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160000" cy="224409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971229"/>
            <a:ext cx="8636000" cy="4810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716510"/>
            <a:ext cx="7112000" cy="57348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9B00-1585-45EC-99C6-AF452AB1D4C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CC2-9B00-4EA3-9F7B-7A2F5DD0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2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9B00-1585-45EC-99C6-AF452AB1D4C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CC2-9B00-4EA3-9F7B-7A2F5DD0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898682"/>
            <a:ext cx="2286000" cy="191474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898682"/>
            <a:ext cx="6688667" cy="191474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9B00-1585-45EC-99C6-AF452AB1D4C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CC2-9B00-4EA3-9F7B-7A2F5DD0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9B00-1585-45EC-99C6-AF452AB1D4C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CC2-9B00-4EA3-9F7B-7A2F5DD0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4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14420361"/>
            <a:ext cx="8636000" cy="44570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9511413"/>
            <a:ext cx="8636000" cy="490894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9B00-1585-45EC-99C6-AF452AB1D4C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CC2-9B00-4EA3-9F7B-7A2F5DD0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7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5236215"/>
            <a:ext cx="4487333" cy="14809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5236215"/>
            <a:ext cx="4487333" cy="14809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9B00-1585-45EC-99C6-AF452AB1D4C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CC2-9B00-4EA3-9F7B-7A2F5DD0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4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5023231"/>
            <a:ext cx="4489098" cy="20934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7116675"/>
            <a:ext cx="4489098" cy="129294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5023231"/>
            <a:ext cx="4490861" cy="20934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7116675"/>
            <a:ext cx="4490861" cy="129294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9B00-1585-45EC-99C6-AF452AB1D4C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CC2-9B00-4EA3-9F7B-7A2F5DD0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0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9B00-1585-45EC-99C6-AF452AB1D4C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CC2-9B00-4EA3-9F7B-7A2F5DD0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1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9B00-1585-45EC-99C6-AF452AB1D4C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CC2-9B00-4EA3-9F7B-7A2F5DD0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8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893480"/>
            <a:ext cx="3342570" cy="38024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893485"/>
            <a:ext cx="5679722" cy="191526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695971"/>
            <a:ext cx="3342570" cy="15350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9B00-1585-45EC-99C6-AF452AB1D4C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CC2-9B00-4EA3-9F7B-7A2F5DD0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9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15708630"/>
            <a:ext cx="6096000" cy="18544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2005136"/>
            <a:ext cx="6096000" cy="1346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7563123"/>
            <a:ext cx="6096000" cy="26336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9B00-1585-45EC-99C6-AF452AB1D4C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CC2-9B00-4EA3-9F7B-7A2F5DD0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7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898677"/>
            <a:ext cx="9144000" cy="374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5236215"/>
            <a:ext cx="9144000" cy="14809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20799395"/>
            <a:ext cx="2370667" cy="119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9B00-1585-45EC-99C6-AF452AB1D4C5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20799395"/>
            <a:ext cx="3217333" cy="119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20799395"/>
            <a:ext cx="2370667" cy="119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C4CC2-9B00-4EA3-9F7B-7A2F5DD0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F:\Social%20Studies%20Notes%202012\HOLT%20Curriculum%20Material%202015\Unit1\Chapter%201\Chapter%201_smart%20doc\Unit1_MapActivity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1181100"/>
            <a:ext cx="8634857" cy="250837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Arial - 36"/>
              </a:rPr>
              <a:t>Social Studies </a:t>
            </a:r>
          </a:p>
          <a:p>
            <a:pPr algn="ctr"/>
            <a:r>
              <a:rPr lang="en-US" sz="2700" smtClean="0">
                <a:solidFill>
                  <a:srgbClr val="000000"/>
                </a:solidFill>
                <a:latin typeface="Arial - 36"/>
              </a:rPr>
              <a:t>Unit 1: Our Colonial Heritage </a:t>
            </a:r>
          </a:p>
          <a:p>
            <a:pPr algn="ctr"/>
            <a:r>
              <a:rPr lang="en-US" sz="2700" smtClean="0">
                <a:solidFill>
                  <a:srgbClr val="000000"/>
                </a:solidFill>
                <a:latin typeface="Arial - 36"/>
              </a:rPr>
              <a:t>Chapter 1: The World Before the Opening of the Atlantic </a:t>
            </a:r>
          </a:p>
          <a:p>
            <a:pPr algn="ctr"/>
            <a:r>
              <a:rPr lang="en-US" sz="2700" smtClean="0">
                <a:solidFill>
                  <a:srgbClr val="000000"/>
                </a:solidFill>
                <a:latin typeface="Arial - 36"/>
              </a:rPr>
              <a:t>E</a:t>
            </a:r>
            <a:r>
              <a:rPr lang="en-US" sz="2200" smtClean="0">
                <a:solidFill>
                  <a:srgbClr val="000000"/>
                </a:solidFill>
                <a:latin typeface="Arial - 30"/>
              </a:rPr>
              <a:t>ssential Question: How did American, African, and European cultures differ from another before 1500 ?</a:t>
            </a:r>
            <a:endParaRPr lang="en-US" sz="2200">
              <a:solidFill>
                <a:srgbClr val="000000"/>
              </a:solidFill>
              <a:latin typeface="Arial - 30"/>
            </a:endParaRPr>
          </a:p>
        </p:txBody>
      </p:sp>
    </p:spTree>
    <p:extLst>
      <p:ext uri="{BB962C8B-B14F-4D97-AF65-F5344CB8AC3E}">
        <p14:creationId xmlns:p14="http://schemas.microsoft.com/office/powerpoint/2010/main" val="2357493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41300"/>
            <a:ext cx="9870821" cy="300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u="sng" smtClean="0">
                <a:solidFill>
                  <a:srgbClr val="000000"/>
                </a:solidFill>
                <a:latin typeface="Arial - 36"/>
              </a:rPr>
              <a:t>Mound Builders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- The Hopewell people were a farming society in the Mississippi, Ohio, and lower Missouri river valleys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-Built large burial mounds to bury dead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-Mississippians took over the same area by 700 AD and had large cities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-Also built mounds for religious purposes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111745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4900" y="431800"/>
            <a:ext cx="528523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u="sng" smtClean="0">
                <a:solidFill>
                  <a:srgbClr val="000000"/>
                </a:solidFill>
                <a:latin typeface="Arial - 36"/>
              </a:rPr>
              <a:t>Native American Cultures</a:t>
            </a:r>
            <a:endParaRPr lang="en-US" sz="2700" u="sng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" y="1485900"/>
            <a:ext cx="4446956" cy="60478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u="sng" smtClean="0">
                <a:solidFill>
                  <a:srgbClr val="000000"/>
                </a:solidFill>
                <a:latin typeface="Arial - 36"/>
              </a:rPr>
              <a:t>North and Northwest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</a:t>
            </a:r>
          </a:p>
          <a:p>
            <a:pPr algn="ctr"/>
            <a:r>
              <a:rPr lang="en-US" sz="2700" smtClean="0">
                <a:solidFill>
                  <a:srgbClr val="000000"/>
                </a:solidFill>
                <a:latin typeface="Arial - 36"/>
              </a:rPr>
              <a:t> </a:t>
            </a:r>
            <a:r>
              <a:rPr lang="en-US" sz="2200" i="1" smtClean="0">
                <a:solidFill>
                  <a:srgbClr val="0000FF"/>
                </a:solidFill>
                <a:latin typeface="Arial - 30"/>
              </a:rPr>
              <a:t>Inuit and Aleut (Artic)</a:t>
            </a:r>
            <a:r>
              <a:rPr lang="en-US" sz="2200" smtClean="0">
                <a:solidFill>
                  <a:srgbClr val="000000"/>
                </a:solidFill>
                <a:latin typeface="Arial - 30"/>
              </a:rPr>
              <a:t>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-Alaska and Canada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- both had the same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language and fished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and hunted to survive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</a:t>
            </a:r>
          </a:p>
          <a:p>
            <a:pPr algn="ctr"/>
            <a:r>
              <a:rPr lang="en-US" sz="2700" smtClean="0">
                <a:solidFill>
                  <a:srgbClr val="000000"/>
                </a:solidFill>
                <a:latin typeface="Arial - 36"/>
              </a:rPr>
              <a:t>S</a:t>
            </a:r>
            <a:r>
              <a:rPr lang="en-US" sz="2200" i="1" u="sng" smtClean="0">
                <a:solidFill>
                  <a:srgbClr val="0000FF"/>
                </a:solidFill>
                <a:latin typeface="Arial - 30"/>
              </a:rPr>
              <a:t>ubartic Societies</a:t>
            </a:r>
            <a:r>
              <a:rPr lang="en-US" sz="2200" i="1" smtClean="0">
                <a:solidFill>
                  <a:srgbClr val="0000FF"/>
                </a:solidFill>
                <a:latin typeface="Arial - 30"/>
              </a:rPr>
              <a:t> </a:t>
            </a:r>
          </a:p>
          <a:p>
            <a:r>
              <a:rPr lang="en-US" sz="2200" i="1" smtClean="0">
                <a:solidFill>
                  <a:srgbClr val="0000FF"/>
                </a:solidFill>
                <a:latin typeface="Arial - 30"/>
              </a:rPr>
              <a:t>-</a:t>
            </a:r>
            <a:r>
              <a:rPr lang="en-US" sz="2200" smtClean="0">
                <a:solidFill>
                  <a:srgbClr val="000000"/>
                </a:solidFill>
                <a:latin typeface="Arial - 30"/>
              </a:rPr>
              <a:t>Dogrib and Montagnais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-some followed seasonal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migrations, others lived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in villages.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</a:t>
            </a:r>
          </a:p>
          <a:p>
            <a:pPr algn="ctr"/>
            <a:r>
              <a:rPr lang="en-US" sz="2700" smtClean="0">
                <a:solidFill>
                  <a:srgbClr val="000000"/>
                </a:solidFill>
                <a:latin typeface="Arial - 36"/>
              </a:rPr>
              <a:t>P</a:t>
            </a:r>
            <a:r>
              <a:rPr lang="en-US" sz="2200" i="1" u="sng" smtClean="0">
                <a:solidFill>
                  <a:srgbClr val="0000FF"/>
                </a:solidFill>
                <a:latin typeface="Arial - 30"/>
              </a:rPr>
              <a:t>acific Northwest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-</a:t>
            </a:r>
            <a:r>
              <a:rPr lang="en-US" sz="2200" smtClean="0">
                <a:solidFill>
                  <a:srgbClr val="000000"/>
                </a:solidFill>
                <a:latin typeface="Arial - 30"/>
              </a:rPr>
              <a:t>made totems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-believed in social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importance </a:t>
            </a:r>
          </a:p>
          <a:p>
            <a:endParaRPr lang="en-US" sz="2200">
              <a:solidFill>
                <a:srgbClr val="000000"/>
              </a:solidFill>
              <a:latin typeface="Arial - 3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1000" y="1435100"/>
            <a:ext cx="4412869" cy="51398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u="sng" smtClean="0">
                <a:solidFill>
                  <a:srgbClr val="000000"/>
                </a:solidFill>
                <a:latin typeface="Arial - 34"/>
              </a:rPr>
              <a:t>West and Southwest</a:t>
            </a:r>
          </a:p>
          <a:p>
            <a:r>
              <a:rPr lang="en-US" sz="2600" u="sng" smtClean="0">
                <a:solidFill>
                  <a:srgbClr val="000000"/>
                </a:solidFill>
                <a:latin typeface="Arial - 34"/>
              </a:rPr>
              <a:t>-</a:t>
            </a:r>
            <a:r>
              <a:rPr lang="en-US" sz="2200" smtClean="0">
                <a:solidFill>
                  <a:srgbClr val="000000"/>
                </a:solidFill>
                <a:latin typeface="Arial - 30"/>
              </a:rPr>
              <a:t> lived and traveled in family groups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-some groups were the Hupa, Miwok, and</a:t>
            </a:r>
            <a:r>
              <a:rPr lang="en-US" sz="2600" smtClean="0">
                <a:solidFill>
                  <a:srgbClr val="000000"/>
                </a:solidFill>
                <a:latin typeface="Arial - 34"/>
              </a:rPr>
              <a:t> </a:t>
            </a:r>
            <a:r>
              <a:rPr lang="en-US" sz="2200" smtClean="0">
                <a:solidFill>
                  <a:srgbClr val="000000"/>
                </a:solidFill>
                <a:latin typeface="Arial - 30"/>
              </a:rPr>
              <a:t>Yokuts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-more than 100 languages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- Pacific coast of present day US and as far east as Nevada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- adapted to dry climate by planting beans, maize,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-Some Pueblo groups were the Hopi and Zuni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-Some Apache and Najavo lived in this region too. </a:t>
            </a:r>
            <a:endParaRPr lang="en-US" sz="2200">
              <a:solidFill>
                <a:srgbClr val="000000"/>
              </a:solidFill>
              <a:latin typeface="Arial - 30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4660900" y="1549400"/>
            <a:ext cx="722377" cy="2852421"/>
            <a:chOff x="4660900" y="1549400"/>
            <a:chExt cx="722377" cy="2852421"/>
          </a:xfrm>
        </p:grpSpPr>
        <p:sp>
          <p:nvSpPr>
            <p:cNvPr id="5" name="Freeform 4"/>
            <p:cNvSpPr/>
            <p:nvPr/>
          </p:nvSpPr>
          <p:spPr>
            <a:xfrm>
              <a:off x="4663694" y="2896235"/>
              <a:ext cx="601473" cy="1504824"/>
            </a:xfrm>
            <a:custGeom>
              <a:avLst/>
              <a:gdLst/>
              <a:ahLst/>
              <a:cxnLst/>
              <a:rect l="0" t="0" r="0" b="0"/>
              <a:pathLst>
                <a:path w="601473" h="1504824">
                  <a:moveTo>
                    <a:pt x="29337" y="63373"/>
                  </a:moveTo>
                  <a:lnTo>
                    <a:pt x="40386" y="56261"/>
                  </a:lnTo>
                  <a:lnTo>
                    <a:pt x="52832" y="49530"/>
                  </a:lnTo>
                  <a:lnTo>
                    <a:pt x="66294" y="43307"/>
                  </a:lnTo>
                  <a:lnTo>
                    <a:pt x="95504" y="32258"/>
                  </a:lnTo>
                  <a:lnTo>
                    <a:pt x="127762" y="23622"/>
                  </a:lnTo>
                  <a:lnTo>
                    <a:pt x="161290" y="16383"/>
                  </a:lnTo>
                  <a:lnTo>
                    <a:pt x="195834" y="11049"/>
                  </a:lnTo>
                  <a:lnTo>
                    <a:pt x="229997" y="7239"/>
                  </a:lnTo>
                  <a:lnTo>
                    <a:pt x="262636" y="5334"/>
                  </a:lnTo>
                  <a:lnTo>
                    <a:pt x="291465" y="3429"/>
                  </a:lnTo>
                  <a:lnTo>
                    <a:pt x="321691" y="1016"/>
                  </a:lnTo>
                  <a:lnTo>
                    <a:pt x="352425" y="0"/>
                  </a:lnTo>
                  <a:lnTo>
                    <a:pt x="383032" y="508"/>
                  </a:lnTo>
                  <a:lnTo>
                    <a:pt x="411861" y="3937"/>
                  </a:lnTo>
                  <a:lnTo>
                    <a:pt x="425831" y="6731"/>
                  </a:lnTo>
                  <a:lnTo>
                    <a:pt x="438785" y="11049"/>
                  </a:lnTo>
                  <a:lnTo>
                    <a:pt x="450723" y="16891"/>
                  </a:lnTo>
                  <a:lnTo>
                    <a:pt x="462280" y="24003"/>
                  </a:lnTo>
                  <a:lnTo>
                    <a:pt x="472313" y="32639"/>
                  </a:lnTo>
                  <a:lnTo>
                    <a:pt x="480949" y="42799"/>
                  </a:lnTo>
                  <a:lnTo>
                    <a:pt x="488188" y="55753"/>
                  </a:lnTo>
                  <a:lnTo>
                    <a:pt x="491109" y="68707"/>
                  </a:lnTo>
                  <a:lnTo>
                    <a:pt x="491109" y="83058"/>
                  </a:lnTo>
                  <a:lnTo>
                    <a:pt x="488188" y="97536"/>
                  </a:lnTo>
                  <a:lnTo>
                    <a:pt x="483870" y="113284"/>
                  </a:lnTo>
                  <a:lnTo>
                    <a:pt x="478155" y="129159"/>
                  </a:lnTo>
                  <a:lnTo>
                    <a:pt x="465709" y="164211"/>
                  </a:lnTo>
                  <a:lnTo>
                    <a:pt x="462280" y="169037"/>
                  </a:lnTo>
                  <a:lnTo>
                    <a:pt x="457454" y="172847"/>
                  </a:lnTo>
                  <a:lnTo>
                    <a:pt x="446024" y="179578"/>
                  </a:lnTo>
                  <a:lnTo>
                    <a:pt x="440690" y="182880"/>
                  </a:lnTo>
                  <a:lnTo>
                    <a:pt x="436372" y="186309"/>
                  </a:lnTo>
                  <a:lnTo>
                    <a:pt x="434467" y="190627"/>
                  </a:lnTo>
                  <a:lnTo>
                    <a:pt x="434975" y="195453"/>
                  </a:lnTo>
                  <a:lnTo>
                    <a:pt x="456057" y="198755"/>
                  </a:lnTo>
                  <a:lnTo>
                    <a:pt x="478663" y="200152"/>
                  </a:lnTo>
                  <a:lnTo>
                    <a:pt x="522732" y="200152"/>
                  </a:lnTo>
                  <a:lnTo>
                    <a:pt x="542417" y="199771"/>
                  </a:lnTo>
                  <a:lnTo>
                    <a:pt x="559689" y="200660"/>
                  </a:lnTo>
                  <a:lnTo>
                    <a:pt x="567436" y="201676"/>
                  </a:lnTo>
                  <a:lnTo>
                    <a:pt x="573659" y="203581"/>
                  </a:lnTo>
                  <a:lnTo>
                    <a:pt x="578866" y="205486"/>
                  </a:lnTo>
                  <a:lnTo>
                    <a:pt x="582803" y="208407"/>
                  </a:lnTo>
                  <a:lnTo>
                    <a:pt x="589026" y="215519"/>
                  </a:lnTo>
                  <a:lnTo>
                    <a:pt x="593852" y="222758"/>
                  </a:lnTo>
                  <a:lnTo>
                    <a:pt x="599567" y="238125"/>
                  </a:lnTo>
                  <a:lnTo>
                    <a:pt x="601472" y="254889"/>
                  </a:lnTo>
                  <a:lnTo>
                    <a:pt x="600583" y="273177"/>
                  </a:lnTo>
                  <a:lnTo>
                    <a:pt x="597662" y="292862"/>
                  </a:lnTo>
                  <a:lnTo>
                    <a:pt x="594233" y="314452"/>
                  </a:lnTo>
                  <a:lnTo>
                    <a:pt x="591439" y="337439"/>
                  </a:lnTo>
                  <a:lnTo>
                    <a:pt x="589534" y="362966"/>
                  </a:lnTo>
                  <a:lnTo>
                    <a:pt x="583184" y="366268"/>
                  </a:lnTo>
                  <a:lnTo>
                    <a:pt x="576072" y="366776"/>
                  </a:lnTo>
                  <a:lnTo>
                    <a:pt x="567944" y="364871"/>
                  </a:lnTo>
                  <a:lnTo>
                    <a:pt x="559308" y="361950"/>
                  </a:lnTo>
                  <a:lnTo>
                    <a:pt x="550545" y="358648"/>
                  </a:lnTo>
                  <a:lnTo>
                    <a:pt x="542925" y="357124"/>
                  </a:lnTo>
                  <a:lnTo>
                    <a:pt x="535686" y="357124"/>
                  </a:lnTo>
                  <a:lnTo>
                    <a:pt x="529463" y="361061"/>
                  </a:lnTo>
                  <a:lnTo>
                    <a:pt x="522732" y="370078"/>
                  </a:lnTo>
                  <a:lnTo>
                    <a:pt x="517906" y="380238"/>
                  </a:lnTo>
                  <a:lnTo>
                    <a:pt x="515620" y="390779"/>
                  </a:lnTo>
                  <a:lnTo>
                    <a:pt x="514604" y="401828"/>
                  </a:lnTo>
                  <a:lnTo>
                    <a:pt x="515620" y="413385"/>
                  </a:lnTo>
                  <a:lnTo>
                    <a:pt x="517525" y="425831"/>
                  </a:lnTo>
                  <a:lnTo>
                    <a:pt x="524637" y="450723"/>
                  </a:lnTo>
                  <a:lnTo>
                    <a:pt x="542925" y="502666"/>
                  </a:lnTo>
                  <a:lnTo>
                    <a:pt x="550545" y="528066"/>
                  </a:lnTo>
                  <a:lnTo>
                    <a:pt x="552958" y="541020"/>
                  </a:lnTo>
                  <a:lnTo>
                    <a:pt x="553974" y="552958"/>
                  </a:lnTo>
                  <a:lnTo>
                    <a:pt x="555371" y="566420"/>
                  </a:lnTo>
                  <a:lnTo>
                    <a:pt x="557784" y="580390"/>
                  </a:lnTo>
                  <a:lnTo>
                    <a:pt x="557276" y="592836"/>
                  </a:lnTo>
                  <a:lnTo>
                    <a:pt x="555371" y="598551"/>
                  </a:lnTo>
                  <a:lnTo>
                    <a:pt x="552069" y="603885"/>
                  </a:lnTo>
                  <a:lnTo>
                    <a:pt x="529463" y="604901"/>
                  </a:lnTo>
                  <a:lnTo>
                    <a:pt x="507365" y="603885"/>
                  </a:lnTo>
                  <a:lnTo>
                    <a:pt x="485267" y="601980"/>
                  </a:lnTo>
                  <a:lnTo>
                    <a:pt x="464693" y="600075"/>
                  </a:lnTo>
                  <a:lnTo>
                    <a:pt x="445008" y="600075"/>
                  </a:lnTo>
                  <a:lnTo>
                    <a:pt x="427228" y="602869"/>
                  </a:lnTo>
                  <a:lnTo>
                    <a:pt x="418592" y="605790"/>
                  </a:lnTo>
                  <a:lnTo>
                    <a:pt x="410972" y="609600"/>
                  </a:lnTo>
                  <a:lnTo>
                    <a:pt x="403733" y="614934"/>
                  </a:lnTo>
                  <a:lnTo>
                    <a:pt x="397002" y="621665"/>
                  </a:lnTo>
                  <a:lnTo>
                    <a:pt x="391668" y="629793"/>
                  </a:lnTo>
                  <a:lnTo>
                    <a:pt x="388874" y="639445"/>
                  </a:lnTo>
                  <a:lnTo>
                    <a:pt x="387350" y="649986"/>
                  </a:lnTo>
                  <a:lnTo>
                    <a:pt x="388366" y="661035"/>
                  </a:lnTo>
                  <a:lnTo>
                    <a:pt x="393192" y="683133"/>
                  </a:lnTo>
                  <a:lnTo>
                    <a:pt x="401828" y="703199"/>
                  </a:lnTo>
                  <a:lnTo>
                    <a:pt x="408559" y="702818"/>
                  </a:lnTo>
                  <a:lnTo>
                    <a:pt x="415671" y="705104"/>
                  </a:lnTo>
                  <a:lnTo>
                    <a:pt x="421513" y="710438"/>
                  </a:lnTo>
                  <a:lnTo>
                    <a:pt x="424815" y="718185"/>
                  </a:lnTo>
                  <a:lnTo>
                    <a:pt x="432054" y="716153"/>
                  </a:lnTo>
                  <a:lnTo>
                    <a:pt x="438785" y="718185"/>
                  </a:lnTo>
                  <a:lnTo>
                    <a:pt x="443992" y="723392"/>
                  </a:lnTo>
                  <a:lnTo>
                    <a:pt x="446024" y="730631"/>
                  </a:lnTo>
                  <a:lnTo>
                    <a:pt x="455041" y="730123"/>
                  </a:lnTo>
                  <a:lnTo>
                    <a:pt x="461264" y="732536"/>
                  </a:lnTo>
                  <a:lnTo>
                    <a:pt x="465201" y="737362"/>
                  </a:lnTo>
                  <a:lnTo>
                    <a:pt x="465201" y="743585"/>
                  </a:lnTo>
                  <a:lnTo>
                    <a:pt x="473837" y="744474"/>
                  </a:lnTo>
                  <a:lnTo>
                    <a:pt x="480949" y="748792"/>
                  </a:lnTo>
                  <a:lnTo>
                    <a:pt x="485267" y="755523"/>
                  </a:lnTo>
                  <a:lnTo>
                    <a:pt x="485775" y="763270"/>
                  </a:lnTo>
                  <a:lnTo>
                    <a:pt x="491109" y="770382"/>
                  </a:lnTo>
                  <a:lnTo>
                    <a:pt x="494411" y="778129"/>
                  </a:lnTo>
                  <a:lnTo>
                    <a:pt x="494411" y="783463"/>
                  </a:lnTo>
                  <a:lnTo>
                    <a:pt x="493014" y="788670"/>
                  </a:lnTo>
                  <a:lnTo>
                    <a:pt x="489585" y="790067"/>
                  </a:lnTo>
                  <a:lnTo>
                    <a:pt x="482473" y="790575"/>
                  </a:lnTo>
                  <a:lnTo>
                    <a:pt x="471932" y="789686"/>
                  </a:lnTo>
                  <a:lnTo>
                    <a:pt x="457962" y="786765"/>
                  </a:lnTo>
                  <a:lnTo>
                    <a:pt x="467614" y="791591"/>
                  </a:lnTo>
                  <a:lnTo>
                    <a:pt x="473837" y="795401"/>
                  </a:lnTo>
                  <a:lnTo>
                    <a:pt x="477647" y="798703"/>
                  </a:lnTo>
                  <a:lnTo>
                    <a:pt x="479044" y="801624"/>
                  </a:lnTo>
                  <a:lnTo>
                    <a:pt x="478155" y="806958"/>
                  </a:lnTo>
                  <a:lnTo>
                    <a:pt x="475234" y="811276"/>
                  </a:lnTo>
                  <a:lnTo>
                    <a:pt x="470916" y="817499"/>
                  </a:lnTo>
                  <a:lnTo>
                    <a:pt x="468503" y="824738"/>
                  </a:lnTo>
                  <a:lnTo>
                    <a:pt x="470027" y="832866"/>
                  </a:lnTo>
                  <a:lnTo>
                    <a:pt x="471932" y="840486"/>
                  </a:lnTo>
                  <a:lnTo>
                    <a:pt x="474345" y="846709"/>
                  </a:lnTo>
                  <a:lnTo>
                    <a:pt x="475742" y="852043"/>
                  </a:lnTo>
                  <a:lnTo>
                    <a:pt x="475742" y="856361"/>
                  </a:lnTo>
                  <a:lnTo>
                    <a:pt x="474345" y="859282"/>
                  </a:lnTo>
                  <a:lnTo>
                    <a:pt x="470027" y="860679"/>
                  </a:lnTo>
                  <a:lnTo>
                    <a:pt x="463296" y="860679"/>
                  </a:lnTo>
                  <a:lnTo>
                    <a:pt x="462788" y="866394"/>
                  </a:lnTo>
                  <a:lnTo>
                    <a:pt x="463677" y="873633"/>
                  </a:lnTo>
                  <a:lnTo>
                    <a:pt x="465201" y="882777"/>
                  </a:lnTo>
                  <a:lnTo>
                    <a:pt x="466598" y="892810"/>
                  </a:lnTo>
                  <a:lnTo>
                    <a:pt x="465709" y="897636"/>
                  </a:lnTo>
                  <a:lnTo>
                    <a:pt x="464693" y="900557"/>
                  </a:lnTo>
                  <a:lnTo>
                    <a:pt x="464693" y="903351"/>
                  </a:lnTo>
                  <a:lnTo>
                    <a:pt x="465201" y="908177"/>
                  </a:lnTo>
                  <a:lnTo>
                    <a:pt x="472313" y="920623"/>
                  </a:lnTo>
                  <a:lnTo>
                    <a:pt x="476631" y="931291"/>
                  </a:lnTo>
                  <a:lnTo>
                    <a:pt x="478155" y="939419"/>
                  </a:lnTo>
                  <a:lnTo>
                    <a:pt x="476250" y="945642"/>
                  </a:lnTo>
                  <a:lnTo>
                    <a:pt x="470408" y="949452"/>
                  </a:lnTo>
                  <a:lnTo>
                    <a:pt x="461264" y="951357"/>
                  </a:lnTo>
                  <a:lnTo>
                    <a:pt x="455041" y="951357"/>
                  </a:lnTo>
                  <a:lnTo>
                    <a:pt x="447421" y="950976"/>
                  </a:lnTo>
                  <a:lnTo>
                    <a:pt x="438785" y="949960"/>
                  </a:lnTo>
                  <a:lnTo>
                    <a:pt x="429133" y="948563"/>
                  </a:lnTo>
                  <a:lnTo>
                    <a:pt x="422402" y="960501"/>
                  </a:lnTo>
                  <a:lnTo>
                    <a:pt x="416179" y="973455"/>
                  </a:lnTo>
                  <a:lnTo>
                    <a:pt x="412369" y="986917"/>
                  </a:lnTo>
                  <a:lnTo>
                    <a:pt x="411861" y="993648"/>
                  </a:lnTo>
                  <a:lnTo>
                    <a:pt x="413385" y="1000887"/>
                  </a:lnTo>
                  <a:lnTo>
                    <a:pt x="422910" y="1007618"/>
                  </a:lnTo>
                  <a:lnTo>
                    <a:pt x="431546" y="1017651"/>
                  </a:lnTo>
                  <a:lnTo>
                    <a:pt x="437769" y="1029208"/>
                  </a:lnTo>
                  <a:lnTo>
                    <a:pt x="440182" y="1034415"/>
                  </a:lnTo>
                  <a:lnTo>
                    <a:pt x="441706" y="1038733"/>
                  </a:lnTo>
                  <a:lnTo>
                    <a:pt x="446024" y="1064641"/>
                  </a:lnTo>
                  <a:lnTo>
                    <a:pt x="448818" y="1090549"/>
                  </a:lnTo>
                  <a:lnTo>
                    <a:pt x="449326" y="1140079"/>
                  </a:lnTo>
                  <a:lnTo>
                    <a:pt x="448818" y="1188974"/>
                  </a:lnTo>
                  <a:lnTo>
                    <a:pt x="449834" y="1213485"/>
                  </a:lnTo>
                  <a:lnTo>
                    <a:pt x="452247" y="1237996"/>
                  </a:lnTo>
                  <a:lnTo>
                    <a:pt x="457454" y="1271143"/>
                  </a:lnTo>
                  <a:lnTo>
                    <a:pt x="462788" y="1302258"/>
                  </a:lnTo>
                  <a:lnTo>
                    <a:pt x="475234" y="1362329"/>
                  </a:lnTo>
                  <a:lnTo>
                    <a:pt x="483362" y="1392555"/>
                  </a:lnTo>
                  <a:lnTo>
                    <a:pt x="492506" y="1423670"/>
                  </a:lnTo>
                  <a:lnTo>
                    <a:pt x="503555" y="1457325"/>
                  </a:lnTo>
                  <a:lnTo>
                    <a:pt x="516509" y="1493774"/>
                  </a:lnTo>
                  <a:lnTo>
                    <a:pt x="35052" y="1504823"/>
                  </a:lnTo>
                  <a:lnTo>
                    <a:pt x="21590" y="1435735"/>
                  </a:lnTo>
                  <a:lnTo>
                    <a:pt x="17272" y="1401699"/>
                  </a:lnTo>
                  <a:lnTo>
                    <a:pt x="13970" y="1368044"/>
                  </a:lnTo>
                  <a:lnTo>
                    <a:pt x="12065" y="1335913"/>
                  </a:lnTo>
                  <a:lnTo>
                    <a:pt x="11557" y="1304163"/>
                  </a:lnTo>
                  <a:lnTo>
                    <a:pt x="12954" y="1274953"/>
                  </a:lnTo>
                  <a:lnTo>
                    <a:pt x="15367" y="1247521"/>
                  </a:lnTo>
                  <a:lnTo>
                    <a:pt x="19685" y="1222121"/>
                  </a:lnTo>
                  <a:lnTo>
                    <a:pt x="25908" y="1199515"/>
                  </a:lnTo>
                  <a:lnTo>
                    <a:pt x="33655" y="1180338"/>
                  </a:lnTo>
                  <a:lnTo>
                    <a:pt x="42799" y="1164082"/>
                  </a:lnTo>
                  <a:lnTo>
                    <a:pt x="54229" y="1152017"/>
                  </a:lnTo>
                  <a:lnTo>
                    <a:pt x="67310" y="1143381"/>
                  </a:lnTo>
                  <a:lnTo>
                    <a:pt x="74422" y="1140968"/>
                  </a:lnTo>
                  <a:lnTo>
                    <a:pt x="82169" y="1139571"/>
                  </a:lnTo>
                  <a:lnTo>
                    <a:pt x="90297" y="1139571"/>
                  </a:lnTo>
                  <a:lnTo>
                    <a:pt x="98933" y="1140587"/>
                  </a:lnTo>
                  <a:lnTo>
                    <a:pt x="95123" y="1129919"/>
                  </a:lnTo>
                  <a:lnTo>
                    <a:pt x="89789" y="1116076"/>
                  </a:lnTo>
                  <a:lnTo>
                    <a:pt x="83058" y="1099185"/>
                  </a:lnTo>
                  <a:lnTo>
                    <a:pt x="74930" y="1080516"/>
                  </a:lnTo>
                  <a:lnTo>
                    <a:pt x="66294" y="1059434"/>
                  </a:lnTo>
                  <a:lnTo>
                    <a:pt x="57150" y="1036320"/>
                  </a:lnTo>
                  <a:lnTo>
                    <a:pt x="38481" y="985901"/>
                  </a:lnTo>
                  <a:lnTo>
                    <a:pt x="21209" y="932180"/>
                  </a:lnTo>
                  <a:lnTo>
                    <a:pt x="8255" y="877062"/>
                  </a:lnTo>
                  <a:lnTo>
                    <a:pt x="3429" y="850138"/>
                  </a:lnTo>
                  <a:lnTo>
                    <a:pt x="1016" y="823722"/>
                  </a:lnTo>
                  <a:lnTo>
                    <a:pt x="0" y="798322"/>
                  </a:lnTo>
                  <a:lnTo>
                    <a:pt x="1905" y="773811"/>
                  </a:lnTo>
                  <a:lnTo>
                    <a:pt x="5334" y="752221"/>
                  </a:lnTo>
                  <a:lnTo>
                    <a:pt x="10160" y="729615"/>
                  </a:lnTo>
                  <a:lnTo>
                    <a:pt x="16891" y="707136"/>
                  </a:lnTo>
                  <a:lnTo>
                    <a:pt x="25908" y="685546"/>
                  </a:lnTo>
                  <a:lnTo>
                    <a:pt x="36957" y="665861"/>
                  </a:lnTo>
                  <a:lnTo>
                    <a:pt x="50419" y="648462"/>
                  </a:lnTo>
                  <a:lnTo>
                    <a:pt x="58166" y="641350"/>
                  </a:lnTo>
                  <a:lnTo>
                    <a:pt x="66802" y="635127"/>
                  </a:lnTo>
                  <a:lnTo>
                    <a:pt x="75946" y="629793"/>
                  </a:lnTo>
                  <a:lnTo>
                    <a:pt x="85979" y="625983"/>
                  </a:lnTo>
                  <a:lnTo>
                    <a:pt x="85979" y="609600"/>
                  </a:lnTo>
                  <a:lnTo>
                    <a:pt x="88392" y="597154"/>
                  </a:lnTo>
                  <a:lnTo>
                    <a:pt x="92202" y="587502"/>
                  </a:lnTo>
                  <a:lnTo>
                    <a:pt x="98425" y="579882"/>
                  </a:lnTo>
                  <a:lnTo>
                    <a:pt x="106553" y="573659"/>
                  </a:lnTo>
                  <a:lnTo>
                    <a:pt x="116205" y="567944"/>
                  </a:lnTo>
                  <a:lnTo>
                    <a:pt x="127762" y="562102"/>
                  </a:lnTo>
                  <a:lnTo>
                    <a:pt x="141224" y="555371"/>
                  </a:lnTo>
                  <a:lnTo>
                    <a:pt x="122428" y="551053"/>
                  </a:lnTo>
                  <a:lnTo>
                    <a:pt x="106172" y="545846"/>
                  </a:lnTo>
                  <a:lnTo>
                    <a:pt x="92202" y="539623"/>
                  </a:lnTo>
                  <a:lnTo>
                    <a:pt x="80264" y="532892"/>
                  </a:lnTo>
                  <a:lnTo>
                    <a:pt x="69596" y="525145"/>
                  </a:lnTo>
                  <a:lnTo>
                    <a:pt x="61468" y="517017"/>
                  </a:lnTo>
                  <a:lnTo>
                    <a:pt x="55245" y="508381"/>
                  </a:lnTo>
                  <a:lnTo>
                    <a:pt x="50927" y="499237"/>
                  </a:lnTo>
                  <a:lnTo>
                    <a:pt x="48006" y="489585"/>
                  </a:lnTo>
                  <a:lnTo>
                    <a:pt x="47117" y="480568"/>
                  </a:lnTo>
                  <a:lnTo>
                    <a:pt x="47625" y="470408"/>
                  </a:lnTo>
                  <a:lnTo>
                    <a:pt x="49911" y="461264"/>
                  </a:lnTo>
                  <a:lnTo>
                    <a:pt x="53848" y="451739"/>
                  </a:lnTo>
                  <a:lnTo>
                    <a:pt x="59563" y="442595"/>
                  </a:lnTo>
                  <a:lnTo>
                    <a:pt x="66294" y="433451"/>
                  </a:lnTo>
                  <a:lnTo>
                    <a:pt x="74422" y="424815"/>
                  </a:lnTo>
                  <a:lnTo>
                    <a:pt x="67691" y="425323"/>
                  </a:lnTo>
                  <a:lnTo>
                    <a:pt x="60960" y="424307"/>
                  </a:lnTo>
                  <a:lnTo>
                    <a:pt x="49911" y="420497"/>
                  </a:lnTo>
                  <a:lnTo>
                    <a:pt x="40894" y="413385"/>
                  </a:lnTo>
                  <a:lnTo>
                    <a:pt x="33655" y="403225"/>
                  </a:lnTo>
                  <a:lnTo>
                    <a:pt x="27940" y="390779"/>
                  </a:lnTo>
                  <a:lnTo>
                    <a:pt x="24003" y="375920"/>
                  </a:lnTo>
                  <a:lnTo>
                    <a:pt x="21209" y="359029"/>
                  </a:lnTo>
                  <a:lnTo>
                    <a:pt x="19685" y="340868"/>
                  </a:lnTo>
                  <a:lnTo>
                    <a:pt x="18288" y="302387"/>
                  </a:lnTo>
                  <a:lnTo>
                    <a:pt x="18796" y="262128"/>
                  </a:lnTo>
                  <a:lnTo>
                    <a:pt x="19304" y="224155"/>
                  </a:lnTo>
                  <a:lnTo>
                    <a:pt x="18288" y="206883"/>
                  </a:lnTo>
                  <a:lnTo>
                    <a:pt x="17272" y="190627"/>
                  </a:lnTo>
                  <a:lnTo>
                    <a:pt x="13462" y="163703"/>
                  </a:lnTo>
                  <a:lnTo>
                    <a:pt x="10160" y="137795"/>
                  </a:lnTo>
                  <a:lnTo>
                    <a:pt x="9652" y="123825"/>
                  </a:lnTo>
                  <a:lnTo>
                    <a:pt x="11049" y="108966"/>
                  </a:lnTo>
                  <a:lnTo>
                    <a:pt x="13970" y="91694"/>
                  </a:lnTo>
                  <a:lnTo>
                    <a:pt x="19685" y="71501"/>
                  </a:lnTo>
                  <a:close/>
                </a:path>
              </a:pathLst>
            </a:custGeom>
            <a:solidFill>
              <a:srgbClr val="D2A679"/>
            </a:solidFill>
            <a:ln w="0" cap="flat" cmpd="sng" algn="ctr">
              <a:solidFill>
                <a:srgbClr val="D2A6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663440" y="2896870"/>
              <a:ext cx="601981" cy="1504951"/>
            </a:xfrm>
            <a:custGeom>
              <a:avLst/>
              <a:gdLst/>
              <a:ahLst/>
              <a:cxnLst/>
              <a:rect l="0" t="0" r="0" b="0"/>
              <a:pathLst>
                <a:path w="601981" h="1504951">
                  <a:moveTo>
                    <a:pt x="19050" y="71120"/>
                  </a:moveTo>
                  <a:lnTo>
                    <a:pt x="13970" y="91440"/>
                  </a:lnTo>
                  <a:lnTo>
                    <a:pt x="11430" y="109220"/>
                  </a:lnTo>
                  <a:lnTo>
                    <a:pt x="8890" y="123190"/>
                  </a:lnTo>
                  <a:lnTo>
                    <a:pt x="10160" y="137160"/>
                  </a:lnTo>
                  <a:lnTo>
                    <a:pt x="12700" y="163830"/>
                  </a:lnTo>
                  <a:lnTo>
                    <a:pt x="17780" y="190500"/>
                  </a:lnTo>
                  <a:lnTo>
                    <a:pt x="17780" y="207010"/>
                  </a:lnTo>
                  <a:lnTo>
                    <a:pt x="19050" y="223520"/>
                  </a:lnTo>
                  <a:lnTo>
                    <a:pt x="19050" y="261620"/>
                  </a:lnTo>
                  <a:lnTo>
                    <a:pt x="17780" y="302260"/>
                  </a:lnTo>
                  <a:lnTo>
                    <a:pt x="19050" y="340360"/>
                  </a:lnTo>
                  <a:lnTo>
                    <a:pt x="21590" y="359410"/>
                  </a:lnTo>
                  <a:lnTo>
                    <a:pt x="24130" y="375920"/>
                  </a:lnTo>
                  <a:lnTo>
                    <a:pt x="27940" y="391160"/>
                  </a:lnTo>
                  <a:lnTo>
                    <a:pt x="33020" y="402590"/>
                  </a:lnTo>
                  <a:lnTo>
                    <a:pt x="40640" y="412750"/>
                  </a:lnTo>
                  <a:lnTo>
                    <a:pt x="49530" y="420370"/>
                  </a:lnTo>
                  <a:lnTo>
                    <a:pt x="60960" y="424180"/>
                  </a:lnTo>
                  <a:lnTo>
                    <a:pt x="67310" y="425450"/>
                  </a:lnTo>
                  <a:lnTo>
                    <a:pt x="74930" y="424180"/>
                  </a:lnTo>
                  <a:lnTo>
                    <a:pt x="66040" y="433070"/>
                  </a:lnTo>
                  <a:lnTo>
                    <a:pt x="59690" y="441960"/>
                  </a:lnTo>
                  <a:lnTo>
                    <a:pt x="53340" y="452120"/>
                  </a:lnTo>
                  <a:lnTo>
                    <a:pt x="49530" y="461010"/>
                  </a:lnTo>
                  <a:lnTo>
                    <a:pt x="46990" y="469900"/>
                  </a:lnTo>
                  <a:lnTo>
                    <a:pt x="46990" y="480060"/>
                  </a:lnTo>
                  <a:lnTo>
                    <a:pt x="48260" y="488950"/>
                  </a:lnTo>
                  <a:lnTo>
                    <a:pt x="50800" y="499110"/>
                  </a:lnTo>
                  <a:lnTo>
                    <a:pt x="54610" y="508000"/>
                  </a:lnTo>
                  <a:lnTo>
                    <a:pt x="60960" y="516890"/>
                  </a:lnTo>
                  <a:lnTo>
                    <a:pt x="69850" y="524510"/>
                  </a:lnTo>
                  <a:lnTo>
                    <a:pt x="80010" y="532130"/>
                  </a:lnTo>
                  <a:lnTo>
                    <a:pt x="92710" y="539750"/>
                  </a:lnTo>
                  <a:lnTo>
                    <a:pt x="105410" y="546100"/>
                  </a:lnTo>
                  <a:lnTo>
                    <a:pt x="121920" y="551180"/>
                  </a:lnTo>
                  <a:lnTo>
                    <a:pt x="140970" y="554990"/>
                  </a:lnTo>
                  <a:lnTo>
                    <a:pt x="128270" y="561340"/>
                  </a:lnTo>
                  <a:lnTo>
                    <a:pt x="115570" y="567690"/>
                  </a:lnTo>
                  <a:lnTo>
                    <a:pt x="106680" y="572770"/>
                  </a:lnTo>
                  <a:lnTo>
                    <a:pt x="97790" y="579120"/>
                  </a:lnTo>
                  <a:lnTo>
                    <a:pt x="92710" y="586740"/>
                  </a:lnTo>
                  <a:lnTo>
                    <a:pt x="88900" y="596900"/>
                  </a:lnTo>
                  <a:lnTo>
                    <a:pt x="86360" y="609600"/>
                  </a:lnTo>
                  <a:lnTo>
                    <a:pt x="86360" y="626110"/>
                  </a:lnTo>
                  <a:lnTo>
                    <a:pt x="76200" y="629920"/>
                  </a:lnTo>
                  <a:lnTo>
                    <a:pt x="67310" y="635000"/>
                  </a:lnTo>
                  <a:lnTo>
                    <a:pt x="58420" y="641350"/>
                  </a:lnTo>
                  <a:lnTo>
                    <a:pt x="50800" y="647700"/>
                  </a:lnTo>
                  <a:lnTo>
                    <a:pt x="36830" y="665480"/>
                  </a:lnTo>
                  <a:lnTo>
                    <a:pt x="25400" y="685800"/>
                  </a:lnTo>
                  <a:lnTo>
                    <a:pt x="16510" y="707390"/>
                  </a:lnTo>
                  <a:lnTo>
                    <a:pt x="10160" y="728980"/>
                  </a:lnTo>
                  <a:lnTo>
                    <a:pt x="5080" y="751840"/>
                  </a:lnTo>
                  <a:lnTo>
                    <a:pt x="1270" y="773430"/>
                  </a:lnTo>
                  <a:lnTo>
                    <a:pt x="0" y="797560"/>
                  </a:lnTo>
                  <a:lnTo>
                    <a:pt x="1270" y="822960"/>
                  </a:lnTo>
                  <a:lnTo>
                    <a:pt x="3810" y="849630"/>
                  </a:lnTo>
                  <a:lnTo>
                    <a:pt x="7620" y="876300"/>
                  </a:lnTo>
                  <a:lnTo>
                    <a:pt x="21590" y="932180"/>
                  </a:lnTo>
                  <a:lnTo>
                    <a:pt x="38100" y="985520"/>
                  </a:lnTo>
                  <a:lnTo>
                    <a:pt x="57150" y="1036320"/>
                  </a:lnTo>
                  <a:lnTo>
                    <a:pt x="66040" y="1059180"/>
                  </a:lnTo>
                  <a:lnTo>
                    <a:pt x="74930" y="1080770"/>
                  </a:lnTo>
                  <a:lnTo>
                    <a:pt x="82550" y="1098550"/>
                  </a:lnTo>
                  <a:lnTo>
                    <a:pt x="90170" y="1116330"/>
                  </a:lnTo>
                  <a:lnTo>
                    <a:pt x="95250" y="1130300"/>
                  </a:lnTo>
                  <a:lnTo>
                    <a:pt x="99060" y="1140460"/>
                  </a:lnTo>
                  <a:lnTo>
                    <a:pt x="90170" y="1139190"/>
                  </a:lnTo>
                  <a:lnTo>
                    <a:pt x="82550" y="1139190"/>
                  </a:lnTo>
                  <a:lnTo>
                    <a:pt x="74930" y="1140460"/>
                  </a:lnTo>
                  <a:lnTo>
                    <a:pt x="67310" y="1143000"/>
                  </a:lnTo>
                  <a:lnTo>
                    <a:pt x="54610" y="1151890"/>
                  </a:lnTo>
                  <a:lnTo>
                    <a:pt x="43180" y="1163320"/>
                  </a:lnTo>
                  <a:lnTo>
                    <a:pt x="33020" y="1179830"/>
                  </a:lnTo>
                  <a:lnTo>
                    <a:pt x="25400" y="1198880"/>
                  </a:lnTo>
                  <a:lnTo>
                    <a:pt x="19050" y="1221740"/>
                  </a:lnTo>
                  <a:lnTo>
                    <a:pt x="15240" y="1247140"/>
                  </a:lnTo>
                  <a:lnTo>
                    <a:pt x="12700" y="1275080"/>
                  </a:lnTo>
                  <a:lnTo>
                    <a:pt x="11430" y="1304290"/>
                  </a:lnTo>
                  <a:lnTo>
                    <a:pt x="11430" y="1336040"/>
                  </a:lnTo>
                  <a:lnTo>
                    <a:pt x="13970" y="1367790"/>
                  </a:lnTo>
                  <a:lnTo>
                    <a:pt x="17780" y="1400810"/>
                  </a:lnTo>
                  <a:lnTo>
                    <a:pt x="21590" y="1435100"/>
                  </a:lnTo>
                  <a:lnTo>
                    <a:pt x="34290" y="1504950"/>
                  </a:lnTo>
                  <a:lnTo>
                    <a:pt x="516890" y="1493520"/>
                  </a:lnTo>
                  <a:lnTo>
                    <a:pt x="502920" y="1456690"/>
                  </a:lnTo>
                  <a:lnTo>
                    <a:pt x="492760" y="1423670"/>
                  </a:lnTo>
                  <a:lnTo>
                    <a:pt x="482600" y="1391920"/>
                  </a:lnTo>
                  <a:lnTo>
                    <a:pt x="474980" y="1362710"/>
                  </a:lnTo>
                  <a:lnTo>
                    <a:pt x="462280" y="1301750"/>
                  </a:lnTo>
                  <a:lnTo>
                    <a:pt x="457200" y="1271270"/>
                  </a:lnTo>
                  <a:lnTo>
                    <a:pt x="452120" y="1238250"/>
                  </a:lnTo>
                  <a:lnTo>
                    <a:pt x="449580" y="1212850"/>
                  </a:lnTo>
                  <a:lnTo>
                    <a:pt x="448310" y="1188720"/>
                  </a:lnTo>
                  <a:lnTo>
                    <a:pt x="449580" y="1140460"/>
                  </a:lnTo>
                  <a:lnTo>
                    <a:pt x="448310" y="1089660"/>
                  </a:lnTo>
                  <a:lnTo>
                    <a:pt x="445770" y="1064260"/>
                  </a:lnTo>
                  <a:lnTo>
                    <a:pt x="441960" y="1038860"/>
                  </a:lnTo>
                  <a:lnTo>
                    <a:pt x="440690" y="1033780"/>
                  </a:lnTo>
                  <a:lnTo>
                    <a:pt x="438150" y="1028700"/>
                  </a:lnTo>
                  <a:lnTo>
                    <a:pt x="431800" y="1017270"/>
                  </a:lnTo>
                  <a:lnTo>
                    <a:pt x="422910" y="1007110"/>
                  </a:lnTo>
                  <a:lnTo>
                    <a:pt x="412750" y="1000760"/>
                  </a:lnTo>
                  <a:lnTo>
                    <a:pt x="411480" y="993140"/>
                  </a:lnTo>
                  <a:lnTo>
                    <a:pt x="412750" y="986790"/>
                  </a:lnTo>
                  <a:lnTo>
                    <a:pt x="416560" y="972820"/>
                  </a:lnTo>
                  <a:lnTo>
                    <a:pt x="421640" y="960120"/>
                  </a:lnTo>
                  <a:lnTo>
                    <a:pt x="429260" y="948690"/>
                  </a:lnTo>
                  <a:lnTo>
                    <a:pt x="438150" y="949960"/>
                  </a:lnTo>
                  <a:lnTo>
                    <a:pt x="447040" y="951230"/>
                  </a:lnTo>
                  <a:lnTo>
                    <a:pt x="454660" y="951230"/>
                  </a:lnTo>
                  <a:lnTo>
                    <a:pt x="461010" y="951230"/>
                  </a:lnTo>
                  <a:lnTo>
                    <a:pt x="469900" y="948690"/>
                  </a:lnTo>
                  <a:lnTo>
                    <a:pt x="476250" y="944880"/>
                  </a:lnTo>
                  <a:lnTo>
                    <a:pt x="477520" y="939800"/>
                  </a:lnTo>
                  <a:lnTo>
                    <a:pt x="476250" y="930910"/>
                  </a:lnTo>
                  <a:lnTo>
                    <a:pt x="472440" y="920750"/>
                  </a:lnTo>
                  <a:lnTo>
                    <a:pt x="464820" y="908050"/>
                  </a:lnTo>
                  <a:lnTo>
                    <a:pt x="464820" y="902970"/>
                  </a:lnTo>
                  <a:lnTo>
                    <a:pt x="464820" y="900430"/>
                  </a:lnTo>
                  <a:lnTo>
                    <a:pt x="466090" y="897890"/>
                  </a:lnTo>
                  <a:lnTo>
                    <a:pt x="466090" y="892810"/>
                  </a:lnTo>
                  <a:lnTo>
                    <a:pt x="464820" y="882650"/>
                  </a:lnTo>
                  <a:lnTo>
                    <a:pt x="463550" y="873760"/>
                  </a:lnTo>
                  <a:lnTo>
                    <a:pt x="462280" y="866140"/>
                  </a:lnTo>
                  <a:lnTo>
                    <a:pt x="463550" y="861060"/>
                  </a:lnTo>
                  <a:lnTo>
                    <a:pt x="469900" y="861060"/>
                  </a:lnTo>
                  <a:lnTo>
                    <a:pt x="473710" y="858520"/>
                  </a:lnTo>
                  <a:lnTo>
                    <a:pt x="476250" y="855980"/>
                  </a:lnTo>
                  <a:lnTo>
                    <a:pt x="476250" y="852170"/>
                  </a:lnTo>
                  <a:lnTo>
                    <a:pt x="473710" y="845820"/>
                  </a:lnTo>
                  <a:lnTo>
                    <a:pt x="472440" y="840740"/>
                  </a:lnTo>
                  <a:lnTo>
                    <a:pt x="469900" y="833120"/>
                  </a:lnTo>
                  <a:lnTo>
                    <a:pt x="468630" y="824230"/>
                  </a:lnTo>
                  <a:lnTo>
                    <a:pt x="471170" y="816610"/>
                  </a:lnTo>
                  <a:lnTo>
                    <a:pt x="474980" y="811530"/>
                  </a:lnTo>
                  <a:lnTo>
                    <a:pt x="477520" y="806450"/>
                  </a:lnTo>
                  <a:lnTo>
                    <a:pt x="478790" y="801370"/>
                  </a:lnTo>
                  <a:lnTo>
                    <a:pt x="477520" y="798830"/>
                  </a:lnTo>
                  <a:lnTo>
                    <a:pt x="473710" y="795020"/>
                  </a:lnTo>
                  <a:lnTo>
                    <a:pt x="467360" y="791210"/>
                  </a:lnTo>
                  <a:lnTo>
                    <a:pt x="457200" y="786130"/>
                  </a:lnTo>
                  <a:lnTo>
                    <a:pt x="472440" y="789940"/>
                  </a:lnTo>
                  <a:lnTo>
                    <a:pt x="482600" y="789940"/>
                  </a:lnTo>
                  <a:lnTo>
                    <a:pt x="488950" y="789940"/>
                  </a:lnTo>
                  <a:lnTo>
                    <a:pt x="492760" y="788670"/>
                  </a:lnTo>
                  <a:lnTo>
                    <a:pt x="494030" y="783590"/>
                  </a:lnTo>
                  <a:lnTo>
                    <a:pt x="494030" y="778510"/>
                  </a:lnTo>
                  <a:lnTo>
                    <a:pt x="491490" y="769620"/>
                  </a:lnTo>
                  <a:lnTo>
                    <a:pt x="485140" y="763270"/>
                  </a:lnTo>
                  <a:lnTo>
                    <a:pt x="485140" y="755650"/>
                  </a:lnTo>
                  <a:lnTo>
                    <a:pt x="481330" y="748030"/>
                  </a:lnTo>
                  <a:lnTo>
                    <a:pt x="473710" y="744220"/>
                  </a:lnTo>
                  <a:lnTo>
                    <a:pt x="464820" y="742950"/>
                  </a:lnTo>
                  <a:lnTo>
                    <a:pt x="464820" y="736600"/>
                  </a:lnTo>
                  <a:lnTo>
                    <a:pt x="461010" y="732790"/>
                  </a:lnTo>
                  <a:lnTo>
                    <a:pt x="454660" y="730250"/>
                  </a:lnTo>
                  <a:lnTo>
                    <a:pt x="445770" y="730250"/>
                  </a:lnTo>
                  <a:lnTo>
                    <a:pt x="444500" y="722630"/>
                  </a:lnTo>
                  <a:lnTo>
                    <a:pt x="438150" y="717550"/>
                  </a:lnTo>
                  <a:lnTo>
                    <a:pt x="431800" y="716280"/>
                  </a:lnTo>
                  <a:lnTo>
                    <a:pt x="424180" y="717550"/>
                  </a:lnTo>
                  <a:lnTo>
                    <a:pt x="421640" y="709930"/>
                  </a:lnTo>
                  <a:lnTo>
                    <a:pt x="415290" y="704850"/>
                  </a:lnTo>
                  <a:lnTo>
                    <a:pt x="408940" y="702310"/>
                  </a:lnTo>
                  <a:lnTo>
                    <a:pt x="401320" y="702310"/>
                  </a:lnTo>
                  <a:lnTo>
                    <a:pt x="393700" y="683260"/>
                  </a:lnTo>
                  <a:lnTo>
                    <a:pt x="388620" y="660400"/>
                  </a:lnTo>
                  <a:lnTo>
                    <a:pt x="387350" y="650240"/>
                  </a:lnTo>
                  <a:lnTo>
                    <a:pt x="388620" y="638810"/>
                  </a:lnTo>
                  <a:lnTo>
                    <a:pt x="391160" y="629920"/>
                  </a:lnTo>
                  <a:lnTo>
                    <a:pt x="396240" y="621030"/>
                  </a:lnTo>
                  <a:lnTo>
                    <a:pt x="403860" y="614680"/>
                  </a:lnTo>
                  <a:lnTo>
                    <a:pt x="411480" y="609600"/>
                  </a:lnTo>
                  <a:lnTo>
                    <a:pt x="419100" y="605790"/>
                  </a:lnTo>
                  <a:lnTo>
                    <a:pt x="426720" y="603250"/>
                  </a:lnTo>
                  <a:lnTo>
                    <a:pt x="444500" y="599440"/>
                  </a:lnTo>
                  <a:lnTo>
                    <a:pt x="464820" y="599440"/>
                  </a:lnTo>
                  <a:lnTo>
                    <a:pt x="485140" y="601980"/>
                  </a:lnTo>
                  <a:lnTo>
                    <a:pt x="506730" y="603250"/>
                  </a:lnTo>
                  <a:lnTo>
                    <a:pt x="529590" y="604520"/>
                  </a:lnTo>
                  <a:lnTo>
                    <a:pt x="552450" y="603250"/>
                  </a:lnTo>
                  <a:lnTo>
                    <a:pt x="554990" y="598170"/>
                  </a:lnTo>
                  <a:lnTo>
                    <a:pt x="557530" y="593090"/>
                  </a:lnTo>
                  <a:lnTo>
                    <a:pt x="557530" y="580390"/>
                  </a:lnTo>
                  <a:lnTo>
                    <a:pt x="554990" y="566420"/>
                  </a:lnTo>
                  <a:lnTo>
                    <a:pt x="553720" y="552450"/>
                  </a:lnTo>
                  <a:lnTo>
                    <a:pt x="552450" y="541020"/>
                  </a:lnTo>
                  <a:lnTo>
                    <a:pt x="549910" y="528320"/>
                  </a:lnTo>
                  <a:lnTo>
                    <a:pt x="542290" y="502920"/>
                  </a:lnTo>
                  <a:lnTo>
                    <a:pt x="524510" y="450850"/>
                  </a:lnTo>
                  <a:lnTo>
                    <a:pt x="516890" y="425450"/>
                  </a:lnTo>
                  <a:lnTo>
                    <a:pt x="515620" y="412750"/>
                  </a:lnTo>
                  <a:lnTo>
                    <a:pt x="514350" y="401320"/>
                  </a:lnTo>
                  <a:lnTo>
                    <a:pt x="515620" y="391160"/>
                  </a:lnTo>
                  <a:lnTo>
                    <a:pt x="518160" y="379730"/>
                  </a:lnTo>
                  <a:lnTo>
                    <a:pt x="523240" y="369570"/>
                  </a:lnTo>
                  <a:lnTo>
                    <a:pt x="529590" y="360680"/>
                  </a:lnTo>
                  <a:lnTo>
                    <a:pt x="535940" y="356870"/>
                  </a:lnTo>
                  <a:lnTo>
                    <a:pt x="542290" y="356870"/>
                  </a:lnTo>
                  <a:lnTo>
                    <a:pt x="549910" y="358140"/>
                  </a:lnTo>
                  <a:lnTo>
                    <a:pt x="558800" y="361950"/>
                  </a:lnTo>
                  <a:lnTo>
                    <a:pt x="567690" y="364490"/>
                  </a:lnTo>
                  <a:lnTo>
                    <a:pt x="576580" y="367030"/>
                  </a:lnTo>
                  <a:lnTo>
                    <a:pt x="582930" y="365760"/>
                  </a:lnTo>
                  <a:lnTo>
                    <a:pt x="589280" y="363220"/>
                  </a:lnTo>
                  <a:lnTo>
                    <a:pt x="591820" y="337820"/>
                  </a:lnTo>
                  <a:lnTo>
                    <a:pt x="594360" y="313690"/>
                  </a:lnTo>
                  <a:lnTo>
                    <a:pt x="596900" y="292100"/>
                  </a:lnTo>
                  <a:lnTo>
                    <a:pt x="600710" y="273050"/>
                  </a:lnTo>
                  <a:lnTo>
                    <a:pt x="601980" y="255270"/>
                  </a:lnTo>
                  <a:lnTo>
                    <a:pt x="599440" y="237490"/>
                  </a:lnTo>
                  <a:lnTo>
                    <a:pt x="593090" y="222250"/>
                  </a:lnTo>
                  <a:lnTo>
                    <a:pt x="589280" y="215900"/>
                  </a:lnTo>
                  <a:lnTo>
                    <a:pt x="582930" y="208280"/>
                  </a:lnTo>
                  <a:lnTo>
                    <a:pt x="579120" y="205740"/>
                  </a:lnTo>
                  <a:lnTo>
                    <a:pt x="574040" y="203200"/>
                  </a:lnTo>
                  <a:lnTo>
                    <a:pt x="567690" y="201930"/>
                  </a:lnTo>
                  <a:lnTo>
                    <a:pt x="560070" y="200660"/>
                  </a:lnTo>
                  <a:lnTo>
                    <a:pt x="542290" y="199390"/>
                  </a:lnTo>
                  <a:lnTo>
                    <a:pt x="523240" y="199390"/>
                  </a:lnTo>
                  <a:lnTo>
                    <a:pt x="478790" y="199390"/>
                  </a:lnTo>
                  <a:lnTo>
                    <a:pt x="455930" y="198120"/>
                  </a:lnTo>
                  <a:lnTo>
                    <a:pt x="434340" y="195580"/>
                  </a:lnTo>
                  <a:lnTo>
                    <a:pt x="434340" y="190500"/>
                  </a:lnTo>
                  <a:lnTo>
                    <a:pt x="436880" y="185420"/>
                  </a:lnTo>
                  <a:lnTo>
                    <a:pt x="440690" y="182880"/>
                  </a:lnTo>
                  <a:lnTo>
                    <a:pt x="445770" y="179070"/>
                  </a:lnTo>
                  <a:lnTo>
                    <a:pt x="457200" y="172720"/>
                  </a:lnTo>
                  <a:lnTo>
                    <a:pt x="462280" y="168910"/>
                  </a:lnTo>
                  <a:lnTo>
                    <a:pt x="466090" y="163830"/>
                  </a:lnTo>
                  <a:lnTo>
                    <a:pt x="477520" y="128270"/>
                  </a:lnTo>
                  <a:lnTo>
                    <a:pt x="483870" y="113030"/>
                  </a:lnTo>
                  <a:lnTo>
                    <a:pt x="487680" y="97790"/>
                  </a:lnTo>
                  <a:lnTo>
                    <a:pt x="491490" y="82550"/>
                  </a:lnTo>
                  <a:lnTo>
                    <a:pt x="491490" y="68580"/>
                  </a:lnTo>
                  <a:lnTo>
                    <a:pt x="487680" y="55880"/>
                  </a:lnTo>
                  <a:lnTo>
                    <a:pt x="481330" y="43180"/>
                  </a:lnTo>
                  <a:lnTo>
                    <a:pt x="472440" y="31750"/>
                  </a:lnTo>
                  <a:lnTo>
                    <a:pt x="462280" y="24130"/>
                  </a:lnTo>
                  <a:lnTo>
                    <a:pt x="450850" y="16510"/>
                  </a:lnTo>
                  <a:lnTo>
                    <a:pt x="438150" y="11430"/>
                  </a:lnTo>
                  <a:lnTo>
                    <a:pt x="425450" y="6350"/>
                  </a:lnTo>
                  <a:lnTo>
                    <a:pt x="411480" y="3810"/>
                  </a:lnTo>
                  <a:lnTo>
                    <a:pt x="383540" y="0"/>
                  </a:lnTo>
                  <a:lnTo>
                    <a:pt x="351790" y="0"/>
                  </a:lnTo>
                  <a:lnTo>
                    <a:pt x="321310" y="1270"/>
                  </a:lnTo>
                  <a:lnTo>
                    <a:pt x="290830" y="3810"/>
                  </a:lnTo>
                  <a:lnTo>
                    <a:pt x="262890" y="5080"/>
                  </a:lnTo>
                  <a:lnTo>
                    <a:pt x="229870" y="6350"/>
                  </a:lnTo>
                  <a:lnTo>
                    <a:pt x="195580" y="11430"/>
                  </a:lnTo>
                  <a:lnTo>
                    <a:pt x="161290" y="16510"/>
                  </a:lnTo>
                  <a:lnTo>
                    <a:pt x="128270" y="22860"/>
                  </a:lnTo>
                  <a:lnTo>
                    <a:pt x="95250" y="31750"/>
                  </a:lnTo>
                  <a:lnTo>
                    <a:pt x="66040" y="43180"/>
                  </a:lnTo>
                  <a:lnTo>
                    <a:pt x="52070" y="49530"/>
                  </a:lnTo>
                  <a:lnTo>
                    <a:pt x="40640" y="55880"/>
                  </a:lnTo>
                  <a:lnTo>
                    <a:pt x="29210" y="635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5079873" y="3717544"/>
              <a:ext cx="49023" cy="22607"/>
            </a:xfrm>
            <a:custGeom>
              <a:avLst/>
              <a:gdLst/>
              <a:ahLst/>
              <a:cxnLst/>
              <a:rect l="0" t="0" r="0" b="0"/>
              <a:pathLst>
                <a:path w="49023" h="22607">
                  <a:moveTo>
                    <a:pt x="13970" y="0"/>
                  </a:moveTo>
                  <a:lnTo>
                    <a:pt x="15875" y="0"/>
                  </a:lnTo>
                  <a:lnTo>
                    <a:pt x="20193" y="0"/>
                  </a:lnTo>
                  <a:lnTo>
                    <a:pt x="31750" y="508"/>
                  </a:lnTo>
                  <a:lnTo>
                    <a:pt x="43688" y="1016"/>
                  </a:lnTo>
                  <a:lnTo>
                    <a:pt x="47498" y="1016"/>
                  </a:lnTo>
                  <a:lnTo>
                    <a:pt x="49022" y="1016"/>
                  </a:lnTo>
                  <a:lnTo>
                    <a:pt x="47498" y="8128"/>
                  </a:lnTo>
                  <a:lnTo>
                    <a:pt x="45085" y="13462"/>
                  </a:lnTo>
                  <a:lnTo>
                    <a:pt x="40767" y="17780"/>
                  </a:lnTo>
                  <a:lnTo>
                    <a:pt x="36068" y="20193"/>
                  </a:lnTo>
                  <a:lnTo>
                    <a:pt x="25019" y="22606"/>
                  </a:lnTo>
                  <a:lnTo>
                    <a:pt x="13462" y="20701"/>
                  </a:lnTo>
                  <a:lnTo>
                    <a:pt x="4318" y="16764"/>
                  </a:lnTo>
                  <a:lnTo>
                    <a:pt x="1524" y="13970"/>
                  </a:lnTo>
                  <a:lnTo>
                    <a:pt x="0" y="11049"/>
                  </a:lnTo>
                  <a:lnTo>
                    <a:pt x="0" y="8128"/>
                  </a:lnTo>
                  <a:lnTo>
                    <a:pt x="2413" y="5334"/>
                  </a:lnTo>
                  <a:lnTo>
                    <a:pt x="6731" y="2413"/>
                  </a:lnTo>
                  <a:close/>
                </a:path>
              </a:pathLst>
            </a:custGeom>
            <a:solidFill>
              <a:srgbClr val="AA5E0A"/>
            </a:solidFill>
            <a:ln w="0" cap="flat" cmpd="sng" algn="ctr">
              <a:solidFill>
                <a:srgbClr val="AA5E0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022723" y="3722878"/>
              <a:ext cx="112904" cy="123318"/>
            </a:xfrm>
            <a:custGeom>
              <a:avLst/>
              <a:gdLst/>
              <a:ahLst/>
              <a:cxnLst/>
              <a:rect l="0" t="0" r="0" b="0"/>
              <a:pathLst>
                <a:path w="112904" h="123318">
                  <a:moveTo>
                    <a:pt x="22606" y="14859"/>
                  </a:moveTo>
                  <a:lnTo>
                    <a:pt x="22606" y="13843"/>
                  </a:lnTo>
                  <a:lnTo>
                    <a:pt x="24511" y="12954"/>
                  </a:lnTo>
                  <a:lnTo>
                    <a:pt x="30734" y="9525"/>
                  </a:lnTo>
                  <a:lnTo>
                    <a:pt x="37973" y="6731"/>
                  </a:lnTo>
                  <a:lnTo>
                    <a:pt x="40386" y="5715"/>
                  </a:lnTo>
                  <a:lnTo>
                    <a:pt x="42291" y="4699"/>
                  </a:lnTo>
                  <a:lnTo>
                    <a:pt x="47625" y="2413"/>
                  </a:lnTo>
                  <a:lnTo>
                    <a:pt x="50927" y="889"/>
                  </a:lnTo>
                  <a:lnTo>
                    <a:pt x="52832" y="0"/>
                  </a:lnTo>
                  <a:lnTo>
                    <a:pt x="53848" y="381"/>
                  </a:lnTo>
                  <a:lnTo>
                    <a:pt x="53340" y="1397"/>
                  </a:lnTo>
                  <a:lnTo>
                    <a:pt x="52324" y="2794"/>
                  </a:lnTo>
                  <a:lnTo>
                    <a:pt x="48006" y="7620"/>
                  </a:lnTo>
                  <a:lnTo>
                    <a:pt x="42291" y="13843"/>
                  </a:lnTo>
                  <a:lnTo>
                    <a:pt x="36957" y="22098"/>
                  </a:lnTo>
                  <a:lnTo>
                    <a:pt x="33655" y="29718"/>
                  </a:lnTo>
                  <a:lnTo>
                    <a:pt x="33655" y="37846"/>
                  </a:lnTo>
                  <a:lnTo>
                    <a:pt x="35560" y="42672"/>
                  </a:lnTo>
                  <a:lnTo>
                    <a:pt x="39370" y="44577"/>
                  </a:lnTo>
                  <a:lnTo>
                    <a:pt x="43688" y="46990"/>
                  </a:lnTo>
                  <a:lnTo>
                    <a:pt x="48514" y="50419"/>
                  </a:lnTo>
                  <a:lnTo>
                    <a:pt x="50419" y="55118"/>
                  </a:lnTo>
                  <a:lnTo>
                    <a:pt x="51435" y="62865"/>
                  </a:lnTo>
                  <a:lnTo>
                    <a:pt x="52832" y="70485"/>
                  </a:lnTo>
                  <a:lnTo>
                    <a:pt x="54737" y="74803"/>
                  </a:lnTo>
                  <a:lnTo>
                    <a:pt x="63373" y="81026"/>
                  </a:lnTo>
                  <a:lnTo>
                    <a:pt x="72517" y="85344"/>
                  </a:lnTo>
                  <a:lnTo>
                    <a:pt x="90297" y="92075"/>
                  </a:lnTo>
                  <a:lnTo>
                    <a:pt x="97536" y="94488"/>
                  </a:lnTo>
                  <a:lnTo>
                    <a:pt x="103759" y="96901"/>
                  </a:lnTo>
                  <a:lnTo>
                    <a:pt x="108077" y="99314"/>
                  </a:lnTo>
                  <a:lnTo>
                    <a:pt x="109982" y="102235"/>
                  </a:lnTo>
                  <a:lnTo>
                    <a:pt x="112395" y="111760"/>
                  </a:lnTo>
                  <a:lnTo>
                    <a:pt x="112903" y="116078"/>
                  </a:lnTo>
                  <a:lnTo>
                    <a:pt x="111887" y="120904"/>
                  </a:lnTo>
                  <a:lnTo>
                    <a:pt x="109474" y="122809"/>
                  </a:lnTo>
                  <a:lnTo>
                    <a:pt x="104648" y="122809"/>
                  </a:lnTo>
                  <a:lnTo>
                    <a:pt x="99441" y="122809"/>
                  </a:lnTo>
                  <a:lnTo>
                    <a:pt x="95631" y="123317"/>
                  </a:lnTo>
                  <a:lnTo>
                    <a:pt x="82169" y="122301"/>
                  </a:lnTo>
                  <a:lnTo>
                    <a:pt x="71628" y="120396"/>
                  </a:lnTo>
                  <a:lnTo>
                    <a:pt x="64389" y="117983"/>
                  </a:lnTo>
                  <a:lnTo>
                    <a:pt x="58674" y="115189"/>
                  </a:lnTo>
                  <a:lnTo>
                    <a:pt x="50927" y="108966"/>
                  </a:lnTo>
                  <a:lnTo>
                    <a:pt x="42799" y="103124"/>
                  </a:lnTo>
                  <a:lnTo>
                    <a:pt x="28829" y="94996"/>
                  </a:lnTo>
                  <a:lnTo>
                    <a:pt x="16891" y="86360"/>
                  </a:lnTo>
                  <a:lnTo>
                    <a:pt x="7747" y="77216"/>
                  </a:lnTo>
                  <a:lnTo>
                    <a:pt x="2032" y="67183"/>
                  </a:lnTo>
                  <a:lnTo>
                    <a:pt x="0" y="55626"/>
                  </a:lnTo>
                  <a:lnTo>
                    <a:pt x="2413" y="43688"/>
                  </a:lnTo>
                  <a:lnTo>
                    <a:pt x="5842" y="36957"/>
                  </a:lnTo>
                  <a:lnTo>
                    <a:pt x="10160" y="29718"/>
                  </a:lnTo>
                  <a:lnTo>
                    <a:pt x="15367" y="22479"/>
                  </a:lnTo>
                  <a:close/>
                </a:path>
              </a:pathLst>
            </a:custGeom>
            <a:solidFill>
              <a:srgbClr val="BF8241"/>
            </a:solidFill>
            <a:ln w="0" cap="flat" cmpd="sng" algn="ctr">
              <a:solidFill>
                <a:srgbClr val="BF824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663694" y="2881376"/>
              <a:ext cx="278893" cy="1520191"/>
            </a:xfrm>
            <a:custGeom>
              <a:avLst/>
              <a:gdLst/>
              <a:ahLst/>
              <a:cxnLst/>
              <a:rect l="0" t="0" r="0" b="0"/>
              <a:pathLst>
                <a:path w="278893" h="1520191">
                  <a:moveTo>
                    <a:pt x="30226" y="78232"/>
                  </a:moveTo>
                  <a:lnTo>
                    <a:pt x="44196" y="69088"/>
                  </a:lnTo>
                  <a:lnTo>
                    <a:pt x="60579" y="59055"/>
                  </a:lnTo>
                  <a:lnTo>
                    <a:pt x="78740" y="49403"/>
                  </a:lnTo>
                  <a:lnTo>
                    <a:pt x="119507" y="31242"/>
                  </a:lnTo>
                  <a:lnTo>
                    <a:pt x="161798" y="14859"/>
                  </a:lnTo>
                  <a:lnTo>
                    <a:pt x="182499" y="8636"/>
                  </a:lnTo>
                  <a:lnTo>
                    <a:pt x="201676" y="4318"/>
                  </a:lnTo>
                  <a:lnTo>
                    <a:pt x="218948" y="1016"/>
                  </a:lnTo>
                  <a:lnTo>
                    <a:pt x="234315" y="0"/>
                  </a:lnTo>
                  <a:lnTo>
                    <a:pt x="246761" y="1016"/>
                  </a:lnTo>
                  <a:lnTo>
                    <a:pt x="255905" y="4826"/>
                  </a:lnTo>
                  <a:lnTo>
                    <a:pt x="259207" y="7747"/>
                  </a:lnTo>
                  <a:lnTo>
                    <a:pt x="261620" y="11049"/>
                  </a:lnTo>
                  <a:lnTo>
                    <a:pt x="262636" y="15367"/>
                  </a:lnTo>
                  <a:lnTo>
                    <a:pt x="262128" y="20701"/>
                  </a:lnTo>
                  <a:lnTo>
                    <a:pt x="254508" y="137795"/>
                  </a:lnTo>
                  <a:lnTo>
                    <a:pt x="227584" y="154051"/>
                  </a:lnTo>
                  <a:lnTo>
                    <a:pt x="204089" y="169037"/>
                  </a:lnTo>
                  <a:lnTo>
                    <a:pt x="183896" y="182372"/>
                  </a:lnTo>
                  <a:lnTo>
                    <a:pt x="166624" y="194945"/>
                  </a:lnTo>
                  <a:lnTo>
                    <a:pt x="152146" y="205994"/>
                  </a:lnTo>
                  <a:lnTo>
                    <a:pt x="140716" y="216027"/>
                  </a:lnTo>
                  <a:lnTo>
                    <a:pt x="131572" y="225171"/>
                  </a:lnTo>
                  <a:lnTo>
                    <a:pt x="124841" y="233299"/>
                  </a:lnTo>
                  <a:lnTo>
                    <a:pt x="120015" y="240538"/>
                  </a:lnTo>
                  <a:lnTo>
                    <a:pt x="117602" y="246761"/>
                  </a:lnTo>
                  <a:lnTo>
                    <a:pt x="117221" y="252476"/>
                  </a:lnTo>
                  <a:lnTo>
                    <a:pt x="118110" y="257302"/>
                  </a:lnTo>
                  <a:lnTo>
                    <a:pt x="120523" y="261620"/>
                  </a:lnTo>
                  <a:lnTo>
                    <a:pt x="124841" y="265430"/>
                  </a:lnTo>
                  <a:lnTo>
                    <a:pt x="136398" y="271653"/>
                  </a:lnTo>
                  <a:lnTo>
                    <a:pt x="151765" y="276479"/>
                  </a:lnTo>
                  <a:lnTo>
                    <a:pt x="169037" y="279908"/>
                  </a:lnTo>
                  <a:lnTo>
                    <a:pt x="204978" y="287020"/>
                  </a:lnTo>
                  <a:lnTo>
                    <a:pt x="221361" y="291338"/>
                  </a:lnTo>
                  <a:lnTo>
                    <a:pt x="234315" y="297180"/>
                  </a:lnTo>
                  <a:lnTo>
                    <a:pt x="239141" y="300482"/>
                  </a:lnTo>
                  <a:lnTo>
                    <a:pt x="242443" y="304800"/>
                  </a:lnTo>
                  <a:lnTo>
                    <a:pt x="244856" y="309118"/>
                  </a:lnTo>
                  <a:lnTo>
                    <a:pt x="245364" y="314452"/>
                  </a:lnTo>
                  <a:lnTo>
                    <a:pt x="229489" y="317246"/>
                  </a:lnTo>
                  <a:lnTo>
                    <a:pt x="212725" y="323596"/>
                  </a:lnTo>
                  <a:lnTo>
                    <a:pt x="196850" y="332613"/>
                  </a:lnTo>
                  <a:lnTo>
                    <a:pt x="180975" y="344170"/>
                  </a:lnTo>
                  <a:lnTo>
                    <a:pt x="166624" y="358521"/>
                  </a:lnTo>
                  <a:lnTo>
                    <a:pt x="153670" y="373888"/>
                  </a:lnTo>
                  <a:lnTo>
                    <a:pt x="143510" y="391160"/>
                  </a:lnTo>
                  <a:lnTo>
                    <a:pt x="135890" y="408940"/>
                  </a:lnTo>
                  <a:lnTo>
                    <a:pt x="131572" y="427228"/>
                  </a:lnTo>
                  <a:lnTo>
                    <a:pt x="131064" y="445897"/>
                  </a:lnTo>
                  <a:lnTo>
                    <a:pt x="134874" y="463677"/>
                  </a:lnTo>
                  <a:lnTo>
                    <a:pt x="138811" y="472313"/>
                  </a:lnTo>
                  <a:lnTo>
                    <a:pt x="143510" y="480441"/>
                  </a:lnTo>
                  <a:lnTo>
                    <a:pt x="150241" y="488696"/>
                  </a:lnTo>
                  <a:lnTo>
                    <a:pt x="157988" y="496316"/>
                  </a:lnTo>
                  <a:lnTo>
                    <a:pt x="167513" y="503555"/>
                  </a:lnTo>
                  <a:lnTo>
                    <a:pt x="178181" y="510286"/>
                  </a:lnTo>
                  <a:lnTo>
                    <a:pt x="190627" y="516509"/>
                  </a:lnTo>
                  <a:lnTo>
                    <a:pt x="204978" y="521843"/>
                  </a:lnTo>
                  <a:lnTo>
                    <a:pt x="220853" y="527050"/>
                  </a:lnTo>
                  <a:lnTo>
                    <a:pt x="238633" y="530860"/>
                  </a:lnTo>
                  <a:lnTo>
                    <a:pt x="236220" y="672973"/>
                  </a:lnTo>
                  <a:lnTo>
                    <a:pt x="236220" y="813181"/>
                  </a:lnTo>
                  <a:lnTo>
                    <a:pt x="236728" y="882269"/>
                  </a:lnTo>
                  <a:lnTo>
                    <a:pt x="237617" y="949960"/>
                  </a:lnTo>
                  <a:lnTo>
                    <a:pt x="239522" y="1016127"/>
                  </a:lnTo>
                  <a:lnTo>
                    <a:pt x="241935" y="1081024"/>
                  </a:lnTo>
                  <a:lnTo>
                    <a:pt x="244348" y="1143889"/>
                  </a:lnTo>
                  <a:lnTo>
                    <a:pt x="247777" y="1204849"/>
                  </a:lnTo>
                  <a:lnTo>
                    <a:pt x="251587" y="1263396"/>
                  </a:lnTo>
                  <a:lnTo>
                    <a:pt x="255905" y="1319022"/>
                  </a:lnTo>
                  <a:lnTo>
                    <a:pt x="260731" y="1372870"/>
                  </a:lnTo>
                  <a:lnTo>
                    <a:pt x="265938" y="1423162"/>
                  </a:lnTo>
                  <a:lnTo>
                    <a:pt x="272161" y="1470787"/>
                  </a:lnTo>
                  <a:lnTo>
                    <a:pt x="278892" y="1514856"/>
                  </a:lnTo>
                  <a:lnTo>
                    <a:pt x="34544" y="1520190"/>
                  </a:lnTo>
                  <a:lnTo>
                    <a:pt x="21590" y="1451102"/>
                  </a:lnTo>
                  <a:lnTo>
                    <a:pt x="16891" y="1416939"/>
                  </a:lnTo>
                  <a:lnTo>
                    <a:pt x="13970" y="1383411"/>
                  </a:lnTo>
                  <a:lnTo>
                    <a:pt x="12065" y="1350772"/>
                  </a:lnTo>
                  <a:lnTo>
                    <a:pt x="11557" y="1319530"/>
                  </a:lnTo>
                  <a:lnTo>
                    <a:pt x="12573" y="1290320"/>
                  </a:lnTo>
                  <a:lnTo>
                    <a:pt x="15367" y="1262888"/>
                  </a:lnTo>
                  <a:lnTo>
                    <a:pt x="19685" y="1237488"/>
                  </a:lnTo>
                  <a:lnTo>
                    <a:pt x="25908" y="1214882"/>
                  </a:lnTo>
                  <a:lnTo>
                    <a:pt x="33655" y="1195705"/>
                  </a:lnTo>
                  <a:lnTo>
                    <a:pt x="42799" y="1179322"/>
                  </a:lnTo>
                  <a:lnTo>
                    <a:pt x="54229" y="1167384"/>
                  </a:lnTo>
                  <a:lnTo>
                    <a:pt x="67310" y="1158748"/>
                  </a:lnTo>
                  <a:lnTo>
                    <a:pt x="74422" y="1156335"/>
                  </a:lnTo>
                  <a:lnTo>
                    <a:pt x="82169" y="1154938"/>
                  </a:lnTo>
                  <a:lnTo>
                    <a:pt x="90297" y="1154938"/>
                  </a:lnTo>
                  <a:lnTo>
                    <a:pt x="98933" y="1155827"/>
                  </a:lnTo>
                  <a:lnTo>
                    <a:pt x="95123" y="1144778"/>
                  </a:lnTo>
                  <a:lnTo>
                    <a:pt x="89789" y="1131443"/>
                  </a:lnTo>
                  <a:lnTo>
                    <a:pt x="82550" y="1114552"/>
                  </a:lnTo>
                  <a:lnTo>
                    <a:pt x="74930" y="1095883"/>
                  </a:lnTo>
                  <a:lnTo>
                    <a:pt x="66294" y="1074293"/>
                  </a:lnTo>
                  <a:lnTo>
                    <a:pt x="57150" y="1051687"/>
                  </a:lnTo>
                  <a:lnTo>
                    <a:pt x="38481" y="1001268"/>
                  </a:lnTo>
                  <a:lnTo>
                    <a:pt x="21209" y="947547"/>
                  </a:lnTo>
                  <a:lnTo>
                    <a:pt x="7747" y="892302"/>
                  </a:lnTo>
                  <a:lnTo>
                    <a:pt x="3429" y="865505"/>
                  </a:lnTo>
                  <a:lnTo>
                    <a:pt x="508" y="839089"/>
                  </a:lnTo>
                  <a:lnTo>
                    <a:pt x="0" y="813562"/>
                  </a:lnTo>
                  <a:lnTo>
                    <a:pt x="1524" y="789178"/>
                  </a:lnTo>
                  <a:lnTo>
                    <a:pt x="5334" y="767588"/>
                  </a:lnTo>
                  <a:lnTo>
                    <a:pt x="10160" y="744982"/>
                  </a:lnTo>
                  <a:lnTo>
                    <a:pt x="16891" y="722376"/>
                  </a:lnTo>
                  <a:lnTo>
                    <a:pt x="25527" y="700786"/>
                  </a:lnTo>
                  <a:lnTo>
                    <a:pt x="36576" y="681101"/>
                  </a:lnTo>
                  <a:lnTo>
                    <a:pt x="49911" y="663829"/>
                  </a:lnTo>
                  <a:lnTo>
                    <a:pt x="58166" y="656717"/>
                  </a:lnTo>
                  <a:lnTo>
                    <a:pt x="66294" y="650367"/>
                  </a:lnTo>
                  <a:lnTo>
                    <a:pt x="75946" y="645160"/>
                  </a:lnTo>
                  <a:lnTo>
                    <a:pt x="85471" y="641350"/>
                  </a:lnTo>
                  <a:lnTo>
                    <a:pt x="85979" y="624967"/>
                  </a:lnTo>
                  <a:lnTo>
                    <a:pt x="87884" y="612521"/>
                  </a:lnTo>
                  <a:lnTo>
                    <a:pt x="92202" y="602869"/>
                  </a:lnTo>
                  <a:lnTo>
                    <a:pt x="98425" y="595249"/>
                  </a:lnTo>
                  <a:lnTo>
                    <a:pt x="106172" y="589026"/>
                  </a:lnTo>
                  <a:lnTo>
                    <a:pt x="116205" y="583184"/>
                  </a:lnTo>
                  <a:lnTo>
                    <a:pt x="127762" y="577469"/>
                  </a:lnTo>
                  <a:lnTo>
                    <a:pt x="140716" y="570230"/>
                  </a:lnTo>
                  <a:lnTo>
                    <a:pt x="122428" y="566420"/>
                  </a:lnTo>
                  <a:lnTo>
                    <a:pt x="106172" y="561086"/>
                  </a:lnTo>
                  <a:lnTo>
                    <a:pt x="91694" y="554863"/>
                  </a:lnTo>
                  <a:lnTo>
                    <a:pt x="79756" y="548132"/>
                  </a:lnTo>
                  <a:lnTo>
                    <a:pt x="69596" y="540512"/>
                  </a:lnTo>
                  <a:lnTo>
                    <a:pt x="61468" y="532384"/>
                  </a:lnTo>
                  <a:lnTo>
                    <a:pt x="55245" y="523748"/>
                  </a:lnTo>
                  <a:lnTo>
                    <a:pt x="50419" y="514604"/>
                  </a:lnTo>
                  <a:lnTo>
                    <a:pt x="47625" y="504952"/>
                  </a:lnTo>
                  <a:lnTo>
                    <a:pt x="47117" y="495427"/>
                  </a:lnTo>
                  <a:lnTo>
                    <a:pt x="47625" y="485775"/>
                  </a:lnTo>
                  <a:lnTo>
                    <a:pt x="49911" y="476631"/>
                  </a:lnTo>
                  <a:lnTo>
                    <a:pt x="53848" y="467106"/>
                  </a:lnTo>
                  <a:lnTo>
                    <a:pt x="59055" y="457962"/>
                  </a:lnTo>
                  <a:lnTo>
                    <a:pt x="66294" y="448818"/>
                  </a:lnTo>
                  <a:lnTo>
                    <a:pt x="74422" y="440182"/>
                  </a:lnTo>
                  <a:lnTo>
                    <a:pt x="67310" y="440690"/>
                  </a:lnTo>
                  <a:lnTo>
                    <a:pt x="60960" y="439674"/>
                  </a:lnTo>
                  <a:lnTo>
                    <a:pt x="49530" y="435864"/>
                  </a:lnTo>
                  <a:lnTo>
                    <a:pt x="40386" y="428625"/>
                  </a:lnTo>
                  <a:lnTo>
                    <a:pt x="33147" y="418592"/>
                  </a:lnTo>
                  <a:lnTo>
                    <a:pt x="27940" y="406146"/>
                  </a:lnTo>
                  <a:lnTo>
                    <a:pt x="24003" y="391160"/>
                  </a:lnTo>
                  <a:lnTo>
                    <a:pt x="21209" y="374396"/>
                  </a:lnTo>
                  <a:lnTo>
                    <a:pt x="19304" y="356235"/>
                  </a:lnTo>
                  <a:lnTo>
                    <a:pt x="18288" y="317754"/>
                  </a:lnTo>
                  <a:lnTo>
                    <a:pt x="18796" y="277495"/>
                  </a:lnTo>
                  <a:lnTo>
                    <a:pt x="18796" y="239522"/>
                  </a:lnTo>
                  <a:lnTo>
                    <a:pt x="18288" y="221742"/>
                  </a:lnTo>
                  <a:lnTo>
                    <a:pt x="17272" y="205994"/>
                  </a:lnTo>
                  <a:lnTo>
                    <a:pt x="12954" y="178562"/>
                  </a:lnTo>
                  <a:lnTo>
                    <a:pt x="10160" y="153162"/>
                  </a:lnTo>
                  <a:lnTo>
                    <a:pt x="9652" y="139192"/>
                  </a:lnTo>
                  <a:lnTo>
                    <a:pt x="11049" y="123825"/>
                  </a:lnTo>
                  <a:lnTo>
                    <a:pt x="13970" y="106553"/>
                  </a:lnTo>
                  <a:lnTo>
                    <a:pt x="19304" y="86868"/>
                  </a:lnTo>
                  <a:close/>
                </a:path>
              </a:pathLst>
            </a:custGeom>
            <a:solidFill>
              <a:srgbClr val="BF8241"/>
            </a:solidFill>
            <a:ln w="0" cap="flat" cmpd="sng" algn="ctr">
              <a:solidFill>
                <a:srgbClr val="BF824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710811" y="3316732"/>
              <a:ext cx="481458" cy="181992"/>
            </a:xfrm>
            <a:custGeom>
              <a:avLst/>
              <a:gdLst/>
              <a:ahLst/>
              <a:cxnLst/>
              <a:rect l="0" t="0" r="0" b="0"/>
              <a:pathLst>
                <a:path w="481458" h="181992">
                  <a:moveTo>
                    <a:pt x="40259" y="1524"/>
                  </a:moveTo>
                  <a:lnTo>
                    <a:pt x="40259" y="508"/>
                  </a:lnTo>
                  <a:lnTo>
                    <a:pt x="43688" y="0"/>
                  </a:lnTo>
                  <a:lnTo>
                    <a:pt x="49403" y="508"/>
                  </a:lnTo>
                  <a:lnTo>
                    <a:pt x="56642" y="1524"/>
                  </a:lnTo>
                  <a:lnTo>
                    <a:pt x="72009" y="4318"/>
                  </a:lnTo>
                  <a:lnTo>
                    <a:pt x="78740" y="5334"/>
                  </a:lnTo>
                  <a:lnTo>
                    <a:pt x="83947" y="6223"/>
                  </a:lnTo>
                  <a:lnTo>
                    <a:pt x="83058" y="16764"/>
                  </a:lnTo>
                  <a:lnTo>
                    <a:pt x="84455" y="26924"/>
                  </a:lnTo>
                  <a:lnTo>
                    <a:pt x="87757" y="36068"/>
                  </a:lnTo>
                  <a:lnTo>
                    <a:pt x="93091" y="44704"/>
                  </a:lnTo>
                  <a:lnTo>
                    <a:pt x="99822" y="52324"/>
                  </a:lnTo>
                  <a:lnTo>
                    <a:pt x="108458" y="59563"/>
                  </a:lnTo>
                  <a:lnTo>
                    <a:pt x="118491" y="66294"/>
                  </a:lnTo>
                  <a:lnTo>
                    <a:pt x="130048" y="72517"/>
                  </a:lnTo>
                  <a:lnTo>
                    <a:pt x="142494" y="78232"/>
                  </a:lnTo>
                  <a:lnTo>
                    <a:pt x="156464" y="83566"/>
                  </a:lnTo>
                  <a:lnTo>
                    <a:pt x="186182" y="92202"/>
                  </a:lnTo>
                  <a:lnTo>
                    <a:pt x="218821" y="99441"/>
                  </a:lnTo>
                  <a:lnTo>
                    <a:pt x="252984" y="105156"/>
                  </a:lnTo>
                  <a:lnTo>
                    <a:pt x="287909" y="109474"/>
                  </a:lnTo>
                  <a:lnTo>
                    <a:pt x="322072" y="112776"/>
                  </a:lnTo>
                  <a:lnTo>
                    <a:pt x="354203" y="115189"/>
                  </a:lnTo>
                  <a:lnTo>
                    <a:pt x="383921" y="117094"/>
                  </a:lnTo>
                  <a:lnTo>
                    <a:pt x="409829" y="118618"/>
                  </a:lnTo>
                  <a:lnTo>
                    <a:pt x="431038" y="119507"/>
                  </a:lnTo>
                  <a:lnTo>
                    <a:pt x="439166" y="119507"/>
                  </a:lnTo>
                  <a:lnTo>
                    <a:pt x="445389" y="120015"/>
                  </a:lnTo>
                  <a:lnTo>
                    <a:pt x="450723" y="120523"/>
                  </a:lnTo>
                  <a:lnTo>
                    <a:pt x="453517" y="121031"/>
                  </a:lnTo>
                  <a:lnTo>
                    <a:pt x="458851" y="122936"/>
                  </a:lnTo>
                  <a:lnTo>
                    <a:pt x="463169" y="125730"/>
                  </a:lnTo>
                  <a:lnTo>
                    <a:pt x="470408" y="133985"/>
                  </a:lnTo>
                  <a:lnTo>
                    <a:pt x="475107" y="143510"/>
                  </a:lnTo>
                  <a:lnTo>
                    <a:pt x="478028" y="154051"/>
                  </a:lnTo>
                  <a:lnTo>
                    <a:pt x="479552" y="164719"/>
                  </a:lnTo>
                  <a:lnTo>
                    <a:pt x="480441" y="173355"/>
                  </a:lnTo>
                  <a:lnTo>
                    <a:pt x="480949" y="179578"/>
                  </a:lnTo>
                  <a:lnTo>
                    <a:pt x="481457" y="181991"/>
                  </a:lnTo>
                  <a:lnTo>
                    <a:pt x="397383" y="181483"/>
                  </a:lnTo>
                  <a:lnTo>
                    <a:pt x="311912" y="177673"/>
                  </a:lnTo>
                  <a:lnTo>
                    <a:pt x="269240" y="173736"/>
                  </a:lnTo>
                  <a:lnTo>
                    <a:pt x="227965" y="168021"/>
                  </a:lnTo>
                  <a:lnTo>
                    <a:pt x="187706" y="159893"/>
                  </a:lnTo>
                  <a:lnTo>
                    <a:pt x="149733" y="148844"/>
                  </a:lnTo>
                  <a:lnTo>
                    <a:pt x="128651" y="143129"/>
                  </a:lnTo>
                  <a:lnTo>
                    <a:pt x="103632" y="136779"/>
                  </a:lnTo>
                  <a:lnTo>
                    <a:pt x="76708" y="129159"/>
                  </a:lnTo>
                  <a:lnTo>
                    <a:pt x="50800" y="119507"/>
                  </a:lnTo>
                  <a:lnTo>
                    <a:pt x="38862" y="113792"/>
                  </a:lnTo>
                  <a:lnTo>
                    <a:pt x="27813" y="106553"/>
                  </a:lnTo>
                  <a:lnTo>
                    <a:pt x="18161" y="99441"/>
                  </a:lnTo>
                  <a:lnTo>
                    <a:pt x="10541" y="90805"/>
                  </a:lnTo>
                  <a:lnTo>
                    <a:pt x="4826" y="80645"/>
                  </a:lnTo>
                  <a:lnTo>
                    <a:pt x="889" y="69596"/>
                  </a:lnTo>
                  <a:lnTo>
                    <a:pt x="0" y="57150"/>
                  </a:lnTo>
                  <a:lnTo>
                    <a:pt x="2413" y="43180"/>
                  </a:lnTo>
                  <a:lnTo>
                    <a:pt x="7112" y="30226"/>
                  </a:lnTo>
                  <a:lnTo>
                    <a:pt x="15367" y="18796"/>
                  </a:lnTo>
                  <a:lnTo>
                    <a:pt x="26416" y="8636"/>
                  </a:lnTo>
                  <a:close/>
                </a:path>
              </a:pathLst>
            </a:custGeom>
            <a:solidFill>
              <a:srgbClr val="E57200"/>
            </a:solidFill>
            <a:ln w="0" cap="flat" cmpd="sng" algn="ctr">
              <a:solidFill>
                <a:srgbClr val="E57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894199" y="3953256"/>
              <a:ext cx="60961" cy="442977"/>
            </a:xfrm>
            <a:custGeom>
              <a:avLst/>
              <a:gdLst/>
              <a:ahLst/>
              <a:cxnLst/>
              <a:rect l="0" t="0" r="0" b="0"/>
              <a:pathLst>
                <a:path w="60961" h="442977">
                  <a:moveTo>
                    <a:pt x="6223" y="0"/>
                  </a:moveTo>
                  <a:lnTo>
                    <a:pt x="6223" y="1397"/>
                  </a:lnTo>
                  <a:lnTo>
                    <a:pt x="8128" y="2921"/>
                  </a:lnTo>
                  <a:lnTo>
                    <a:pt x="12954" y="3810"/>
                  </a:lnTo>
                  <a:lnTo>
                    <a:pt x="18161" y="3810"/>
                  </a:lnTo>
                  <a:lnTo>
                    <a:pt x="20066" y="3302"/>
                  </a:lnTo>
                  <a:lnTo>
                    <a:pt x="21590" y="5715"/>
                  </a:lnTo>
                  <a:lnTo>
                    <a:pt x="22987" y="10033"/>
                  </a:lnTo>
                  <a:lnTo>
                    <a:pt x="24384" y="15875"/>
                  </a:lnTo>
                  <a:lnTo>
                    <a:pt x="25400" y="23495"/>
                  </a:lnTo>
                  <a:lnTo>
                    <a:pt x="28321" y="43688"/>
                  </a:lnTo>
                  <a:lnTo>
                    <a:pt x="30607" y="68580"/>
                  </a:lnTo>
                  <a:lnTo>
                    <a:pt x="33528" y="97917"/>
                  </a:lnTo>
                  <a:lnTo>
                    <a:pt x="36449" y="131064"/>
                  </a:lnTo>
                  <a:lnTo>
                    <a:pt x="38862" y="166497"/>
                  </a:lnTo>
                  <a:lnTo>
                    <a:pt x="41275" y="203073"/>
                  </a:lnTo>
                  <a:lnTo>
                    <a:pt x="46482" y="277876"/>
                  </a:lnTo>
                  <a:lnTo>
                    <a:pt x="48895" y="313944"/>
                  </a:lnTo>
                  <a:lnTo>
                    <a:pt x="51308" y="347472"/>
                  </a:lnTo>
                  <a:lnTo>
                    <a:pt x="53721" y="378714"/>
                  </a:lnTo>
                  <a:lnTo>
                    <a:pt x="56642" y="405130"/>
                  </a:lnTo>
                  <a:lnTo>
                    <a:pt x="58547" y="427228"/>
                  </a:lnTo>
                  <a:lnTo>
                    <a:pt x="59944" y="435864"/>
                  </a:lnTo>
                  <a:lnTo>
                    <a:pt x="60960" y="442976"/>
                  </a:lnTo>
                  <a:lnTo>
                    <a:pt x="58547" y="441579"/>
                  </a:lnTo>
                  <a:lnTo>
                    <a:pt x="54229" y="441071"/>
                  </a:lnTo>
                  <a:lnTo>
                    <a:pt x="43180" y="441071"/>
                  </a:lnTo>
                  <a:lnTo>
                    <a:pt x="28321" y="441579"/>
                  </a:lnTo>
                  <a:lnTo>
                    <a:pt x="12446" y="439674"/>
                  </a:lnTo>
                  <a:lnTo>
                    <a:pt x="8128" y="419481"/>
                  </a:lnTo>
                  <a:lnTo>
                    <a:pt x="4699" y="394970"/>
                  </a:lnTo>
                  <a:lnTo>
                    <a:pt x="2794" y="367157"/>
                  </a:lnTo>
                  <a:lnTo>
                    <a:pt x="889" y="336423"/>
                  </a:lnTo>
                  <a:lnTo>
                    <a:pt x="0" y="303784"/>
                  </a:lnTo>
                  <a:lnTo>
                    <a:pt x="0" y="269748"/>
                  </a:lnTo>
                  <a:lnTo>
                    <a:pt x="381" y="200152"/>
                  </a:lnTo>
                  <a:lnTo>
                    <a:pt x="889" y="165608"/>
                  </a:lnTo>
                  <a:lnTo>
                    <a:pt x="1905" y="132461"/>
                  </a:lnTo>
                  <a:lnTo>
                    <a:pt x="2794" y="101727"/>
                  </a:lnTo>
                  <a:lnTo>
                    <a:pt x="3810" y="73406"/>
                  </a:lnTo>
                  <a:lnTo>
                    <a:pt x="4699" y="48514"/>
                  </a:lnTo>
                  <a:lnTo>
                    <a:pt x="5715" y="27305"/>
                  </a:lnTo>
                  <a:lnTo>
                    <a:pt x="6223" y="11049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688205" y="2916936"/>
              <a:ext cx="443104" cy="389764"/>
            </a:xfrm>
            <a:custGeom>
              <a:avLst/>
              <a:gdLst/>
              <a:ahLst/>
              <a:cxnLst/>
              <a:rect l="0" t="0" r="0" b="0"/>
              <a:pathLst>
                <a:path w="443104" h="389764">
                  <a:moveTo>
                    <a:pt x="14859" y="172720"/>
                  </a:moveTo>
                  <a:lnTo>
                    <a:pt x="24003" y="166497"/>
                  </a:lnTo>
                  <a:lnTo>
                    <a:pt x="35560" y="160782"/>
                  </a:lnTo>
                  <a:lnTo>
                    <a:pt x="48514" y="155448"/>
                  </a:lnTo>
                  <a:lnTo>
                    <a:pt x="79248" y="145415"/>
                  </a:lnTo>
                  <a:lnTo>
                    <a:pt x="113284" y="135382"/>
                  </a:lnTo>
                  <a:lnTo>
                    <a:pt x="148336" y="124333"/>
                  </a:lnTo>
                  <a:lnTo>
                    <a:pt x="182372" y="112268"/>
                  </a:lnTo>
                  <a:lnTo>
                    <a:pt x="197739" y="105537"/>
                  </a:lnTo>
                  <a:lnTo>
                    <a:pt x="211709" y="98425"/>
                  </a:lnTo>
                  <a:lnTo>
                    <a:pt x="224155" y="90170"/>
                  </a:lnTo>
                  <a:lnTo>
                    <a:pt x="235204" y="81153"/>
                  </a:lnTo>
                  <a:lnTo>
                    <a:pt x="240538" y="74422"/>
                  </a:lnTo>
                  <a:lnTo>
                    <a:pt x="244348" y="67183"/>
                  </a:lnTo>
                  <a:lnTo>
                    <a:pt x="246253" y="59563"/>
                  </a:lnTo>
                  <a:lnTo>
                    <a:pt x="247650" y="51308"/>
                  </a:lnTo>
                  <a:lnTo>
                    <a:pt x="248666" y="33147"/>
                  </a:lnTo>
                  <a:lnTo>
                    <a:pt x="249174" y="22606"/>
                  </a:lnTo>
                  <a:lnTo>
                    <a:pt x="250571" y="10541"/>
                  </a:lnTo>
                  <a:lnTo>
                    <a:pt x="251079" y="9144"/>
                  </a:lnTo>
                  <a:lnTo>
                    <a:pt x="251968" y="5207"/>
                  </a:lnTo>
                  <a:lnTo>
                    <a:pt x="252984" y="1397"/>
                  </a:lnTo>
                  <a:lnTo>
                    <a:pt x="253873" y="0"/>
                  </a:lnTo>
                  <a:lnTo>
                    <a:pt x="261112" y="508"/>
                  </a:lnTo>
                  <a:lnTo>
                    <a:pt x="268859" y="5715"/>
                  </a:lnTo>
                  <a:lnTo>
                    <a:pt x="275971" y="14859"/>
                  </a:lnTo>
                  <a:lnTo>
                    <a:pt x="282702" y="25908"/>
                  </a:lnTo>
                  <a:lnTo>
                    <a:pt x="288925" y="37465"/>
                  </a:lnTo>
                  <a:lnTo>
                    <a:pt x="294259" y="48514"/>
                  </a:lnTo>
                  <a:lnTo>
                    <a:pt x="299085" y="57150"/>
                  </a:lnTo>
                  <a:lnTo>
                    <a:pt x="301879" y="62357"/>
                  </a:lnTo>
                  <a:lnTo>
                    <a:pt x="304800" y="64770"/>
                  </a:lnTo>
                  <a:lnTo>
                    <a:pt x="309626" y="68199"/>
                  </a:lnTo>
                  <a:lnTo>
                    <a:pt x="315849" y="70485"/>
                  </a:lnTo>
                  <a:lnTo>
                    <a:pt x="323088" y="70485"/>
                  </a:lnTo>
                  <a:lnTo>
                    <a:pt x="330200" y="66675"/>
                  </a:lnTo>
                  <a:lnTo>
                    <a:pt x="334137" y="62357"/>
                  </a:lnTo>
                  <a:lnTo>
                    <a:pt x="337947" y="56134"/>
                  </a:lnTo>
                  <a:lnTo>
                    <a:pt x="340868" y="48514"/>
                  </a:lnTo>
                  <a:lnTo>
                    <a:pt x="344170" y="38354"/>
                  </a:lnTo>
                  <a:lnTo>
                    <a:pt x="346583" y="25908"/>
                  </a:lnTo>
                  <a:lnTo>
                    <a:pt x="348996" y="10541"/>
                  </a:lnTo>
                  <a:lnTo>
                    <a:pt x="351917" y="14859"/>
                  </a:lnTo>
                  <a:lnTo>
                    <a:pt x="353822" y="21082"/>
                  </a:lnTo>
                  <a:lnTo>
                    <a:pt x="357124" y="37465"/>
                  </a:lnTo>
                  <a:lnTo>
                    <a:pt x="359537" y="54229"/>
                  </a:lnTo>
                  <a:lnTo>
                    <a:pt x="360553" y="61468"/>
                  </a:lnTo>
                  <a:lnTo>
                    <a:pt x="361442" y="67183"/>
                  </a:lnTo>
                  <a:lnTo>
                    <a:pt x="362458" y="68199"/>
                  </a:lnTo>
                  <a:lnTo>
                    <a:pt x="363347" y="68199"/>
                  </a:lnTo>
                  <a:lnTo>
                    <a:pt x="366776" y="64262"/>
                  </a:lnTo>
                  <a:lnTo>
                    <a:pt x="370586" y="57150"/>
                  </a:lnTo>
                  <a:lnTo>
                    <a:pt x="375412" y="48006"/>
                  </a:lnTo>
                  <a:lnTo>
                    <a:pt x="379730" y="38354"/>
                  </a:lnTo>
                  <a:lnTo>
                    <a:pt x="384048" y="29210"/>
                  </a:lnTo>
                  <a:lnTo>
                    <a:pt x="387858" y="22987"/>
                  </a:lnTo>
                  <a:lnTo>
                    <a:pt x="389763" y="20193"/>
                  </a:lnTo>
                  <a:lnTo>
                    <a:pt x="392176" y="32131"/>
                  </a:lnTo>
                  <a:lnTo>
                    <a:pt x="394081" y="42672"/>
                  </a:lnTo>
                  <a:lnTo>
                    <a:pt x="395986" y="51816"/>
                  </a:lnTo>
                  <a:lnTo>
                    <a:pt x="398399" y="59055"/>
                  </a:lnTo>
                  <a:lnTo>
                    <a:pt x="400812" y="65278"/>
                  </a:lnTo>
                  <a:lnTo>
                    <a:pt x="403225" y="69596"/>
                  </a:lnTo>
                  <a:lnTo>
                    <a:pt x="406527" y="72898"/>
                  </a:lnTo>
                  <a:lnTo>
                    <a:pt x="409956" y="74803"/>
                  </a:lnTo>
                  <a:lnTo>
                    <a:pt x="414274" y="74422"/>
                  </a:lnTo>
                  <a:lnTo>
                    <a:pt x="417195" y="70485"/>
                  </a:lnTo>
                  <a:lnTo>
                    <a:pt x="419481" y="64262"/>
                  </a:lnTo>
                  <a:lnTo>
                    <a:pt x="420497" y="56642"/>
                  </a:lnTo>
                  <a:lnTo>
                    <a:pt x="422402" y="41275"/>
                  </a:lnTo>
                  <a:lnTo>
                    <a:pt x="422910" y="35560"/>
                  </a:lnTo>
                  <a:lnTo>
                    <a:pt x="424307" y="32639"/>
                  </a:lnTo>
                  <a:lnTo>
                    <a:pt x="426212" y="31623"/>
                  </a:lnTo>
                  <a:lnTo>
                    <a:pt x="428117" y="32131"/>
                  </a:lnTo>
                  <a:lnTo>
                    <a:pt x="432054" y="36957"/>
                  </a:lnTo>
                  <a:lnTo>
                    <a:pt x="435356" y="46101"/>
                  </a:lnTo>
                  <a:lnTo>
                    <a:pt x="438277" y="57531"/>
                  </a:lnTo>
                  <a:lnTo>
                    <a:pt x="440690" y="70485"/>
                  </a:lnTo>
                  <a:lnTo>
                    <a:pt x="442087" y="82550"/>
                  </a:lnTo>
                  <a:lnTo>
                    <a:pt x="443103" y="93091"/>
                  </a:lnTo>
                  <a:lnTo>
                    <a:pt x="443103" y="99822"/>
                  </a:lnTo>
                  <a:lnTo>
                    <a:pt x="440182" y="110363"/>
                  </a:lnTo>
                  <a:lnTo>
                    <a:pt x="436753" y="120015"/>
                  </a:lnTo>
                  <a:lnTo>
                    <a:pt x="428625" y="137287"/>
                  </a:lnTo>
                  <a:lnTo>
                    <a:pt x="426212" y="137287"/>
                  </a:lnTo>
                  <a:lnTo>
                    <a:pt x="419481" y="135763"/>
                  </a:lnTo>
                  <a:lnTo>
                    <a:pt x="410464" y="134366"/>
                  </a:lnTo>
                  <a:lnTo>
                    <a:pt x="399796" y="132461"/>
                  </a:lnTo>
                  <a:lnTo>
                    <a:pt x="378206" y="128651"/>
                  </a:lnTo>
                  <a:lnTo>
                    <a:pt x="369570" y="127127"/>
                  </a:lnTo>
                  <a:lnTo>
                    <a:pt x="364871" y="126238"/>
                  </a:lnTo>
                  <a:lnTo>
                    <a:pt x="336931" y="124841"/>
                  </a:lnTo>
                  <a:lnTo>
                    <a:pt x="307213" y="124333"/>
                  </a:lnTo>
                  <a:lnTo>
                    <a:pt x="275082" y="123825"/>
                  </a:lnTo>
                  <a:lnTo>
                    <a:pt x="241427" y="124841"/>
                  </a:lnTo>
                  <a:lnTo>
                    <a:pt x="227965" y="126238"/>
                  </a:lnTo>
                  <a:lnTo>
                    <a:pt x="211709" y="129540"/>
                  </a:lnTo>
                  <a:lnTo>
                    <a:pt x="194437" y="134366"/>
                  </a:lnTo>
                  <a:lnTo>
                    <a:pt x="176149" y="140081"/>
                  </a:lnTo>
                  <a:lnTo>
                    <a:pt x="140208" y="153162"/>
                  </a:lnTo>
                  <a:lnTo>
                    <a:pt x="124841" y="159385"/>
                  </a:lnTo>
                  <a:lnTo>
                    <a:pt x="111379" y="165608"/>
                  </a:lnTo>
                  <a:lnTo>
                    <a:pt x="97028" y="172720"/>
                  </a:lnTo>
                  <a:lnTo>
                    <a:pt x="84963" y="179959"/>
                  </a:lnTo>
                  <a:lnTo>
                    <a:pt x="74930" y="187198"/>
                  </a:lnTo>
                  <a:lnTo>
                    <a:pt x="67183" y="195326"/>
                  </a:lnTo>
                  <a:lnTo>
                    <a:pt x="61468" y="205486"/>
                  </a:lnTo>
                  <a:lnTo>
                    <a:pt x="58039" y="217932"/>
                  </a:lnTo>
                  <a:lnTo>
                    <a:pt x="56134" y="233680"/>
                  </a:lnTo>
                  <a:lnTo>
                    <a:pt x="56642" y="252984"/>
                  </a:lnTo>
                  <a:lnTo>
                    <a:pt x="57658" y="256794"/>
                  </a:lnTo>
                  <a:lnTo>
                    <a:pt x="59055" y="260096"/>
                  </a:lnTo>
                  <a:lnTo>
                    <a:pt x="64389" y="264922"/>
                  </a:lnTo>
                  <a:lnTo>
                    <a:pt x="71501" y="267843"/>
                  </a:lnTo>
                  <a:lnTo>
                    <a:pt x="79756" y="269240"/>
                  </a:lnTo>
                  <a:lnTo>
                    <a:pt x="95504" y="271145"/>
                  </a:lnTo>
                  <a:lnTo>
                    <a:pt x="100838" y="272161"/>
                  </a:lnTo>
                  <a:lnTo>
                    <a:pt x="103759" y="275082"/>
                  </a:lnTo>
                  <a:lnTo>
                    <a:pt x="103759" y="278384"/>
                  </a:lnTo>
                  <a:lnTo>
                    <a:pt x="101727" y="280797"/>
                  </a:lnTo>
                  <a:lnTo>
                    <a:pt x="94107" y="284607"/>
                  </a:lnTo>
                  <a:lnTo>
                    <a:pt x="84455" y="287528"/>
                  </a:lnTo>
                  <a:lnTo>
                    <a:pt x="77343" y="288925"/>
                  </a:lnTo>
                  <a:lnTo>
                    <a:pt x="62357" y="292735"/>
                  </a:lnTo>
                  <a:lnTo>
                    <a:pt x="49022" y="296672"/>
                  </a:lnTo>
                  <a:lnTo>
                    <a:pt x="37465" y="301371"/>
                  </a:lnTo>
                  <a:lnTo>
                    <a:pt x="27813" y="307213"/>
                  </a:lnTo>
                  <a:lnTo>
                    <a:pt x="21082" y="314833"/>
                  </a:lnTo>
                  <a:lnTo>
                    <a:pt x="17272" y="324993"/>
                  </a:lnTo>
                  <a:lnTo>
                    <a:pt x="16764" y="331216"/>
                  </a:lnTo>
                  <a:lnTo>
                    <a:pt x="16764" y="337947"/>
                  </a:lnTo>
                  <a:lnTo>
                    <a:pt x="18288" y="346075"/>
                  </a:lnTo>
                  <a:lnTo>
                    <a:pt x="21082" y="354711"/>
                  </a:lnTo>
                  <a:lnTo>
                    <a:pt x="25400" y="365760"/>
                  </a:lnTo>
                  <a:lnTo>
                    <a:pt x="30734" y="372999"/>
                  </a:lnTo>
                  <a:lnTo>
                    <a:pt x="36957" y="377317"/>
                  </a:lnTo>
                  <a:lnTo>
                    <a:pt x="43688" y="379222"/>
                  </a:lnTo>
                  <a:lnTo>
                    <a:pt x="52324" y="379603"/>
                  </a:lnTo>
                  <a:lnTo>
                    <a:pt x="62865" y="380111"/>
                  </a:lnTo>
                  <a:lnTo>
                    <a:pt x="74930" y="380619"/>
                  </a:lnTo>
                  <a:lnTo>
                    <a:pt x="89789" y="382524"/>
                  </a:lnTo>
                  <a:lnTo>
                    <a:pt x="76327" y="386334"/>
                  </a:lnTo>
                  <a:lnTo>
                    <a:pt x="63373" y="388747"/>
                  </a:lnTo>
                  <a:lnTo>
                    <a:pt x="51435" y="389763"/>
                  </a:lnTo>
                  <a:lnTo>
                    <a:pt x="40767" y="389255"/>
                  </a:lnTo>
                  <a:lnTo>
                    <a:pt x="30734" y="387858"/>
                  </a:lnTo>
                  <a:lnTo>
                    <a:pt x="22606" y="384429"/>
                  </a:lnTo>
                  <a:lnTo>
                    <a:pt x="15875" y="379603"/>
                  </a:lnTo>
                  <a:lnTo>
                    <a:pt x="11557" y="373380"/>
                  </a:lnTo>
                  <a:lnTo>
                    <a:pt x="9652" y="368173"/>
                  </a:lnTo>
                  <a:lnTo>
                    <a:pt x="8128" y="360426"/>
                  </a:lnTo>
                  <a:lnTo>
                    <a:pt x="6223" y="350901"/>
                  </a:lnTo>
                  <a:lnTo>
                    <a:pt x="4826" y="339344"/>
                  </a:lnTo>
                  <a:lnTo>
                    <a:pt x="1905" y="311531"/>
                  </a:lnTo>
                  <a:lnTo>
                    <a:pt x="508" y="280289"/>
                  </a:lnTo>
                  <a:lnTo>
                    <a:pt x="0" y="249047"/>
                  </a:lnTo>
                  <a:lnTo>
                    <a:pt x="1016" y="219837"/>
                  </a:lnTo>
                  <a:lnTo>
                    <a:pt x="1905" y="206883"/>
                  </a:lnTo>
                  <a:lnTo>
                    <a:pt x="3810" y="195834"/>
                  </a:lnTo>
                  <a:lnTo>
                    <a:pt x="5715" y="186182"/>
                  </a:lnTo>
                  <a:lnTo>
                    <a:pt x="8128" y="179451"/>
                  </a:lnTo>
                  <a:close/>
                </a:path>
              </a:pathLst>
            </a:custGeom>
            <a:solidFill>
              <a:srgbClr val="EDDD9B"/>
            </a:solidFill>
            <a:ln w="0" cap="flat" cmpd="sng" algn="ctr">
              <a:solidFill>
                <a:srgbClr val="EDDD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726559" y="1549908"/>
              <a:ext cx="656718" cy="538100"/>
            </a:xfrm>
            <a:custGeom>
              <a:avLst/>
              <a:gdLst/>
              <a:ahLst/>
              <a:cxnLst/>
              <a:rect l="0" t="0" r="0" b="0"/>
              <a:pathLst>
                <a:path w="656718" h="538100">
                  <a:moveTo>
                    <a:pt x="128651" y="1397"/>
                  </a:moveTo>
                  <a:lnTo>
                    <a:pt x="157988" y="3302"/>
                  </a:lnTo>
                  <a:lnTo>
                    <a:pt x="186309" y="6223"/>
                  </a:lnTo>
                  <a:lnTo>
                    <a:pt x="214630" y="10033"/>
                  </a:lnTo>
                  <a:lnTo>
                    <a:pt x="241554" y="15367"/>
                  </a:lnTo>
                  <a:lnTo>
                    <a:pt x="267462" y="22098"/>
                  </a:lnTo>
                  <a:lnTo>
                    <a:pt x="292354" y="30734"/>
                  </a:lnTo>
                  <a:lnTo>
                    <a:pt x="315849" y="40767"/>
                  </a:lnTo>
                  <a:lnTo>
                    <a:pt x="338455" y="52832"/>
                  </a:lnTo>
                  <a:lnTo>
                    <a:pt x="358648" y="67183"/>
                  </a:lnTo>
                  <a:lnTo>
                    <a:pt x="377825" y="83439"/>
                  </a:lnTo>
                  <a:lnTo>
                    <a:pt x="394589" y="102235"/>
                  </a:lnTo>
                  <a:lnTo>
                    <a:pt x="409956" y="123825"/>
                  </a:lnTo>
                  <a:lnTo>
                    <a:pt x="422910" y="147828"/>
                  </a:lnTo>
                  <a:lnTo>
                    <a:pt x="433451" y="174752"/>
                  </a:lnTo>
                  <a:lnTo>
                    <a:pt x="439293" y="191516"/>
                  </a:lnTo>
                  <a:lnTo>
                    <a:pt x="442595" y="206375"/>
                  </a:lnTo>
                  <a:lnTo>
                    <a:pt x="442595" y="213614"/>
                  </a:lnTo>
                  <a:lnTo>
                    <a:pt x="441198" y="221742"/>
                  </a:lnTo>
                  <a:lnTo>
                    <a:pt x="437388" y="230886"/>
                  </a:lnTo>
                  <a:lnTo>
                    <a:pt x="431165" y="240919"/>
                  </a:lnTo>
                  <a:lnTo>
                    <a:pt x="433070" y="241935"/>
                  </a:lnTo>
                  <a:lnTo>
                    <a:pt x="437388" y="243332"/>
                  </a:lnTo>
                  <a:lnTo>
                    <a:pt x="444119" y="244348"/>
                  </a:lnTo>
                  <a:lnTo>
                    <a:pt x="452247" y="244729"/>
                  </a:lnTo>
                  <a:lnTo>
                    <a:pt x="473837" y="246253"/>
                  </a:lnTo>
                  <a:lnTo>
                    <a:pt x="499745" y="248158"/>
                  </a:lnTo>
                  <a:lnTo>
                    <a:pt x="526669" y="250571"/>
                  </a:lnTo>
                  <a:lnTo>
                    <a:pt x="553085" y="253873"/>
                  </a:lnTo>
                  <a:lnTo>
                    <a:pt x="564515" y="256286"/>
                  </a:lnTo>
                  <a:lnTo>
                    <a:pt x="575564" y="258699"/>
                  </a:lnTo>
                  <a:lnTo>
                    <a:pt x="584708" y="262001"/>
                  </a:lnTo>
                  <a:lnTo>
                    <a:pt x="592328" y="265430"/>
                  </a:lnTo>
                  <a:lnTo>
                    <a:pt x="605282" y="273558"/>
                  </a:lnTo>
                  <a:lnTo>
                    <a:pt x="616839" y="282702"/>
                  </a:lnTo>
                  <a:lnTo>
                    <a:pt x="626999" y="293243"/>
                  </a:lnTo>
                  <a:lnTo>
                    <a:pt x="636016" y="304292"/>
                  </a:lnTo>
                  <a:lnTo>
                    <a:pt x="643255" y="316230"/>
                  </a:lnTo>
                  <a:lnTo>
                    <a:pt x="648970" y="329311"/>
                  </a:lnTo>
                  <a:lnTo>
                    <a:pt x="652907" y="342646"/>
                  </a:lnTo>
                  <a:lnTo>
                    <a:pt x="655701" y="357124"/>
                  </a:lnTo>
                  <a:lnTo>
                    <a:pt x="656717" y="371983"/>
                  </a:lnTo>
                  <a:lnTo>
                    <a:pt x="655320" y="387350"/>
                  </a:lnTo>
                  <a:lnTo>
                    <a:pt x="652907" y="403606"/>
                  </a:lnTo>
                  <a:lnTo>
                    <a:pt x="648081" y="420497"/>
                  </a:lnTo>
                  <a:lnTo>
                    <a:pt x="641858" y="437261"/>
                  </a:lnTo>
                  <a:lnTo>
                    <a:pt x="633222" y="454533"/>
                  </a:lnTo>
                  <a:lnTo>
                    <a:pt x="622681" y="472313"/>
                  </a:lnTo>
                  <a:lnTo>
                    <a:pt x="610108" y="490474"/>
                  </a:lnTo>
                  <a:lnTo>
                    <a:pt x="607314" y="493903"/>
                  </a:lnTo>
                  <a:lnTo>
                    <a:pt x="602996" y="497713"/>
                  </a:lnTo>
                  <a:lnTo>
                    <a:pt x="590423" y="506349"/>
                  </a:lnTo>
                  <a:lnTo>
                    <a:pt x="574675" y="515493"/>
                  </a:lnTo>
                  <a:lnTo>
                    <a:pt x="557403" y="524129"/>
                  </a:lnTo>
                  <a:lnTo>
                    <a:pt x="540004" y="531749"/>
                  </a:lnTo>
                  <a:lnTo>
                    <a:pt x="523748" y="536575"/>
                  </a:lnTo>
                  <a:lnTo>
                    <a:pt x="516509" y="537591"/>
                  </a:lnTo>
                  <a:lnTo>
                    <a:pt x="510794" y="538099"/>
                  </a:lnTo>
                  <a:lnTo>
                    <a:pt x="505460" y="537083"/>
                  </a:lnTo>
                  <a:lnTo>
                    <a:pt x="501650" y="534670"/>
                  </a:lnTo>
                  <a:lnTo>
                    <a:pt x="504571" y="524637"/>
                  </a:lnTo>
                  <a:lnTo>
                    <a:pt x="504571" y="516890"/>
                  </a:lnTo>
                  <a:lnTo>
                    <a:pt x="502158" y="511175"/>
                  </a:lnTo>
                  <a:lnTo>
                    <a:pt x="497332" y="506857"/>
                  </a:lnTo>
                  <a:lnTo>
                    <a:pt x="490093" y="504444"/>
                  </a:lnTo>
                  <a:lnTo>
                    <a:pt x="481457" y="503428"/>
                  </a:lnTo>
                  <a:lnTo>
                    <a:pt x="470916" y="503428"/>
                  </a:lnTo>
                  <a:lnTo>
                    <a:pt x="459359" y="504444"/>
                  </a:lnTo>
                  <a:lnTo>
                    <a:pt x="439293" y="510667"/>
                  </a:lnTo>
                  <a:lnTo>
                    <a:pt x="420497" y="515493"/>
                  </a:lnTo>
                  <a:lnTo>
                    <a:pt x="402336" y="519303"/>
                  </a:lnTo>
                  <a:lnTo>
                    <a:pt x="385064" y="522224"/>
                  </a:lnTo>
                  <a:lnTo>
                    <a:pt x="352806" y="526034"/>
                  </a:lnTo>
                  <a:lnTo>
                    <a:pt x="320675" y="527939"/>
                  </a:lnTo>
                  <a:lnTo>
                    <a:pt x="291465" y="530352"/>
                  </a:lnTo>
                  <a:lnTo>
                    <a:pt x="260731" y="532765"/>
                  </a:lnTo>
                  <a:lnTo>
                    <a:pt x="195961" y="536575"/>
                  </a:lnTo>
                  <a:lnTo>
                    <a:pt x="163703" y="537083"/>
                  </a:lnTo>
                  <a:lnTo>
                    <a:pt x="132080" y="535178"/>
                  </a:lnTo>
                  <a:lnTo>
                    <a:pt x="101854" y="530860"/>
                  </a:lnTo>
                  <a:lnTo>
                    <a:pt x="73533" y="523621"/>
                  </a:lnTo>
                  <a:lnTo>
                    <a:pt x="62992" y="519303"/>
                  </a:lnTo>
                  <a:lnTo>
                    <a:pt x="53340" y="514096"/>
                  </a:lnTo>
                  <a:lnTo>
                    <a:pt x="44196" y="506857"/>
                  </a:lnTo>
                  <a:lnTo>
                    <a:pt x="36068" y="499110"/>
                  </a:lnTo>
                  <a:lnTo>
                    <a:pt x="27432" y="473710"/>
                  </a:lnTo>
                  <a:lnTo>
                    <a:pt x="19685" y="447294"/>
                  </a:lnTo>
                  <a:lnTo>
                    <a:pt x="13462" y="419989"/>
                  </a:lnTo>
                  <a:lnTo>
                    <a:pt x="8763" y="392176"/>
                  </a:lnTo>
                  <a:lnTo>
                    <a:pt x="2032" y="335915"/>
                  </a:lnTo>
                  <a:lnTo>
                    <a:pt x="0" y="279781"/>
                  </a:lnTo>
                  <a:lnTo>
                    <a:pt x="0" y="252984"/>
                  </a:lnTo>
                  <a:lnTo>
                    <a:pt x="1016" y="226060"/>
                  </a:lnTo>
                  <a:lnTo>
                    <a:pt x="2921" y="201041"/>
                  </a:lnTo>
                  <a:lnTo>
                    <a:pt x="5842" y="176657"/>
                  </a:lnTo>
                  <a:lnTo>
                    <a:pt x="9144" y="154051"/>
                  </a:lnTo>
                  <a:lnTo>
                    <a:pt x="13081" y="133350"/>
                  </a:lnTo>
                  <a:lnTo>
                    <a:pt x="17399" y="114173"/>
                  </a:lnTo>
                  <a:lnTo>
                    <a:pt x="22606" y="97409"/>
                  </a:lnTo>
                  <a:lnTo>
                    <a:pt x="26035" y="88773"/>
                  </a:lnTo>
                  <a:lnTo>
                    <a:pt x="29337" y="81153"/>
                  </a:lnTo>
                  <a:lnTo>
                    <a:pt x="37084" y="69596"/>
                  </a:lnTo>
                  <a:lnTo>
                    <a:pt x="44704" y="60960"/>
                  </a:lnTo>
                  <a:lnTo>
                    <a:pt x="51943" y="53213"/>
                  </a:lnTo>
                  <a:lnTo>
                    <a:pt x="58674" y="45085"/>
                  </a:lnTo>
                  <a:lnTo>
                    <a:pt x="63881" y="34544"/>
                  </a:lnTo>
                  <a:lnTo>
                    <a:pt x="66294" y="27813"/>
                  </a:lnTo>
                  <a:lnTo>
                    <a:pt x="67691" y="20193"/>
                  </a:lnTo>
                  <a:lnTo>
                    <a:pt x="68707" y="11049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D2A679"/>
            </a:solidFill>
            <a:ln w="0" cap="flat" cmpd="sng" algn="ctr">
              <a:solidFill>
                <a:srgbClr val="D2A6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09540" y="1995805"/>
              <a:ext cx="39371" cy="19686"/>
            </a:xfrm>
            <a:custGeom>
              <a:avLst/>
              <a:gdLst/>
              <a:ahLst/>
              <a:cxnLst/>
              <a:rect l="0" t="0" r="0" b="0"/>
              <a:pathLst>
                <a:path w="39371" h="19686">
                  <a:moveTo>
                    <a:pt x="9144" y="508"/>
                  </a:moveTo>
                  <a:lnTo>
                    <a:pt x="16764" y="508"/>
                  </a:lnTo>
                  <a:lnTo>
                    <a:pt x="26797" y="0"/>
                  </a:lnTo>
                  <a:lnTo>
                    <a:pt x="33020" y="1905"/>
                  </a:lnTo>
                  <a:lnTo>
                    <a:pt x="38354" y="7239"/>
                  </a:lnTo>
                  <a:lnTo>
                    <a:pt x="39370" y="12446"/>
                  </a:lnTo>
                  <a:lnTo>
                    <a:pt x="38354" y="14859"/>
                  </a:lnTo>
                  <a:lnTo>
                    <a:pt x="36957" y="16764"/>
                  </a:lnTo>
                  <a:lnTo>
                    <a:pt x="28321" y="19685"/>
                  </a:lnTo>
                  <a:lnTo>
                    <a:pt x="18669" y="17780"/>
                  </a:lnTo>
                  <a:lnTo>
                    <a:pt x="9525" y="11938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D2A679"/>
            </a:solidFill>
            <a:ln w="0" cap="flat" cmpd="sng" algn="ctr">
              <a:solidFill>
                <a:srgbClr val="D2A6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209540" y="1995170"/>
              <a:ext cx="39371" cy="20321"/>
            </a:xfrm>
            <a:custGeom>
              <a:avLst/>
              <a:gdLst/>
              <a:ahLst/>
              <a:cxnLst/>
              <a:rect l="0" t="0" r="0" b="0"/>
              <a:pathLst>
                <a:path w="39371" h="20321">
                  <a:moveTo>
                    <a:pt x="0" y="1270"/>
                  </a:moveTo>
                  <a:lnTo>
                    <a:pt x="10160" y="12700"/>
                  </a:lnTo>
                  <a:lnTo>
                    <a:pt x="19050" y="17780"/>
                  </a:lnTo>
                  <a:lnTo>
                    <a:pt x="27940" y="20320"/>
                  </a:lnTo>
                  <a:lnTo>
                    <a:pt x="36830" y="17780"/>
                  </a:lnTo>
                  <a:lnTo>
                    <a:pt x="38100" y="15240"/>
                  </a:lnTo>
                  <a:lnTo>
                    <a:pt x="39370" y="12700"/>
                  </a:lnTo>
                  <a:lnTo>
                    <a:pt x="38100" y="7620"/>
                  </a:lnTo>
                  <a:lnTo>
                    <a:pt x="33020" y="2540"/>
                  </a:lnTo>
                  <a:lnTo>
                    <a:pt x="26670" y="0"/>
                  </a:lnTo>
                  <a:lnTo>
                    <a:pt x="16510" y="1270"/>
                  </a:lnTo>
                  <a:lnTo>
                    <a:pt x="8890" y="12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725670" y="1550670"/>
              <a:ext cx="656591" cy="537211"/>
            </a:xfrm>
            <a:custGeom>
              <a:avLst/>
              <a:gdLst/>
              <a:ahLst/>
              <a:cxnLst/>
              <a:rect l="0" t="0" r="0" b="0"/>
              <a:pathLst>
                <a:path w="656591" h="537211">
                  <a:moveTo>
                    <a:pt x="69850" y="0"/>
                  </a:moveTo>
                  <a:lnTo>
                    <a:pt x="68580" y="10160"/>
                  </a:lnTo>
                  <a:lnTo>
                    <a:pt x="68580" y="20320"/>
                  </a:lnTo>
                  <a:lnTo>
                    <a:pt x="67310" y="27940"/>
                  </a:lnTo>
                  <a:lnTo>
                    <a:pt x="64770" y="34290"/>
                  </a:lnTo>
                  <a:lnTo>
                    <a:pt x="59690" y="44450"/>
                  </a:lnTo>
                  <a:lnTo>
                    <a:pt x="52070" y="53340"/>
                  </a:lnTo>
                  <a:lnTo>
                    <a:pt x="45720" y="60960"/>
                  </a:lnTo>
                  <a:lnTo>
                    <a:pt x="38100" y="69850"/>
                  </a:lnTo>
                  <a:lnTo>
                    <a:pt x="30480" y="81280"/>
                  </a:lnTo>
                  <a:lnTo>
                    <a:pt x="26670" y="88900"/>
                  </a:lnTo>
                  <a:lnTo>
                    <a:pt x="22860" y="96520"/>
                  </a:lnTo>
                  <a:lnTo>
                    <a:pt x="17780" y="114300"/>
                  </a:lnTo>
                  <a:lnTo>
                    <a:pt x="13970" y="133350"/>
                  </a:lnTo>
                  <a:lnTo>
                    <a:pt x="10160" y="153670"/>
                  </a:lnTo>
                  <a:lnTo>
                    <a:pt x="6350" y="176530"/>
                  </a:lnTo>
                  <a:lnTo>
                    <a:pt x="3810" y="200660"/>
                  </a:lnTo>
                  <a:lnTo>
                    <a:pt x="1270" y="226060"/>
                  </a:lnTo>
                  <a:lnTo>
                    <a:pt x="0" y="252730"/>
                  </a:lnTo>
                  <a:lnTo>
                    <a:pt x="0" y="279400"/>
                  </a:lnTo>
                  <a:lnTo>
                    <a:pt x="2540" y="335280"/>
                  </a:lnTo>
                  <a:lnTo>
                    <a:pt x="8890" y="392430"/>
                  </a:lnTo>
                  <a:lnTo>
                    <a:pt x="13970" y="419100"/>
                  </a:lnTo>
                  <a:lnTo>
                    <a:pt x="20320" y="447040"/>
                  </a:lnTo>
                  <a:lnTo>
                    <a:pt x="27940" y="473710"/>
                  </a:lnTo>
                  <a:lnTo>
                    <a:pt x="36830" y="499110"/>
                  </a:lnTo>
                  <a:lnTo>
                    <a:pt x="44450" y="506730"/>
                  </a:lnTo>
                  <a:lnTo>
                    <a:pt x="53340" y="514350"/>
                  </a:lnTo>
                  <a:lnTo>
                    <a:pt x="63500" y="519430"/>
                  </a:lnTo>
                  <a:lnTo>
                    <a:pt x="73660" y="523240"/>
                  </a:lnTo>
                  <a:lnTo>
                    <a:pt x="102870" y="530860"/>
                  </a:lnTo>
                  <a:lnTo>
                    <a:pt x="132080" y="534670"/>
                  </a:lnTo>
                  <a:lnTo>
                    <a:pt x="163830" y="537210"/>
                  </a:lnTo>
                  <a:lnTo>
                    <a:pt x="196850" y="535940"/>
                  </a:lnTo>
                  <a:lnTo>
                    <a:pt x="261620" y="532130"/>
                  </a:lnTo>
                  <a:lnTo>
                    <a:pt x="292100" y="529590"/>
                  </a:lnTo>
                  <a:lnTo>
                    <a:pt x="321310" y="527050"/>
                  </a:lnTo>
                  <a:lnTo>
                    <a:pt x="353060" y="525780"/>
                  </a:lnTo>
                  <a:lnTo>
                    <a:pt x="386080" y="521970"/>
                  </a:lnTo>
                  <a:lnTo>
                    <a:pt x="402590" y="519430"/>
                  </a:lnTo>
                  <a:lnTo>
                    <a:pt x="420370" y="515620"/>
                  </a:lnTo>
                  <a:lnTo>
                    <a:pt x="439420" y="510540"/>
                  </a:lnTo>
                  <a:lnTo>
                    <a:pt x="459740" y="504190"/>
                  </a:lnTo>
                  <a:lnTo>
                    <a:pt x="471170" y="502920"/>
                  </a:lnTo>
                  <a:lnTo>
                    <a:pt x="482600" y="502920"/>
                  </a:lnTo>
                  <a:lnTo>
                    <a:pt x="490220" y="504190"/>
                  </a:lnTo>
                  <a:lnTo>
                    <a:pt x="497840" y="506730"/>
                  </a:lnTo>
                  <a:lnTo>
                    <a:pt x="502920" y="510540"/>
                  </a:lnTo>
                  <a:lnTo>
                    <a:pt x="505460" y="516890"/>
                  </a:lnTo>
                  <a:lnTo>
                    <a:pt x="505460" y="524510"/>
                  </a:lnTo>
                  <a:lnTo>
                    <a:pt x="501650" y="534670"/>
                  </a:lnTo>
                  <a:lnTo>
                    <a:pt x="505460" y="537210"/>
                  </a:lnTo>
                  <a:lnTo>
                    <a:pt x="511810" y="537210"/>
                  </a:lnTo>
                  <a:lnTo>
                    <a:pt x="516890" y="537210"/>
                  </a:lnTo>
                  <a:lnTo>
                    <a:pt x="524510" y="535940"/>
                  </a:lnTo>
                  <a:lnTo>
                    <a:pt x="541020" y="530860"/>
                  </a:lnTo>
                  <a:lnTo>
                    <a:pt x="557530" y="523240"/>
                  </a:lnTo>
                  <a:lnTo>
                    <a:pt x="575310" y="515620"/>
                  </a:lnTo>
                  <a:lnTo>
                    <a:pt x="590550" y="505460"/>
                  </a:lnTo>
                  <a:lnTo>
                    <a:pt x="603250" y="497840"/>
                  </a:lnTo>
                  <a:lnTo>
                    <a:pt x="608330" y="494030"/>
                  </a:lnTo>
                  <a:lnTo>
                    <a:pt x="610870" y="490220"/>
                  </a:lnTo>
                  <a:lnTo>
                    <a:pt x="623570" y="472440"/>
                  </a:lnTo>
                  <a:lnTo>
                    <a:pt x="633730" y="454660"/>
                  </a:lnTo>
                  <a:lnTo>
                    <a:pt x="642620" y="436880"/>
                  </a:lnTo>
                  <a:lnTo>
                    <a:pt x="648970" y="420370"/>
                  </a:lnTo>
                  <a:lnTo>
                    <a:pt x="654050" y="402590"/>
                  </a:lnTo>
                  <a:lnTo>
                    <a:pt x="655320" y="387350"/>
                  </a:lnTo>
                  <a:lnTo>
                    <a:pt x="656590" y="372110"/>
                  </a:lnTo>
                  <a:lnTo>
                    <a:pt x="656590" y="356870"/>
                  </a:lnTo>
                  <a:lnTo>
                    <a:pt x="654050" y="342900"/>
                  </a:lnTo>
                  <a:lnTo>
                    <a:pt x="648970" y="328930"/>
                  </a:lnTo>
                  <a:lnTo>
                    <a:pt x="643890" y="316230"/>
                  </a:lnTo>
                  <a:lnTo>
                    <a:pt x="636270" y="303530"/>
                  </a:lnTo>
                  <a:lnTo>
                    <a:pt x="627380" y="293370"/>
                  </a:lnTo>
                  <a:lnTo>
                    <a:pt x="617220" y="281940"/>
                  </a:lnTo>
                  <a:lnTo>
                    <a:pt x="605790" y="273050"/>
                  </a:lnTo>
                  <a:lnTo>
                    <a:pt x="593090" y="265430"/>
                  </a:lnTo>
                  <a:lnTo>
                    <a:pt x="585470" y="261620"/>
                  </a:lnTo>
                  <a:lnTo>
                    <a:pt x="576580" y="257810"/>
                  </a:lnTo>
                  <a:lnTo>
                    <a:pt x="565150" y="256540"/>
                  </a:lnTo>
                  <a:lnTo>
                    <a:pt x="553720" y="254000"/>
                  </a:lnTo>
                  <a:lnTo>
                    <a:pt x="527050" y="250190"/>
                  </a:lnTo>
                  <a:lnTo>
                    <a:pt x="500380" y="247650"/>
                  </a:lnTo>
                  <a:lnTo>
                    <a:pt x="473710" y="246380"/>
                  </a:lnTo>
                  <a:lnTo>
                    <a:pt x="452120" y="243840"/>
                  </a:lnTo>
                  <a:lnTo>
                    <a:pt x="444500" y="243840"/>
                  </a:lnTo>
                  <a:lnTo>
                    <a:pt x="438150" y="242570"/>
                  </a:lnTo>
                  <a:lnTo>
                    <a:pt x="433070" y="241300"/>
                  </a:lnTo>
                  <a:lnTo>
                    <a:pt x="431800" y="240030"/>
                  </a:lnTo>
                  <a:lnTo>
                    <a:pt x="438150" y="231140"/>
                  </a:lnTo>
                  <a:lnTo>
                    <a:pt x="441960" y="220980"/>
                  </a:lnTo>
                  <a:lnTo>
                    <a:pt x="443230" y="213360"/>
                  </a:lnTo>
                  <a:lnTo>
                    <a:pt x="443230" y="205740"/>
                  </a:lnTo>
                  <a:lnTo>
                    <a:pt x="439420" y="191770"/>
                  </a:lnTo>
                  <a:lnTo>
                    <a:pt x="434340" y="173990"/>
                  </a:lnTo>
                  <a:lnTo>
                    <a:pt x="422910" y="147320"/>
                  </a:lnTo>
                  <a:lnTo>
                    <a:pt x="410210" y="123190"/>
                  </a:lnTo>
                  <a:lnTo>
                    <a:pt x="394970" y="101600"/>
                  </a:lnTo>
                  <a:lnTo>
                    <a:pt x="378460" y="82550"/>
                  </a:lnTo>
                  <a:lnTo>
                    <a:pt x="359410" y="67310"/>
                  </a:lnTo>
                  <a:lnTo>
                    <a:pt x="339090" y="52070"/>
                  </a:lnTo>
                  <a:lnTo>
                    <a:pt x="316230" y="40640"/>
                  </a:lnTo>
                  <a:lnTo>
                    <a:pt x="293370" y="30480"/>
                  </a:lnTo>
                  <a:lnTo>
                    <a:pt x="267970" y="21590"/>
                  </a:lnTo>
                  <a:lnTo>
                    <a:pt x="242570" y="15240"/>
                  </a:lnTo>
                  <a:lnTo>
                    <a:pt x="214630" y="10160"/>
                  </a:lnTo>
                  <a:lnTo>
                    <a:pt x="186690" y="6350"/>
                  </a:lnTo>
                  <a:lnTo>
                    <a:pt x="158750" y="2540"/>
                  </a:lnTo>
                  <a:lnTo>
                    <a:pt x="129540" y="12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32909" y="1749552"/>
              <a:ext cx="162688" cy="172340"/>
            </a:xfrm>
            <a:custGeom>
              <a:avLst/>
              <a:gdLst/>
              <a:ahLst/>
              <a:cxnLst/>
              <a:rect l="0" t="0" r="0" b="0"/>
              <a:pathLst>
                <a:path w="162688" h="172340">
                  <a:moveTo>
                    <a:pt x="83947" y="12446"/>
                  </a:moveTo>
                  <a:lnTo>
                    <a:pt x="84963" y="21082"/>
                  </a:lnTo>
                  <a:lnTo>
                    <a:pt x="89281" y="40767"/>
                  </a:lnTo>
                  <a:lnTo>
                    <a:pt x="96393" y="61976"/>
                  </a:lnTo>
                  <a:lnTo>
                    <a:pt x="106045" y="82042"/>
                  </a:lnTo>
                  <a:lnTo>
                    <a:pt x="118491" y="100838"/>
                  </a:lnTo>
                  <a:lnTo>
                    <a:pt x="131953" y="116205"/>
                  </a:lnTo>
                  <a:lnTo>
                    <a:pt x="139192" y="121920"/>
                  </a:lnTo>
                  <a:lnTo>
                    <a:pt x="146812" y="126238"/>
                  </a:lnTo>
                  <a:lnTo>
                    <a:pt x="154940" y="129159"/>
                  </a:lnTo>
                  <a:lnTo>
                    <a:pt x="162687" y="130048"/>
                  </a:lnTo>
                  <a:lnTo>
                    <a:pt x="137668" y="130048"/>
                  </a:lnTo>
                  <a:lnTo>
                    <a:pt x="113284" y="130556"/>
                  </a:lnTo>
                  <a:lnTo>
                    <a:pt x="88773" y="134366"/>
                  </a:lnTo>
                  <a:lnTo>
                    <a:pt x="76708" y="138303"/>
                  </a:lnTo>
                  <a:lnTo>
                    <a:pt x="64770" y="143002"/>
                  </a:lnTo>
                  <a:lnTo>
                    <a:pt x="60452" y="145415"/>
                  </a:lnTo>
                  <a:lnTo>
                    <a:pt x="54229" y="149733"/>
                  </a:lnTo>
                  <a:lnTo>
                    <a:pt x="37338" y="159893"/>
                  </a:lnTo>
                  <a:lnTo>
                    <a:pt x="29210" y="165100"/>
                  </a:lnTo>
                  <a:lnTo>
                    <a:pt x="21590" y="169418"/>
                  </a:lnTo>
                  <a:lnTo>
                    <a:pt x="15367" y="171831"/>
                  </a:lnTo>
                  <a:lnTo>
                    <a:pt x="12446" y="172339"/>
                  </a:lnTo>
                  <a:lnTo>
                    <a:pt x="8128" y="168021"/>
                  </a:lnTo>
                  <a:lnTo>
                    <a:pt x="5207" y="159893"/>
                  </a:lnTo>
                  <a:lnTo>
                    <a:pt x="3302" y="149733"/>
                  </a:lnTo>
                  <a:lnTo>
                    <a:pt x="1905" y="138303"/>
                  </a:lnTo>
                  <a:lnTo>
                    <a:pt x="889" y="126238"/>
                  </a:lnTo>
                  <a:lnTo>
                    <a:pt x="889" y="115697"/>
                  </a:lnTo>
                  <a:lnTo>
                    <a:pt x="381" y="107569"/>
                  </a:lnTo>
                  <a:lnTo>
                    <a:pt x="381" y="102235"/>
                  </a:lnTo>
                  <a:lnTo>
                    <a:pt x="0" y="90678"/>
                  </a:lnTo>
                  <a:lnTo>
                    <a:pt x="0" y="80645"/>
                  </a:lnTo>
                  <a:lnTo>
                    <a:pt x="0" y="72009"/>
                  </a:lnTo>
                  <a:lnTo>
                    <a:pt x="889" y="64389"/>
                  </a:lnTo>
                  <a:lnTo>
                    <a:pt x="2794" y="52324"/>
                  </a:lnTo>
                  <a:lnTo>
                    <a:pt x="6731" y="43180"/>
                  </a:lnTo>
                  <a:lnTo>
                    <a:pt x="11938" y="36068"/>
                  </a:lnTo>
                  <a:lnTo>
                    <a:pt x="19177" y="28321"/>
                  </a:lnTo>
                  <a:lnTo>
                    <a:pt x="28321" y="19685"/>
                  </a:lnTo>
                  <a:lnTo>
                    <a:pt x="39751" y="8636"/>
                  </a:lnTo>
                  <a:lnTo>
                    <a:pt x="43688" y="6731"/>
                  </a:lnTo>
                  <a:lnTo>
                    <a:pt x="49403" y="4318"/>
                  </a:lnTo>
                  <a:lnTo>
                    <a:pt x="64770" y="1016"/>
                  </a:lnTo>
                  <a:lnTo>
                    <a:pt x="72390" y="0"/>
                  </a:lnTo>
                  <a:lnTo>
                    <a:pt x="78613" y="0"/>
                  </a:lnTo>
                  <a:lnTo>
                    <a:pt x="82931" y="1397"/>
                  </a:lnTo>
                  <a:lnTo>
                    <a:pt x="83947" y="4318"/>
                  </a:lnTo>
                  <a:close/>
                </a:path>
              </a:pathLst>
            </a:custGeom>
            <a:solidFill>
              <a:srgbClr val="D84221"/>
            </a:solidFill>
            <a:ln w="0" cap="flat" cmpd="sng" algn="ctr">
              <a:solidFill>
                <a:srgbClr val="D842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45355" y="1881124"/>
              <a:ext cx="141098" cy="170816"/>
            </a:xfrm>
            <a:custGeom>
              <a:avLst/>
              <a:gdLst/>
              <a:ahLst/>
              <a:cxnLst/>
              <a:rect l="0" t="0" r="0" b="0"/>
              <a:pathLst>
                <a:path w="141098" h="170816">
                  <a:moveTo>
                    <a:pt x="138176" y="0"/>
                  </a:moveTo>
                  <a:lnTo>
                    <a:pt x="140589" y="2413"/>
                  </a:lnTo>
                  <a:lnTo>
                    <a:pt x="141097" y="4699"/>
                  </a:lnTo>
                  <a:lnTo>
                    <a:pt x="139700" y="7620"/>
                  </a:lnTo>
                  <a:lnTo>
                    <a:pt x="133858" y="10541"/>
                  </a:lnTo>
                  <a:lnTo>
                    <a:pt x="126746" y="12954"/>
                  </a:lnTo>
                  <a:lnTo>
                    <a:pt x="108966" y="18161"/>
                  </a:lnTo>
                  <a:lnTo>
                    <a:pt x="88265" y="24384"/>
                  </a:lnTo>
                  <a:lnTo>
                    <a:pt x="67183" y="32131"/>
                  </a:lnTo>
                  <a:lnTo>
                    <a:pt x="48006" y="40767"/>
                  </a:lnTo>
                  <a:lnTo>
                    <a:pt x="39878" y="45974"/>
                  </a:lnTo>
                  <a:lnTo>
                    <a:pt x="32639" y="51816"/>
                  </a:lnTo>
                  <a:lnTo>
                    <a:pt x="27305" y="58039"/>
                  </a:lnTo>
                  <a:lnTo>
                    <a:pt x="23495" y="64770"/>
                  </a:lnTo>
                  <a:lnTo>
                    <a:pt x="21590" y="72390"/>
                  </a:lnTo>
                  <a:lnTo>
                    <a:pt x="22606" y="80645"/>
                  </a:lnTo>
                  <a:lnTo>
                    <a:pt x="24511" y="87757"/>
                  </a:lnTo>
                  <a:lnTo>
                    <a:pt x="26924" y="93091"/>
                  </a:lnTo>
                  <a:lnTo>
                    <a:pt x="30226" y="97917"/>
                  </a:lnTo>
                  <a:lnTo>
                    <a:pt x="33528" y="100711"/>
                  </a:lnTo>
                  <a:lnTo>
                    <a:pt x="41783" y="104140"/>
                  </a:lnTo>
                  <a:lnTo>
                    <a:pt x="51308" y="104140"/>
                  </a:lnTo>
                  <a:lnTo>
                    <a:pt x="61849" y="101727"/>
                  </a:lnTo>
                  <a:lnTo>
                    <a:pt x="73406" y="97917"/>
                  </a:lnTo>
                  <a:lnTo>
                    <a:pt x="97917" y="88773"/>
                  </a:lnTo>
                  <a:lnTo>
                    <a:pt x="96012" y="89662"/>
                  </a:lnTo>
                  <a:lnTo>
                    <a:pt x="93599" y="91186"/>
                  </a:lnTo>
                  <a:lnTo>
                    <a:pt x="84963" y="95504"/>
                  </a:lnTo>
                  <a:lnTo>
                    <a:pt x="73406" y="101727"/>
                  </a:lnTo>
                  <a:lnTo>
                    <a:pt x="60960" y="108966"/>
                  </a:lnTo>
                  <a:lnTo>
                    <a:pt x="48514" y="117602"/>
                  </a:lnTo>
                  <a:lnTo>
                    <a:pt x="37846" y="127127"/>
                  </a:lnTo>
                  <a:lnTo>
                    <a:pt x="31242" y="137287"/>
                  </a:lnTo>
                  <a:lnTo>
                    <a:pt x="28829" y="147828"/>
                  </a:lnTo>
                  <a:lnTo>
                    <a:pt x="33147" y="152146"/>
                  </a:lnTo>
                  <a:lnTo>
                    <a:pt x="38862" y="155448"/>
                  </a:lnTo>
                  <a:lnTo>
                    <a:pt x="46609" y="157861"/>
                  </a:lnTo>
                  <a:lnTo>
                    <a:pt x="54737" y="159258"/>
                  </a:lnTo>
                  <a:lnTo>
                    <a:pt x="73406" y="160274"/>
                  </a:lnTo>
                  <a:lnTo>
                    <a:pt x="93599" y="158877"/>
                  </a:lnTo>
                  <a:lnTo>
                    <a:pt x="111887" y="156464"/>
                  </a:lnTo>
                  <a:lnTo>
                    <a:pt x="126746" y="153543"/>
                  </a:lnTo>
                  <a:lnTo>
                    <a:pt x="131445" y="152654"/>
                  </a:lnTo>
                  <a:lnTo>
                    <a:pt x="135382" y="151638"/>
                  </a:lnTo>
                  <a:lnTo>
                    <a:pt x="136271" y="151638"/>
                  </a:lnTo>
                  <a:lnTo>
                    <a:pt x="135382" y="151638"/>
                  </a:lnTo>
                  <a:lnTo>
                    <a:pt x="123825" y="157353"/>
                  </a:lnTo>
                  <a:lnTo>
                    <a:pt x="111887" y="162179"/>
                  </a:lnTo>
                  <a:lnTo>
                    <a:pt x="85852" y="168910"/>
                  </a:lnTo>
                  <a:lnTo>
                    <a:pt x="72898" y="170307"/>
                  </a:lnTo>
                  <a:lnTo>
                    <a:pt x="60452" y="170815"/>
                  </a:lnTo>
                  <a:lnTo>
                    <a:pt x="48895" y="170307"/>
                  </a:lnTo>
                  <a:lnTo>
                    <a:pt x="38862" y="168402"/>
                  </a:lnTo>
                  <a:lnTo>
                    <a:pt x="29718" y="165989"/>
                  </a:lnTo>
                  <a:lnTo>
                    <a:pt x="22987" y="161671"/>
                  </a:lnTo>
                  <a:lnTo>
                    <a:pt x="18288" y="156972"/>
                  </a:lnTo>
                  <a:lnTo>
                    <a:pt x="15875" y="151130"/>
                  </a:lnTo>
                  <a:lnTo>
                    <a:pt x="16764" y="144018"/>
                  </a:lnTo>
                  <a:lnTo>
                    <a:pt x="20574" y="135255"/>
                  </a:lnTo>
                  <a:lnTo>
                    <a:pt x="28321" y="126238"/>
                  </a:lnTo>
                  <a:lnTo>
                    <a:pt x="39878" y="115697"/>
                  </a:lnTo>
                  <a:lnTo>
                    <a:pt x="41783" y="112776"/>
                  </a:lnTo>
                  <a:lnTo>
                    <a:pt x="41275" y="110871"/>
                  </a:lnTo>
                  <a:lnTo>
                    <a:pt x="39370" y="108966"/>
                  </a:lnTo>
                  <a:lnTo>
                    <a:pt x="35941" y="107442"/>
                  </a:lnTo>
                  <a:lnTo>
                    <a:pt x="25908" y="105537"/>
                  </a:lnTo>
                  <a:lnTo>
                    <a:pt x="12954" y="103632"/>
                  </a:lnTo>
                  <a:lnTo>
                    <a:pt x="9525" y="102235"/>
                  </a:lnTo>
                  <a:lnTo>
                    <a:pt x="6731" y="99822"/>
                  </a:lnTo>
                  <a:lnTo>
                    <a:pt x="2413" y="93091"/>
                  </a:lnTo>
                  <a:lnTo>
                    <a:pt x="0" y="84455"/>
                  </a:lnTo>
                  <a:lnTo>
                    <a:pt x="889" y="76708"/>
                  </a:lnTo>
                  <a:lnTo>
                    <a:pt x="3810" y="67183"/>
                  </a:lnTo>
                  <a:lnTo>
                    <a:pt x="8636" y="58547"/>
                  </a:lnTo>
                  <a:lnTo>
                    <a:pt x="14351" y="50800"/>
                  </a:lnTo>
                  <a:lnTo>
                    <a:pt x="21082" y="43688"/>
                  </a:lnTo>
                  <a:lnTo>
                    <a:pt x="36957" y="32131"/>
                  </a:lnTo>
                  <a:lnTo>
                    <a:pt x="56134" y="22479"/>
                  </a:lnTo>
                  <a:lnTo>
                    <a:pt x="76835" y="15367"/>
                  </a:lnTo>
                  <a:lnTo>
                    <a:pt x="97917" y="9017"/>
                  </a:lnTo>
                  <a:lnTo>
                    <a:pt x="118491" y="4318"/>
                  </a:lnTo>
                  <a:close/>
                </a:path>
              </a:pathLst>
            </a:custGeom>
            <a:solidFill>
              <a:srgbClr val="D84221"/>
            </a:solidFill>
            <a:ln w="0" cap="flat" cmpd="sng" algn="ctr">
              <a:solidFill>
                <a:srgbClr val="D842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912868" y="1934337"/>
              <a:ext cx="374905" cy="68200"/>
            </a:xfrm>
            <a:custGeom>
              <a:avLst/>
              <a:gdLst/>
              <a:ahLst/>
              <a:cxnLst/>
              <a:rect l="0" t="0" r="0" b="0"/>
              <a:pathLst>
                <a:path w="374905" h="68200">
                  <a:moveTo>
                    <a:pt x="31242" y="53340"/>
                  </a:moveTo>
                  <a:lnTo>
                    <a:pt x="27305" y="53340"/>
                  </a:lnTo>
                  <a:lnTo>
                    <a:pt x="22098" y="52832"/>
                  </a:lnTo>
                  <a:lnTo>
                    <a:pt x="15875" y="51435"/>
                  </a:lnTo>
                  <a:lnTo>
                    <a:pt x="8636" y="49022"/>
                  </a:lnTo>
                  <a:lnTo>
                    <a:pt x="5334" y="48006"/>
                  </a:lnTo>
                  <a:lnTo>
                    <a:pt x="3810" y="46101"/>
                  </a:lnTo>
                  <a:lnTo>
                    <a:pt x="2921" y="43688"/>
                  </a:lnTo>
                  <a:lnTo>
                    <a:pt x="1397" y="39370"/>
                  </a:lnTo>
                  <a:lnTo>
                    <a:pt x="0" y="32639"/>
                  </a:lnTo>
                  <a:lnTo>
                    <a:pt x="508" y="26924"/>
                  </a:lnTo>
                  <a:lnTo>
                    <a:pt x="1905" y="21590"/>
                  </a:lnTo>
                  <a:lnTo>
                    <a:pt x="5334" y="16764"/>
                  </a:lnTo>
                  <a:lnTo>
                    <a:pt x="10033" y="12446"/>
                  </a:lnTo>
                  <a:lnTo>
                    <a:pt x="15875" y="9144"/>
                  </a:lnTo>
                  <a:lnTo>
                    <a:pt x="22987" y="6223"/>
                  </a:lnTo>
                  <a:lnTo>
                    <a:pt x="31242" y="4318"/>
                  </a:lnTo>
                  <a:lnTo>
                    <a:pt x="50419" y="1016"/>
                  </a:lnTo>
                  <a:lnTo>
                    <a:pt x="72898" y="0"/>
                  </a:lnTo>
                  <a:lnTo>
                    <a:pt x="97917" y="0"/>
                  </a:lnTo>
                  <a:lnTo>
                    <a:pt x="123825" y="1524"/>
                  </a:lnTo>
                  <a:lnTo>
                    <a:pt x="178562" y="7239"/>
                  </a:lnTo>
                  <a:lnTo>
                    <a:pt x="204978" y="11049"/>
                  </a:lnTo>
                  <a:lnTo>
                    <a:pt x="229870" y="14859"/>
                  </a:lnTo>
                  <a:lnTo>
                    <a:pt x="252476" y="18796"/>
                  </a:lnTo>
                  <a:lnTo>
                    <a:pt x="271653" y="22606"/>
                  </a:lnTo>
                  <a:lnTo>
                    <a:pt x="287020" y="25400"/>
                  </a:lnTo>
                  <a:lnTo>
                    <a:pt x="297561" y="27432"/>
                  </a:lnTo>
                  <a:lnTo>
                    <a:pt x="304292" y="28829"/>
                  </a:lnTo>
                  <a:lnTo>
                    <a:pt x="312420" y="31242"/>
                  </a:lnTo>
                  <a:lnTo>
                    <a:pt x="323469" y="34163"/>
                  </a:lnTo>
                  <a:lnTo>
                    <a:pt x="347980" y="41783"/>
                  </a:lnTo>
                  <a:lnTo>
                    <a:pt x="359537" y="46609"/>
                  </a:lnTo>
                  <a:lnTo>
                    <a:pt x="368681" y="52832"/>
                  </a:lnTo>
                  <a:lnTo>
                    <a:pt x="373888" y="59563"/>
                  </a:lnTo>
                  <a:lnTo>
                    <a:pt x="374904" y="63881"/>
                  </a:lnTo>
                  <a:lnTo>
                    <a:pt x="374396" y="67691"/>
                  </a:lnTo>
                  <a:lnTo>
                    <a:pt x="372999" y="68199"/>
                  </a:lnTo>
                  <a:lnTo>
                    <a:pt x="369570" y="67691"/>
                  </a:lnTo>
                  <a:lnTo>
                    <a:pt x="358521" y="67183"/>
                  </a:lnTo>
                  <a:lnTo>
                    <a:pt x="347091" y="65786"/>
                  </a:lnTo>
                  <a:lnTo>
                    <a:pt x="342265" y="65278"/>
                  </a:lnTo>
                  <a:lnTo>
                    <a:pt x="339344" y="65278"/>
                  </a:lnTo>
                  <a:lnTo>
                    <a:pt x="301371" y="60960"/>
                  </a:lnTo>
                  <a:lnTo>
                    <a:pt x="263525" y="58547"/>
                  </a:lnTo>
                  <a:lnTo>
                    <a:pt x="185801" y="56134"/>
                  </a:lnTo>
                  <a:lnTo>
                    <a:pt x="108458" y="55245"/>
                  </a:lnTo>
                  <a:close/>
                </a:path>
              </a:pathLst>
            </a:custGeom>
            <a:solidFill>
              <a:srgbClr val="8E4200"/>
            </a:solidFill>
            <a:ln w="0" cap="flat" cmpd="sng" algn="ctr">
              <a:solidFill>
                <a:srgbClr val="8E4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740529" y="1682877"/>
              <a:ext cx="418085" cy="196343"/>
            </a:xfrm>
            <a:custGeom>
              <a:avLst/>
              <a:gdLst/>
              <a:ahLst/>
              <a:cxnLst/>
              <a:rect l="0" t="0" r="0" b="0"/>
              <a:pathLst>
                <a:path w="418085" h="196343">
                  <a:moveTo>
                    <a:pt x="232283" y="194818"/>
                  </a:moveTo>
                  <a:lnTo>
                    <a:pt x="229489" y="194310"/>
                  </a:lnTo>
                  <a:lnTo>
                    <a:pt x="226060" y="192913"/>
                  </a:lnTo>
                  <a:lnTo>
                    <a:pt x="217424" y="187198"/>
                  </a:lnTo>
                  <a:lnTo>
                    <a:pt x="206883" y="178054"/>
                  </a:lnTo>
                  <a:lnTo>
                    <a:pt x="196342" y="166497"/>
                  </a:lnTo>
                  <a:lnTo>
                    <a:pt x="186690" y="152654"/>
                  </a:lnTo>
                  <a:lnTo>
                    <a:pt x="178562" y="136271"/>
                  </a:lnTo>
                  <a:lnTo>
                    <a:pt x="173355" y="118491"/>
                  </a:lnTo>
                  <a:lnTo>
                    <a:pt x="171831" y="98806"/>
                  </a:lnTo>
                  <a:lnTo>
                    <a:pt x="154559" y="95504"/>
                  </a:lnTo>
                  <a:lnTo>
                    <a:pt x="138684" y="90170"/>
                  </a:lnTo>
                  <a:lnTo>
                    <a:pt x="124333" y="84455"/>
                  </a:lnTo>
                  <a:lnTo>
                    <a:pt x="111379" y="78232"/>
                  </a:lnTo>
                  <a:lnTo>
                    <a:pt x="99314" y="72390"/>
                  </a:lnTo>
                  <a:lnTo>
                    <a:pt x="89789" y="67691"/>
                  </a:lnTo>
                  <a:lnTo>
                    <a:pt x="81661" y="64262"/>
                  </a:lnTo>
                  <a:lnTo>
                    <a:pt x="75819" y="62357"/>
                  </a:lnTo>
                  <a:lnTo>
                    <a:pt x="53340" y="73914"/>
                  </a:lnTo>
                  <a:lnTo>
                    <a:pt x="32131" y="84963"/>
                  </a:lnTo>
                  <a:lnTo>
                    <a:pt x="22606" y="89662"/>
                  </a:lnTo>
                  <a:lnTo>
                    <a:pt x="14351" y="93980"/>
                  </a:lnTo>
                  <a:lnTo>
                    <a:pt x="7747" y="98425"/>
                  </a:lnTo>
                  <a:lnTo>
                    <a:pt x="2921" y="101727"/>
                  </a:lnTo>
                  <a:lnTo>
                    <a:pt x="1016" y="97409"/>
                  </a:lnTo>
                  <a:lnTo>
                    <a:pt x="0" y="92075"/>
                  </a:lnTo>
                  <a:lnTo>
                    <a:pt x="508" y="81534"/>
                  </a:lnTo>
                  <a:lnTo>
                    <a:pt x="20701" y="65278"/>
                  </a:lnTo>
                  <a:lnTo>
                    <a:pt x="43688" y="49911"/>
                  </a:lnTo>
                  <a:lnTo>
                    <a:pt x="69088" y="36957"/>
                  </a:lnTo>
                  <a:lnTo>
                    <a:pt x="96520" y="25400"/>
                  </a:lnTo>
                  <a:lnTo>
                    <a:pt x="125349" y="15748"/>
                  </a:lnTo>
                  <a:lnTo>
                    <a:pt x="155067" y="8128"/>
                  </a:lnTo>
                  <a:lnTo>
                    <a:pt x="185293" y="3302"/>
                  </a:lnTo>
                  <a:lnTo>
                    <a:pt x="216027" y="381"/>
                  </a:lnTo>
                  <a:lnTo>
                    <a:pt x="246253" y="0"/>
                  </a:lnTo>
                  <a:lnTo>
                    <a:pt x="275971" y="2794"/>
                  </a:lnTo>
                  <a:lnTo>
                    <a:pt x="304800" y="8128"/>
                  </a:lnTo>
                  <a:lnTo>
                    <a:pt x="331724" y="16764"/>
                  </a:lnTo>
                  <a:lnTo>
                    <a:pt x="357124" y="28321"/>
                  </a:lnTo>
                  <a:lnTo>
                    <a:pt x="380111" y="43688"/>
                  </a:lnTo>
                  <a:lnTo>
                    <a:pt x="390779" y="52324"/>
                  </a:lnTo>
                  <a:lnTo>
                    <a:pt x="400812" y="62357"/>
                  </a:lnTo>
                  <a:lnTo>
                    <a:pt x="409956" y="72898"/>
                  </a:lnTo>
                  <a:lnTo>
                    <a:pt x="418084" y="84455"/>
                  </a:lnTo>
                  <a:lnTo>
                    <a:pt x="418084" y="88773"/>
                  </a:lnTo>
                  <a:lnTo>
                    <a:pt x="417195" y="92583"/>
                  </a:lnTo>
                  <a:lnTo>
                    <a:pt x="412750" y="97409"/>
                  </a:lnTo>
                  <a:lnTo>
                    <a:pt x="406146" y="99822"/>
                  </a:lnTo>
                  <a:lnTo>
                    <a:pt x="397891" y="101219"/>
                  </a:lnTo>
                  <a:lnTo>
                    <a:pt x="378714" y="102235"/>
                  </a:lnTo>
                  <a:lnTo>
                    <a:pt x="369189" y="103124"/>
                  </a:lnTo>
                  <a:lnTo>
                    <a:pt x="360934" y="105029"/>
                  </a:lnTo>
                  <a:lnTo>
                    <a:pt x="359537" y="114173"/>
                  </a:lnTo>
                  <a:lnTo>
                    <a:pt x="356616" y="122809"/>
                  </a:lnTo>
                  <a:lnTo>
                    <a:pt x="346583" y="140081"/>
                  </a:lnTo>
                  <a:lnTo>
                    <a:pt x="332232" y="156972"/>
                  </a:lnTo>
                  <a:lnTo>
                    <a:pt x="314452" y="171323"/>
                  </a:lnTo>
                  <a:lnTo>
                    <a:pt x="294767" y="183261"/>
                  </a:lnTo>
                  <a:lnTo>
                    <a:pt x="273558" y="192024"/>
                  </a:lnTo>
                  <a:lnTo>
                    <a:pt x="252476" y="196342"/>
                  </a:lnTo>
                  <a:lnTo>
                    <a:pt x="242443" y="196342"/>
                  </a:lnTo>
                  <a:close/>
                </a:path>
              </a:pathLst>
            </a:custGeom>
            <a:solidFill>
              <a:srgbClr val="BF8241"/>
            </a:solidFill>
            <a:ln w="0" cap="flat" cmpd="sng" algn="ctr">
              <a:solidFill>
                <a:srgbClr val="BF824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51070" y="1787525"/>
              <a:ext cx="42800" cy="94489"/>
            </a:xfrm>
            <a:custGeom>
              <a:avLst/>
              <a:gdLst/>
              <a:ahLst/>
              <a:cxnLst/>
              <a:rect l="0" t="0" r="0" b="0"/>
              <a:pathLst>
                <a:path w="42800" h="94489">
                  <a:moveTo>
                    <a:pt x="34163" y="10541"/>
                  </a:moveTo>
                  <a:lnTo>
                    <a:pt x="35052" y="17653"/>
                  </a:lnTo>
                  <a:lnTo>
                    <a:pt x="36449" y="28321"/>
                  </a:lnTo>
                  <a:lnTo>
                    <a:pt x="36957" y="35052"/>
                  </a:lnTo>
                  <a:lnTo>
                    <a:pt x="36957" y="40259"/>
                  </a:lnTo>
                  <a:lnTo>
                    <a:pt x="36957" y="44577"/>
                  </a:lnTo>
                  <a:lnTo>
                    <a:pt x="37973" y="50800"/>
                  </a:lnTo>
                  <a:lnTo>
                    <a:pt x="39370" y="60452"/>
                  </a:lnTo>
                  <a:lnTo>
                    <a:pt x="40894" y="66675"/>
                  </a:lnTo>
                  <a:lnTo>
                    <a:pt x="42799" y="74803"/>
                  </a:lnTo>
                  <a:lnTo>
                    <a:pt x="42291" y="79629"/>
                  </a:lnTo>
                  <a:lnTo>
                    <a:pt x="38481" y="84455"/>
                  </a:lnTo>
                  <a:lnTo>
                    <a:pt x="32639" y="88773"/>
                  </a:lnTo>
                  <a:lnTo>
                    <a:pt x="25908" y="92075"/>
                  </a:lnTo>
                  <a:lnTo>
                    <a:pt x="18288" y="93980"/>
                  </a:lnTo>
                  <a:lnTo>
                    <a:pt x="12065" y="94488"/>
                  </a:lnTo>
                  <a:lnTo>
                    <a:pt x="6731" y="93091"/>
                  </a:lnTo>
                  <a:lnTo>
                    <a:pt x="4318" y="89281"/>
                  </a:lnTo>
                  <a:lnTo>
                    <a:pt x="2413" y="76708"/>
                  </a:lnTo>
                  <a:lnTo>
                    <a:pt x="1016" y="67691"/>
                  </a:lnTo>
                  <a:lnTo>
                    <a:pt x="508" y="60960"/>
                  </a:lnTo>
                  <a:lnTo>
                    <a:pt x="0" y="55118"/>
                  </a:lnTo>
                  <a:lnTo>
                    <a:pt x="0" y="49403"/>
                  </a:lnTo>
                  <a:lnTo>
                    <a:pt x="508" y="41656"/>
                  </a:lnTo>
                  <a:lnTo>
                    <a:pt x="1016" y="31623"/>
                  </a:lnTo>
                  <a:lnTo>
                    <a:pt x="1524" y="17653"/>
                  </a:lnTo>
                  <a:lnTo>
                    <a:pt x="7747" y="10033"/>
                  </a:lnTo>
                  <a:lnTo>
                    <a:pt x="15875" y="3302"/>
                  </a:lnTo>
                  <a:lnTo>
                    <a:pt x="24003" y="0"/>
                  </a:lnTo>
                  <a:lnTo>
                    <a:pt x="28321" y="0"/>
                  </a:lnTo>
                  <a:lnTo>
                    <a:pt x="32131" y="1905"/>
                  </a:lnTo>
                  <a:close/>
                </a:path>
              </a:pathLst>
            </a:custGeom>
            <a:solidFill>
              <a:srgbClr val="EDDD9B"/>
            </a:solidFill>
            <a:ln w="0" cap="flat" cmpd="sng" algn="ctr">
              <a:solidFill>
                <a:srgbClr val="EDDD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774184" y="1900809"/>
              <a:ext cx="103125" cy="78233"/>
            </a:xfrm>
            <a:custGeom>
              <a:avLst/>
              <a:gdLst/>
              <a:ahLst/>
              <a:cxnLst/>
              <a:rect l="0" t="0" r="0" b="0"/>
              <a:pathLst>
                <a:path w="103125" h="78233">
                  <a:moveTo>
                    <a:pt x="24384" y="32131"/>
                  </a:moveTo>
                  <a:lnTo>
                    <a:pt x="50419" y="21590"/>
                  </a:lnTo>
                  <a:lnTo>
                    <a:pt x="103124" y="0"/>
                  </a:lnTo>
                  <a:lnTo>
                    <a:pt x="100711" y="6223"/>
                  </a:lnTo>
                  <a:lnTo>
                    <a:pt x="98806" y="10541"/>
                  </a:lnTo>
                  <a:lnTo>
                    <a:pt x="94488" y="15748"/>
                  </a:lnTo>
                  <a:lnTo>
                    <a:pt x="90678" y="21590"/>
                  </a:lnTo>
                  <a:lnTo>
                    <a:pt x="89281" y="25908"/>
                  </a:lnTo>
                  <a:lnTo>
                    <a:pt x="88773" y="32131"/>
                  </a:lnTo>
                  <a:lnTo>
                    <a:pt x="86360" y="39751"/>
                  </a:lnTo>
                  <a:lnTo>
                    <a:pt x="82042" y="48006"/>
                  </a:lnTo>
                  <a:lnTo>
                    <a:pt x="75819" y="56134"/>
                  </a:lnTo>
                  <a:lnTo>
                    <a:pt x="67691" y="63754"/>
                  </a:lnTo>
                  <a:lnTo>
                    <a:pt x="58547" y="69977"/>
                  </a:lnTo>
                  <a:lnTo>
                    <a:pt x="48895" y="75311"/>
                  </a:lnTo>
                  <a:lnTo>
                    <a:pt x="38862" y="78232"/>
                  </a:lnTo>
                  <a:lnTo>
                    <a:pt x="29210" y="78232"/>
                  </a:lnTo>
                  <a:lnTo>
                    <a:pt x="18161" y="73914"/>
                  </a:lnTo>
                  <a:lnTo>
                    <a:pt x="8128" y="65659"/>
                  </a:lnTo>
                  <a:lnTo>
                    <a:pt x="1397" y="54610"/>
                  </a:lnTo>
                  <a:lnTo>
                    <a:pt x="0" y="48895"/>
                  </a:lnTo>
                  <a:lnTo>
                    <a:pt x="381" y="43180"/>
                  </a:lnTo>
                  <a:close/>
                </a:path>
              </a:pathLst>
            </a:custGeom>
            <a:solidFill>
              <a:srgbClr val="EDDD9B"/>
            </a:solidFill>
            <a:ln w="0" cap="flat" cmpd="sng" algn="ctr">
              <a:solidFill>
                <a:srgbClr val="EDDD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895596" y="2015490"/>
              <a:ext cx="314326" cy="47499"/>
            </a:xfrm>
            <a:custGeom>
              <a:avLst/>
              <a:gdLst/>
              <a:ahLst/>
              <a:cxnLst/>
              <a:rect l="0" t="0" r="0" b="0"/>
              <a:pathLst>
                <a:path w="314326" h="47499">
                  <a:moveTo>
                    <a:pt x="3810" y="30734"/>
                  </a:moveTo>
                  <a:lnTo>
                    <a:pt x="1397" y="28829"/>
                  </a:lnTo>
                  <a:lnTo>
                    <a:pt x="0" y="26924"/>
                  </a:lnTo>
                  <a:lnTo>
                    <a:pt x="1905" y="22098"/>
                  </a:lnTo>
                  <a:lnTo>
                    <a:pt x="7620" y="16764"/>
                  </a:lnTo>
                  <a:lnTo>
                    <a:pt x="16256" y="11557"/>
                  </a:lnTo>
                  <a:lnTo>
                    <a:pt x="27305" y="6223"/>
                  </a:lnTo>
                  <a:lnTo>
                    <a:pt x="38354" y="2413"/>
                  </a:lnTo>
                  <a:lnTo>
                    <a:pt x="49403" y="508"/>
                  </a:lnTo>
                  <a:lnTo>
                    <a:pt x="58039" y="0"/>
                  </a:lnTo>
                  <a:lnTo>
                    <a:pt x="96520" y="4826"/>
                  </a:lnTo>
                  <a:lnTo>
                    <a:pt x="133858" y="7620"/>
                  </a:lnTo>
                  <a:lnTo>
                    <a:pt x="169926" y="9144"/>
                  </a:lnTo>
                  <a:lnTo>
                    <a:pt x="203962" y="10541"/>
                  </a:lnTo>
                  <a:lnTo>
                    <a:pt x="236093" y="12954"/>
                  </a:lnTo>
                  <a:lnTo>
                    <a:pt x="265430" y="16256"/>
                  </a:lnTo>
                  <a:lnTo>
                    <a:pt x="291338" y="22606"/>
                  </a:lnTo>
                  <a:lnTo>
                    <a:pt x="303403" y="26924"/>
                  </a:lnTo>
                  <a:lnTo>
                    <a:pt x="314325" y="32131"/>
                  </a:lnTo>
                  <a:lnTo>
                    <a:pt x="302895" y="32639"/>
                  </a:lnTo>
                  <a:lnTo>
                    <a:pt x="289433" y="34036"/>
                  </a:lnTo>
                  <a:lnTo>
                    <a:pt x="274066" y="35560"/>
                  </a:lnTo>
                  <a:lnTo>
                    <a:pt x="256794" y="37846"/>
                  </a:lnTo>
                  <a:lnTo>
                    <a:pt x="217932" y="42291"/>
                  </a:lnTo>
                  <a:lnTo>
                    <a:pt x="175641" y="45593"/>
                  </a:lnTo>
                  <a:lnTo>
                    <a:pt x="131064" y="47498"/>
                  </a:lnTo>
                  <a:lnTo>
                    <a:pt x="85852" y="46609"/>
                  </a:lnTo>
                  <a:lnTo>
                    <a:pt x="64262" y="44577"/>
                  </a:lnTo>
                  <a:lnTo>
                    <a:pt x="43180" y="41275"/>
                  </a:lnTo>
                  <a:lnTo>
                    <a:pt x="22987" y="36449"/>
                  </a:lnTo>
                  <a:close/>
                </a:path>
              </a:pathLst>
            </a:custGeom>
            <a:solidFill>
              <a:srgbClr val="DCB895"/>
            </a:solidFill>
            <a:ln w="0" cap="flat" cmpd="sng" algn="ctr">
              <a:solidFill>
                <a:srgbClr val="DCB89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997323" y="1774063"/>
              <a:ext cx="163196" cy="119508"/>
            </a:xfrm>
            <a:custGeom>
              <a:avLst/>
              <a:gdLst/>
              <a:ahLst/>
              <a:cxnLst/>
              <a:rect l="0" t="0" r="0" b="0"/>
              <a:pathLst>
                <a:path w="163196" h="119508">
                  <a:moveTo>
                    <a:pt x="6223" y="102235"/>
                  </a:moveTo>
                  <a:lnTo>
                    <a:pt x="12065" y="96012"/>
                  </a:lnTo>
                  <a:lnTo>
                    <a:pt x="22098" y="87376"/>
                  </a:lnTo>
                  <a:lnTo>
                    <a:pt x="31750" y="80137"/>
                  </a:lnTo>
                  <a:lnTo>
                    <a:pt x="41275" y="72009"/>
                  </a:lnTo>
                  <a:lnTo>
                    <a:pt x="57150" y="54737"/>
                  </a:lnTo>
                  <a:lnTo>
                    <a:pt x="72009" y="36449"/>
                  </a:lnTo>
                  <a:lnTo>
                    <a:pt x="87884" y="19685"/>
                  </a:lnTo>
                  <a:lnTo>
                    <a:pt x="97028" y="12954"/>
                  </a:lnTo>
                  <a:lnTo>
                    <a:pt x="107061" y="8128"/>
                  </a:lnTo>
                  <a:lnTo>
                    <a:pt x="121920" y="3302"/>
                  </a:lnTo>
                  <a:lnTo>
                    <a:pt x="138303" y="0"/>
                  </a:lnTo>
                  <a:lnTo>
                    <a:pt x="145923" y="0"/>
                  </a:lnTo>
                  <a:lnTo>
                    <a:pt x="152654" y="1397"/>
                  </a:lnTo>
                  <a:lnTo>
                    <a:pt x="158877" y="4826"/>
                  </a:lnTo>
                  <a:lnTo>
                    <a:pt x="163195" y="9525"/>
                  </a:lnTo>
                  <a:lnTo>
                    <a:pt x="141605" y="25908"/>
                  </a:lnTo>
                  <a:lnTo>
                    <a:pt x="132969" y="34544"/>
                  </a:lnTo>
                  <a:lnTo>
                    <a:pt x="125349" y="44577"/>
                  </a:lnTo>
                  <a:lnTo>
                    <a:pt x="119507" y="56642"/>
                  </a:lnTo>
                  <a:lnTo>
                    <a:pt x="114681" y="70485"/>
                  </a:lnTo>
                  <a:lnTo>
                    <a:pt x="111887" y="87757"/>
                  </a:lnTo>
                  <a:lnTo>
                    <a:pt x="110363" y="108966"/>
                  </a:lnTo>
                  <a:lnTo>
                    <a:pt x="98425" y="114681"/>
                  </a:lnTo>
                  <a:lnTo>
                    <a:pt x="85979" y="118110"/>
                  </a:lnTo>
                  <a:lnTo>
                    <a:pt x="73025" y="119507"/>
                  </a:lnTo>
                  <a:lnTo>
                    <a:pt x="59563" y="118999"/>
                  </a:lnTo>
                  <a:lnTo>
                    <a:pt x="31242" y="115697"/>
                  </a:lnTo>
                  <a:lnTo>
                    <a:pt x="0" y="110363"/>
                  </a:lnTo>
                  <a:close/>
                </a:path>
              </a:pathLst>
            </a:custGeom>
            <a:solidFill>
              <a:srgbClr val="DCB895"/>
            </a:solidFill>
            <a:ln w="0" cap="flat" cmpd="sng" algn="ctr">
              <a:solidFill>
                <a:srgbClr val="DCB89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912360" y="1720342"/>
              <a:ext cx="162688" cy="112777"/>
            </a:xfrm>
            <a:custGeom>
              <a:avLst/>
              <a:gdLst/>
              <a:ahLst/>
              <a:cxnLst/>
              <a:rect l="0" t="0" r="0" b="0"/>
              <a:pathLst>
                <a:path w="162688" h="112777">
                  <a:moveTo>
                    <a:pt x="27432" y="25908"/>
                  </a:moveTo>
                  <a:lnTo>
                    <a:pt x="41275" y="17272"/>
                  </a:lnTo>
                  <a:lnTo>
                    <a:pt x="55753" y="10033"/>
                  </a:lnTo>
                  <a:lnTo>
                    <a:pt x="73914" y="3810"/>
                  </a:lnTo>
                  <a:lnTo>
                    <a:pt x="93091" y="0"/>
                  </a:lnTo>
                  <a:lnTo>
                    <a:pt x="111379" y="0"/>
                  </a:lnTo>
                  <a:lnTo>
                    <a:pt x="128651" y="3302"/>
                  </a:lnTo>
                  <a:lnTo>
                    <a:pt x="135890" y="6223"/>
                  </a:lnTo>
                  <a:lnTo>
                    <a:pt x="143002" y="10541"/>
                  </a:lnTo>
                  <a:lnTo>
                    <a:pt x="148844" y="15240"/>
                  </a:lnTo>
                  <a:lnTo>
                    <a:pt x="154051" y="21590"/>
                  </a:lnTo>
                  <a:lnTo>
                    <a:pt x="157988" y="28702"/>
                  </a:lnTo>
                  <a:lnTo>
                    <a:pt x="160782" y="37338"/>
                  </a:lnTo>
                  <a:lnTo>
                    <a:pt x="162306" y="46990"/>
                  </a:lnTo>
                  <a:lnTo>
                    <a:pt x="162687" y="57531"/>
                  </a:lnTo>
                  <a:lnTo>
                    <a:pt x="161798" y="67564"/>
                  </a:lnTo>
                  <a:lnTo>
                    <a:pt x="159893" y="76708"/>
                  </a:lnTo>
                  <a:lnTo>
                    <a:pt x="157480" y="84455"/>
                  </a:lnTo>
                  <a:lnTo>
                    <a:pt x="154051" y="91186"/>
                  </a:lnTo>
                  <a:lnTo>
                    <a:pt x="145415" y="101727"/>
                  </a:lnTo>
                  <a:lnTo>
                    <a:pt x="134874" y="108458"/>
                  </a:lnTo>
                  <a:lnTo>
                    <a:pt x="122428" y="112268"/>
                  </a:lnTo>
                  <a:lnTo>
                    <a:pt x="108458" y="112776"/>
                  </a:lnTo>
                  <a:lnTo>
                    <a:pt x="94107" y="111252"/>
                  </a:lnTo>
                  <a:lnTo>
                    <a:pt x="79248" y="107442"/>
                  </a:lnTo>
                  <a:lnTo>
                    <a:pt x="64389" y="101727"/>
                  </a:lnTo>
                  <a:lnTo>
                    <a:pt x="49911" y="94488"/>
                  </a:lnTo>
                  <a:lnTo>
                    <a:pt x="36449" y="86360"/>
                  </a:lnTo>
                  <a:lnTo>
                    <a:pt x="25019" y="77724"/>
                  </a:lnTo>
                  <a:lnTo>
                    <a:pt x="14859" y="69088"/>
                  </a:lnTo>
                  <a:lnTo>
                    <a:pt x="6731" y="59944"/>
                  </a:lnTo>
                  <a:lnTo>
                    <a:pt x="1905" y="51308"/>
                  </a:lnTo>
                  <a:lnTo>
                    <a:pt x="0" y="43561"/>
                  </a:lnTo>
                  <a:lnTo>
                    <a:pt x="1016" y="44069"/>
                  </a:lnTo>
                  <a:lnTo>
                    <a:pt x="0" y="43561"/>
                  </a:lnTo>
                  <a:close/>
                </a:path>
              </a:pathLst>
            </a:custGeom>
            <a:solidFill>
              <a:srgbClr val="AA5E0A"/>
            </a:solidFill>
            <a:ln w="0" cap="flat" cmpd="sng" algn="ctr">
              <a:solidFill>
                <a:srgbClr val="AA5E0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924806" y="1726946"/>
              <a:ext cx="143638" cy="102236"/>
            </a:xfrm>
            <a:custGeom>
              <a:avLst/>
              <a:gdLst/>
              <a:ahLst/>
              <a:cxnLst/>
              <a:rect l="0" t="0" r="0" b="0"/>
              <a:pathLst>
                <a:path w="143638" h="102236">
                  <a:moveTo>
                    <a:pt x="9652" y="41275"/>
                  </a:moveTo>
                  <a:lnTo>
                    <a:pt x="17272" y="38989"/>
                  </a:lnTo>
                  <a:lnTo>
                    <a:pt x="29337" y="33655"/>
                  </a:lnTo>
                  <a:lnTo>
                    <a:pt x="38481" y="28829"/>
                  </a:lnTo>
                  <a:lnTo>
                    <a:pt x="50038" y="25019"/>
                  </a:lnTo>
                  <a:lnTo>
                    <a:pt x="57150" y="13970"/>
                  </a:lnTo>
                  <a:lnTo>
                    <a:pt x="67310" y="6350"/>
                  </a:lnTo>
                  <a:lnTo>
                    <a:pt x="78232" y="2032"/>
                  </a:lnTo>
                  <a:lnTo>
                    <a:pt x="89789" y="0"/>
                  </a:lnTo>
                  <a:lnTo>
                    <a:pt x="101854" y="1016"/>
                  </a:lnTo>
                  <a:lnTo>
                    <a:pt x="112903" y="3937"/>
                  </a:lnTo>
                  <a:lnTo>
                    <a:pt x="122936" y="8636"/>
                  </a:lnTo>
                  <a:lnTo>
                    <a:pt x="131064" y="15367"/>
                  </a:lnTo>
                  <a:lnTo>
                    <a:pt x="137795" y="24003"/>
                  </a:lnTo>
                  <a:lnTo>
                    <a:pt x="141605" y="35052"/>
                  </a:lnTo>
                  <a:lnTo>
                    <a:pt x="143637" y="47117"/>
                  </a:lnTo>
                  <a:lnTo>
                    <a:pt x="143637" y="59563"/>
                  </a:lnTo>
                  <a:lnTo>
                    <a:pt x="141224" y="72009"/>
                  </a:lnTo>
                  <a:lnTo>
                    <a:pt x="136906" y="83058"/>
                  </a:lnTo>
                  <a:lnTo>
                    <a:pt x="130175" y="92202"/>
                  </a:lnTo>
                  <a:lnTo>
                    <a:pt x="121920" y="98425"/>
                  </a:lnTo>
                  <a:lnTo>
                    <a:pt x="113284" y="101346"/>
                  </a:lnTo>
                  <a:lnTo>
                    <a:pt x="104648" y="102235"/>
                  </a:lnTo>
                  <a:lnTo>
                    <a:pt x="96012" y="101346"/>
                  </a:lnTo>
                  <a:lnTo>
                    <a:pt x="87376" y="97917"/>
                  </a:lnTo>
                  <a:lnTo>
                    <a:pt x="79756" y="92202"/>
                  </a:lnTo>
                  <a:lnTo>
                    <a:pt x="73025" y="84074"/>
                  </a:lnTo>
                  <a:lnTo>
                    <a:pt x="67310" y="73533"/>
                  </a:lnTo>
                  <a:lnTo>
                    <a:pt x="64389" y="60071"/>
                  </a:lnTo>
                  <a:lnTo>
                    <a:pt x="49022" y="55245"/>
                  </a:lnTo>
                  <a:lnTo>
                    <a:pt x="34163" y="52324"/>
                  </a:lnTo>
                  <a:lnTo>
                    <a:pt x="18288" y="49530"/>
                  </a:lnTo>
                  <a:lnTo>
                    <a:pt x="0" y="44196"/>
                  </a:lnTo>
                  <a:close/>
                </a:path>
              </a:pathLst>
            </a:custGeom>
            <a:solidFill>
              <a:srgbClr val="D2A679"/>
            </a:solidFill>
            <a:ln w="0" cap="flat" cmpd="sng" algn="ctr">
              <a:solidFill>
                <a:srgbClr val="D2A6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014595" y="1756791"/>
              <a:ext cx="32132" cy="52325"/>
            </a:xfrm>
            <a:custGeom>
              <a:avLst/>
              <a:gdLst/>
              <a:ahLst/>
              <a:cxnLst/>
              <a:rect l="0" t="0" r="0" b="0"/>
              <a:pathLst>
                <a:path w="32132" h="52325">
                  <a:moveTo>
                    <a:pt x="1524" y="15748"/>
                  </a:moveTo>
                  <a:lnTo>
                    <a:pt x="4826" y="7620"/>
                  </a:lnTo>
                  <a:lnTo>
                    <a:pt x="10160" y="1905"/>
                  </a:lnTo>
                  <a:lnTo>
                    <a:pt x="16383" y="0"/>
                  </a:lnTo>
                  <a:lnTo>
                    <a:pt x="22606" y="1905"/>
                  </a:lnTo>
                  <a:lnTo>
                    <a:pt x="27432" y="7620"/>
                  </a:lnTo>
                  <a:lnTo>
                    <a:pt x="30734" y="15748"/>
                  </a:lnTo>
                  <a:lnTo>
                    <a:pt x="32131" y="26416"/>
                  </a:lnTo>
                  <a:lnTo>
                    <a:pt x="30734" y="36449"/>
                  </a:lnTo>
                  <a:lnTo>
                    <a:pt x="27432" y="45085"/>
                  </a:lnTo>
                  <a:lnTo>
                    <a:pt x="22606" y="50419"/>
                  </a:lnTo>
                  <a:lnTo>
                    <a:pt x="16383" y="52324"/>
                  </a:lnTo>
                  <a:lnTo>
                    <a:pt x="10160" y="50419"/>
                  </a:lnTo>
                  <a:lnTo>
                    <a:pt x="4826" y="45085"/>
                  </a:lnTo>
                  <a:lnTo>
                    <a:pt x="1524" y="36449"/>
                  </a:lnTo>
                  <a:lnTo>
                    <a:pt x="0" y="26416"/>
                  </a:lnTo>
                  <a:close/>
                </a:path>
              </a:pathLst>
            </a:custGeom>
            <a:solidFill>
              <a:srgbClr val="FFDD54"/>
            </a:solidFill>
            <a:ln w="0" cap="flat" cmpd="sng" algn="ctr">
              <a:solidFill>
                <a:srgbClr val="FFDD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798568" y="1549400"/>
              <a:ext cx="356744" cy="173737"/>
            </a:xfrm>
            <a:custGeom>
              <a:avLst/>
              <a:gdLst/>
              <a:ahLst/>
              <a:cxnLst/>
              <a:rect l="0" t="0" r="0" b="0"/>
              <a:pathLst>
                <a:path w="356744" h="173737">
                  <a:moveTo>
                    <a:pt x="35052" y="87376"/>
                  </a:moveTo>
                  <a:lnTo>
                    <a:pt x="31750" y="74422"/>
                  </a:lnTo>
                  <a:lnTo>
                    <a:pt x="27432" y="62865"/>
                  </a:lnTo>
                  <a:lnTo>
                    <a:pt x="16891" y="41275"/>
                  </a:lnTo>
                  <a:lnTo>
                    <a:pt x="7239" y="20701"/>
                  </a:lnTo>
                  <a:lnTo>
                    <a:pt x="0" y="1016"/>
                  </a:lnTo>
                  <a:lnTo>
                    <a:pt x="38989" y="0"/>
                  </a:lnTo>
                  <a:lnTo>
                    <a:pt x="75438" y="1016"/>
                  </a:lnTo>
                  <a:lnTo>
                    <a:pt x="109982" y="3810"/>
                  </a:lnTo>
                  <a:lnTo>
                    <a:pt x="142621" y="9144"/>
                  </a:lnTo>
                  <a:lnTo>
                    <a:pt x="172847" y="15875"/>
                  </a:lnTo>
                  <a:lnTo>
                    <a:pt x="201168" y="24003"/>
                  </a:lnTo>
                  <a:lnTo>
                    <a:pt x="226568" y="34036"/>
                  </a:lnTo>
                  <a:lnTo>
                    <a:pt x="250571" y="45085"/>
                  </a:lnTo>
                  <a:lnTo>
                    <a:pt x="271780" y="58039"/>
                  </a:lnTo>
                  <a:lnTo>
                    <a:pt x="290957" y="72009"/>
                  </a:lnTo>
                  <a:lnTo>
                    <a:pt x="307721" y="86868"/>
                  </a:lnTo>
                  <a:lnTo>
                    <a:pt x="322072" y="102743"/>
                  </a:lnTo>
                  <a:lnTo>
                    <a:pt x="334137" y="119507"/>
                  </a:lnTo>
                  <a:lnTo>
                    <a:pt x="344170" y="136779"/>
                  </a:lnTo>
                  <a:lnTo>
                    <a:pt x="351917" y="155067"/>
                  </a:lnTo>
                  <a:lnTo>
                    <a:pt x="356743" y="173736"/>
                  </a:lnTo>
                  <a:lnTo>
                    <a:pt x="350012" y="164592"/>
                  </a:lnTo>
                  <a:lnTo>
                    <a:pt x="341376" y="155067"/>
                  </a:lnTo>
                  <a:lnTo>
                    <a:pt x="331724" y="144907"/>
                  </a:lnTo>
                  <a:lnTo>
                    <a:pt x="320167" y="135382"/>
                  </a:lnTo>
                  <a:lnTo>
                    <a:pt x="307213" y="125222"/>
                  </a:lnTo>
                  <a:lnTo>
                    <a:pt x="292354" y="115697"/>
                  </a:lnTo>
                  <a:lnTo>
                    <a:pt x="276098" y="107061"/>
                  </a:lnTo>
                  <a:lnTo>
                    <a:pt x="257810" y="98425"/>
                  </a:lnTo>
                  <a:lnTo>
                    <a:pt x="237617" y="91694"/>
                  </a:lnTo>
                  <a:lnTo>
                    <a:pt x="215138" y="85471"/>
                  </a:lnTo>
                  <a:lnTo>
                    <a:pt x="191135" y="81153"/>
                  </a:lnTo>
                  <a:lnTo>
                    <a:pt x="164211" y="78232"/>
                  </a:lnTo>
                  <a:lnTo>
                    <a:pt x="135382" y="76835"/>
                  </a:lnTo>
                  <a:lnTo>
                    <a:pt x="104648" y="78232"/>
                  </a:lnTo>
                  <a:lnTo>
                    <a:pt x="71120" y="81661"/>
                  </a:lnTo>
                  <a:close/>
                </a:path>
              </a:pathLst>
            </a:custGeom>
            <a:solidFill>
              <a:srgbClr val="E5C9AF"/>
            </a:solidFill>
            <a:ln w="0" cap="flat" cmpd="sng" algn="ctr">
              <a:solidFill>
                <a:srgbClr val="E5C9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787519" y="1972310"/>
              <a:ext cx="95632" cy="59056"/>
            </a:xfrm>
            <a:custGeom>
              <a:avLst/>
              <a:gdLst/>
              <a:ahLst/>
              <a:cxnLst/>
              <a:rect l="0" t="0" r="0" b="0"/>
              <a:pathLst>
                <a:path w="95632" h="59056">
                  <a:moveTo>
                    <a:pt x="89281" y="0"/>
                  </a:moveTo>
                  <a:lnTo>
                    <a:pt x="85471" y="11430"/>
                  </a:lnTo>
                  <a:lnTo>
                    <a:pt x="83058" y="20066"/>
                  </a:lnTo>
                  <a:lnTo>
                    <a:pt x="82169" y="27305"/>
                  </a:lnTo>
                  <a:lnTo>
                    <a:pt x="83058" y="33147"/>
                  </a:lnTo>
                  <a:lnTo>
                    <a:pt x="87376" y="42672"/>
                  </a:lnTo>
                  <a:lnTo>
                    <a:pt x="95631" y="52832"/>
                  </a:lnTo>
                  <a:lnTo>
                    <a:pt x="77851" y="55118"/>
                  </a:lnTo>
                  <a:lnTo>
                    <a:pt x="60579" y="57150"/>
                  </a:lnTo>
                  <a:lnTo>
                    <a:pt x="45212" y="58547"/>
                  </a:lnTo>
                  <a:lnTo>
                    <a:pt x="31750" y="59055"/>
                  </a:lnTo>
                  <a:lnTo>
                    <a:pt x="19685" y="58039"/>
                  </a:lnTo>
                  <a:lnTo>
                    <a:pt x="10160" y="56134"/>
                  </a:lnTo>
                  <a:lnTo>
                    <a:pt x="3429" y="52324"/>
                  </a:lnTo>
                  <a:lnTo>
                    <a:pt x="0" y="46482"/>
                  </a:lnTo>
                  <a:lnTo>
                    <a:pt x="508" y="40767"/>
                  </a:lnTo>
                  <a:lnTo>
                    <a:pt x="5334" y="35052"/>
                  </a:lnTo>
                  <a:lnTo>
                    <a:pt x="14478" y="28829"/>
                  </a:lnTo>
                  <a:lnTo>
                    <a:pt x="26035" y="22479"/>
                  </a:lnTo>
                  <a:lnTo>
                    <a:pt x="39878" y="16256"/>
                  </a:lnTo>
                  <a:lnTo>
                    <a:pt x="55753" y="10541"/>
                  </a:lnTo>
                  <a:close/>
                </a:path>
              </a:pathLst>
            </a:custGeom>
            <a:solidFill>
              <a:srgbClr val="EDDD9B"/>
            </a:solidFill>
            <a:ln w="0" cap="flat" cmpd="sng" algn="ctr">
              <a:solidFill>
                <a:srgbClr val="EDDD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883531" y="1900809"/>
              <a:ext cx="327915" cy="135764"/>
            </a:xfrm>
            <a:custGeom>
              <a:avLst/>
              <a:gdLst/>
              <a:ahLst/>
              <a:cxnLst/>
              <a:rect l="0" t="0" r="0" b="0"/>
              <a:pathLst>
                <a:path w="327915" h="135764">
                  <a:moveTo>
                    <a:pt x="220853" y="0"/>
                  </a:moveTo>
                  <a:lnTo>
                    <a:pt x="231902" y="11049"/>
                  </a:lnTo>
                  <a:lnTo>
                    <a:pt x="244856" y="18669"/>
                  </a:lnTo>
                  <a:lnTo>
                    <a:pt x="257810" y="24384"/>
                  </a:lnTo>
                  <a:lnTo>
                    <a:pt x="270256" y="28702"/>
                  </a:lnTo>
                  <a:lnTo>
                    <a:pt x="280797" y="33020"/>
                  </a:lnTo>
                  <a:lnTo>
                    <a:pt x="288036" y="38862"/>
                  </a:lnTo>
                  <a:lnTo>
                    <a:pt x="290449" y="42164"/>
                  </a:lnTo>
                  <a:lnTo>
                    <a:pt x="291465" y="46482"/>
                  </a:lnTo>
                  <a:lnTo>
                    <a:pt x="290957" y="51308"/>
                  </a:lnTo>
                  <a:lnTo>
                    <a:pt x="289433" y="57023"/>
                  </a:lnTo>
                  <a:lnTo>
                    <a:pt x="254000" y="56134"/>
                  </a:lnTo>
                  <a:lnTo>
                    <a:pt x="215519" y="53721"/>
                  </a:lnTo>
                  <a:lnTo>
                    <a:pt x="176657" y="50800"/>
                  </a:lnTo>
                  <a:lnTo>
                    <a:pt x="139192" y="48006"/>
                  </a:lnTo>
                  <a:lnTo>
                    <a:pt x="105664" y="45974"/>
                  </a:lnTo>
                  <a:lnTo>
                    <a:pt x="90805" y="45085"/>
                  </a:lnTo>
                  <a:lnTo>
                    <a:pt x="77343" y="44577"/>
                  </a:lnTo>
                  <a:lnTo>
                    <a:pt x="65786" y="44069"/>
                  </a:lnTo>
                  <a:lnTo>
                    <a:pt x="56642" y="44577"/>
                  </a:lnTo>
                  <a:lnTo>
                    <a:pt x="50419" y="45085"/>
                  </a:lnTo>
                  <a:lnTo>
                    <a:pt x="46101" y="46482"/>
                  </a:lnTo>
                  <a:lnTo>
                    <a:pt x="40894" y="51816"/>
                  </a:lnTo>
                  <a:lnTo>
                    <a:pt x="37973" y="59436"/>
                  </a:lnTo>
                  <a:lnTo>
                    <a:pt x="37465" y="68072"/>
                  </a:lnTo>
                  <a:lnTo>
                    <a:pt x="39878" y="75311"/>
                  </a:lnTo>
                  <a:lnTo>
                    <a:pt x="46101" y="79629"/>
                  </a:lnTo>
                  <a:lnTo>
                    <a:pt x="56642" y="82931"/>
                  </a:lnTo>
                  <a:lnTo>
                    <a:pt x="70612" y="84963"/>
                  </a:lnTo>
                  <a:lnTo>
                    <a:pt x="87376" y="86360"/>
                  </a:lnTo>
                  <a:lnTo>
                    <a:pt x="106553" y="87249"/>
                  </a:lnTo>
                  <a:lnTo>
                    <a:pt x="127762" y="87757"/>
                  </a:lnTo>
                  <a:lnTo>
                    <a:pt x="173863" y="88773"/>
                  </a:lnTo>
                  <a:lnTo>
                    <a:pt x="220853" y="92075"/>
                  </a:lnTo>
                  <a:lnTo>
                    <a:pt x="243840" y="94996"/>
                  </a:lnTo>
                  <a:lnTo>
                    <a:pt x="265049" y="99314"/>
                  </a:lnTo>
                  <a:lnTo>
                    <a:pt x="285115" y="105537"/>
                  </a:lnTo>
                  <a:lnTo>
                    <a:pt x="302387" y="113284"/>
                  </a:lnTo>
                  <a:lnTo>
                    <a:pt x="316865" y="123317"/>
                  </a:lnTo>
                  <a:lnTo>
                    <a:pt x="327914" y="135763"/>
                  </a:lnTo>
                  <a:lnTo>
                    <a:pt x="291465" y="129032"/>
                  </a:lnTo>
                  <a:lnTo>
                    <a:pt x="251587" y="122809"/>
                  </a:lnTo>
                  <a:lnTo>
                    <a:pt x="209296" y="117602"/>
                  </a:lnTo>
                  <a:lnTo>
                    <a:pt x="167132" y="113284"/>
                  </a:lnTo>
                  <a:lnTo>
                    <a:pt x="125857" y="109855"/>
                  </a:lnTo>
                  <a:lnTo>
                    <a:pt x="86868" y="108458"/>
                  </a:lnTo>
                  <a:lnTo>
                    <a:pt x="69215" y="107950"/>
                  </a:lnTo>
                  <a:lnTo>
                    <a:pt x="52832" y="107442"/>
                  </a:lnTo>
                  <a:lnTo>
                    <a:pt x="37465" y="107950"/>
                  </a:lnTo>
                  <a:lnTo>
                    <a:pt x="24003" y="108458"/>
                  </a:lnTo>
                  <a:lnTo>
                    <a:pt x="16383" y="106934"/>
                  </a:lnTo>
                  <a:lnTo>
                    <a:pt x="10160" y="102235"/>
                  </a:lnTo>
                  <a:lnTo>
                    <a:pt x="5334" y="94488"/>
                  </a:lnTo>
                  <a:lnTo>
                    <a:pt x="2032" y="85344"/>
                  </a:lnTo>
                  <a:lnTo>
                    <a:pt x="0" y="74803"/>
                  </a:lnTo>
                  <a:lnTo>
                    <a:pt x="0" y="64262"/>
                  </a:lnTo>
                  <a:lnTo>
                    <a:pt x="1524" y="54229"/>
                  </a:lnTo>
                  <a:lnTo>
                    <a:pt x="4826" y="46482"/>
                  </a:lnTo>
                  <a:lnTo>
                    <a:pt x="12573" y="35433"/>
                  </a:lnTo>
                  <a:lnTo>
                    <a:pt x="22098" y="27305"/>
                  </a:lnTo>
                  <a:lnTo>
                    <a:pt x="33147" y="21082"/>
                  </a:lnTo>
                  <a:lnTo>
                    <a:pt x="45212" y="16764"/>
                  </a:lnTo>
                  <a:lnTo>
                    <a:pt x="58166" y="13843"/>
                  </a:lnTo>
                  <a:lnTo>
                    <a:pt x="72009" y="11938"/>
                  </a:lnTo>
                  <a:lnTo>
                    <a:pt x="102235" y="11430"/>
                  </a:lnTo>
                  <a:lnTo>
                    <a:pt x="133477" y="11938"/>
                  </a:lnTo>
                  <a:lnTo>
                    <a:pt x="164719" y="11938"/>
                  </a:lnTo>
                  <a:lnTo>
                    <a:pt x="179578" y="10541"/>
                  </a:lnTo>
                  <a:lnTo>
                    <a:pt x="194437" y="8636"/>
                  </a:lnTo>
                  <a:lnTo>
                    <a:pt x="207899" y="4699"/>
                  </a:lnTo>
                  <a:close/>
                </a:path>
              </a:pathLst>
            </a:custGeom>
            <a:solidFill>
              <a:srgbClr val="DCB895"/>
            </a:solidFill>
            <a:ln w="0" cap="flat" cmpd="sng" algn="ctr">
              <a:solidFill>
                <a:srgbClr val="DCB89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661281" y="2056257"/>
              <a:ext cx="519939" cy="874523"/>
            </a:xfrm>
            <a:custGeom>
              <a:avLst/>
              <a:gdLst/>
              <a:ahLst/>
              <a:cxnLst/>
              <a:rect l="0" t="0" r="0" b="0"/>
              <a:pathLst>
                <a:path w="519939" h="874523">
                  <a:moveTo>
                    <a:pt x="148844" y="15367"/>
                  </a:moveTo>
                  <a:lnTo>
                    <a:pt x="154178" y="13970"/>
                  </a:lnTo>
                  <a:lnTo>
                    <a:pt x="160909" y="12954"/>
                  </a:lnTo>
                  <a:lnTo>
                    <a:pt x="169545" y="12065"/>
                  </a:lnTo>
                  <a:lnTo>
                    <a:pt x="179578" y="11557"/>
                  </a:lnTo>
                  <a:lnTo>
                    <a:pt x="191643" y="11557"/>
                  </a:lnTo>
                  <a:lnTo>
                    <a:pt x="204978" y="11049"/>
                  </a:lnTo>
                  <a:lnTo>
                    <a:pt x="219456" y="11049"/>
                  </a:lnTo>
                  <a:lnTo>
                    <a:pt x="235712" y="11557"/>
                  </a:lnTo>
                  <a:lnTo>
                    <a:pt x="254000" y="12065"/>
                  </a:lnTo>
                  <a:lnTo>
                    <a:pt x="293878" y="12446"/>
                  </a:lnTo>
                  <a:lnTo>
                    <a:pt x="339471" y="13462"/>
                  </a:lnTo>
                  <a:lnTo>
                    <a:pt x="391287" y="14859"/>
                  </a:lnTo>
                  <a:lnTo>
                    <a:pt x="395605" y="16764"/>
                  </a:lnTo>
                  <a:lnTo>
                    <a:pt x="400812" y="18288"/>
                  </a:lnTo>
                  <a:lnTo>
                    <a:pt x="414274" y="19177"/>
                  </a:lnTo>
                  <a:lnTo>
                    <a:pt x="430149" y="18288"/>
                  </a:lnTo>
                  <a:lnTo>
                    <a:pt x="447929" y="15367"/>
                  </a:lnTo>
                  <a:lnTo>
                    <a:pt x="485394" y="7239"/>
                  </a:lnTo>
                  <a:lnTo>
                    <a:pt x="503555" y="3429"/>
                  </a:lnTo>
                  <a:lnTo>
                    <a:pt x="519938" y="0"/>
                  </a:lnTo>
                  <a:lnTo>
                    <a:pt x="494919" y="11049"/>
                  </a:lnTo>
                  <a:lnTo>
                    <a:pt x="470027" y="21590"/>
                  </a:lnTo>
                  <a:lnTo>
                    <a:pt x="446024" y="31750"/>
                  </a:lnTo>
                  <a:lnTo>
                    <a:pt x="424434" y="42291"/>
                  </a:lnTo>
                  <a:lnTo>
                    <a:pt x="415290" y="47498"/>
                  </a:lnTo>
                  <a:lnTo>
                    <a:pt x="407543" y="53340"/>
                  </a:lnTo>
                  <a:lnTo>
                    <a:pt x="401320" y="59055"/>
                  </a:lnTo>
                  <a:lnTo>
                    <a:pt x="396494" y="65278"/>
                  </a:lnTo>
                  <a:lnTo>
                    <a:pt x="394081" y="72009"/>
                  </a:lnTo>
                  <a:lnTo>
                    <a:pt x="393700" y="78740"/>
                  </a:lnTo>
                  <a:lnTo>
                    <a:pt x="395097" y="86360"/>
                  </a:lnTo>
                  <a:lnTo>
                    <a:pt x="399415" y="94615"/>
                  </a:lnTo>
                  <a:lnTo>
                    <a:pt x="415290" y="117602"/>
                  </a:lnTo>
                  <a:lnTo>
                    <a:pt x="429641" y="138684"/>
                  </a:lnTo>
                  <a:lnTo>
                    <a:pt x="443103" y="158877"/>
                  </a:lnTo>
                  <a:lnTo>
                    <a:pt x="455041" y="178562"/>
                  </a:lnTo>
                  <a:lnTo>
                    <a:pt x="465709" y="197739"/>
                  </a:lnTo>
                  <a:lnTo>
                    <a:pt x="474726" y="217424"/>
                  </a:lnTo>
                  <a:lnTo>
                    <a:pt x="482473" y="238125"/>
                  </a:lnTo>
                  <a:lnTo>
                    <a:pt x="487680" y="260223"/>
                  </a:lnTo>
                  <a:lnTo>
                    <a:pt x="491617" y="284226"/>
                  </a:lnTo>
                  <a:lnTo>
                    <a:pt x="493522" y="311023"/>
                  </a:lnTo>
                  <a:lnTo>
                    <a:pt x="493522" y="340360"/>
                  </a:lnTo>
                  <a:lnTo>
                    <a:pt x="491109" y="373507"/>
                  </a:lnTo>
                  <a:lnTo>
                    <a:pt x="489204" y="391668"/>
                  </a:lnTo>
                  <a:lnTo>
                    <a:pt x="486283" y="410845"/>
                  </a:lnTo>
                  <a:lnTo>
                    <a:pt x="482981" y="431038"/>
                  </a:lnTo>
                  <a:lnTo>
                    <a:pt x="479044" y="452628"/>
                  </a:lnTo>
                  <a:lnTo>
                    <a:pt x="474345" y="475234"/>
                  </a:lnTo>
                  <a:lnTo>
                    <a:pt x="469519" y="499237"/>
                  </a:lnTo>
                  <a:lnTo>
                    <a:pt x="463677" y="524637"/>
                  </a:lnTo>
                  <a:lnTo>
                    <a:pt x="457073" y="552069"/>
                  </a:lnTo>
                  <a:lnTo>
                    <a:pt x="461391" y="553974"/>
                  </a:lnTo>
                  <a:lnTo>
                    <a:pt x="466090" y="555371"/>
                  </a:lnTo>
                  <a:lnTo>
                    <a:pt x="476250" y="556768"/>
                  </a:lnTo>
                  <a:lnTo>
                    <a:pt x="480568" y="557784"/>
                  </a:lnTo>
                  <a:lnTo>
                    <a:pt x="484378" y="559181"/>
                  </a:lnTo>
                  <a:lnTo>
                    <a:pt x="486791" y="561594"/>
                  </a:lnTo>
                  <a:lnTo>
                    <a:pt x="487680" y="565023"/>
                  </a:lnTo>
                  <a:lnTo>
                    <a:pt x="489204" y="593725"/>
                  </a:lnTo>
                  <a:lnTo>
                    <a:pt x="489712" y="620141"/>
                  </a:lnTo>
                  <a:lnTo>
                    <a:pt x="490093" y="645160"/>
                  </a:lnTo>
                  <a:lnTo>
                    <a:pt x="490093" y="668147"/>
                  </a:lnTo>
                  <a:lnTo>
                    <a:pt x="490093" y="689356"/>
                  </a:lnTo>
                  <a:lnTo>
                    <a:pt x="489712" y="709422"/>
                  </a:lnTo>
                  <a:lnTo>
                    <a:pt x="487680" y="746379"/>
                  </a:lnTo>
                  <a:lnTo>
                    <a:pt x="484886" y="779526"/>
                  </a:lnTo>
                  <a:lnTo>
                    <a:pt x="481457" y="811276"/>
                  </a:lnTo>
                  <a:lnTo>
                    <a:pt x="477139" y="841883"/>
                  </a:lnTo>
                  <a:lnTo>
                    <a:pt x="472440" y="874141"/>
                  </a:lnTo>
                  <a:lnTo>
                    <a:pt x="440690" y="873125"/>
                  </a:lnTo>
                  <a:lnTo>
                    <a:pt x="410972" y="872236"/>
                  </a:lnTo>
                  <a:lnTo>
                    <a:pt x="383159" y="871728"/>
                  </a:lnTo>
                  <a:lnTo>
                    <a:pt x="356743" y="872236"/>
                  </a:lnTo>
                  <a:lnTo>
                    <a:pt x="308229" y="873125"/>
                  </a:lnTo>
                  <a:lnTo>
                    <a:pt x="263144" y="874141"/>
                  </a:lnTo>
                  <a:lnTo>
                    <a:pt x="220345" y="874522"/>
                  </a:lnTo>
                  <a:lnTo>
                    <a:pt x="178562" y="873125"/>
                  </a:lnTo>
                  <a:lnTo>
                    <a:pt x="135890" y="869823"/>
                  </a:lnTo>
                  <a:lnTo>
                    <a:pt x="113284" y="866902"/>
                  </a:lnTo>
                  <a:lnTo>
                    <a:pt x="90297" y="863092"/>
                  </a:lnTo>
                  <a:lnTo>
                    <a:pt x="68707" y="859282"/>
                  </a:lnTo>
                  <a:lnTo>
                    <a:pt x="49022" y="853948"/>
                  </a:lnTo>
                  <a:lnTo>
                    <a:pt x="38481" y="850138"/>
                  </a:lnTo>
                  <a:lnTo>
                    <a:pt x="27432" y="845820"/>
                  </a:lnTo>
                  <a:lnTo>
                    <a:pt x="14478" y="839978"/>
                  </a:lnTo>
                  <a:lnTo>
                    <a:pt x="0" y="832358"/>
                  </a:lnTo>
                  <a:lnTo>
                    <a:pt x="1524" y="800608"/>
                  </a:lnTo>
                  <a:lnTo>
                    <a:pt x="3429" y="770890"/>
                  </a:lnTo>
                  <a:lnTo>
                    <a:pt x="5334" y="743585"/>
                  </a:lnTo>
                  <a:lnTo>
                    <a:pt x="8255" y="717677"/>
                  </a:lnTo>
                  <a:lnTo>
                    <a:pt x="11049" y="693166"/>
                  </a:lnTo>
                  <a:lnTo>
                    <a:pt x="13970" y="670052"/>
                  </a:lnTo>
                  <a:lnTo>
                    <a:pt x="20701" y="628777"/>
                  </a:lnTo>
                  <a:lnTo>
                    <a:pt x="26924" y="591820"/>
                  </a:lnTo>
                  <a:lnTo>
                    <a:pt x="32258" y="557784"/>
                  </a:lnTo>
                  <a:lnTo>
                    <a:pt x="36957" y="526542"/>
                  </a:lnTo>
                  <a:lnTo>
                    <a:pt x="39370" y="496824"/>
                  </a:lnTo>
                  <a:lnTo>
                    <a:pt x="36576" y="492506"/>
                  </a:lnTo>
                  <a:lnTo>
                    <a:pt x="32639" y="490093"/>
                  </a:lnTo>
                  <a:lnTo>
                    <a:pt x="22606" y="488188"/>
                  </a:lnTo>
                  <a:lnTo>
                    <a:pt x="17399" y="486283"/>
                  </a:lnTo>
                  <a:lnTo>
                    <a:pt x="12065" y="482854"/>
                  </a:lnTo>
                  <a:lnTo>
                    <a:pt x="7747" y="477139"/>
                  </a:lnTo>
                  <a:lnTo>
                    <a:pt x="4318" y="467995"/>
                  </a:lnTo>
                  <a:lnTo>
                    <a:pt x="3429" y="441198"/>
                  </a:lnTo>
                  <a:lnTo>
                    <a:pt x="3937" y="416687"/>
                  </a:lnTo>
                  <a:lnTo>
                    <a:pt x="5334" y="394589"/>
                  </a:lnTo>
                  <a:lnTo>
                    <a:pt x="7239" y="374396"/>
                  </a:lnTo>
                  <a:lnTo>
                    <a:pt x="10160" y="355727"/>
                  </a:lnTo>
                  <a:lnTo>
                    <a:pt x="13462" y="338455"/>
                  </a:lnTo>
                  <a:lnTo>
                    <a:pt x="22098" y="307213"/>
                  </a:lnTo>
                  <a:lnTo>
                    <a:pt x="32258" y="278384"/>
                  </a:lnTo>
                  <a:lnTo>
                    <a:pt x="42291" y="249174"/>
                  </a:lnTo>
                  <a:lnTo>
                    <a:pt x="52324" y="217932"/>
                  </a:lnTo>
                  <a:lnTo>
                    <a:pt x="57150" y="201168"/>
                  </a:lnTo>
                  <a:lnTo>
                    <a:pt x="61468" y="182880"/>
                  </a:lnTo>
                  <a:lnTo>
                    <a:pt x="59055" y="179070"/>
                  </a:lnTo>
                  <a:lnTo>
                    <a:pt x="55245" y="176657"/>
                  </a:lnTo>
                  <a:lnTo>
                    <a:pt x="47625" y="174244"/>
                  </a:lnTo>
                  <a:lnTo>
                    <a:pt x="39878" y="172339"/>
                  </a:lnTo>
                  <a:lnTo>
                    <a:pt x="36957" y="170434"/>
                  </a:lnTo>
                  <a:lnTo>
                    <a:pt x="35052" y="167513"/>
                  </a:lnTo>
                  <a:lnTo>
                    <a:pt x="31242" y="154559"/>
                  </a:lnTo>
                  <a:lnTo>
                    <a:pt x="29845" y="141097"/>
                  </a:lnTo>
                  <a:lnTo>
                    <a:pt x="31242" y="127254"/>
                  </a:lnTo>
                  <a:lnTo>
                    <a:pt x="34163" y="113284"/>
                  </a:lnTo>
                  <a:lnTo>
                    <a:pt x="39370" y="99441"/>
                  </a:lnTo>
                  <a:lnTo>
                    <a:pt x="45720" y="85979"/>
                  </a:lnTo>
                  <a:lnTo>
                    <a:pt x="53340" y="73406"/>
                  </a:lnTo>
                  <a:lnTo>
                    <a:pt x="61468" y="61468"/>
                  </a:lnTo>
                  <a:lnTo>
                    <a:pt x="74422" y="57658"/>
                  </a:lnTo>
                  <a:lnTo>
                    <a:pt x="85979" y="52832"/>
                  </a:lnTo>
                  <a:lnTo>
                    <a:pt x="107061" y="40767"/>
                  </a:lnTo>
                  <a:lnTo>
                    <a:pt x="126746" y="28321"/>
                  </a:lnTo>
                  <a:lnTo>
                    <a:pt x="145034" y="16764"/>
                  </a:lnTo>
                  <a:close/>
                </a:path>
              </a:pathLst>
            </a:custGeom>
            <a:solidFill>
              <a:srgbClr val="DCB895"/>
            </a:solidFill>
            <a:ln w="0" cap="flat" cmpd="sng" algn="ctr">
              <a:solidFill>
                <a:srgbClr val="DCB89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660900" y="2056130"/>
              <a:ext cx="519431" cy="875031"/>
            </a:xfrm>
            <a:custGeom>
              <a:avLst/>
              <a:gdLst/>
              <a:ahLst/>
              <a:cxnLst/>
              <a:rect l="0" t="0" r="0" b="0"/>
              <a:pathLst>
                <a:path w="519431" h="875031">
                  <a:moveTo>
                    <a:pt x="144780" y="17780"/>
                  </a:moveTo>
                  <a:lnTo>
                    <a:pt x="127000" y="29210"/>
                  </a:lnTo>
                  <a:lnTo>
                    <a:pt x="106680" y="40640"/>
                  </a:lnTo>
                  <a:lnTo>
                    <a:pt x="86360" y="53340"/>
                  </a:lnTo>
                  <a:lnTo>
                    <a:pt x="74930" y="58420"/>
                  </a:lnTo>
                  <a:lnTo>
                    <a:pt x="60960" y="62230"/>
                  </a:lnTo>
                  <a:lnTo>
                    <a:pt x="53340" y="73660"/>
                  </a:lnTo>
                  <a:lnTo>
                    <a:pt x="45720" y="86360"/>
                  </a:lnTo>
                  <a:lnTo>
                    <a:pt x="39370" y="100330"/>
                  </a:lnTo>
                  <a:lnTo>
                    <a:pt x="34290" y="114300"/>
                  </a:lnTo>
                  <a:lnTo>
                    <a:pt x="31750" y="128270"/>
                  </a:lnTo>
                  <a:lnTo>
                    <a:pt x="29210" y="142240"/>
                  </a:lnTo>
                  <a:lnTo>
                    <a:pt x="31750" y="154940"/>
                  </a:lnTo>
                  <a:lnTo>
                    <a:pt x="35560" y="167640"/>
                  </a:lnTo>
                  <a:lnTo>
                    <a:pt x="36830" y="171450"/>
                  </a:lnTo>
                  <a:lnTo>
                    <a:pt x="39370" y="172720"/>
                  </a:lnTo>
                  <a:lnTo>
                    <a:pt x="46990" y="175260"/>
                  </a:lnTo>
                  <a:lnTo>
                    <a:pt x="54610" y="176530"/>
                  </a:lnTo>
                  <a:lnTo>
                    <a:pt x="59690" y="179070"/>
                  </a:lnTo>
                  <a:lnTo>
                    <a:pt x="60960" y="182880"/>
                  </a:lnTo>
                  <a:lnTo>
                    <a:pt x="57150" y="201930"/>
                  </a:lnTo>
                  <a:lnTo>
                    <a:pt x="52070" y="218440"/>
                  </a:lnTo>
                  <a:lnTo>
                    <a:pt x="41910" y="250190"/>
                  </a:lnTo>
                  <a:lnTo>
                    <a:pt x="31750" y="279400"/>
                  </a:lnTo>
                  <a:lnTo>
                    <a:pt x="21590" y="307340"/>
                  </a:lnTo>
                  <a:lnTo>
                    <a:pt x="13970" y="339090"/>
                  </a:lnTo>
                  <a:lnTo>
                    <a:pt x="10160" y="356870"/>
                  </a:lnTo>
                  <a:lnTo>
                    <a:pt x="7620" y="374650"/>
                  </a:lnTo>
                  <a:lnTo>
                    <a:pt x="5080" y="394970"/>
                  </a:lnTo>
                  <a:lnTo>
                    <a:pt x="3810" y="416560"/>
                  </a:lnTo>
                  <a:lnTo>
                    <a:pt x="3810" y="441960"/>
                  </a:lnTo>
                  <a:lnTo>
                    <a:pt x="3810" y="468630"/>
                  </a:lnTo>
                  <a:lnTo>
                    <a:pt x="7620" y="477520"/>
                  </a:lnTo>
                  <a:lnTo>
                    <a:pt x="11430" y="483870"/>
                  </a:lnTo>
                  <a:lnTo>
                    <a:pt x="17780" y="486410"/>
                  </a:lnTo>
                  <a:lnTo>
                    <a:pt x="22860" y="488950"/>
                  </a:lnTo>
                  <a:lnTo>
                    <a:pt x="33020" y="490220"/>
                  </a:lnTo>
                  <a:lnTo>
                    <a:pt x="36830" y="492760"/>
                  </a:lnTo>
                  <a:lnTo>
                    <a:pt x="39370" y="497840"/>
                  </a:lnTo>
                  <a:lnTo>
                    <a:pt x="36830" y="527050"/>
                  </a:lnTo>
                  <a:lnTo>
                    <a:pt x="31750" y="558800"/>
                  </a:lnTo>
                  <a:lnTo>
                    <a:pt x="26670" y="591820"/>
                  </a:lnTo>
                  <a:lnTo>
                    <a:pt x="20320" y="629920"/>
                  </a:lnTo>
                  <a:lnTo>
                    <a:pt x="13970" y="670560"/>
                  </a:lnTo>
                  <a:lnTo>
                    <a:pt x="11430" y="693420"/>
                  </a:lnTo>
                  <a:lnTo>
                    <a:pt x="8890" y="718820"/>
                  </a:lnTo>
                  <a:lnTo>
                    <a:pt x="5080" y="744220"/>
                  </a:lnTo>
                  <a:lnTo>
                    <a:pt x="3810" y="770890"/>
                  </a:lnTo>
                  <a:lnTo>
                    <a:pt x="1270" y="801370"/>
                  </a:lnTo>
                  <a:lnTo>
                    <a:pt x="0" y="833120"/>
                  </a:lnTo>
                  <a:lnTo>
                    <a:pt x="13970" y="840740"/>
                  </a:lnTo>
                  <a:lnTo>
                    <a:pt x="27940" y="845820"/>
                  </a:lnTo>
                  <a:lnTo>
                    <a:pt x="38100" y="850900"/>
                  </a:lnTo>
                  <a:lnTo>
                    <a:pt x="49530" y="854710"/>
                  </a:lnTo>
                  <a:lnTo>
                    <a:pt x="68580" y="859790"/>
                  </a:lnTo>
                  <a:lnTo>
                    <a:pt x="90170" y="863600"/>
                  </a:lnTo>
                  <a:lnTo>
                    <a:pt x="113030" y="867410"/>
                  </a:lnTo>
                  <a:lnTo>
                    <a:pt x="135890" y="869950"/>
                  </a:lnTo>
                  <a:lnTo>
                    <a:pt x="179070" y="873760"/>
                  </a:lnTo>
                  <a:lnTo>
                    <a:pt x="220980" y="875030"/>
                  </a:lnTo>
                  <a:lnTo>
                    <a:pt x="262890" y="875030"/>
                  </a:lnTo>
                  <a:lnTo>
                    <a:pt x="308610" y="873760"/>
                  </a:lnTo>
                  <a:lnTo>
                    <a:pt x="356870" y="872490"/>
                  </a:lnTo>
                  <a:lnTo>
                    <a:pt x="383540" y="872490"/>
                  </a:lnTo>
                  <a:lnTo>
                    <a:pt x="411480" y="872490"/>
                  </a:lnTo>
                  <a:lnTo>
                    <a:pt x="440690" y="873760"/>
                  </a:lnTo>
                  <a:lnTo>
                    <a:pt x="472440" y="875030"/>
                  </a:lnTo>
                  <a:lnTo>
                    <a:pt x="477520" y="842010"/>
                  </a:lnTo>
                  <a:lnTo>
                    <a:pt x="481330" y="811530"/>
                  </a:lnTo>
                  <a:lnTo>
                    <a:pt x="485140" y="779780"/>
                  </a:lnTo>
                  <a:lnTo>
                    <a:pt x="487680" y="746760"/>
                  </a:lnTo>
                  <a:lnTo>
                    <a:pt x="490220" y="709930"/>
                  </a:lnTo>
                  <a:lnTo>
                    <a:pt x="490220" y="689610"/>
                  </a:lnTo>
                  <a:lnTo>
                    <a:pt x="490220" y="669290"/>
                  </a:lnTo>
                  <a:lnTo>
                    <a:pt x="490220" y="645160"/>
                  </a:lnTo>
                  <a:lnTo>
                    <a:pt x="490220" y="621030"/>
                  </a:lnTo>
                  <a:lnTo>
                    <a:pt x="488950" y="594360"/>
                  </a:lnTo>
                  <a:lnTo>
                    <a:pt x="487680" y="565150"/>
                  </a:lnTo>
                  <a:lnTo>
                    <a:pt x="486410" y="562610"/>
                  </a:lnTo>
                  <a:lnTo>
                    <a:pt x="483870" y="560070"/>
                  </a:lnTo>
                  <a:lnTo>
                    <a:pt x="480060" y="558800"/>
                  </a:lnTo>
                  <a:lnTo>
                    <a:pt x="476250" y="557530"/>
                  </a:lnTo>
                  <a:lnTo>
                    <a:pt x="466090" y="556260"/>
                  </a:lnTo>
                  <a:lnTo>
                    <a:pt x="461010" y="554990"/>
                  </a:lnTo>
                  <a:lnTo>
                    <a:pt x="457200" y="552450"/>
                  </a:lnTo>
                  <a:lnTo>
                    <a:pt x="463550" y="524510"/>
                  </a:lnTo>
                  <a:lnTo>
                    <a:pt x="469900" y="499110"/>
                  </a:lnTo>
                  <a:lnTo>
                    <a:pt x="474980" y="476250"/>
                  </a:lnTo>
                  <a:lnTo>
                    <a:pt x="478790" y="453390"/>
                  </a:lnTo>
                  <a:lnTo>
                    <a:pt x="482600" y="431800"/>
                  </a:lnTo>
                  <a:lnTo>
                    <a:pt x="486410" y="411480"/>
                  </a:lnTo>
                  <a:lnTo>
                    <a:pt x="488950" y="392430"/>
                  </a:lnTo>
                  <a:lnTo>
                    <a:pt x="491490" y="374650"/>
                  </a:lnTo>
                  <a:lnTo>
                    <a:pt x="494030" y="340360"/>
                  </a:lnTo>
                  <a:lnTo>
                    <a:pt x="494030" y="311150"/>
                  </a:lnTo>
                  <a:lnTo>
                    <a:pt x="491490" y="284480"/>
                  </a:lnTo>
                  <a:lnTo>
                    <a:pt x="487680" y="260350"/>
                  </a:lnTo>
                  <a:lnTo>
                    <a:pt x="482600" y="238760"/>
                  </a:lnTo>
                  <a:lnTo>
                    <a:pt x="474980" y="218440"/>
                  </a:lnTo>
                  <a:lnTo>
                    <a:pt x="466090" y="198120"/>
                  </a:lnTo>
                  <a:lnTo>
                    <a:pt x="454660" y="179070"/>
                  </a:lnTo>
                  <a:lnTo>
                    <a:pt x="443230" y="160020"/>
                  </a:lnTo>
                  <a:lnTo>
                    <a:pt x="429260" y="139700"/>
                  </a:lnTo>
                  <a:lnTo>
                    <a:pt x="415290" y="118110"/>
                  </a:lnTo>
                  <a:lnTo>
                    <a:pt x="398780" y="95250"/>
                  </a:lnTo>
                  <a:lnTo>
                    <a:pt x="394970" y="86360"/>
                  </a:lnTo>
                  <a:lnTo>
                    <a:pt x="393700" y="78740"/>
                  </a:lnTo>
                  <a:lnTo>
                    <a:pt x="393700" y="72390"/>
                  </a:lnTo>
                  <a:lnTo>
                    <a:pt x="396240" y="66040"/>
                  </a:lnTo>
                  <a:lnTo>
                    <a:pt x="401320" y="59690"/>
                  </a:lnTo>
                  <a:lnTo>
                    <a:pt x="407670" y="53340"/>
                  </a:lnTo>
                  <a:lnTo>
                    <a:pt x="415290" y="48260"/>
                  </a:lnTo>
                  <a:lnTo>
                    <a:pt x="424180" y="43180"/>
                  </a:lnTo>
                  <a:lnTo>
                    <a:pt x="445770" y="31750"/>
                  </a:lnTo>
                  <a:lnTo>
                    <a:pt x="469900" y="21590"/>
                  </a:lnTo>
                  <a:lnTo>
                    <a:pt x="495300" y="11430"/>
                  </a:lnTo>
                  <a:lnTo>
                    <a:pt x="519430" y="0"/>
                  </a:lnTo>
                  <a:lnTo>
                    <a:pt x="504190" y="3810"/>
                  </a:lnTo>
                  <a:lnTo>
                    <a:pt x="485140" y="7620"/>
                  </a:lnTo>
                  <a:lnTo>
                    <a:pt x="448310" y="15240"/>
                  </a:lnTo>
                  <a:lnTo>
                    <a:pt x="430530" y="19050"/>
                  </a:lnTo>
                  <a:lnTo>
                    <a:pt x="414020" y="20320"/>
                  </a:lnTo>
                  <a:lnTo>
                    <a:pt x="401320" y="19050"/>
                  </a:lnTo>
                  <a:lnTo>
                    <a:pt x="396240" y="17780"/>
                  </a:lnTo>
                  <a:lnTo>
                    <a:pt x="391160" y="15240"/>
                  </a:lnTo>
                  <a:lnTo>
                    <a:pt x="339090" y="13970"/>
                  </a:lnTo>
                  <a:lnTo>
                    <a:pt x="293370" y="12700"/>
                  </a:lnTo>
                  <a:lnTo>
                    <a:pt x="254000" y="12700"/>
                  </a:lnTo>
                  <a:lnTo>
                    <a:pt x="236220" y="11430"/>
                  </a:lnTo>
                  <a:lnTo>
                    <a:pt x="219710" y="11430"/>
                  </a:lnTo>
                  <a:lnTo>
                    <a:pt x="204470" y="11430"/>
                  </a:lnTo>
                  <a:lnTo>
                    <a:pt x="191770" y="11430"/>
                  </a:lnTo>
                  <a:lnTo>
                    <a:pt x="179070" y="11430"/>
                  </a:lnTo>
                  <a:lnTo>
                    <a:pt x="168910" y="12700"/>
                  </a:lnTo>
                  <a:lnTo>
                    <a:pt x="161290" y="13970"/>
                  </a:lnTo>
                  <a:lnTo>
                    <a:pt x="153670" y="13970"/>
                  </a:lnTo>
                  <a:lnTo>
                    <a:pt x="148590" y="152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075047" y="2242947"/>
              <a:ext cx="28830" cy="368174"/>
            </a:xfrm>
            <a:custGeom>
              <a:avLst/>
              <a:gdLst/>
              <a:ahLst/>
              <a:cxnLst/>
              <a:rect l="0" t="0" r="0" b="0"/>
              <a:pathLst>
                <a:path w="28830" h="368174">
                  <a:moveTo>
                    <a:pt x="20701" y="27940"/>
                  </a:moveTo>
                  <a:lnTo>
                    <a:pt x="25019" y="58674"/>
                  </a:lnTo>
                  <a:lnTo>
                    <a:pt x="27432" y="91313"/>
                  </a:lnTo>
                  <a:lnTo>
                    <a:pt x="28829" y="124841"/>
                  </a:lnTo>
                  <a:lnTo>
                    <a:pt x="28321" y="157480"/>
                  </a:lnTo>
                  <a:lnTo>
                    <a:pt x="26924" y="189230"/>
                  </a:lnTo>
                  <a:lnTo>
                    <a:pt x="24511" y="217932"/>
                  </a:lnTo>
                  <a:lnTo>
                    <a:pt x="21209" y="242951"/>
                  </a:lnTo>
                  <a:lnTo>
                    <a:pt x="17272" y="273177"/>
                  </a:lnTo>
                  <a:lnTo>
                    <a:pt x="13462" y="304419"/>
                  </a:lnTo>
                  <a:lnTo>
                    <a:pt x="8636" y="336550"/>
                  </a:lnTo>
                  <a:lnTo>
                    <a:pt x="0" y="368173"/>
                  </a:lnTo>
                  <a:lnTo>
                    <a:pt x="1524" y="332232"/>
                  </a:lnTo>
                  <a:lnTo>
                    <a:pt x="5334" y="296164"/>
                  </a:lnTo>
                  <a:lnTo>
                    <a:pt x="10160" y="260223"/>
                  </a:lnTo>
                  <a:lnTo>
                    <a:pt x="14478" y="223774"/>
                  </a:lnTo>
                  <a:lnTo>
                    <a:pt x="15875" y="201168"/>
                  </a:lnTo>
                  <a:lnTo>
                    <a:pt x="16383" y="175260"/>
                  </a:lnTo>
                  <a:lnTo>
                    <a:pt x="16383" y="145923"/>
                  </a:lnTo>
                  <a:lnTo>
                    <a:pt x="15875" y="115189"/>
                  </a:lnTo>
                  <a:lnTo>
                    <a:pt x="14478" y="54229"/>
                  </a:lnTo>
                  <a:lnTo>
                    <a:pt x="14478" y="25527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E5C9AF"/>
            </a:solidFill>
            <a:ln w="0" cap="flat" cmpd="sng" algn="ctr">
              <a:solidFill>
                <a:srgbClr val="E5C9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870196" y="2163826"/>
              <a:ext cx="192406" cy="466091"/>
            </a:xfrm>
            <a:custGeom>
              <a:avLst/>
              <a:gdLst/>
              <a:ahLst/>
              <a:cxnLst/>
              <a:rect l="0" t="0" r="0" b="0"/>
              <a:pathLst>
                <a:path w="192406" h="466091">
                  <a:moveTo>
                    <a:pt x="55118" y="1905"/>
                  </a:moveTo>
                  <a:lnTo>
                    <a:pt x="55626" y="12954"/>
                  </a:lnTo>
                  <a:lnTo>
                    <a:pt x="56642" y="26416"/>
                  </a:lnTo>
                  <a:lnTo>
                    <a:pt x="58928" y="42672"/>
                  </a:lnTo>
                  <a:lnTo>
                    <a:pt x="61341" y="61849"/>
                  </a:lnTo>
                  <a:lnTo>
                    <a:pt x="64262" y="84455"/>
                  </a:lnTo>
                  <a:lnTo>
                    <a:pt x="67564" y="109855"/>
                  </a:lnTo>
                  <a:lnTo>
                    <a:pt x="70993" y="139192"/>
                  </a:lnTo>
                  <a:lnTo>
                    <a:pt x="74295" y="171831"/>
                  </a:lnTo>
                  <a:lnTo>
                    <a:pt x="73914" y="155448"/>
                  </a:lnTo>
                  <a:lnTo>
                    <a:pt x="74295" y="134874"/>
                  </a:lnTo>
                  <a:lnTo>
                    <a:pt x="74803" y="111760"/>
                  </a:lnTo>
                  <a:lnTo>
                    <a:pt x="75311" y="86868"/>
                  </a:lnTo>
                  <a:lnTo>
                    <a:pt x="76327" y="62357"/>
                  </a:lnTo>
                  <a:lnTo>
                    <a:pt x="77216" y="39370"/>
                  </a:lnTo>
                  <a:lnTo>
                    <a:pt x="77724" y="18669"/>
                  </a:lnTo>
                  <a:lnTo>
                    <a:pt x="77724" y="1905"/>
                  </a:lnTo>
                  <a:lnTo>
                    <a:pt x="81534" y="7112"/>
                  </a:lnTo>
                  <a:lnTo>
                    <a:pt x="84963" y="13843"/>
                  </a:lnTo>
                  <a:lnTo>
                    <a:pt x="88265" y="22098"/>
                  </a:lnTo>
                  <a:lnTo>
                    <a:pt x="91186" y="31623"/>
                  </a:lnTo>
                  <a:lnTo>
                    <a:pt x="95885" y="54229"/>
                  </a:lnTo>
                  <a:lnTo>
                    <a:pt x="99822" y="78740"/>
                  </a:lnTo>
                  <a:lnTo>
                    <a:pt x="102616" y="103632"/>
                  </a:lnTo>
                  <a:lnTo>
                    <a:pt x="104648" y="126746"/>
                  </a:lnTo>
                  <a:lnTo>
                    <a:pt x="106045" y="145923"/>
                  </a:lnTo>
                  <a:lnTo>
                    <a:pt x="106045" y="153543"/>
                  </a:lnTo>
                  <a:lnTo>
                    <a:pt x="106553" y="159385"/>
                  </a:lnTo>
                  <a:lnTo>
                    <a:pt x="108458" y="155448"/>
                  </a:lnTo>
                  <a:lnTo>
                    <a:pt x="110363" y="149225"/>
                  </a:lnTo>
                  <a:lnTo>
                    <a:pt x="111760" y="141097"/>
                  </a:lnTo>
                  <a:lnTo>
                    <a:pt x="113284" y="130556"/>
                  </a:lnTo>
                  <a:lnTo>
                    <a:pt x="114681" y="106553"/>
                  </a:lnTo>
                  <a:lnTo>
                    <a:pt x="115189" y="79629"/>
                  </a:lnTo>
                  <a:lnTo>
                    <a:pt x="115189" y="53213"/>
                  </a:lnTo>
                  <a:lnTo>
                    <a:pt x="115189" y="28829"/>
                  </a:lnTo>
                  <a:lnTo>
                    <a:pt x="115189" y="18669"/>
                  </a:lnTo>
                  <a:lnTo>
                    <a:pt x="115189" y="10541"/>
                  </a:lnTo>
                  <a:lnTo>
                    <a:pt x="115189" y="4318"/>
                  </a:lnTo>
                  <a:lnTo>
                    <a:pt x="115189" y="0"/>
                  </a:lnTo>
                  <a:lnTo>
                    <a:pt x="143891" y="19177"/>
                  </a:lnTo>
                  <a:lnTo>
                    <a:pt x="158369" y="29718"/>
                  </a:lnTo>
                  <a:lnTo>
                    <a:pt x="170815" y="42164"/>
                  </a:lnTo>
                  <a:lnTo>
                    <a:pt x="180848" y="57150"/>
                  </a:lnTo>
                  <a:lnTo>
                    <a:pt x="184785" y="65786"/>
                  </a:lnTo>
                  <a:lnTo>
                    <a:pt x="188087" y="75311"/>
                  </a:lnTo>
                  <a:lnTo>
                    <a:pt x="189992" y="85852"/>
                  </a:lnTo>
                  <a:lnTo>
                    <a:pt x="191008" y="97409"/>
                  </a:lnTo>
                  <a:lnTo>
                    <a:pt x="191008" y="109855"/>
                  </a:lnTo>
                  <a:lnTo>
                    <a:pt x="189103" y="123825"/>
                  </a:lnTo>
                  <a:lnTo>
                    <a:pt x="191897" y="158877"/>
                  </a:lnTo>
                  <a:lnTo>
                    <a:pt x="192405" y="193929"/>
                  </a:lnTo>
                  <a:lnTo>
                    <a:pt x="191516" y="227965"/>
                  </a:lnTo>
                  <a:lnTo>
                    <a:pt x="188595" y="261620"/>
                  </a:lnTo>
                  <a:lnTo>
                    <a:pt x="184785" y="293751"/>
                  </a:lnTo>
                  <a:lnTo>
                    <a:pt x="179959" y="324485"/>
                  </a:lnTo>
                  <a:lnTo>
                    <a:pt x="174244" y="353314"/>
                  </a:lnTo>
                  <a:lnTo>
                    <a:pt x="167894" y="379603"/>
                  </a:lnTo>
                  <a:lnTo>
                    <a:pt x="161163" y="403225"/>
                  </a:lnTo>
                  <a:lnTo>
                    <a:pt x="154940" y="423799"/>
                  </a:lnTo>
                  <a:lnTo>
                    <a:pt x="148209" y="440563"/>
                  </a:lnTo>
                  <a:lnTo>
                    <a:pt x="141986" y="453517"/>
                  </a:lnTo>
                  <a:lnTo>
                    <a:pt x="136271" y="462153"/>
                  </a:lnTo>
                  <a:lnTo>
                    <a:pt x="131953" y="466090"/>
                  </a:lnTo>
                  <a:lnTo>
                    <a:pt x="129540" y="466090"/>
                  </a:lnTo>
                  <a:lnTo>
                    <a:pt x="128143" y="464566"/>
                  </a:lnTo>
                  <a:lnTo>
                    <a:pt x="126619" y="462153"/>
                  </a:lnTo>
                  <a:lnTo>
                    <a:pt x="125730" y="457835"/>
                  </a:lnTo>
                  <a:lnTo>
                    <a:pt x="133858" y="430022"/>
                  </a:lnTo>
                  <a:lnTo>
                    <a:pt x="139573" y="402209"/>
                  </a:lnTo>
                  <a:lnTo>
                    <a:pt x="143002" y="374396"/>
                  </a:lnTo>
                  <a:lnTo>
                    <a:pt x="144907" y="347472"/>
                  </a:lnTo>
                  <a:lnTo>
                    <a:pt x="145415" y="321056"/>
                  </a:lnTo>
                  <a:lnTo>
                    <a:pt x="143891" y="295656"/>
                  </a:lnTo>
                  <a:lnTo>
                    <a:pt x="141986" y="271653"/>
                  </a:lnTo>
                  <a:lnTo>
                    <a:pt x="139573" y="249047"/>
                  </a:lnTo>
                  <a:lnTo>
                    <a:pt x="136271" y="227965"/>
                  </a:lnTo>
                  <a:lnTo>
                    <a:pt x="132461" y="208788"/>
                  </a:lnTo>
                  <a:lnTo>
                    <a:pt x="129540" y="191516"/>
                  </a:lnTo>
                  <a:lnTo>
                    <a:pt x="126238" y="176657"/>
                  </a:lnTo>
                  <a:lnTo>
                    <a:pt x="123825" y="164084"/>
                  </a:lnTo>
                  <a:lnTo>
                    <a:pt x="121920" y="155067"/>
                  </a:lnTo>
                  <a:lnTo>
                    <a:pt x="121412" y="148336"/>
                  </a:lnTo>
                  <a:lnTo>
                    <a:pt x="122301" y="145415"/>
                  </a:lnTo>
                  <a:lnTo>
                    <a:pt x="122301" y="146812"/>
                  </a:lnTo>
                  <a:lnTo>
                    <a:pt x="121920" y="154051"/>
                  </a:lnTo>
                  <a:lnTo>
                    <a:pt x="120904" y="165608"/>
                  </a:lnTo>
                  <a:lnTo>
                    <a:pt x="119507" y="180467"/>
                  </a:lnTo>
                  <a:lnTo>
                    <a:pt x="117094" y="198755"/>
                  </a:lnTo>
                  <a:lnTo>
                    <a:pt x="114681" y="220345"/>
                  </a:lnTo>
                  <a:lnTo>
                    <a:pt x="112268" y="243332"/>
                  </a:lnTo>
                  <a:lnTo>
                    <a:pt x="109347" y="268351"/>
                  </a:lnTo>
                  <a:lnTo>
                    <a:pt x="103632" y="321056"/>
                  </a:lnTo>
                  <a:lnTo>
                    <a:pt x="98806" y="373888"/>
                  </a:lnTo>
                  <a:lnTo>
                    <a:pt x="96901" y="398907"/>
                  </a:lnTo>
                  <a:lnTo>
                    <a:pt x="94996" y="421894"/>
                  </a:lnTo>
                  <a:lnTo>
                    <a:pt x="93980" y="442976"/>
                  </a:lnTo>
                  <a:lnTo>
                    <a:pt x="93980" y="461264"/>
                  </a:lnTo>
                  <a:lnTo>
                    <a:pt x="91567" y="457835"/>
                  </a:lnTo>
                  <a:lnTo>
                    <a:pt x="89662" y="449707"/>
                  </a:lnTo>
                  <a:lnTo>
                    <a:pt x="88265" y="437769"/>
                  </a:lnTo>
                  <a:lnTo>
                    <a:pt x="87249" y="422402"/>
                  </a:lnTo>
                  <a:lnTo>
                    <a:pt x="85852" y="404114"/>
                  </a:lnTo>
                  <a:lnTo>
                    <a:pt x="84963" y="383921"/>
                  </a:lnTo>
                  <a:lnTo>
                    <a:pt x="83947" y="340233"/>
                  </a:lnTo>
                  <a:lnTo>
                    <a:pt x="83439" y="295656"/>
                  </a:lnTo>
                  <a:lnTo>
                    <a:pt x="83439" y="274955"/>
                  </a:lnTo>
                  <a:lnTo>
                    <a:pt x="83439" y="255778"/>
                  </a:lnTo>
                  <a:lnTo>
                    <a:pt x="82931" y="239014"/>
                  </a:lnTo>
                  <a:lnTo>
                    <a:pt x="83439" y="225044"/>
                  </a:lnTo>
                  <a:lnTo>
                    <a:pt x="83439" y="214503"/>
                  </a:lnTo>
                  <a:lnTo>
                    <a:pt x="83439" y="208788"/>
                  </a:lnTo>
                  <a:lnTo>
                    <a:pt x="82931" y="240919"/>
                  </a:lnTo>
                  <a:lnTo>
                    <a:pt x="81534" y="274955"/>
                  </a:lnTo>
                  <a:lnTo>
                    <a:pt x="79121" y="310515"/>
                  </a:lnTo>
                  <a:lnTo>
                    <a:pt x="75311" y="345567"/>
                  </a:lnTo>
                  <a:lnTo>
                    <a:pt x="70485" y="379603"/>
                  </a:lnTo>
                  <a:lnTo>
                    <a:pt x="64770" y="410845"/>
                  </a:lnTo>
                  <a:lnTo>
                    <a:pt x="57023" y="438658"/>
                  </a:lnTo>
                  <a:lnTo>
                    <a:pt x="52705" y="450723"/>
                  </a:lnTo>
                  <a:lnTo>
                    <a:pt x="48006" y="461264"/>
                  </a:lnTo>
                  <a:lnTo>
                    <a:pt x="48006" y="449199"/>
                  </a:lnTo>
                  <a:lnTo>
                    <a:pt x="48387" y="435864"/>
                  </a:lnTo>
                  <a:lnTo>
                    <a:pt x="49403" y="406019"/>
                  </a:lnTo>
                  <a:lnTo>
                    <a:pt x="51308" y="374396"/>
                  </a:lnTo>
                  <a:lnTo>
                    <a:pt x="53213" y="343662"/>
                  </a:lnTo>
                  <a:lnTo>
                    <a:pt x="55118" y="315341"/>
                  </a:lnTo>
                  <a:lnTo>
                    <a:pt x="56134" y="303784"/>
                  </a:lnTo>
                  <a:lnTo>
                    <a:pt x="57023" y="293243"/>
                  </a:lnTo>
                  <a:lnTo>
                    <a:pt x="57531" y="285115"/>
                  </a:lnTo>
                  <a:lnTo>
                    <a:pt x="58039" y="279273"/>
                  </a:lnTo>
                  <a:lnTo>
                    <a:pt x="58547" y="275971"/>
                  </a:lnTo>
                  <a:lnTo>
                    <a:pt x="57531" y="283210"/>
                  </a:lnTo>
                  <a:lnTo>
                    <a:pt x="55626" y="290830"/>
                  </a:lnTo>
                  <a:lnTo>
                    <a:pt x="48895" y="307213"/>
                  </a:lnTo>
                  <a:lnTo>
                    <a:pt x="40259" y="324993"/>
                  </a:lnTo>
                  <a:lnTo>
                    <a:pt x="29718" y="343154"/>
                  </a:lnTo>
                  <a:lnTo>
                    <a:pt x="19685" y="361442"/>
                  </a:lnTo>
                  <a:lnTo>
                    <a:pt x="10541" y="379222"/>
                  </a:lnTo>
                  <a:lnTo>
                    <a:pt x="3810" y="395478"/>
                  </a:lnTo>
                  <a:lnTo>
                    <a:pt x="1397" y="403225"/>
                  </a:lnTo>
                  <a:lnTo>
                    <a:pt x="0" y="410337"/>
                  </a:lnTo>
                  <a:lnTo>
                    <a:pt x="2286" y="390652"/>
                  </a:lnTo>
                  <a:lnTo>
                    <a:pt x="5207" y="372491"/>
                  </a:lnTo>
                  <a:lnTo>
                    <a:pt x="12954" y="335915"/>
                  </a:lnTo>
                  <a:lnTo>
                    <a:pt x="21971" y="298577"/>
                  </a:lnTo>
                  <a:lnTo>
                    <a:pt x="31623" y="257683"/>
                  </a:lnTo>
                  <a:lnTo>
                    <a:pt x="36449" y="234696"/>
                  </a:lnTo>
                  <a:lnTo>
                    <a:pt x="41275" y="210185"/>
                  </a:lnTo>
                  <a:lnTo>
                    <a:pt x="45085" y="182880"/>
                  </a:lnTo>
                  <a:lnTo>
                    <a:pt x="48895" y="153543"/>
                  </a:lnTo>
                  <a:lnTo>
                    <a:pt x="51816" y="120904"/>
                  </a:lnTo>
                  <a:lnTo>
                    <a:pt x="53721" y="84963"/>
                  </a:lnTo>
                  <a:lnTo>
                    <a:pt x="54610" y="45593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672330" y="2137410"/>
              <a:ext cx="142114" cy="406528"/>
            </a:xfrm>
            <a:custGeom>
              <a:avLst/>
              <a:gdLst/>
              <a:ahLst/>
              <a:cxnLst/>
              <a:rect l="0" t="0" r="0" b="0"/>
              <a:pathLst>
                <a:path w="142114" h="406528">
                  <a:moveTo>
                    <a:pt x="98933" y="5207"/>
                  </a:moveTo>
                  <a:lnTo>
                    <a:pt x="107569" y="889"/>
                  </a:lnTo>
                  <a:lnTo>
                    <a:pt x="116713" y="0"/>
                  </a:lnTo>
                  <a:lnTo>
                    <a:pt x="125349" y="1905"/>
                  </a:lnTo>
                  <a:lnTo>
                    <a:pt x="132588" y="6223"/>
                  </a:lnTo>
                  <a:lnTo>
                    <a:pt x="138303" y="13462"/>
                  </a:lnTo>
                  <a:lnTo>
                    <a:pt x="141605" y="22098"/>
                  </a:lnTo>
                  <a:lnTo>
                    <a:pt x="142113" y="32131"/>
                  </a:lnTo>
                  <a:lnTo>
                    <a:pt x="140716" y="51308"/>
                  </a:lnTo>
                  <a:lnTo>
                    <a:pt x="137795" y="73406"/>
                  </a:lnTo>
                  <a:lnTo>
                    <a:pt x="133985" y="97917"/>
                  </a:lnTo>
                  <a:lnTo>
                    <a:pt x="129159" y="123825"/>
                  </a:lnTo>
                  <a:lnTo>
                    <a:pt x="119634" y="177165"/>
                  </a:lnTo>
                  <a:lnTo>
                    <a:pt x="115189" y="203454"/>
                  </a:lnTo>
                  <a:lnTo>
                    <a:pt x="111379" y="228473"/>
                  </a:lnTo>
                  <a:lnTo>
                    <a:pt x="105156" y="272669"/>
                  </a:lnTo>
                  <a:lnTo>
                    <a:pt x="97028" y="318262"/>
                  </a:lnTo>
                  <a:lnTo>
                    <a:pt x="86868" y="362839"/>
                  </a:lnTo>
                  <a:lnTo>
                    <a:pt x="81153" y="384048"/>
                  </a:lnTo>
                  <a:lnTo>
                    <a:pt x="75438" y="403606"/>
                  </a:lnTo>
                  <a:lnTo>
                    <a:pt x="72517" y="406019"/>
                  </a:lnTo>
                  <a:lnTo>
                    <a:pt x="66802" y="406527"/>
                  </a:lnTo>
                  <a:lnTo>
                    <a:pt x="59055" y="405638"/>
                  </a:lnTo>
                  <a:lnTo>
                    <a:pt x="49022" y="403225"/>
                  </a:lnTo>
                  <a:lnTo>
                    <a:pt x="37465" y="399796"/>
                  </a:lnTo>
                  <a:lnTo>
                    <a:pt x="25019" y="395478"/>
                  </a:lnTo>
                  <a:lnTo>
                    <a:pt x="0" y="384937"/>
                  </a:lnTo>
                  <a:lnTo>
                    <a:pt x="1016" y="380619"/>
                  </a:lnTo>
                  <a:lnTo>
                    <a:pt x="2921" y="374396"/>
                  </a:lnTo>
                  <a:lnTo>
                    <a:pt x="4826" y="366649"/>
                  </a:lnTo>
                  <a:lnTo>
                    <a:pt x="7239" y="357632"/>
                  </a:lnTo>
                  <a:lnTo>
                    <a:pt x="12954" y="336042"/>
                  </a:lnTo>
                  <a:lnTo>
                    <a:pt x="19304" y="310007"/>
                  </a:lnTo>
                  <a:lnTo>
                    <a:pt x="26416" y="281305"/>
                  </a:lnTo>
                  <a:lnTo>
                    <a:pt x="33655" y="250063"/>
                  </a:lnTo>
                  <a:lnTo>
                    <a:pt x="49530" y="184277"/>
                  </a:lnTo>
                  <a:lnTo>
                    <a:pt x="57150" y="151638"/>
                  </a:lnTo>
                  <a:lnTo>
                    <a:pt x="64389" y="120015"/>
                  </a:lnTo>
                  <a:lnTo>
                    <a:pt x="71628" y="91186"/>
                  </a:lnTo>
                  <a:lnTo>
                    <a:pt x="77851" y="65278"/>
                  </a:lnTo>
                  <a:lnTo>
                    <a:pt x="83058" y="44196"/>
                  </a:lnTo>
                  <a:lnTo>
                    <a:pt x="84963" y="35052"/>
                  </a:lnTo>
                  <a:lnTo>
                    <a:pt x="86868" y="27305"/>
                  </a:lnTo>
                  <a:lnTo>
                    <a:pt x="88392" y="21590"/>
                  </a:lnTo>
                  <a:lnTo>
                    <a:pt x="89789" y="17272"/>
                  </a:lnTo>
                  <a:lnTo>
                    <a:pt x="90805" y="14351"/>
                  </a:lnTo>
                  <a:lnTo>
                    <a:pt x="91313" y="13462"/>
                  </a:lnTo>
                  <a:close/>
                </a:path>
              </a:pathLst>
            </a:custGeom>
            <a:solidFill>
              <a:srgbClr val="D2A679"/>
            </a:solidFill>
            <a:ln w="0" cap="flat" cmpd="sng" algn="ctr">
              <a:solidFill>
                <a:srgbClr val="D2A6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797171" y="2072132"/>
              <a:ext cx="268352" cy="58040"/>
            </a:xfrm>
            <a:custGeom>
              <a:avLst/>
              <a:gdLst/>
              <a:ahLst/>
              <a:cxnLst/>
              <a:rect l="0" t="0" r="0" b="0"/>
              <a:pathLst>
                <a:path w="268352" h="58040">
                  <a:moveTo>
                    <a:pt x="17272" y="3302"/>
                  </a:moveTo>
                  <a:lnTo>
                    <a:pt x="36068" y="1397"/>
                  </a:lnTo>
                  <a:lnTo>
                    <a:pt x="56134" y="0"/>
                  </a:lnTo>
                  <a:lnTo>
                    <a:pt x="77724" y="0"/>
                  </a:lnTo>
                  <a:lnTo>
                    <a:pt x="121920" y="2413"/>
                  </a:lnTo>
                  <a:lnTo>
                    <a:pt x="165608" y="7620"/>
                  </a:lnTo>
                  <a:lnTo>
                    <a:pt x="186690" y="10541"/>
                  </a:lnTo>
                  <a:lnTo>
                    <a:pt x="205867" y="13970"/>
                  </a:lnTo>
                  <a:lnTo>
                    <a:pt x="223266" y="16764"/>
                  </a:lnTo>
                  <a:lnTo>
                    <a:pt x="238633" y="19685"/>
                  </a:lnTo>
                  <a:lnTo>
                    <a:pt x="251079" y="22606"/>
                  </a:lnTo>
                  <a:lnTo>
                    <a:pt x="260604" y="24511"/>
                  </a:lnTo>
                  <a:lnTo>
                    <a:pt x="266446" y="25908"/>
                  </a:lnTo>
                  <a:lnTo>
                    <a:pt x="268351" y="26416"/>
                  </a:lnTo>
                  <a:lnTo>
                    <a:pt x="267843" y="27813"/>
                  </a:lnTo>
                  <a:lnTo>
                    <a:pt x="266446" y="31242"/>
                  </a:lnTo>
                  <a:lnTo>
                    <a:pt x="262509" y="40767"/>
                  </a:lnTo>
                  <a:lnTo>
                    <a:pt x="257302" y="50927"/>
                  </a:lnTo>
                  <a:lnTo>
                    <a:pt x="253873" y="55245"/>
                  </a:lnTo>
                  <a:lnTo>
                    <a:pt x="250571" y="58039"/>
                  </a:lnTo>
                  <a:lnTo>
                    <a:pt x="247650" y="58039"/>
                  </a:lnTo>
                  <a:lnTo>
                    <a:pt x="241935" y="57150"/>
                  </a:lnTo>
                  <a:lnTo>
                    <a:pt x="233299" y="55626"/>
                  </a:lnTo>
                  <a:lnTo>
                    <a:pt x="222758" y="53213"/>
                  </a:lnTo>
                  <a:lnTo>
                    <a:pt x="210693" y="50419"/>
                  </a:lnTo>
                  <a:lnTo>
                    <a:pt x="196850" y="46990"/>
                  </a:lnTo>
                  <a:lnTo>
                    <a:pt x="167005" y="39878"/>
                  </a:lnTo>
                  <a:lnTo>
                    <a:pt x="135890" y="32639"/>
                  </a:lnTo>
                  <a:lnTo>
                    <a:pt x="106045" y="26416"/>
                  </a:lnTo>
                  <a:lnTo>
                    <a:pt x="92710" y="24511"/>
                  </a:lnTo>
                  <a:lnTo>
                    <a:pt x="81153" y="22606"/>
                  </a:lnTo>
                  <a:lnTo>
                    <a:pt x="71501" y="22098"/>
                  </a:lnTo>
                  <a:lnTo>
                    <a:pt x="63881" y="22606"/>
                  </a:lnTo>
                  <a:lnTo>
                    <a:pt x="54229" y="22987"/>
                  </a:lnTo>
                  <a:lnTo>
                    <a:pt x="43180" y="22098"/>
                  </a:lnTo>
                  <a:lnTo>
                    <a:pt x="20193" y="18288"/>
                  </a:lnTo>
                  <a:lnTo>
                    <a:pt x="10541" y="15367"/>
                  </a:lnTo>
                  <a:lnTo>
                    <a:pt x="3429" y="12446"/>
                  </a:lnTo>
                  <a:lnTo>
                    <a:pt x="0" y="9525"/>
                  </a:lnTo>
                  <a:lnTo>
                    <a:pt x="1016" y="7620"/>
                  </a:lnTo>
                  <a:close/>
                </a:path>
              </a:pathLst>
            </a:custGeom>
            <a:solidFill>
              <a:srgbClr val="D2A679"/>
            </a:solidFill>
            <a:ln w="0" cap="flat" cmpd="sng" algn="ctr">
              <a:solidFill>
                <a:srgbClr val="D2A6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820158" y="2068322"/>
              <a:ext cx="268352" cy="48388"/>
            </a:xfrm>
            <a:custGeom>
              <a:avLst/>
              <a:gdLst/>
              <a:ahLst/>
              <a:cxnLst/>
              <a:rect l="0" t="0" r="0" b="0"/>
              <a:pathLst>
                <a:path w="268352" h="48388">
                  <a:moveTo>
                    <a:pt x="17780" y="3302"/>
                  </a:moveTo>
                  <a:lnTo>
                    <a:pt x="36068" y="889"/>
                  </a:lnTo>
                  <a:lnTo>
                    <a:pt x="56261" y="0"/>
                  </a:lnTo>
                  <a:lnTo>
                    <a:pt x="77851" y="0"/>
                  </a:lnTo>
                  <a:lnTo>
                    <a:pt x="121920" y="2413"/>
                  </a:lnTo>
                  <a:lnTo>
                    <a:pt x="166116" y="7112"/>
                  </a:lnTo>
                  <a:lnTo>
                    <a:pt x="186817" y="10541"/>
                  </a:lnTo>
                  <a:lnTo>
                    <a:pt x="205994" y="13335"/>
                  </a:lnTo>
                  <a:lnTo>
                    <a:pt x="223774" y="16764"/>
                  </a:lnTo>
                  <a:lnTo>
                    <a:pt x="238633" y="19685"/>
                  </a:lnTo>
                  <a:lnTo>
                    <a:pt x="251079" y="22479"/>
                  </a:lnTo>
                  <a:lnTo>
                    <a:pt x="260731" y="24384"/>
                  </a:lnTo>
                  <a:lnTo>
                    <a:pt x="266446" y="25908"/>
                  </a:lnTo>
                  <a:lnTo>
                    <a:pt x="268351" y="26416"/>
                  </a:lnTo>
                  <a:lnTo>
                    <a:pt x="266954" y="27305"/>
                  </a:lnTo>
                  <a:lnTo>
                    <a:pt x="264033" y="29210"/>
                  </a:lnTo>
                  <a:lnTo>
                    <a:pt x="259207" y="32131"/>
                  </a:lnTo>
                  <a:lnTo>
                    <a:pt x="254000" y="35941"/>
                  </a:lnTo>
                  <a:lnTo>
                    <a:pt x="242443" y="43180"/>
                  </a:lnTo>
                  <a:lnTo>
                    <a:pt x="237236" y="45974"/>
                  </a:lnTo>
                  <a:lnTo>
                    <a:pt x="232918" y="48387"/>
                  </a:lnTo>
                  <a:lnTo>
                    <a:pt x="229997" y="48387"/>
                  </a:lnTo>
                  <a:lnTo>
                    <a:pt x="224663" y="48006"/>
                  </a:lnTo>
                  <a:lnTo>
                    <a:pt x="217551" y="46990"/>
                  </a:lnTo>
                  <a:lnTo>
                    <a:pt x="207899" y="45085"/>
                  </a:lnTo>
                  <a:lnTo>
                    <a:pt x="197358" y="43180"/>
                  </a:lnTo>
                  <a:lnTo>
                    <a:pt x="184912" y="40259"/>
                  </a:lnTo>
                  <a:lnTo>
                    <a:pt x="157988" y="35052"/>
                  </a:lnTo>
                  <a:lnTo>
                    <a:pt x="130175" y="29210"/>
                  </a:lnTo>
                  <a:lnTo>
                    <a:pt x="103251" y="24892"/>
                  </a:lnTo>
                  <a:lnTo>
                    <a:pt x="91313" y="22987"/>
                  </a:lnTo>
                  <a:lnTo>
                    <a:pt x="80645" y="22098"/>
                  </a:lnTo>
                  <a:lnTo>
                    <a:pt x="71120" y="22098"/>
                  </a:lnTo>
                  <a:lnTo>
                    <a:pt x="63881" y="22479"/>
                  </a:lnTo>
                  <a:lnTo>
                    <a:pt x="54356" y="22987"/>
                  </a:lnTo>
                  <a:lnTo>
                    <a:pt x="43307" y="22098"/>
                  </a:lnTo>
                  <a:lnTo>
                    <a:pt x="20193" y="18161"/>
                  </a:lnTo>
                  <a:lnTo>
                    <a:pt x="10668" y="15367"/>
                  </a:lnTo>
                  <a:lnTo>
                    <a:pt x="3429" y="12446"/>
                  </a:lnTo>
                  <a:lnTo>
                    <a:pt x="0" y="9525"/>
                  </a:lnTo>
                  <a:lnTo>
                    <a:pt x="1016" y="7112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088001" y="2616454"/>
              <a:ext cx="48007" cy="301880"/>
            </a:xfrm>
            <a:custGeom>
              <a:avLst/>
              <a:gdLst/>
              <a:ahLst/>
              <a:cxnLst/>
              <a:rect l="0" t="0" r="0" b="0"/>
              <a:pathLst>
                <a:path w="48007" h="301880">
                  <a:moveTo>
                    <a:pt x="11557" y="2413"/>
                  </a:moveTo>
                  <a:lnTo>
                    <a:pt x="21209" y="8636"/>
                  </a:lnTo>
                  <a:lnTo>
                    <a:pt x="29337" y="17780"/>
                  </a:lnTo>
                  <a:lnTo>
                    <a:pt x="35560" y="29718"/>
                  </a:lnTo>
                  <a:lnTo>
                    <a:pt x="40386" y="44196"/>
                  </a:lnTo>
                  <a:lnTo>
                    <a:pt x="43688" y="60960"/>
                  </a:lnTo>
                  <a:lnTo>
                    <a:pt x="46101" y="78740"/>
                  </a:lnTo>
                  <a:lnTo>
                    <a:pt x="47625" y="98425"/>
                  </a:lnTo>
                  <a:lnTo>
                    <a:pt x="48006" y="139192"/>
                  </a:lnTo>
                  <a:lnTo>
                    <a:pt x="45720" y="180975"/>
                  </a:lnTo>
                  <a:lnTo>
                    <a:pt x="42799" y="219837"/>
                  </a:lnTo>
                  <a:lnTo>
                    <a:pt x="41402" y="237617"/>
                  </a:lnTo>
                  <a:lnTo>
                    <a:pt x="40386" y="253365"/>
                  </a:lnTo>
                  <a:lnTo>
                    <a:pt x="39878" y="258191"/>
                  </a:lnTo>
                  <a:lnTo>
                    <a:pt x="38481" y="266446"/>
                  </a:lnTo>
                  <a:lnTo>
                    <a:pt x="35052" y="286512"/>
                  </a:lnTo>
                  <a:lnTo>
                    <a:pt x="33147" y="295148"/>
                  </a:lnTo>
                  <a:lnTo>
                    <a:pt x="30734" y="300482"/>
                  </a:lnTo>
                  <a:lnTo>
                    <a:pt x="28829" y="301879"/>
                  </a:lnTo>
                  <a:lnTo>
                    <a:pt x="27940" y="299974"/>
                  </a:lnTo>
                  <a:lnTo>
                    <a:pt x="27432" y="296672"/>
                  </a:lnTo>
                  <a:lnTo>
                    <a:pt x="25019" y="282194"/>
                  </a:lnTo>
                  <a:lnTo>
                    <a:pt x="22606" y="264922"/>
                  </a:lnTo>
                  <a:lnTo>
                    <a:pt x="20701" y="244348"/>
                  </a:lnTo>
                  <a:lnTo>
                    <a:pt x="17780" y="221742"/>
                  </a:lnTo>
                  <a:lnTo>
                    <a:pt x="13081" y="172339"/>
                  </a:lnTo>
                  <a:lnTo>
                    <a:pt x="8763" y="121412"/>
                  </a:lnTo>
                  <a:lnTo>
                    <a:pt x="6350" y="96901"/>
                  </a:lnTo>
                  <a:lnTo>
                    <a:pt x="4826" y="73914"/>
                  </a:lnTo>
                  <a:lnTo>
                    <a:pt x="2921" y="52832"/>
                  </a:lnTo>
                  <a:lnTo>
                    <a:pt x="2032" y="34544"/>
                  </a:lnTo>
                  <a:lnTo>
                    <a:pt x="508" y="19685"/>
                  </a:lnTo>
                  <a:lnTo>
                    <a:pt x="0" y="8636"/>
                  </a:lnTo>
                  <a:lnTo>
                    <a:pt x="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A679"/>
            </a:solidFill>
            <a:ln w="0" cap="flat" cmpd="sng" algn="ctr">
              <a:solidFill>
                <a:srgbClr val="D2A6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077079" y="2619756"/>
              <a:ext cx="47880" cy="302007"/>
            </a:xfrm>
            <a:custGeom>
              <a:avLst/>
              <a:gdLst/>
              <a:ahLst/>
              <a:cxnLst/>
              <a:rect l="0" t="0" r="0" b="0"/>
              <a:pathLst>
                <a:path w="47880" h="302007">
                  <a:moveTo>
                    <a:pt x="11938" y="2921"/>
                  </a:moveTo>
                  <a:lnTo>
                    <a:pt x="21590" y="8636"/>
                  </a:lnTo>
                  <a:lnTo>
                    <a:pt x="29210" y="18288"/>
                  </a:lnTo>
                  <a:lnTo>
                    <a:pt x="35433" y="30226"/>
                  </a:lnTo>
                  <a:lnTo>
                    <a:pt x="40259" y="44704"/>
                  </a:lnTo>
                  <a:lnTo>
                    <a:pt x="44069" y="60960"/>
                  </a:lnTo>
                  <a:lnTo>
                    <a:pt x="45974" y="79248"/>
                  </a:lnTo>
                  <a:lnTo>
                    <a:pt x="47498" y="98425"/>
                  </a:lnTo>
                  <a:lnTo>
                    <a:pt x="47879" y="139700"/>
                  </a:lnTo>
                  <a:lnTo>
                    <a:pt x="45974" y="180975"/>
                  </a:lnTo>
                  <a:lnTo>
                    <a:pt x="43180" y="220345"/>
                  </a:lnTo>
                  <a:lnTo>
                    <a:pt x="41656" y="237617"/>
                  </a:lnTo>
                  <a:lnTo>
                    <a:pt x="40259" y="253492"/>
                  </a:lnTo>
                  <a:lnTo>
                    <a:pt x="39751" y="258318"/>
                  </a:lnTo>
                  <a:lnTo>
                    <a:pt x="38354" y="266446"/>
                  </a:lnTo>
                  <a:lnTo>
                    <a:pt x="34925" y="286639"/>
                  </a:lnTo>
                  <a:lnTo>
                    <a:pt x="33020" y="295275"/>
                  </a:lnTo>
                  <a:lnTo>
                    <a:pt x="31115" y="300990"/>
                  </a:lnTo>
                  <a:lnTo>
                    <a:pt x="28702" y="302006"/>
                  </a:lnTo>
                  <a:lnTo>
                    <a:pt x="28321" y="300482"/>
                  </a:lnTo>
                  <a:lnTo>
                    <a:pt x="27305" y="296672"/>
                  </a:lnTo>
                  <a:lnTo>
                    <a:pt x="25400" y="282702"/>
                  </a:lnTo>
                  <a:lnTo>
                    <a:pt x="22987" y="265049"/>
                  </a:lnTo>
                  <a:lnTo>
                    <a:pt x="20574" y="244348"/>
                  </a:lnTo>
                  <a:lnTo>
                    <a:pt x="18161" y="221742"/>
                  </a:lnTo>
                  <a:lnTo>
                    <a:pt x="13335" y="172339"/>
                  </a:lnTo>
                  <a:lnTo>
                    <a:pt x="8636" y="121539"/>
                  </a:lnTo>
                  <a:lnTo>
                    <a:pt x="6604" y="97028"/>
                  </a:lnTo>
                  <a:lnTo>
                    <a:pt x="4699" y="73914"/>
                  </a:lnTo>
                  <a:lnTo>
                    <a:pt x="3302" y="53340"/>
                  </a:lnTo>
                  <a:lnTo>
                    <a:pt x="1905" y="35052"/>
                  </a:lnTo>
                  <a:lnTo>
                    <a:pt x="889" y="19685"/>
                  </a:lnTo>
                  <a:lnTo>
                    <a:pt x="0" y="8636"/>
                  </a:lnTo>
                  <a:lnTo>
                    <a:pt x="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8241"/>
            </a:solidFill>
            <a:ln w="0" cap="flat" cmpd="sng" algn="ctr">
              <a:solidFill>
                <a:srgbClr val="BF824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956556" y="2678303"/>
              <a:ext cx="51309" cy="234824"/>
            </a:xfrm>
            <a:custGeom>
              <a:avLst/>
              <a:gdLst/>
              <a:ahLst/>
              <a:cxnLst/>
              <a:rect l="0" t="0" r="0" b="0"/>
              <a:pathLst>
                <a:path w="51309" h="234824">
                  <a:moveTo>
                    <a:pt x="11557" y="10668"/>
                  </a:moveTo>
                  <a:lnTo>
                    <a:pt x="16256" y="6731"/>
                  </a:lnTo>
                  <a:lnTo>
                    <a:pt x="24003" y="2921"/>
                  </a:lnTo>
                  <a:lnTo>
                    <a:pt x="30226" y="1524"/>
                  </a:lnTo>
                  <a:lnTo>
                    <a:pt x="38354" y="0"/>
                  </a:lnTo>
                  <a:lnTo>
                    <a:pt x="43180" y="14478"/>
                  </a:lnTo>
                  <a:lnTo>
                    <a:pt x="46482" y="30353"/>
                  </a:lnTo>
                  <a:lnTo>
                    <a:pt x="49403" y="47625"/>
                  </a:lnTo>
                  <a:lnTo>
                    <a:pt x="50927" y="66294"/>
                  </a:lnTo>
                  <a:lnTo>
                    <a:pt x="51308" y="104648"/>
                  </a:lnTo>
                  <a:lnTo>
                    <a:pt x="49403" y="142621"/>
                  </a:lnTo>
                  <a:lnTo>
                    <a:pt x="46482" y="177673"/>
                  </a:lnTo>
                  <a:lnTo>
                    <a:pt x="44577" y="192532"/>
                  </a:lnTo>
                  <a:lnTo>
                    <a:pt x="42672" y="205994"/>
                  </a:lnTo>
                  <a:lnTo>
                    <a:pt x="41275" y="217043"/>
                  </a:lnTo>
                  <a:lnTo>
                    <a:pt x="39878" y="225679"/>
                  </a:lnTo>
                  <a:lnTo>
                    <a:pt x="38862" y="230505"/>
                  </a:lnTo>
                  <a:lnTo>
                    <a:pt x="38354" y="232410"/>
                  </a:lnTo>
                  <a:lnTo>
                    <a:pt x="32131" y="233299"/>
                  </a:lnTo>
                  <a:lnTo>
                    <a:pt x="24511" y="233807"/>
                  </a:lnTo>
                  <a:lnTo>
                    <a:pt x="16256" y="233807"/>
                  </a:lnTo>
                  <a:lnTo>
                    <a:pt x="10033" y="234823"/>
                  </a:lnTo>
                  <a:lnTo>
                    <a:pt x="7620" y="233299"/>
                  </a:lnTo>
                  <a:lnTo>
                    <a:pt x="5207" y="228473"/>
                  </a:lnTo>
                  <a:lnTo>
                    <a:pt x="3810" y="219837"/>
                  </a:lnTo>
                  <a:lnTo>
                    <a:pt x="2413" y="208915"/>
                  </a:lnTo>
                  <a:lnTo>
                    <a:pt x="1397" y="194945"/>
                  </a:lnTo>
                  <a:lnTo>
                    <a:pt x="889" y="179070"/>
                  </a:lnTo>
                  <a:lnTo>
                    <a:pt x="0" y="143637"/>
                  </a:lnTo>
                  <a:lnTo>
                    <a:pt x="508" y="105664"/>
                  </a:lnTo>
                  <a:lnTo>
                    <a:pt x="889" y="68707"/>
                  </a:lnTo>
                  <a:lnTo>
                    <a:pt x="1397" y="52324"/>
                  </a:lnTo>
                  <a:lnTo>
                    <a:pt x="2413" y="37465"/>
                  </a:lnTo>
                  <a:lnTo>
                    <a:pt x="2921" y="25019"/>
                  </a:lnTo>
                  <a:lnTo>
                    <a:pt x="3302" y="15367"/>
                  </a:lnTo>
                  <a:lnTo>
                    <a:pt x="7239" y="13462"/>
                  </a:lnTo>
                  <a:lnTo>
                    <a:pt x="9144" y="12573"/>
                  </a:lnTo>
                  <a:lnTo>
                    <a:pt x="9525" y="12573"/>
                  </a:lnTo>
                  <a:lnTo>
                    <a:pt x="9144" y="12573"/>
                  </a:lnTo>
                  <a:lnTo>
                    <a:pt x="7239" y="14478"/>
                  </a:lnTo>
                  <a:lnTo>
                    <a:pt x="5715" y="15367"/>
                  </a:lnTo>
                  <a:lnTo>
                    <a:pt x="7239" y="15367"/>
                  </a:lnTo>
                  <a:lnTo>
                    <a:pt x="6731" y="15875"/>
                  </a:lnTo>
                  <a:lnTo>
                    <a:pt x="5715" y="15367"/>
                  </a:lnTo>
                  <a:close/>
                </a:path>
              </a:pathLst>
            </a:custGeom>
            <a:solidFill>
              <a:srgbClr val="D2A679"/>
            </a:solidFill>
            <a:ln w="0" cap="flat" cmpd="sng" algn="ctr">
              <a:solidFill>
                <a:srgbClr val="D2A6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893691" y="2690368"/>
              <a:ext cx="84964" cy="223140"/>
            </a:xfrm>
            <a:custGeom>
              <a:avLst/>
              <a:gdLst/>
              <a:ahLst/>
              <a:cxnLst/>
              <a:rect l="0" t="0" r="0" b="0"/>
              <a:pathLst>
                <a:path w="84964" h="223140">
                  <a:moveTo>
                    <a:pt x="77216" y="0"/>
                  </a:moveTo>
                  <a:lnTo>
                    <a:pt x="75819" y="5334"/>
                  </a:lnTo>
                  <a:lnTo>
                    <a:pt x="74803" y="12954"/>
                  </a:lnTo>
                  <a:lnTo>
                    <a:pt x="73914" y="22606"/>
                  </a:lnTo>
                  <a:lnTo>
                    <a:pt x="72898" y="33528"/>
                  </a:lnTo>
                  <a:lnTo>
                    <a:pt x="72390" y="59944"/>
                  </a:lnTo>
                  <a:lnTo>
                    <a:pt x="72390" y="88773"/>
                  </a:lnTo>
                  <a:lnTo>
                    <a:pt x="73914" y="118491"/>
                  </a:lnTo>
                  <a:lnTo>
                    <a:pt x="76327" y="145923"/>
                  </a:lnTo>
                  <a:lnTo>
                    <a:pt x="77724" y="157861"/>
                  </a:lnTo>
                  <a:lnTo>
                    <a:pt x="80137" y="168529"/>
                  </a:lnTo>
                  <a:lnTo>
                    <a:pt x="82042" y="177165"/>
                  </a:lnTo>
                  <a:lnTo>
                    <a:pt x="84963" y="183769"/>
                  </a:lnTo>
                  <a:lnTo>
                    <a:pt x="83947" y="196342"/>
                  </a:lnTo>
                  <a:lnTo>
                    <a:pt x="83058" y="204978"/>
                  </a:lnTo>
                  <a:lnTo>
                    <a:pt x="81153" y="210693"/>
                  </a:lnTo>
                  <a:lnTo>
                    <a:pt x="78232" y="213614"/>
                  </a:lnTo>
                  <a:lnTo>
                    <a:pt x="74422" y="215519"/>
                  </a:lnTo>
                  <a:lnTo>
                    <a:pt x="68072" y="216916"/>
                  </a:lnTo>
                  <a:lnTo>
                    <a:pt x="59944" y="218440"/>
                  </a:lnTo>
                  <a:lnTo>
                    <a:pt x="48895" y="221742"/>
                  </a:lnTo>
                  <a:lnTo>
                    <a:pt x="42672" y="223139"/>
                  </a:lnTo>
                  <a:lnTo>
                    <a:pt x="36957" y="223139"/>
                  </a:lnTo>
                  <a:lnTo>
                    <a:pt x="26797" y="219837"/>
                  </a:lnTo>
                  <a:lnTo>
                    <a:pt x="18161" y="213614"/>
                  </a:lnTo>
                  <a:lnTo>
                    <a:pt x="11938" y="203454"/>
                  </a:lnTo>
                  <a:lnTo>
                    <a:pt x="6731" y="190500"/>
                  </a:lnTo>
                  <a:lnTo>
                    <a:pt x="3302" y="176149"/>
                  </a:lnTo>
                  <a:lnTo>
                    <a:pt x="889" y="159893"/>
                  </a:lnTo>
                  <a:lnTo>
                    <a:pt x="0" y="142494"/>
                  </a:lnTo>
                  <a:lnTo>
                    <a:pt x="508" y="107569"/>
                  </a:lnTo>
                  <a:lnTo>
                    <a:pt x="1905" y="90678"/>
                  </a:lnTo>
                  <a:lnTo>
                    <a:pt x="3810" y="75311"/>
                  </a:lnTo>
                  <a:lnTo>
                    <a:pt x="5715" y="61468"/>
                  </a:lnTo>
                  <a:lnTo>
                    <a:pt x="8128" y="50419"/>
                  </a:lnTo>
                  <a:lnTo>
                    <a:pt x="11049" y="41783"/>
                  </a:lnTo>
                  <a:lnTo>
                    <a:pt x="12954" y="36957"/>
                  </a:lnTo>
                  <a:lnTo>
                    <a:pt x="19685" y="28829"/>
                  </a:lnTo>
                  <a:lnTo>
                    <a:pt x="25908" y="22098"/>
                  </a:lnTo>
                  <a:lnTo>
                    <a:pt x="39370" y="11938"/>
                  </a:lnTo>
                  <a:lnTo>
                    <a:pt x="46482" y="8636"/>
                  </a:lnTo>
                  <a:lnTo>
                    <a:pt x="55626" y="5334"/>
                  </a:lnTo>
                  <a:lnTo>
                    <a:pt x="65278" y="2413"/>
                  </a:lnTo>
                  <a:close/>
                </a:path>
              </a:pathLst>
            </a:custGeom>
            <a:solidFill>
              <a:srgbClr val="BF8241"/>
            </a:solidFill>
            <a:ln w="0" cap="flat" cmpd="sng" algn="ctr">
              <a:solidFill>
                <a:srgbClr val="BF824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702175" y="2606421"/>
              <a:ext cx="98426" cy="281687"/>
            </a:xfrm>
            <a:custGeom>
              <a:avLst/>
              <a:gdLst/>
              <a:ahLst/>
              <a:cxnLst/>
              <a:rect l="0" t="0" r="0" b="0"/>
              <a:pathLst>
                <a:path w="98426" h="281687">
                  <a:moveTo>
                    <a:pt x="0" y="256286"/>
                  </a:moveTo>
                  <a:lnTo>
                    <a:pt x="4318" y="222631"/>
                  </a:lnTo>
                  <a:lnTo>
                    <a:pt x="8128" y="190500"/>
                  </a:lnTo>
                  <a:lnTo>
                    <a:pt x="15748" y="130048"/>
                  </a:lnTo>
                  <a:lnTo>
                    <a:pt x="24384" y="71882"/>
                  </a:lnTo>
                  <a:lnTo>
                    <a:pt x="29210" y="42672"/>
                  </a:lnTo>
                  <a:lnTo>
                    <a:pt x="35052" y="12446"/>
                  </a:lnTo>
                  <a:lnTo>
                    <a:pt x="36449" y="9017"/>
                  </a:lnTo>
                  <a:lnTo>
                    <a:pt x="38862" y="6223"/>
                  </a:lnTo>
                  <a:lnTo>
                    <a:pt x="46990" y="1905"/>
                  </a:lnTo>
                  <a:lnTo>
                    <a:pt x="57531" y="0"/>
                  </a:lnTo>
                  <a:lnTo>
                    <a:pt x="69088" y="0"/>
                  </a:lnTo>
                  <a:lnTo>
                    <a:pt x="80645" y="1905"/>
                  </a:lnTo>
                  <a:lnTo>
                    <a:pt x="90170" y="5715"/>
                  </a:lnTo>
                  <a:lnTo>
                    <a:pt x="96393" y="10922"/>
                  </a:lnTo>
                  <a:lnTo>
                    <a:pt x="98425" y="14351"/>
                  </a:lnTo>
                  <a:lnTo>
                    <a:pt x="98425" y="18161"/>
                  </a:lnTo>
                  <a:lnTo>
                    <a:pt x="93599" y="57023"/>
                  </a:lnTo>
                  <a:lnTo>
                    <a:pt x="89281" y="91567"/>
                  </a:lnTo>
                  <a:lnTo>
                    <a:pt x="85344" y="122809"/>
                  </a:lnTo>
                  <a:lnTo>
                    <a:pt x="82042" y="152146"/>
                  </a:lnTo>
                  <a:lnTo>
                    <a:pt x="74803" y="208788"/>
                  </a:lnTo>
                  <a:lnTo>
                    <a:pt x="70993" y="238506"/>
                  </a:lnTo>
                  <a:lnTo>
                    <a:pt x="66675" y="270129"/>
                  </a:lnTo>
                  <a:lnTo>
                    <a:pt x="65278" y="274066"/>
                  </a:lnTo>
                  <a:lnTo>
                    <a:pt x="62865" y="276860"/>
                  </a:lnTo>
                  <a:lnTo>
                    <a:pt x="59055" y="279273"/>
                  </a:lnTo>
                  <a:lnTo>
                    <a:pt x="54737" y="280797"/>
                  </a:lnTo>
                  <a:lnTo>
                    <a:pt x="43180" y="281686"/>
                  </a:lnTo>
                  <a:lnTo>
                    <a:pt x="30734" y="280289"/>
                  </a:lnTo>
                  <a:lnTo>
                    <a:pt x="18669" y="276860"/>
                  </a:lnTo>
                  <a:lnTo>
                    <a:pt x="8636" y="271145"/>
                  </a:lnTo>
                  <a:lnTo>
                    <a:pt x="1397" y="264414"/>
                  </a:lnTo>
                  <a:lnTo>
                    <a:pt x="0" y="260604"/>
                  </a:lnTo>
                  <a:close/>
                </a:path>
              </a:pathLst>
            </a:custGeom>
            <a:solidFill>
              <a:srgbClr val="FF6847"/>
            </a:solidFill>
            <a:ln w="0" cap="flat" cmpd="sng" algn="ctr">
              <a:solidFill>
                <a:srgbClr val="FF68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664710" y="2115820"/>
              <a:ext cx="121413" cy="408433"/>
            </a:xfrm>
            <a:custGeom>
              <a:avLst/>
              <a:gdLst/>
              <a:ahLst/>
              <a:cxnLst/>
              <a:rect l="0" t="0" r="0" b="0"/>
              <a:pathLst>
                <a:path w="121413" h="408433">
                  <a:moveTo>
                    <a:pt x="0" y="381635"/>
                  </a:moveTo>
                  <a:lnTo>
                    <a:pt x="508" y="357124"/>
                  </a:lnTo>
                  <a:lnTo>
                    <a:pt x="1397" y="335026"/>
                  </a:lnTo>
                  <a:lnTo>
                    <a:pt x="3810" y="314833"/>
                  </a:lnTo>
                  <a:lnTo>
                    <a:pt x="6731" y="296164"/>
                  </a:lnTo>
                  <a:lnTo>
                    <a:pt x="10033" y="278892"/>
                  </a:lnTo>
                  <a:lnTo>
                    <a:pt x="18669" y="247650"/>
                  </a:lnTo>
                  <a:lnTo>
                    <a:pt x="28321" y="218821"/>
                  </a:lnTo>
                  <a:lnTo>
                    <a:pt x="38862" y="189611"/>
                  </a:lnTo>
                  <a:lnTo>
                    <a:pt x="48895" y="158369"/>
                  </a:lnTo>
                  <a:lnTo>
                    <a:pt x="53721" y="141605"/>
                  </a:lnTo>
                  <a:lnTo>
                    <a:pt x="58039" y="123317"/>
                  </a:lnTo>
                  <a:lnTo>
                    <a:pt x="55245" y="119507"/>
                  </a:lnTo>
                  <a:lnTo>
                    <a:pt x="51816" y="117094"/>
                  </a:lnTo>
                  <a:lnTo>
                    <a:pt x="44196" y="114681"/>
                  </a:lnTo>
                  <a:lnTo>
                    <a:pt x="36449" y="112776"/>
                  </a:lnTo>
                  <a:lnTo>
                    <a:pt x="33528" y="110871"/>
                  </a:lnTo>
                  <a:lnTo>
                    <a:pt x="31623" y="107950"/>
                  </a:lnTo>
                  <a:lnTo>
                    <a:pt x="27813" y="94996"/>
                  </a:lnTo>
                  <a:lnTo>
                    <a:pt x="26416" y="81534"/>
                  </a:lnTo>
                  <a:lnTo>
                    <a:pt x="27305" y="67691"/>
                  </a:lnTo>
                  <a:lnTo>
                    <a:pt x="30734" y="53721"/>
                  </a:lnTo>
                  <a:lnTo>
                    <a:pt x="35560" y="39878"/>
                  </a:lnTo>
                  <a:lnTo>
                    <a:pt x="42291" y="26416"/>
                  </a:lnTo>
                  <a:lnTo>
                    <a:pt x="49403" y="13843"/>
                  </a:lnTo>
                  <a:lnTo>
                    <a:pt x="58039" y="1905"/>
                  </a:lnTo>
                  <a:lnTo>
                    <a:pt x="70104" y="0"/>
                  </a:lnTo>
                  <a:lnTo>
                    <a:pt x="79248" y="889"/>
                  </a:lnTo>
                  <a:lnTo>
                    <a:pt x="87376" y="2921"/>
                  </a:lnTo>
                  <a:lnTo>
                    <a:pt x="93599" y="5715"/>
                  </a:lnTo>
                  <a:lnTo>
                    <a:pt x="99822" y="8636"/>
                  </a:lnTo>
                  <a:lnTo>
                    <a:pt x="106045" y="10033"/>
                  </a:lnTo>
                  <a:lnTo>
                    <a:pt x="113284" y="10033"/>
                  </a:lnTo>
                  <a:lnTo>
                    <a:pt x="121412" y="6731"/>
                  </a:lnTo>
                  <a:lnTo>
                    <a:pt x="116586" y="28829"/>
                  </a:lnTo>
                  <a:lnTo>
                    <a:pt x="112268" y="54229"/>
                  </a:lnTo>
                  <a:lnTo>
                    <a:pt x="108458" y="82550"/>
                  </a:lnTo>
                  <a:lnTo>
                    <a:pt x="105156" y="112776"/>
                  </a:lnTo>
                  <a:lnTo>
                    <a:pt x="96520" y="177546"/>
                  </a:lnTo>
                  <a:lnTo>
                    <a:pt x="86868" y="242824"/>
                  </a:lnTo>
                  <a:lnTo>
                    <a:pt x="80645" y="274066"/>
                  </a:lnTo>
                  <a:lnTo>
                    <a:pt x="73914" y="303784"/>
                  </a:lnTo>
                  <a:lnTo>
                    <a:pt x="65278" y="330708"/>
                  </a:lnTo>
                  <a:lnTo>
                    <a:pt x="56134" y="354711"/>
                  </a:lnTo>
                  <a:lnTo>
                    <a:pt x="44577" y="375285"/>
                  </a:lnTo>
                  <a:lnTo>
                    <a:pt x="38862" y="383921"/>
                  </a:lnTo>
                  <a:lnTo>
                    <a:pt x="32131" y="391668"/>
                  </a:lnTo>
                  <a:lnTo>
                    <a:pt x="24892" y="397891"/>
                  </a:lnTo>
                  <a:lnTo>
                    <a:pt x="17272" y="402717"/>
                  </a:lnTo>
                  <a:lnTo>
                    <a:pt x="9144" y="406019"/>
                  </a:lnTo>
                  <a:lnTo>
                    <a:pt x="508" y="408432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796663" y="2309241"/>
              <a:ext cx="115698" cy="117603"/>
            </a:xfrm>
            <a:custGeom>
              <a:avLst/>
              <a:gdLst/>
              <a:ahLst/>
              <a:cxnLst/>
              <a:rect l="0" t="0" r="0" b="0"/>
              <a:pathLst>
                <a:path w="115698" h="117603">
                  <a:moveTo>
                    <a:pt x="4318" y="21590"/>
                  </a:moveTo>
                  <a:lnTo>
                    <a:pt x="6223" y="31242"/>
                  </a:lnTo>
                  <a:lnTo>
                    <a:pt x="8255" y="38354"/>
                  </a:lnTo>
                  <a:lnTo>
                    <a:pt x="10160" y="44196"/>
                  </a:lnTo>
                  <a:lnTo>
                    <a:pt x="15875" y="51308"/>
                  </a:lnTo>
                  <a:lnTo>
                    <a:pt x="24511" y="57658"/>
                  </a:lnTo>
                  <a:lnTo>
                    <a:pt x="30734" y="60960"/>
                  </a:lnTo>
                  <a:lnTo>
                    <a:pt x="37973" y="62865"/>
                  </a:lnTo>
                  <a:lnTo>
                    <a:pt x="52324" y="63881"/>
                  </a:lnTo>
                  <a:lnTo>
                    <a:pt x="67183" y="61468"/>
                  </a:lnTo>
                  <a:lnTo>
                    <a:pt x="80645" y="56134"/>
                  </a:lnTo>
                  <a:lnTo>
                    <a:pt x="92710" y="47498"/>
                  </a:lnTo>
                  <a:lnTo>
                    <a:pt x="100838" y="36957"/>
                  </a:lnTo>
                  <a:lnTo>
                    <a:pt x="104140" y="30226"/>
                  </a:lnTo>
                  <a:lnTo>
                    <a:pt x="108077" y="22098"/>
                  </a:lnTo>
                  <a:lnTo>
                    <a:pt x="111379" y="11938"/>
                  </a:lnTo>
                  <a:lnTo>
                    <a:pt x="115697" y="0"/>
                  </a:lnTo>
                  <a:lnTo>
                    <a:pt x="113284" y="18288"/>
                  </a:lnTo>
                  <a:lnTo>
                    <a:pt x="110871" y="38862"/>
                  </a:lnTo>
                  <a:lnTo>
                    <a:pt x="107569" y="62357"/>
                  </a:lnTo>
                  <a:lnTo>
                    <a:pt x="105664" y="76327"/>
                  </a:lnTo>
                  <a:lnTo>
                    <a:pt x="102743" y="91186"/>
                  </a:lnTo>
                  <a:lnTo>
                    <a:pt x="100838" y="96901"/>
                  </a:lnTo>
                  <a:lnTo>
                    <a:pt x="97028" y="102235"/>
                  </a:lnTo>
                  <a:lnTo>
                    <a:pt x="91694" y="106553"/>
                  </a:lnTo>
                  <a:lnTo>
                    <a:pt x="85471" y="110363"/>
                  </a:lnTo>
                  <a:lnTo>
                    <a:pt x="70104" y="115697"/>
                  </a:lnTo>
                  <a:lnTo>
                    <a:pt x="53340" y="117602"/>
                  </a:lnTo>
                  <a:lnTo>
                    <a:pt x="36068" y="117094"/>
                  </a:lnTo>
                  <a:lnTo>
                    <a:pt x="27940" y="115189"/>
                  </a:lnTo>
                  <a:lnTo>
                    <a:pt x="20701" y="112776"/>
                  </a:lnTo>
                  <a:lnTo>
                    <a:pt x="14478" y="109855"/>
                  </a:lnTo>
                  <a:lnTo>
                    <a:pt x="9652" y="105537"/>
                  </a:lnTo>
                  <a:lnTo>
                    <a:pt x="5842" y="100838"/>
                  </a:lnTo>
                  <a:lnTo>
                    <a:pt x="3937" y="94996"/>
                  </a:lnTo>
                  <a:lnTo>
                    <a:pt x="1905" y="78740"/>
                  </a:lnTo>
                  <a:lnTo>
                    <a:pt x="508" y="64770"/>
                  </a:lnTo>
                  <a:lnTo>
                    <a:pt x="0" y="53340"/>
                  </a:lnTo>
                  <a:lnTo>
                    <a:pt x="0" y="43180"/>
                  </a:lnTo>
                  <a:lnTo>
                    <a:pt x="1016" y="26416"/>
                  </a:lnTo>
                  <a:lnTo>
                    <a:pt x="1905" y="9652"/>
                  </a:lnTo>
                  <a:close/>
                </a:path>
              </a:pathLst>
            </a:custGeom>
            <a:solidFill>
              <a:srgbClr val="E3CE00"/>
            </a:solidFill>
            <a:ln w="0" cap="flat" cmpd="sng" algn="ctr">
              <a:solidFill>
                <a:srgbClr val="E3C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917186" y="2307844"/>
              <a:ext cx="116587" cy="120397"/>
            </a:xfrm>
            <a:custGeom>
              <a:avLst/>
              <a:gdLst/>
              <a:ahLst/>
              <a:cxnLst/>
              <a:rect l="0" t="0" r="0" b="0"/>
              <a:pathLst>
                <a:path w="116587" h="120397">
                  <a:moveTo>
                    <a:pt x="10541" y="20066"/>
                  </a:moveTo>
                  <a:lnTo>
                    <a:pt x="11938" y="35433"/>
                  </a:lnTo>
                  <a:lnTo>
                    <a:pt x="13970" y="42164"/>
                  </a:lnTo>
                  <a:lnTo>
                    <a:pt x="16256" y="48006"/>
                  </a:lnTo>
                  <a:lnTo>
                    <a:pt x="20193" y="52705"/>
                  </a:lnTo>
                  <a:lnTo>
                    <a:pt x="25400" y="57531"/>
                  </a:lnTo>
                  <a:lnTo>
                    <a:pt x="31242" y="61341"/>
                  </a:lnTo>
                  <a:lnTo>
                    <a:pt x="37973" y="63373"/>
                  </a:lnTo>
                  <a:lnTo>
                    <a:pt x="52832" y="64262"/>
                  </a:lnTo>
                  <a:lnTo>
                    <a:pt x="67691" y="61341"/>
                  </a:lnTo>
                  <a:lnTo>
                    <a:pt x="81153" y="55626"/>
                  </a:lnTo>
                  <a:lnTo>
                    <a:pt x="87884" y="51308"/>
                  </a:lnTo>
                  <a:lnTo>
                    <a:pt x="93091" y="46482"/>
                  </a:lnTo>
                  <a:lnTo>
                    <a:pt x="102235" y="34036"/>
                  </a:lnTo>
                  <a:lnTo>
                    <a:pt x="109474" y="18669"/>
                  </a:lnTo>
                  <a:lnTo>
                    <a:pt x="116586" y="0"/>
                  </a:lnTo>
                  <a:lnTo>
                    <a:pt x="115189" y="14859"/>
                  </a:lnTo>
                  <a:lnTo>
                    <a:pt x="114173" y="28321"/>
                  </a:lnTo>
                  <a:lnTo>
                    <a:pt x="111887" y="51816"/>
                  </a:lnTo>
                  <a:lnTo>
                    <a:pt x="107569" y="93091"/>
                  </a:lnTo>
                  <a:lnTo>
                    <a:pt x="105537" y="98806"/>
                  </a:lnTo>
                  <a:lnTo>
                    <a:pt x="101727" y="104140"/>
                  </a:lnTo>
                  <a:lnTo>
                    <a:pt x="96901" y="108458"/>
                  </a:lnTo>
                  <a:lnTo>
                    <a:pt x="90297" y="112268"/>
                  </a:lnTo>
                  <a:lnTo>
                    <a:pt x="82550" y="115697"/>
                  </a:lnTo>
                  <a:lnTo>
                    <a:pt x="73914" y="117983"/>
                  </a:lnTo>
                  <a:lnTo>
                    <a:pt x="55626" y="120396"/>
                  </a:lnTo>
                  <a:lnTo>
                    <a:pt x="36957" y="120015"/>
                  </a:lnTo>
                  <a:lnTo>
                    <a:pt x="28321" y="118491"/>
                  </a:lnTo>
                  <a:lnTo>
                    <a:pt x="20574" y="116078"/>
                  </a:lnTo>
                  <a:lnTo>
                    <a:pt x="13970" y="113284"/>
                  </a:lnTo>
                  <a:lnTo>
                    <a:pt x="8636" y="108966"/>
                  </a:lnTo>
                  <a:lnTo>
                    <a:pt x="4826" y="104648"/>
                  </a:lnTo>
                  <a:lnTo>
                    <a:pt x="2921" y="98806"/>
                  </a:lnTo>
                  <a:lnTo>
                    <a:pt x="1016" y="81534"/>
                  </a:lnTo>
                  <a:lnTo>
                    <a:pt x="0" y="66167"/>
                  </a:lnTo>
                  <a:lnTo>
                    <a:pt x="1016" y="52705"/>
                  </a:lnTo>
                  <a:lnTo>
                    <a:pt x="1905" y="40259"/>
                  </a:lnTo>
                  <a:lnTo>
                    <a:pt x="5715" y="18669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FFDD54"/>
            </a:solidFill>
            <a:ln w="0" cap="flat" cmpd="sng" algn="ctr">
              <a:solidFill>
                <a:srgbClr val="FFDD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841367" y="2424938"/>
              <a:ext cx="117603" cy="120524"/>
            </a:xfrm>
            <a:custGeom>
              <a:avLst/>
              <a:gdLst/>
              <a:ahLst/>
              <a:cxnLst/>
              <a:rect l="0" t="0" r="0" b="0"/>
              <a:pathLst>
                <a:path w="117603" h="120524">
                  <a:moveTo>
                    <a:pt x="9525" y="22098"/>
                  </a:moveTo>
                  <a:lnTo>
                    <a:pt x="11938" y="29718"/>
                  </a:lnTo>
                  <a:lnTo>
                    <a:pt x="15367" y="41783"/>
                  </a:lnTo>
                  <a:lnTo>
                    <a:pt x="18669" y="50800"/>
                  </a:lnTo>
                  <a:lnTo>
                    <a:pt x="22098" y="54229"/>
                  </a:lnTo>
                  <a:lnTo>
                    <a:pt x="26416" y="57531"/>
                  </a:lnTo>
                  <a:lnTo>
                    <a:pt x="32639" y="60960"/>
                  </a:lnTo>
                  <a:lnTo>
                    <a:pt x="39751" y="62865"/>
                  </a:lnTo>
                  <a:lnTo>
                    <a:pt x="54229" y="63881"/>
                  </a:lnTo>
                  <a:lnTo>
                    <a:pt x="69088" y="61468"/>
                  </a:lnTo>
                  <a:lnTo>
                    <a:pt x="82550" y="55626"/>
                  </a:lnTo>
                  <a:lnTo>
                    <a:pt x="88773" y="51308"/>
                  </a:lnTo>
                  <a:lnTo>
                    <a:pt x="93091" y="46990"/>
                  </a:lnTo>
                  <a:lnTo>
                    <a:pt x="99314" y="35560"/>
                  </a:lnTo>
                  <a:lnTo>
                    <a:pt x="102743" y="28829"/>
                  </a:lnTo>
                  <a:lnTo>
                    <a:pt x="106045" y="20574"/>
                  </a:lnTo>
                  <a:lnTo>
                    <a:pt x="111379" y="11049"/>
                  </a:lnTo>
                  <a:lnTo>
                    <a:pt x="117602" y="0"/>
                  </a:lnTo>
                  <a:lnTo>
                    <a:pt x="117094" y="14351"/>
                  </a:lnTo>
                  <a:lnTo>
                    <a:pt x="117094" y="24892"/>
                  </a:lnTo>
                  <a:lnTo>
                    <a:pt x="116586" y="40259"/>
                  </a:lnTo>
                  <a:lnTo>
                    <a:pt x="115697" y="48514"/>
                  </a:lnTo>
                  <a:lnTo>
                    <a:pt x="114173" y="59055"/>
                  </a:lnTo>
                  <a:lnTo>
                    <a:pt x="111760" y="73406"/>
                  </a:lnTo>
                  <a:lnTo>
                    <a:pt x="110363" y="82550"/>
                  </a:lnTo>
                  <a:lnTo>
                    <a:pt x="108458" y="93091"/>
                  </a:lnTo>
                  <a:lnTo>
                    <a:pt x="106045" y="98806"/>
                  </a:lnTo>
                  <a:lnTo>
                    <a:pt x="102235" y="104140"/>
                  </a:lnTo>
                  <a:lnTo>
                    <a:pt x="96901" y="108458"/>
                  </a:lnTo>
                  <a:lnTo>
                    <a:pt x="90170" y="112268"/>
                  </a:lnTo>
                  <a:lnTo>
                    <a:pt x="74422" y="118110"/>
                  </a:lnTo>
                  <a:lnTo>
                    <a:pt x="55626" y="120523"/>
                  </a:lnTo>
                  <a:lnTo>
                    <a:pt x="37846" y="120015"/>
                  </a:lnTo>
                  <a:lnTo>
                    <a:pt x="29210" y="118491"/>
                  </a:lnTo>
                  <a:lnTo>
                    <a:pt x="21590" y="116078"/>
                  </a:lnTo>
                  <a:lnTo>
                    <a:pt x="14859" y="113284"/>
                  </a:lnTo>
                  <a:lnTo>
                    <a:pt x="9525" y="109474"/>
                  </a:lnTo>
                  <a:lnTo>
                    <a:pt x="5715" y="104648"/>
                  </a:lnTo>
                  <a:lnTo>
                    <a:pt x="3810" y="98806"/>
                  </a:lnTo>
                  <a:lnTo>
                    <a:pt x="1905" y="82550"/>
                  </a:lnTo>
                  <a:lnTo>
                    <a:pt x="508" y="70104"/>
                  </a:lnTo>
                  <a:lnTo>
                    <a:pt x="0" y="59944"/>
                  </a:lnTo>
                  <a:lnTo>
                    <a:pt x="0" y="51816"/>
                  </a:lnTo>
                  <a:lnTo>
                    <a:pt x="2413" y="35560"/>
                  </a:lnTo>
                  <a:lnTo>
                    <a:pt x="3810" y="25400"/>
                  </a:lnTo>
                  <a:lnTo>
                    <a:pt x="5715" y="12954"/>
                  </a:lnTo>
                  <a:close/>
                </a:path>
              </a:pathLst>
            </a:custGeom>
            <a:solidFill>
              <a:srgbClr val="FFDD54"/>
            </a:solidFill>
            <a:ln w="0" cap="flat" cmpd="sng" algn="ctr">
              <a:solidFill>
                <a:srgbClr val="FFDD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968494" y="2439797"/>
              <a:ext cx="89790" cy="108967"/>
            </a:xfrm>
            <a:custGeom>
              <a:avLst/>
              <a:gdLst/>
              <a:ahLst/>
              <a:cxnLst/>
              <a:rect l="0" t="0" r="0" b="0"/>
              <a:pathLst>
                <a:path w="89790" h="108967">
                  <a:moveTo>
                    <a:pt x="9652" y="9144"/>
                  </a:moveTo>
                  <a:lnTo>
                    <a:pt x="12065" y="16383"/>
                  </a:lnTo>
                  <a:lnTo>
                    <a:pt x="15875" y="28321"/>
                  </a:lnTo>
                  <a:lnTo>
                    <a:pt x="19304" y="36957"/>
                  </a:lnTo>
                  <a:lnTo>
                    <a:pt x="26416" y="44704"/>
                  </a:lnTo>
                  <a:lnTo>
                    <a:pt x="34544" y="49911"/>
                  </a:lnTo>
                  <a:lnTo>
                    <a:pt x="44196" y="53721"/>
                  </a:lnTo>
                  <a:lnTo>
                    <a:pt x="54229" y="55245"/>
                  </a:lnTo>
                  <a:lnTo>
                    <a:pt x="63881" y="53721"/>
                  </a:lnTo>
                  <a:lnTo>
                    <a:pt x="67691" y="52832"/>
                  </a:lnTo>
                  <a:lnTo>
                    <a:pt x="70612" y="51816"/>
                  </a:lnTo>
                  <a:lnTo>
                    <a:pt x="73914" y="48514"/>
                  </a:lnTo>
                  <a:lnTo>
                    <a:pt x="75946" y="45085"/>
                  </a:lnTo>
                  <a:lnTo>
                    <a:pt x="78740" y="39878"/>
                  </a:lnTo>
                  <a:lnTo>
                    <a:pt x="83566" y="32639"/>
                  </a:lnTo>
                  <a:lnTo>
                    <a:pt x="89789" y="22098"/>
                  </a:lnTo>
                  <a:lnTo>
                    <a:pt x="88392" y="31242"/>
                  </a:lnTo>
                  <a:lnTo>
                    <a:pt x="87376" y="38862"/>
                  </a:lnTo>
                  <a:lnTo>
                    <a:pt x="85979" y="51308"/>
                  </a:lnTo>
                  <a:lnTo>
                    <a:pt x="83566" y="65278"/>
                  </a:lnTo>
                  <a:lnTo>
                    <a:pt x="82169" y="73406"/>
                  </a:lnTo>
                  <a:lnTo>
                    <a:pt x="80645" y="83947"/>
                  </a:lnTo>
                  <a:lnTo>
                    <a:pt x="78740" y="89789"/>
                  </a:lnTo>
                  <a:lnTo>
                    <a:pt x="75946" y="94615"/>
                  </a:lnTo>
                  <a:lnTo>
                    <a:pt x="71628" y="98933"/>
                  </a:lnTo>
                  <a:lnTo>
                    <a:pt x="66802" y="102235"/>
                  </a:lnTo>
                  <a:lnTo>
                    <a:pt x="54737" y="107569"/>
                  </a:lnTo>
                  <a:lnTo>
                    <a:pt x="41783" y="108966"/>
                  </a:lnTo>
                  <a:lnTo>
                    <a:pt x="28829" y="107950"/>
                  </a:lnTo>
                  <a:lnTo>
                    <a:pt x="17272" y="103632"/>
                  </a:lnTo>
                  <a:lnTo>
                    <a:pt x="12573" y="100330"/>
                  </a:lnTo>
                  <a:lnTo>
                    <a:pt x="8636" y="96520"/>
                  </a:lnTo>
                  <a:lnTo>
                    <a:pt x="5842" y="91694"/>
                  </a:lnTo>
                  <a:lnTo>
                    <a:pt x="3937" y="85979"/>
                  </a:lnTo>
                  <a:lnTo>
                    <a:pt x="1524" y="69596"/>
                  </a:lnTo>
                  <a:lnTo>
                    <a:pt x="508" y="57150"/>
                  </a:lnTo>
                  <a:lnTo>
                    <a:pt x="0" y="46990"/>
                  </a:lnTo>
                  <a:lnTo>
                    <a:pt x="0" y="38354"/>
                  </a:lnTo>
                  <a:lnTo>
                    <a:pt x="2413" y="22098"/>
                  </a:lnTo>
                  <a:lnTo>
                    <a:pt x="3937" y="12446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FFE58C"/>
            </a:solidFill>
            <a:ln w="0" cap="flat" cmpd="sng" algn="ctr">
              <a:solidFill>
                <a:srgbClr val="FFE58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752086" y="2428748"/>
              <a:ext cx="86361" cy="98934"/>
            </a:xfrm>
            <a:custGeom>
              <a:avLst/>
              <a:gdLst/>
              <a:ahLst/>
              <a:cxnLst/>
              <a:rect l="0" t="0" r="0" b="0"/>
              <a:pathLst>
                <a:path w="86361" h="98934">
                  <a:moveTo>
                    <a:pt x="0" y="83566"/>
                  </a:moveTo>
                  <a:lnTo>
                    <a:pt x="0" y="73025"/>
                  </a:lnTo>
                  <a:lnTo>
                    <a:pt x="889" y="67183"/>
                  </a:lnTo>
                  <a:lnTo>
                    <a:pt x="3302" y="60960"/>
                  </a:lnTo>
                  <a:lnTo>
                    <a:pt x="7112" y="53340"/>
                  </a:lnTo>
                  <a:lnTo>
                    <a:pt x="13462" y="44704"/>
                  </a:lnTo>
                  <a:lnTo>
                    <a:pt x="18669" y="47498"/>
                  </a:lnTo>
                  <a:lnTo>
                    <a:pt x="24003" y="49403"/>
                  </a:lnTo>
                  <a:lnTo>
                    <a:pt x="35433" y="49911"/>
                  </a:lnTo>
                  <a:lnTo>
                    <a:pt x="47498" y="47498"/>
                  </a:lnTo>
                  <a:lnTo>
                    <a:pt x="58039" y="42672"/>
                  </a:lnTo>
                  <a:lnTo>
                    <a:pt x="62865" y="39878"/>
                  </a:lnTo>
                  <a:lnTo>
                    <a:pt x="66167" y="36957"/>
                  </a:lnTo>
                  <a:lnTo>
                    <a:pt x="70104" y="30226"/>
                  </a:lnTo>
                  <a:lnTo>
                    <a:pt x="72009" y="25019"/>
                  </a:lnTo>
                  <a:lnTo>
                    <a:pt x="75311" y="18669"/>
                  </a:lnTo>
                  <a:lnTo>
                    <a:pt x="79629" y="10541"/>
                  </a:lnTo>
                  <a:lnTo>
                    <a:pt x="86360" y="0"/>
                  </a:lnTo>
                  <a:lnTo>
                    <a:pt x="84455" y="11049"/>
                  </a:lnTo>
                  <a:lnTo>
                    <a:pt x="82550" y="21590"/>
                  </a:lnTo>
                  <a:lnTo>
                    <a:pt x="77724" y="40386"/>
                  </a:lnTo>
                  <a:lnTo>
                    <a:pt x="72517" y="59563"/>
                  </a:lnTo>
                  <a:lnTo>
                    <a:pt x="70104" y="70104"/>
                  </a:lnTo>
                  <a:lnTo>
                    <a:pt x="67691" y="82042"/>
                  </a:lnTo>
                  <a:lnTo>
                    <a:pt x="64262" y="87884"/>
                  </a:lnTo>
                  <a:lnTo>
                    <a:pt x="58039" y="92202"/>
                  </a:lnTo>
                  <a:lnTo>
                    <a:pt x="50419" y="96012"/>
                  </a:lnTo>
                  <a:lnTo>
                    <a:pt x="40767" y="97917"/>
                  </a:lnTo>
                  <a:lnTo>
                    <a:pt x="30226" y="98933"/>
                  </a:lnTo>
                  <a:lnTo>
                    <a:pt x="19685" y="98425"/>
                  </a:lnTo>
                  <a:lnTo>
                    <a:pt x="9144" y="97409"/>
                  </a:lnTo>
                  <a:lnTo>
                    <a:pt x="0" y="94996"/>
                  </a:lnTo>
                  <a:close/>
                </a:path>
              </a:pathLst>
            </a:custGeom>
            <a:solidFill>
              <a:srgbClr val="E3CE00"/>
            </a:solidFill>
            <a:ln w="0" cap="flat" cmpd="sng" algn="ctr">
              <a:solidFill>
                <a:srgbClr val="E3C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778883" y="2212721"/>
              <a:ext cx="81662" cy="103760"/>
            </a:xfrm>
            <a:custGeom>
              <a:avLst/>
              <a:gdLst/>
              <a:ahLst/>
              <a:cxnLst/>
              <a:rect l="0" t="0" r="0" b="0"/>
              <a:pathLst>
                <a:path w="81662" h="103760">
                  <a:moveTo>
                    <a:pt x="14986" y="18288"/>
                  </a:moveTo>
                  <a:lnTo>
                    <a:pt x="13462" y="32258"/>
                  </a:lnTo>
                  <a:lnTo>
                    <a:pt x="14986" y="42799"/>
                  </a:lnTo>
                  <a:lnTo>
                    <a:pt x="21209" y="52324"/>
                  </a:lnTo>
                  <a:lnTo>
                    <a:pt x="27940" y="56642"/>
                  </a:lnTo>
                  <a:lnTo>
                    <a:pt x="36576" y="58166"/>
                  </a:lnTo>
                  <a:lnTo>
                    <a:pt x="45720" y="57658"/>
                  </a:lnTo>
                  <a:lnTo>
                    <a:pt x="53848" y="54229"/>
                  </a:lnTo>
                  <a:lnTo>
                    <a:pt x="59055" y="50927"/>
                  </a:lnTo>
                  <a:lnTo>
                    <a:pt x="62484" y="46609"/>
                  </a:lnTo>
                  <a:lnTo>
                    <a:pt x="67310" y="36576"/>
                  </a:lnTo>
                  <a:lnTo>
                    <a:pt x="69596" y="30226"/>
                  </a:lnTo>
                  <a:lnTo>
                    <a:pt x="72009" y="23114"/>
                  </a:lnTo>
                  <a:lnTo>
                    <a:pt x="75946" y="14478"/>
                  </a:lnTo>
                  <a:lnTo>
                    <a:pt x="81661" y="4826"/>
                  </a:lnTo>
                  <a:lnTo>
                    <a:pt x="80264" y="16383"/>
                  </a:lnTo>
                  <a:lnTo>
                    <a:pt x="79756" y="24511"/>
                  </a:lnTo>
                  <a:lnTo>
                    <a:pt x="78740" y="35560"/>
                  </a:lnTo>
                  <a:lnTo>
                    <a:pt x="78359" y="41275"/>
                  </a:lnTo>
                  <a:lnTo>
                    <a:pt x="76835" y="49530"/>
                  </a:lnTo>
                  <a:lnTo>
                    <a:pt x="74930" y="60960"/>
                  </a:lnTo>
                  <a:lnTo>
                    <a:pt x="73533" y="68707"/>
                  </a:lnTo>
                  <a:lnTo>
                    <a:pt x="72009" y="77851"/>
                  </a:lnTo>
                  <a:lnTo>
                    <a:pt x="70612" y="82550"/>
                  </a:lnTo>
                  <a:lnTo>
                    <a:pt x="67691" y="87376"/>
                  </a:lnTo>
                  <a:lnTo>
                    <a:pt x="59563" y="95123"/>
                  </a:lnTo>
                  <a:lnTo>
                    <a:pt x="48514" y="100330"/>
                  </a:lnTo>
                  <a:lnTo>
                    <a:pt x="36576" y="103251"/>
                  </a:lnTo>
                  <a:lnTo>
                    <a:pt x="24003" y="103759"/>
                  </a:lnTo>
                  <a:lnTo>
                    <a:pt x="13462" y="100838"/>
                  </a:lnTo>
                  <a:lnTo>
                    <a:pt x="9144" y="98425"/>
                  </a:lnTo>
                  <a:lnTo>
                    <a:pt x="5334" y="95123"/>
                  </a:lnTo>
                  <a:lnTo>
                    <a:pt x="2921" y="91186"/>
                  </a:lnTo>
                  <a:lnTo>
                    <a:pt x="1524" y="86487"/>
                  </a:lnTo>
                  <a:lnTo>
                    <a:pt x="0" y="72009"/>
                  </a:lnTo>
                  <a:lnTo>
                    <a:pt x="0" y="58547"/>
                  </a:lnTo>
                  <a:lnTo>
                    <a:pt x="1524" y="46609"/>
                  </a:lnTo>
                  <a:lnTo>
                    <a:pt x="3937" y="36068"/>
                  </a:lnTo>
                  <a:lnTo>
                    <a:pt x="11049" y="17272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E3CE00"/>
            </a:solidFill>
            <a:ln w="0" cap="flat" cmpd="sng" algn="ctr">
              <a:solidFill>
                <a:srgbClr val="E3C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863465" y="2218944"/>
              <a:ext cx="95505" cy="88901"/>
            </a:xfrm>
            <a:custGeom>
              <a:avLst/>
              <a:gdLst/>
              <a:ahLst/>
              <a:cxnLst/>
              <a:rect l="0" t="0" r="0" b="0"/>
              <a:pathLst>
                <a:path w="95505" h="88901">
                  <a:moveTo>
                    <a:pt x="7620" y="9144"/>
                  </a:moveTo>
                  <a:lnTo>
                    <a:pt x="8636" y="15875"/>
                  </a:lnTo>
                  <a:lnTo>
                    <a:pt x="11049" y="25527"/>
                  </a:lnTo>
                  <a:lnTo>
                    <a:pt x="14351" y="31242"/>
                  </a:lnTo>
                  <a:lnTo>
                    <a:pt x="20066" y="36576"/>
                  </a:lnTo>
                  <a:lnTo>
                    <a:pt x="27813" y="40386"/>
                  </a:lnTo>
                  <a:lnTo>
                    <a:pt x="35941" y="41275"/>
                  </a:lnTo>
                  <a:lnTo>
                    <a:pt x="44577" y="40894"/>
                  </a:lnTo>
                  <a:lnTo>
                    <a:pt x="53213" y="38989"/>
                  </a:lnTo>
                  <a:lnTo>
                    <a:pt x="64770" y="34671"/>
                  </a:lnTo>
                  <a:lnTo>
                    <a:pt x="74295" y="28829"/>
                  </a:lnTo>
                  <a:lnTo>
                    <a:pt x="78613" y="25019"/>
                  </a:lnTo>
                  <a:lnTo>
                    <a:pt x="83439" y="19304"/>
                  </a:lnTo>
                  <a:lnTo>
                    <a:pt x="89281" y="12065"/>
                  </a:lnTo>
                  <a:lnTo>
                    <a:pt x="95504" y="2921"/>
                  </a:lnTo>
                  <a:lnTo>
                    <a:pt x="93980" y="15367"/>
                  </a:lnTo>
                  <a:lnTo>
                    <a:pt x="93599" y="25019"/>
                  </a:lnTo>
                  <a:lnTo>
                    <a:pt x="93091" y="32258"/>
                  </a:lnTo>
                  <a:lnTo>
                    <a:pt x="92583" y="38481"/>
                  </a:lnTo>
                  <a:lnTo>
                    <a:pt x="91694" y="49530"/>
                  </a:lnTo>
                  <a:lnTo>
                    <a:pt x="90678" y="56261"/>
                  </a:lnTo>
                  <a:lnTo>
                    <a:pt x="89281" y="64389"/>
                  </a:lnTo>
                  <a:lnTo>
                    <a:pt x="87757" y="69215"/>
                  </a:lnTo>
                  <a:lnTo>
                    <a:pt x="84455" y="73914"/>
                  </a:lnTo>
                  <a:lnTo>
                    <a:pt x="79629" y="77851"/>
                  </a:lnTo>
                  <a:lnTo>
                    <a:pt x="73914" y="81153"/>
                  </a:lnTo>
                  <a:lnTo>
                    <a:pt x="59944" y="86487"/>
                  </a:lnTo>
                  <a:lnTo>
                    <a:pt x="44069" y="88900"/>
                  </a:lnTo>
                  <a:lnTo>
                    <a:pt x="28702" y="88900"/>
                  </a:lnTo>
                  <a:lnTo>
                    <a:pt x="14859" y="85979"/>
                  </a:lnTo>
                  <a:lnTo>
                    <a:pt x="9525" y="83058"/>
                  </a:lnTo>
                  <a:lnTo>
                    <a:pt x="4699" y="79756"/>
                  </a:lnTo>
                  <a:lnTo>
                    <a:pt x="1905" y="75946"/>
                  </a:lnTo>
                  <a:lnTo>
                    <a:pt x="381" y="70612"/>
                  </a:lnTo>
                  <a:lnTo>
                    <a:pt x="0" y="52324"/>
                  </a:lnTo>
                  <a:lnTo>
                    <a:pt x="1397" y="33655"/>
                  </a:lnTo>
                  <a:lnTo>
                    <a:pt x="3810" y="15875"/>
                  </a:lnTo>
                  <a:lnTo>
                    <a:pt x="6731" y="0"/>
                  </a:lnTo>
                  <a:close/>
                </a:path>
              </a:pathLst>
            </a:custGeom>
            <a:solidFill>
              <a:srgbClr val="FFDD54"/>
            </a:solidFill>
            <a:ln w="0" cap="flat" cmpd="sng" algn="ctr">
              <a:solidFill>
                <a:srgbClr val="FFDD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959477" y="2218944"/>
              <a:ext cx="86869" cy="86996"/>
            </a:xfrm>
            <a:custGeom>
              <a:avLst/>
              <a:gdLst/>
              <a:ahLst/>
              <a:cxnLst/>
              <a:rect l="0" t="0" r="0" b="0"/>
              <a:pathLst>
                <a:path w="86869" h="86996">
                  <a:moveTo>
                    <a:pt x="8636" y="8636"/>
                  </a:moveTo>
                  <a:lnTo>
                    <a:pt x="9525" y="15367"/>
                  </a:lnTo>
                  <a:lnTo>
                    <a:pt x="11938" y="25019"/>
                  </a:lnTo>
                  <a:lnTo>
                    <a:pt x="15367" y="30734"/>
                  </a:lnTo>
                  <a:lnTo>
                    <a:pt x="21082" y="36576"/>
                  </a:lnTo>
                  <a:lnTo>
                    <a:pt x="28702" y="40894"/>
                  </a:lnTo>
                  <a:lnTo>
                    <a:pt x="37338" y="42799"/>
                  </a:lnTo>
                  <a:lnTo>
                    <a:pt x="46482" y="43307"/>
                  </a:lnTo>
                  <a:lnTo>
                    <a:pt x="55118" y="41275"/>
                  </a:lnTo>
                  <a:lnTo>
                    <a:pt x="63754" y="38481"/>
                  </a:lnTo>
                  <a:lnTo>
                    <a:pt x="69088" y="34163"/>
                  </a:lnTo>
                  <a:lnTo>
                    <a:pt x="72390" y="30734"/>
                  </a:lnTo>
                  <a:lnTo>
                    <a:pt x="75819" y="26035"/>
                  </a:lnTo>
                  <a:lnTo>
                    <a:pt x="80137" y="19304"/>
                  </a:lnTo>
                  <a:lnTo>
                    <a:pt x="85852" y="10160"/>
                  </a:lnTo>
                  <a:lnTo>
                    <a:pt x="85852" y="23622"/>
                  </a:lnTo>
                  <a:lnTo>
                    <a:pt x="86868" y="37465"/>
                  </a:lnTo>
                  <a:lnTo>
                    <a:pt x="86868" y="51943"/>
                  </a:lnTo>
                  <a:lnTo>
                    <a:pt x="85344" y="69215"/>
                  </a:lnTo>
                  <a:lnTo>
                    <a:pt x="83439" y="73914"/>
                  </a:lnTo>
                  <a:lnTo>
                    <a:pt x="80137" y="77851"/>
                  </a:lnTo>
                  <a:lnTo>
                    <a:pt x="75819" y="81153"/>
                  </a:lnTo>
                  <a:lnTo>
                    <a:pt x="70485" y="83566"/>
                  </a:lnTo>
                  <a:lnTo>
                    <a:pt x="57531" y="86487"/>
                  </a:lnTo>
                  <a:lnTo>
                    <a:pt x="42672" y="86995"/>
                  </a:lnTo>
                  <a:lnTo>
                    <a:pt x="28321" y="85471"/>
                  </a:lnTo>
                  <a:lnTo>
                    <a:pt x="15367" y="82169"/>
                  </a:lnTo>
                  <a:lnTo>
                    <a:pt x="6223" y="76835"/>
                  </a:lnTo>
                  <a:lnTo>
                    <a:pt x="2794" y="73914"/>
                  </a:lnTo>
                  <a:lnTo>
                    <a:pt x="1397" y="70612"/>
                  </a:lnTo>
                  <a:lnTo>
                    <a:pt x="0" y="52324"/>
                  </a:lnTo>
                  <a:lnTo>
                    <a:pt x="1397" y="33655"/>
                  </a:lnTo>
                  <a:lnTo>
                    <a:pt x="4318" y="15367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FFE58C"/>
            </a:solidFill>
            <a:ln w="0" cap="flat" cmpd="sng" algn="ctr">
              <a:solidFill>
                <a:srgbClr val="FFE58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029454" y="2325497"/>
              <a:ext cx="71629" cy="118619"/>
            </a:xfrm>
            <a:custGeom>
              <a:avLst/>
              <a:gdLst/>
              <a:ahLst/>
              <a:cxnLst/>
              <a:rect l="0" t="0" r="0" b="0"/>
              <a:pathLst>
                <a:path w="71629" h="118619">
                  <a:moveTo>
                    <a:pt x="10160" y="10668"/>
                  </a:moveTo>
                  <a:lnTo>
                    <a:pt x="10160" y="20193"/>
                  </a:lnTo>
                  <a:lnTo>
                    <a:pt x="10160" y="36068"/>
                  </a:lnTo>
                  <a:lnTo>
                    <a:pt x="11049" y="42799"/>
                  </a:lnTo>
                  <a:lnTo>
                    <a:pt x="12573" y="49022"/>
                  </a:lnTo>
                  <a:lnTo>
                    <a:pt x="15875" y="54356"/>
                  </a:lnTo>
                  <a:lnTo>
                    <a:pt x="20193" y="59563"/>
                  </a:lnTo>
                  <a:lnTo>
                    <a:pt x="28829" y="65405"/>
                  </a:lnTo>
                  <a:lnTo>
                    <a:pt x="38989" y="68199"/>
                  </a:lnTo>
                  <a:lnTo>
                    <a:pt x="49022" y="68199"/>
                  </a:lnTo>
                  <a:lnTo>
                    <a:pt x="53848" y="66802"/>
                  </a:lnTo>
                  <a:lnTo>
                    <a:pt x="58166" y="64389"/>
                  </a:lnTo>
                  <a:lnTo>
                    <a:pt x="61976" y="60579"/>
                  </a:lnTo>
                  <a:lnTo>
                    <a:pt x="63881" y="56642"/>
                  </a:lnTo>
                  <a:lnTo>
                    <a:pt x="64897" y="46609"/>
                  </a:lnTo>
                  <a:lnTo>
                    <a:pt x="64897" y="34163"/>
                  </a:lnTo>
                  <a:lnTo>
                    <a:pt x="65278" y="27432"/>
                  </a:lnTo>
                  <a:lnTo>
                    <a:pt x="66802" y="19685"/>
                  </a:lnTo>
                  <a:lnTo>
                    <a:pt x="67691" y="30353"/>
                  </a:lnTo>
                  <a:lnTo>
                    <a:pt x="68707" y="39370"/>
                  </a:lnTo>
                  <a:lnTo>
                    <a:pt x="70612" y="54737"/>
                  </a:lnTo>
                  <a:lnTo>
                    <a:pt x="71628" y="70104"/>
                  </a:lnTo>
                  <a:lnTo>
                    <a:pt x="71120" y="78740"/>
                  </a:lnTo>
                  <a:lnTo>
                    <a:pt x="70612" y="88900"/>
                  </a:lnTo>
                  <a:lnTo>
                    <a:pt x="69215" y="94615"/>
                  </a:lnTo>
                  <a:lnTo>
                    <a:pt x="66802" y="99949"/>
                  </a:lnTo>
                  <a:lnTo>
                    <a:pt x="59055" y="108966"/>
                  </a:lnTo>
                  <a:lnTo>
                    <a:pt x="49022" y="115316"/>
                  </a:lnTo>
                  <a:lnTo>
                    <a:pt x="37465" y="118618"/>
                  </a:lnTo>
                  <a:lnTo>
                    <a:pt x="25527" y="118618"/>
                  </a:lnTo>
                  <a:lnTo>
                    <a:pt x="14986" y="115697"/>
                  </a:lnTo>
                  <a:lnTo>
                    <a:pt x="10668" y="112903"/>
                  </a:lnTo>
                  <a:lnTo>
                    <a:pt x="7239" y="108966"/>
                  </a:lnTo>
                  <a:lnTo>
                    <a:pt x="4318" y="104648"/>
                  </a:lnTo>
                  <a:lnTo>
                    <a:pt x="2921" y="98933"/>
                  </a:lnTo>
                  <a:lnTo>
                    <a:pt x="1016" y="81661"/>
                  </a:lnTo>
                  <a:lnTo>
                    <a:pt x="0" y="66294"/>
                  </a:lnTo>
                  <a:lnTo>
                    <a:pt x="1016" y="52832"/>
                  </a:lnTo>
                  <a:lnTo>
                    <a:pt x="1905" y="40386"/>
                  </a:lnTo>
                  <a:lnTo>
                    <a:pt x="5842" y="1930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FFE58C"/>
            </a:solidFill>
            <a:ln w="0" cap="flat" cmpd="sng" algn="ctr">
              <a:solidFill>
                <a:srgbClr val="FFE58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726559" y="2757551"/>
              <a:ext cx="42800" cy="56135"/>
            </a:xfrm>
            <a:custGeom>
              <a:avLst/>
              <a:gdLst/>
              <a:ahLst/>
              <a:cxnLst/>
              <a:rect l="0" t="0" r="0" b="0"/>
              <a:pathLst>
                <a:path w="42800" h="56135">
                  <a:moveTo>
                    <a:pt x="6731" y="1016"/>
                  </a:moveTo>
                  <a:lnTo>
                    <a:pt x="11049" y="0"/>
                  </a:lnTo>
                  <a:lnTo>
                    <a:pt x="21717" y="1016"/>
                  </a:lnTo>
                  <a:lnTo>
                    <a:pt x="32258" y="2921"/>
                  </a:lnTo>
                  <a:lnTo>
                    <a:pt x="36068" y="4826"/>
                  </a:lnTo>
                  <a:lnTo>
                    <a:pt x="38481" y="6731"/>
                  </a:lnTo>
                  <a:lnTo>
                    <a:pt x="39878" y="10541"/>
                  </a:lnTo>
                  <a:lnTo>
                    <a:pt x="41402" y="16383"/>
                  </a:lnTo>
                  <a:lnTo>
                    <a:pt x="42799" y="31242"/>
                  </a:lnTo>
                  <a:lnTo>
                    <a:pt x="41783" y="45593"/>
                  </a:lnTo>
                  <a:lnTo>
                    <a:pt x="40894" y="51308"/>
                  </a:lnTo>
                  <a:lnTo>
                    <a:pt x="38989" y="54737"/>
                  </a:lnTo>
                  <a:lnTo>
                    <a:pt x="36576" y="55626"/>
                  </a:lnTo>
                  <a:lnTo>
                    <a:pt x="32258" y="56134"/>
                  </a:lnTo>
                  <a:lnTo>
                    <a:pt x="21209" y="54229"/>
                  </a:lnTo>
                  <a:lnTo>
                    <a:pt x="9652" y="50927"/>
                  </a:lnTo>
                  <a:lnTo>
                    <a:pt x="5334" y="49022"/>
                  </a:lnTo>
                  <a:lnTo>
                    <a:pt x="2032" y="46990"/>
                  </a:lnTo>
                  <a:lnTo>
                    <a:pt x="1016" y="44196"/>
                  </a:lnTo>
                  <a:lnTo>
                    <a:pt x="508" y="38862"/>
                  </a:lnTo>
                  <a:lnTo>
                    <a:pt x="0" y="24511"/>
                  </a:lnTo>
                  <a:lnTo>
                    <a:pt x="1524" y="10033"/>
                  </a:lnTo>
                  <a:lnTo>
                    <a:pt x="2921" y="4826"/>
                  </a:lnTo>
                  <a:lnTo>
                    <a:pt x="4445" y="1905"/>
                  </a:lnTo>
                  <a:close/>
                </a:path>
              </a:pathLst>
            </a:custGeom>
            <a:solidFill>
              <a:srgbClr val="E3CE00"/>
            </a:solidFill>
            <a:ln w="0" cap="flat" cmpd="sng" algn="ctr">
              <a:solidFill>
                <a:srgbClr val="E3C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36719" y="2686558"/>
              <a:ext cx="38863" cy="55119"/>
            </a:xfrm>
            <a:custGeom>
              <a:avLst/>
              <a:gdLst/>
              <a:ahLst/>
              <a:cxnLst/>
              <a:rect l="0" t="0" r="0" b="0"/>
              <a:pathLst>
                <a:path w="38863" h="55119">
                  <a:moveTo>
                    <a:pt x="7239" y="0"/>
                  </a:moveTo>
                  <a:lnTo>
                    <a:pt x="11049" y="0"/>
                  </a:lnTo>
                  <a:lnTo>
                    <a:pt x="21082" y="1905"/>
                  </a:lnTo>
                  <a:lnTo>
                    <a:pt x="30734" y="5715"/>
                  </a:lnTo>
                  <a:lnTo>
                    <a:pt x="36957" y="10033"/>
                  </a:lnTo>
                  <a:lnTo>
                    <a:pt x="37846" y="13462"/>
                  </a:lnTo>
                  <a:lnTo>
                    <a:pt x="38862" y="18669"/>
                  </a:lnTo>
                  <a:lnTo>
                    <a:pt x="38862" y="32639"/>
                  </a:lnTo>
                  <a:lnTo>
                    <a:pt x="36957" y="46101"/>
                  </a:lnTo>
                  <a:lnTo>
                    <a:pt x="35052" y="50800"/>
                  </a:lnTo>
                  <a:lnTo>
                    <a:pt x="33147" y="54229"/>
                  </a:lnTo>
                  <a:lnTo>
                    <a:pt x="30734" y="55118"/>
                  </a:lnTo>
                  <a:lnTo>
                    <a:pt x="27305" y="55118"/>
                  </a:lnTo>
                  <a:lnTo>
                    <a:pt x="17780" y="53213"/>
                  </a:lnTo>
                  <a:lnTo>
                    <a:pt x="8128" y="48895"/>
                  </a:lnTo>
                  <a:lnTo>
                    <a:pt x="1905" y="44577"/>
                  </a:lnTo>
                  <a:lnTo>
                    <a:pt x="508" y="41783"/>
                  </a:lnTo>
                  <a:lnTo>
                    <a:pt x="0" y="36957"/>
                  </a:lnTo>
                  <a:lnTo>
                    <a:pt x="508" y="22987"/>
                  </a:lnTo>
                  <a:lnTo>
                    <a:pt x="1905" y="8636"/>
                  </a:lnTo>
                  <a:lnTo>
                    <a:pt x="3302" y="3302"/>
                  </a:lnTo>
                  <a:lnTo>
                    <a:pt x="4826" y="889"/>
                  </a:lnTo>
                  <a:close/>
                </a:path>
              </a:pathLst>
            </a:custGeom>
            <a:solidFill>
              <a:srgbClr val="E3CE00"/>
            </a:solidFill>
            <a:ln w="0" cap="flat" cmpd="sng" algn="ctr">
              <a:solidFill>
                <a:srgbClr val="E3C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747260" y="2624074"/>
              <a:ext cx="42673" cy="51436"/>
            </a:xfrm>
            <a:custGeom>
              <a:avLst/>
              <a:gdLst/>
              <a:ahLst/>
              <a:cxnLst/>
              <a:rect l="0" t="0" r="0" b="0"/>
              <a:pathLst>
                <a:path w="42673" h="51436">
                  <a:moveTo>
                    <a:pt x="8128" y="508"/>
                  </a:moveTo>
                  <a:lnTo>
                    <a:pt x="11938" y="0"/>
                  </a:lnTo>
                  <a:lnTo>
                    <a:pt x="22606" y="1016"/>
                  </a:lnTo>
                  <a:lnTo>
                    <a:pt x="32639" y="3937"/>
                  </a:lnTo>
                  <a:lnTo>
                    <a:pt x="36957" y="5842"/>
                  </a:lnTo>
                  <a:lnTo>
                    <a:pt x="39370" y="7747"/>
                  </a:lnTo>
                  <a:lnTo>
                    <a:pt x="40767" y="11049"/>
                  </a:lnTo>
                  <a:lnTo>
                    <a:pt x="41783" y="16383"/>
                  </a:lnTo>
                  <a:lnTo>
                    <a:pt x="42672" y="28829"/>
                  </a:lnTo>
                  <a:lnTo>
                    <a:pt x="41783" y="41783"/>
                  </a:lnTo>
                  <a:lnTo>
                    <a:pt x="40259" y="46609"/>
                  </a:lnTo>
                  <a:lnTo>
                    <a:pt x="38354" y="49911"/>
                  </a:lnTo>
                  <a:lnTo>
                    <a:pt x="35941" y="50927"/>
                  </a:lnTo>
                  <a:lnTo>
                    <a:pt x="31623" y="51435"/>
                  </a:lnTo>
                  <a:lnTo>
                    <a:pt x="20701" y="49530"/>
                  </a:lnTo>
                  <a:lnTo>
                    <a:pt x="9144" y="46101"/>
                  </a:lnTo>
                  <a:lnTo>
                    <a:pt x="4826" y="43307"/>
                  </a:lnTo>
                  <a:lnTo>
                    <a:pt x="1397" y="40386"/>
                  </a:lnTo>
                  <a:lnTo>
                    <a:pt x="508" y="37973"/>
                  </a:lnTo>
                  <a:lnTo>
                    <a:pt x="0" y="33147"/>
                  </a:lnTo>
                  <a:lnTo>
                    <a:pt x="508" y="21209"/>
                  </a:lnTo>
                  <a:lnTo>
                    <a:pt x="2413" y="8636"/>
                  </a:lnTo>
                  <a:lnTo>
                    <a:pt x="3810" y="4318"/>
                  </a:lnTo>
                  <a:lnTo>
                    <a:pt x="5334" y="1905"/>
                  </a:lnTo>
                  <a:close/>
                </a:path>
              </a:pathLst>
            </a:custGeom>
            <a:solidFill>
              <a:srgbClr val="E3CE00"/>
            </a:solidFill>
            <a:ln w="0" cap="flat" cmpd="sng" algn="ctr">
              <a:solidFill>
                <a:srgbClr val="E3C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790440" y="2740279"/>
              <a:ext cx="60072" cy="142622"/>
            </a:xfrm>
            <a:custGeom>
              <a:avLst/>
              <a:gdLst/>
              <a:ahLst/>
              <a:cxnLst/>
              <a:rect l="0" t="0" r="0" b="0"/>
              <a:pathLst>
                <a:path w="60072" h="142622">
                  <a:moveTo>
                    <a:pt x="17272" y="8128"/>
                  </a:moveTo>
                  <a:lnTo>
                    <a:pt x="24003" y="15367"/>
                  </a:lnTo>
                  <a:lnTo>
                    <a:pt x="35560" y="27813"/>
                  </a:lnTo>
                  <a:lnTo>
                    <a:pt x="46609" y="39878"/>
                  </a:lnTo>
                  <a:lnTo>
                    <a:pt x="52324" y="46609"/>
                  </a:lnTo>
                  <a:lnTo>
                    <a:pt x="59055" y="54229"/>
                  </a:lnTo>
                  <a:lnTo>
                    <a:pt x="59563" y="71501"/>
                  </a:lnTo>
                  <a:lnTo>
                    <a:pt x="59563" y="90678"/>
                  </a:lnTo>
                  <a:lnTo>
                    <a:pt x="59563" y="109982"/>
                  </a:lnTo>
                  <a:lnTo>
                    <a:pt x="60071" y="127254"/>
                  </a:lnTo>
                  <a:lnTo>
                    <a:pt x="59563" y="130556"/>
                  </a:lnTo>
                  <a:lnTo>
                    <a:pt x="57658" y="133858"/>
                  </a:lnTo>
                  <a:lnTo>
                    <a:pt x="50927" y="138684"/>
                  </a:lnTo>
                  <a:lnTo>
                    <a:pt x="41275" y="142113"/>
                  </a:lnTo>
                  <a:lnTo>
                    <a:pt x="30226" y="142621"/>
                  </a:lnTo>
                  <a:lnTo>
                    <a:pt x="18796" y="141097"/>
                  </a:lnTo>
                  <a:lnTo>
                    <a:pt x="9144" y="136271"/>
                  </a:lnTo>
                  <a:lnTo>
                    <a:pt x="5334" y="133477"/>
                  </a:lnTo>
                  <a:lnTo>
                    <a:pt x="2413" y="129159"/>
                  </a:lnTo>
                  <a:lnTo>
                    <a:pt x="508" y="123825"/>
                  </a:lnTo>
                  <a:lnTo>
                    <a:pt x="0" y="118110"/>
                  </a:lnTo>
                  <a:lnTo>
                    <a:pt x="1016" y="96012"/>
                  </a:lnTo>
                  <a:lnTo>
                    <a:pt x="1905" y="78232"/>
                  </a:lnTo>
                  <a:lnTo>
                    <a:pt x="3429" y="63373"/>
                  </a:lnTo>
                  <a:lnTo>
                    <a:pt x="4318" y="50419"/>
                  </a:lnTo>
                  <a:lnTo>
                    <a:pt x="7239" y="26924"/>
                  </a:lnTo>
                  <a:lnTo>
                    <a:pt x="8636" y="14351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FF8E75"/>
            </a:solidFill>
            <a:ln w="0" cap="flat" cmpd="sng" algn="ctr">
              <a:solidFill>
                <a:srgbClr val="FF8E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803902" y="2658618"/>
              <a:ext cx="246254" cy="275083"/>
            </a:xfrm>
            <a:custGeom>
              <a:avLst/>
              <a:gdLst/>
              <a:ahLst/>
              <a:cxnLst/>
              <a:rect l="0" t="0" r="0" b="0"/>
              <a:pathLst>
                <a:path w="246254" h="275083">
                  <a:moveTo>
                    <a:pt x="31623" y="40894"/>
                  </a:moveTo>
                  <a:lnTo>
                    <a:pt x="60452" y="36576"/>
                  </a:lnTo>
                  <a:lnTo>
                    <a:pt x="87884" y="32258"/>
                  </a:lnTo>
                  <a:lnTo>
                    <a:pt x="114300" y="27432"/>
                  </a:lnTo>
                  <a:lnTo>
                    <a:pt x="165608" y="15875"/>
                  </a:lnTo>
                  <a:lnTo>
                    <a:pt x="192532" y="8763"/>
                  </a:lnTo>
                  <a:lnTo>
                    <a:pt x="221234" y="0"/>
                  </a:lnTo>
                  <a:lnTo>
                    <a:pt x="225552" y="2032"/>
                  </a:lnTo>
                  <a:lnTo>
                    <a:pt x="229489" y="5842"/>
                  </a:lnTo>
                  <a:lnTo>
                    <a:pt x="235712" y="14478"/>
                  </a:lnTo>
                  <a:lnTo>
                    <a:pt x="240919" y="23114"/>
                  </a:lnTo>
                  <a:lnTo>
                    <a:pt x="242824" y="26416"/>
                  </a:lnTo>
                  <a:lnTo>
                    <a:pt x="244348" y="28321"/>
                  </a:lnTo>
                  <a:lnTo>
                    <a:pt x="245745" y="29337"/>
                  </a:lnTo>
                  <a:lnTo>
                    <a:pt x="246253" y="30734"/>
                  </a:lnTo>
                  <a:lnTo>
                    <a:pt x="242824" y="30353"/>
                  </a:lnTo>
                  <a:lnTo>
                    <a:pt x="237617" y="28321"/>
                  </a:lnTo>
                  <a:lnTo>
                    <a:pt x="225552" y="21209"/>
                  </a:lnTo>
                  <a:lnTo>
                    <a:pt x="219329" y="17780"/>
                  </a:lnTo>
                  <a:lnTo>
                    <a:pt x="213614" y="15367"/>
                  </a:lnTo>
                  <a:lnTo>
                    <a:pt x="209296" y="14986"/>
                  </a:lnTo>
                  <a:lnTo>
                    <a:pt x="206883" y="16891"/>
                  </a:lnTo>
                  <a:lnTo>
                    <a:pt x="188595" y="25019"/>
                  </a:lnTo>
                  <a:lnTo>
                    <a:pt x="170434" y="32639"/>
                  </a:lnTo>
                  <a:lnTo>
                    <a:pt x="151638" y="40386"/>
                  </a:lnTo>
                  <a:lnTo>
                    <a:pt x="134874" y="49022"/>
                  </a:lnTo>
                  <a:lnTo>
                    <a:pt x="120523" y="58674"/>
                  </a:lnTo>
                  <a:lnTo>
                    <a:pt x="114681" y="64389"/>
                  </a:lnTo>
                  <a:lnTo>
                    <a:pt x="109982" y="70612"/>
                  </a:lnTo>
                  <a:lnTo>
                    <a:pt x="106045" y="77343"/>
                  </a:lnTo>
                  <a:lnTo>
                    <a:pt x="103632" y="85471"/>
                  </a:lnTo>
                  <a:lnTo>
                    <a:pt x="103251" y="94107"/>
                  </a:lnTo>
                  <a:lnTo>
                    <a:pt x="103632" y="103759"/>
                  </a:lnTo>
                  <a:lnTo>
                    <a:pt x="107569" y="123952"/>
                  </a:lnTo>
                  <a:lnTo>
                    <a:pt x="110871" y="147955"/>
                  </a:lnTo>
                  <a:lnTo>
                    <a:pt x="113284" y="173863"/>
                  </a:lnTo>
                  <a:lnTo>
                    <a:pt x="114681" y="200279"/>
                  </a:lnTo>
                  <a:lnTo>
                    <a:pt x="112268" y="225171"/>
                  </a:lnTo>
                  <a:lnTo>
                    <a:pt x="110363" y="236728"/>
                  </a:lnTo>
                  <a:lnTo>
                    <a:pt x="106553" y="246761"/>
                  </a:lnTo>
                  <a:lnTo>
                    <a:pt x="102235" y="256413"/>
                  </a:lnTo>
                  <a:lnTo>
                    <a:pt x="96012" y="264033"/>
                  </a:lnTo>
                  <a:lnTo>
                    <a:pt x="88773" y="270764"/>
                  </a:lnTo>
                  <a:lnTo>
                    <a:pt x="80137" y="275082"/>
                  </a:lnTo>
                  <a:lnTo>
                    <a:pt x="75311" y="226187"/>
                  </a:lnTo>
                  <a:lnTo>
                    <a:pt x="68580" y="176657"/>
                  </a:lnTo>
                  <a:lnTo>
                    <a:pt x="64262" y="152654"/>
                  </a:lnTo>
                  <a:lnTo>
                    <a:pt x="59563" y="129159"/>
                  </a:lnTo>
                  <a:lnTo>
                    <a:pt x="53340" y="107061"/>
                  </a:lnTo>
                  <a:lnTo>
                    <a:pt x="46101" y="85471"/>
                  </a:lnTo>
                  <a:lnTo>
                    <a:pt x="38862" y="75946"/>
                  </a:lnTo>
                  <a:lnTo>
                    <a:pt x="31242" y="67691"/>
                  </a:lnTo>
                  <a:lnTo>
                    <a:pt x="23495" y="60960"/>
                  </a:lnTo>
                  <a:lnTo>
                    <a:pt x="16256" y="55753"/>
                  </a:lnTo>
                  <a:lnTo>
                    <a:pt x="9652" y="51435"/>
                  </a:lnTo>
                  <a:lnTo>
                    <a:pt x="4318" y="48006"/>
                  </a:lnTo>
                  <a:lnTo>
                    <a:pt x="1016" y="46101"/>
                  </a:lnTo>
                  <a:lnTo>
                    <a:pt x="0" y="45212"/>
                  </a:lnTo>
                  <a:close/>
                </a:path>
              </a:pathLst>
            </a:custGeom>
            <a:solidFill>
              <a:srgbClr val="AA5E09"/>
            </a:solidFill>
            <a:ln w="0" cap="flat" cmpd="sng" algn="ctr">
              <a:solidFill>
                <a:srgbClr val="AA5E0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047234" y="2619756"/>
              <a:ext cx="67692" cy="303912"/>
            </a:xfrm>
            <a:custGeom>
              <a:avLst/>
              <a:gdLst/>
              <a:ahLst/>
              <a:cxnLst/>
              <a:rect l="0" t="0" r="0" b="0"/>
              <a:pathLst>
                <a:path w="67692" h="303912">
                  <a:moveTo>
                    <a:pt x="29337" y="0"/>
                  </a:moveTo>
                  <a:lnTo>
                    <a:pt x="30734" y="7239"/>
                  </a:lnTo>
                  <a:lnTo>
                    <a:pt x="34544" y="17272"/>
                  </a:lnTo>
                  <a:lnTo>
                    <a:pt x="39878" y="29337"/>
                  </a:lnTo>
                  <a:lnTo>
                    <a:pt x="46101" y="42799"/>
                  </a:lnTo>
                  <a:lnTo>
                    <a:pt x="58547" y="70104"/>
                  </a:lnTo>
                  <a:lnTo>
                    <a:pt x="63373" y="82550"/>
                  </a:lnTo>
                  <a:lnTo>
                    <a:pt x="65786" y="93218"/>
                  </a:lnTo>
                  <a:lnTo>
                    <a:pt x="67691" y="110871"/>
                  </a:lnTo>
                  <a:lnTo>
                    <a:pt x="67691" y="129159"/>
                  </a:lnTo>
                  <a:lnTo>
                    <a:pt x="65786" y="167132"/>
                  </a:lnTo>
                  <a:lnTo>
                    <a:pt x="61976" y="205994"/>
                  </a:lnTo>
                  <a:lnTo>
                    <a:pt x="59055" y="244348"/>
                  </a:lnTo>
                  <a:lnTo>
                    <a:pt x="59055" y="248158"/>
                  </a:lnTo>
                  <a:lnTo>
                    <a:pt x="60071" y="254889"/>
                  </a:lnTo>
                  <a:lnTo>
                    <a:pt x="62484" y="273685"/>
                  </a:lnTo>
                  <a:lnTo>
                    <a:pt x="63881" y="283210"/>
                  </a:lnTo>
                  <a:lnTo>
                    <a:pt x="64770" y="291846"/>
                  </a:lnTo>
                  <a:lnTo>
                    <a:pt x="65278" y="297688"/>
                  </a:lnTo>
                  <a:lnTo>
                    <a:pt x="65786" y="299593"/>
                  </a:lnTo>
                  <a:lnTo>
                    <a:pt x="61976" y="302895"/>
                  </a:lnTo>
                  <a:lnTo>
                    <a:pt x="54737" y="303911"/>
                  </a:lnTo>
                  <a:lnTo>
                    <a:pt x="45085" y="303911"/>
                  </a:lnTo>
                  <a:lnTo>
                    <a:pt x="35052" y="302895"/>
                  </a:lnTo>
                  <a:lnTo>
                    <a:pt x="13970" y="300101"/>
                  </a:lnTo>
                  <a:lnTo>
                    <a:pt x="5842" y="299085"/>
                  </a:lnTo>
                  <a:lnTo>
                    <a:pt x="0" y="298577"/>
                  </a:lnTo>
                  <a:lnTo>
                    <a:pt x="508" y="294767"/>
                  </a:lnTo>
                  <a:lnTo>
                    <a:pt x="1524" y="286131"/>
                  </a:lnTo>
                  <a:lnTo>
                    <a:pt x="2921" y="274574"/>
                  </a:lnTo>
                  <a:lnTo>
                    <a:pt x="4826" y="259207"/>
                  </a:lnTo>
                  <a:lnTo>
                    <a:pt x="6223" y="241427"/>
                  </a:lnTo>
                  <a:lnTo>
                    <a:pt x="8636" y="221742"/>
                  </a:lnTo>
                  <a:lnTo>
                    <a:pt x="13462" y="176657"/>
                  </a:lnTo>
                  <a:lnTo>
                    <a:pt x="17780" y="128651"/>
                  </a:lnTo>
                  <a:lnTo>
                    <a:pt x="22606" y="80645"/>
                  </a:lnTo>
                  <a:lnTo>
                    <a:pt x="24511" y="57658"/>
                  </a:lnTo>
                  <a:lnTo>
                    <a:pt x="26416" y="36576"/>
                  </a:lnTo>
                  <a:lnTo>
                    <a:pt x="27813" y="16891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660900" y="2523363"/>
              <a:ext cx="195327" cy="406528"/>
            </a:xfrm>
            <a:custGeom>
              <a:avLst/>
              <a:gdLst/>
              <a:ahLst/>
              <a:cxnLst/>
              <a:rect l="0" t="0" r="0" b="0"/>
              <a:pathLst>
                <a:path w="195327" h="406528">
                  <a:moveTo>
                    <a:pt x="17780" y="0"/>
                  </a:moveTo>
                  <a:lnTo>
                    <a:pt x="32131" y="381"/>
                  </a:lnTo>
                  <a:lnTo>
                    <a:pt x="47498" y="2413"/>
                  </a:lnTo>
                  <a:lnTo>
                    <a:pt x="61849" y="5715"/>
                  </a:lnTo>
                  <a:lnTo>
                    <a:pt x="74422" y="10033"/>
                  </a:lnTo>
                  <a:lnTo>
                    <a:pt x="83947" y="15367"/>
                  </a:lnTo>
                  <a:lnTo>
                    <a:pt x="88773" y="22098"/>
                  </a:lnTo>
                  <a:lnTo>
                    <a:pt x="89281" y="25908"/>
                  </a:lnTo>
                  <a:lnTo>
                    <a:pt x="88773" y="29718"/>
                  </a:lnTo>
                  <a:lnTo>
                    <a:pt x="83058" y="44577"/>
                  </a:lnTo>
                  <a:lnTo>
                    <a:pt x="77724" y="62865"/>
                  </a:lnTo>
                  <a:lnTo>
                    <a:pt x="72009" y="84455"/>
                  </a:lnTo>
                  <a:lnTo>
                    <a:pt x="66167" y="108458"/>
                  </a:lnTo>
                  <a:lnTo>
                    <a:pt x="55118" y="161290"/>
                  </a:lnTo>
                  <a:lnTo>
                    <a:pt x="45085" y="215900"/>
                  </a:lnTo>
                  <a:lnTo>
                    <a:pt x="40767" y="242824"/>
                  </a:lnTo>
                  <a:lnTo>
                    <a:pt x="36957" y="268224"/>
                  </a:lnTo>
                  <a:lnTo>
                    <a:pt x="34036" y="291338"/>
                  </a:lnTo>
                  <a:lnTo>
                    <a:pt x="31623" y="311912"/>
                  </a:lnTo>
                  <a:lnTo>
                    <a:pt x="29718" y="329692"/>
                  </a:lnTo>
                  <a:lnTo>
                    <a:pt x="29210" y="343154"/>
                  </a:lnTo>
                  <a:lnTo>
                    <a:pt x="29210" y="351790"/>
                  </a:lnTo>
                  <a:lnTo>
                    <a:pt x="29718" y="354711"/>
                  </a:lnTo>
                  <a:lnTo>
                    <a:pt x="30734" y="355600"/>
                  </a:lnTo>
                  <a:lnTo>
                    <a:pt x="30734" y="357505"/>
                  </a:lnTo>
                  <a:lnTo>
                    <a:pt x="32639" y="360426"/>
                  </a:lnTo>
                  <a:lnTo>
                    <a:pt x="35941" y="362839"/>
                  </a:lnTo>
                  <a:lnTo>
                    <a:pt x="41783" y="365760"/>
                  </a:lnTo>
                  <a:lnTo>
                    <a:pt x="48895" y="368554"/>
                  </a:lnTo>
                  <a:lnTo>
                    <a:pt x="57531" y="371475"/>
                  </a:lnTo>
                  <a:lnTo>
                    <a:pt x="79121" y="378206"/>
                  </a:lnTo>
                  <a:lnTo>
                    <a:pt x="104648" y="384937"/>
                  </a:lnTo>
                  <a:lnTo>
                    <a:pt x="133350" y="392176"/>
                  </a:lnTo>
                  <a:lnTo>
                    <a:pt x="195326" y="406527"/>
                  </a:lnTo>
                  <a:lnTo>
                    <a:pt x="169926" y="405511"/>
                  </a:lnTo>
                  <a:lnTo>
                    <a:pt x="143002" y="403606"/>
                  </a:lnTo>
                  <a:lnTo>
                    <a:pt x="116586" y="400812"/>
                  </a:lnTo>
                  <a:lnTo>
                    <a:pt x="90678" y="395986"/>
                  </a:lnTo>
                  <a:lnTo>
                    <a:pt x="69088" y="391668"/>
                  </a:lnTo>
                  <a:lnTo>
                    <a:pt x="49403" y="386334"/>
                  </a:lnTo>
                  <a:lnTo>
                    <a:pt x="38862" y="383032"/>
                  </a:lnTo>
                  <a:lnTo>
                    <a:pt x="27305" y="378206"/>
                  </a:lnTo>
                  <a:lnTo>
                    <a:pt x="14351" y="372491"/>
                  </a:lnTo>
                  <a:lnTo>
                    <a:pt x="0" y="365252"/>
                  </a:lnTo>
                  <a:lnTo>
                    <a:pt x="1397" y="333502"/>
                  </a:lnTo>
                  <a:lnTo>
                    <a:pt x="3302" y="303784"/>
                  </a:lnTo>
                  <a:lnTo>
                    <a:pt x="5715" y="275971"/>
                  </a:lnTo>
                  <a:lnTo>
                    <a:pt x="8636" y="250063"/>
                  </a:lnTo>
                  <a:lnTo>
                    <a:pt x="11430" y="226060"/>
                  </a:lnTo>
                  <a:lnTo>
                    <a:pt x="14351" y="202946"/>
                  </a:lnTo>
                  <a:lnTo>
                    <a:pt x="20574" y="161671"/>
                  </a:lnTo>
                  <a:lnTo>
                    <a:pt x="26797" y="124714"/>
                  </a:lnTo>
                  <a:lnTo>
                    <a:pt x="32639" y="90678"/>
                  </a:lnTo>
                  <a:lnTo>
                    <a:pt x="36957" y="59436"/>
                  </a:lnTo>
                  <a:lnTo>
                    <a:pt x="39751" y="29210"/>
                  </a:lnTo>
                  <a:lnTo>
                    <a:pt x="36957" y="25400"/>
                  </a:lnTo>
                  <a:lnTo>
                    <a:pt x="33020" y="22987"/>
                  </a:lnTo>
                  <a:lnTo>
                    <a:pt x="22987" y="21082"/>
                  </a:lnTo>
                  <a:lnTo>
                    <a:pt x="17272" y="19177"/>
                  </a:lnTo>
                  <a:lnTo>
                    <a:pt x="12446" y="15748"/>
                  </a:lnTo>
                  <a:lnTo>
                    <a:pt x="7620" y="10033"/>
                  </a:lnTo>
                  <a:lnTo>
                    <a:pt x="4318" y="381"/>
                  </a:lnTo>
                  <a:close/>
                </a:path>
              </a:pathLst>
            </a:custGeom>
            <a:solidFill>
              <a:srgbClr val="AA5E0A"/>
            </a:solidFill>
            <a:ln w="0" cap="flat" cmpd="sng" algn="ctr">
              <a:solidFill>
                <a:srgbClr val="AA5E0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739640" y="2096643"/>
              <a:ext cx="272162" cy="387859"/>
            </a:xfrm>
            <a:custGeom>
              <a:avLst/>
              <a:gdLst/>
              <a:ahLst/>
              <a:cxnLst/>
              <a:rect l="0" t="0" r="0" b="0"/>
              <a:pathLst>
                <a:path w="272162" h="387859">
                  <a:moveTo>
                    <a:pt x="381" y="18161"/>
                  </a:moveTo>
                  <a:lnTo>
                    <a:pt x="17272" y="17653"/>
                  </a:lnTo>
                  <a:lnTo>
                    <a:pt x="35941" y="16256"/>
                  </a:lnTo>
                  <a:lnTo>
                    <a:pt x="75819" y="11049"/>
                  </a:lnTo>
                  <a:lnTo>
                    <a:pt x="116078" y="5207"/>
                  </a:lnTo>
                  <a:lnTo>
                    <a:pt x="134874" y="2413"/>
                  </a:lnTo>
                  <a:lnTo>
                    <a:pt x="151638" y="0"/>
                  </a:lnTo>
                  <a:lnTo>
                    <a:pt x="154559" y="0"/>
                  </a:lnTo>
                  <a:lnTo>
                    <a:pt x="157353" y="889"/>
                  </a:lnTo>
                  <a:lnTo>
                    <a:pt x="160274" y="5207"/>
                  </a:lnTo>
                  <a:lnTo>
                    <a:pt x="161671" y="12446"/>
                  </a:lnTo>
                  <a:lnTo>
                    <a:pt x="162687" y="20574"/>
                  </a:lnTo>
                  <a:lnTo>
                    <a:pt x="163195" y="29210"/>
                  </a:lnTo>
                  <a:lnTo>
                    <a:pt x="165100" y="36957"/>
                  </a:lnTo>
                  <a:lnTo>
                    <a:pt x="168402" y="43180"/>
                  </a:lnTo>
                  <a:lnTo>
                    <a:pt x="171323" y="45593"/>
                  </a:lnTo>
                  <a:lnTo>
                    <a:pt x="174625" y="46482"/>
                  </a:lnTo>
                  <a:lnTo>
                    <a:pt x="180467" y="48387"/>
                  </a:lnTo>
                  <a:lnTo>
                    <a:pt x="186690" y="50800"/>
                  </a:lnTo>
                  <a:lnTo>
                    <a:pt x="201549" y="59055"/>
                  </a:lnTo>
                  <a:lnTo>
                    <a:pt x="217805" y="69596"/>
                  </a:lnTo>
                  <a:lnTo>
                    <a:pt x="234188" y="81026"/>
                  </a:lnTo>
                  <a:lnTo>
                    <a:pt x="249047" y="92075"/>
                  </a:lnTo>
                  <a:lnTo>
                    <a:pt x="261112" y="101727"/>
                  </a:lnTo>
                  <a:lnTo>
                    <a:pt x="265811" y="105537"/>
                  </a:lnTo>
                  <a:lnTo>
                    <a:pt x="269240" y="108458"/>
                  </a:lnTo>
                  <a:lnTo>
                    <a:pt x="271653" y="110363"/>
                  </a:lnTo>
                  <a:lnTo>
                    <a:pt x="272161" y="110871"/>
                  </a:lnTo>
                  <a:lnTo>
                    <a:pt x="257175" y="107442"/>
                  </a:lnTo>
                  <a:lnTo>
                    <a:pt x="242824" y="106934"/>
                  </a:lnTo>
                  <a:lnTo>
                    <a:pt x="215011" y="110363"/>
                  </a:lnTo>
                  <a:lnTo>
                    <a:pt x="186690" y="115189"/>
                  </a:lnTo>
                  <a:lnTo>
                    <a:pt x="172720" y="115697"/>
                  </a:lnTo>
                  <a:lnTo>
                    <a:pt x="158877" y="114173"/>
                  </a:lnTo>
                  <a:lnTo>
                    <a:pt x="148717" y="111760"/>
                  </a:lnTo>
                  <a:lnTo>
                    <a:pt x="138176" y="107442"/>
                  </a:lnTo>
                  <a:lnTo>
                    <a:pt x="115570" y="96393"/>
                  </a:lnTo>
                  <a:lnTo>
                    <a:pt x="104140" y="91694"/>
                  </a:lnTo>
                  <a:lnTo>
                    <a:pt x="93599" y="87376"/>
                  </a:lnTo>
                  <a:lnTo>
                    <a:pt x="83439" y="84455"/>
                  </a:lnTo>
                  <a:lnTo>
                    <a:pt x="74295" y="83947"/>
                  </a:lnTo>
                  <a:lnTo>
                    <a:pt x="69977" y="86868"/>
                  </a:lnTo>
                  <a:lnTo>
                    <a:pt x="66167" y="93091"/>
                  </a:lnTo>
                  <a:lnTo>
                    <a:pt x="63246" y="102235"/>
                  </a:lnTo>
                  <a:lnTo>
                    <a:pt x="60960" y="113665"/>
                  </a:lnTo>
                  <a:lnTo>
                    <a:pt x="57023" y="138176"/>
                  </a:lnTo>
                  <a:lnTo>
                    <a:pt x="55626" y="149733"/>
                  </a:lnTo>
                  <a:lnTo>
                    <a:pt x="54610" y="159258"/>
                  </a:lnTo>
                  <a:lnTo>
                    <a:pt x="53213" y="165100"/>
                  </a:lnTo>
                  <a:lnTo>
                    <a:pt x="49403" y="173736"/>
                  </a:lnTo>
                  <a:lnTo>
                    <a:pt x="44577" y="184785"/>
                  </a:lnTo>
                  <a:lnTo>
                    <a:pt x="39243" y="200533"/>
                  </a:lnTo>
                  <a:lnTo>
                    <a:pt x="35941" y="222631"/>
                  </a:lnTo>
                  <a:lnTo>
                    <a:pt x="31623" y="246253"/>
                  </a:lnTo>
                  <a:lnTo>
                    <a:pt x="21971" y="294259"/>
                  </a:lnTo>
                  <a:lnTo>
                    <a:pt x="13843" y="342138"/>
                  </a:lnTo>
                  <a:lnTo>
                    <a:pt x="10922" y="365252"/>
                  </a:lnTo>
                  <a:lnTo>
                    <a:pt x="9017" y="387858"/>
                  </a:lnTo>
                  <a:lnTo>
                    <a:pt x="7112" y="385445"/>
                  </a:lnTo>
                  <a:lnTo>
                    <a:pt x="4699" y="379095"/>
                  </a:lnTo>
                  <a:lnTo>
                    <a:pt x="1905" y="369062"/>
                  </a:lnTo>
                  <a:lnTo>
                    <a:pt x="381" y="354711"/>
                  </a:lnTo>
                  <a:lnTo>
                    <a:pt x="0" y="345567"/>
                  </a:lnTo>
                  <a:lnTo>
                    <a:pt x="0" y="335026"/>
                  </a:lnTo>
                  <a:lnTo>
                    <a:pt x="0" y="323469"/>
                  </a:lnTo>
                  <a:lnTo>
                    <a:pt x="889" y="310515"/>
                  </a:lnTo>
                  <a:lnTo>
                    <a:pt x="2286" y="296545"/>
                  </a:lnTo>
                  <a:lnTo>
                    <a:pt x="4318" y="280797"/>
                  </a:lnTo>
                  <a:lnTo>
                    <a:pt x="6604" y="263906"/>
                  </a:lnTo>
                  <a:lnTo>
                    <a:pt x="10033" y="245237"/>
                  </a:lnTo>
                  <a:lnTo>
                    <a:pt x="24384" y="142494"/>
                  </a:lnTo>
                  <a:lnTo>
                    <a:pt x="27813" y="122809"/>
                  </a:lnTo>
                  <a:lnTo>
                    <a:pt x="32639" y="102235"/>
                  </a:lnTo>
                  <a:lnTo>
                    <a:pt x="36957" y="82550"/>
                  </a:lnTo>
                  <a:lnTo>
                    <a:pt x="39243" y="64262"/>
                  </a:lnTo>
                  <a:lnTo>
                    <a:pt x="39243" y="55626"/>
                  </a:lnTo>
                  <a:lnTo>
                    <a:pt x="38354" y="48006"/>
                  </a:lnTo>
                  <a:lnTo>
                    <a:pt x="36449" y="40767"/>
                  </a:lnTo>
                  <a:lnTo>
                    <a:pt x="32639" y="34036"/>
                  </a:lnTo>
                  <a:lnTo>
                    <a:pt x="27305" y="28702"/>
                  </a:lnTo>
                  <a:lnTo>
                    <a:pt x="20574" y="24003"/>
                  </a:lnTo>
                  <a:lnTo>
                    <a:pt x="11430" y="20574"/>
                  </a:lnTo>
                  <a:close/>
                </a:path>
              </a:pathLst>
            </a:custGeom>
            <a:solidFill>
              <a:srgbClr val="FFDD54"/>
            </a:solidFill>
            <a:ln w="0" cap="flat" cmpd="sng" algn="ctr">
              <a:solidFill>
                <a:srgbClr val="FFDD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870196" y="2634234"/>
              <a:ext cx="109856" cy="33529"/>
            </a:xfrm>
            <a:custGeom>
              <a:avLst/>
              <a:gdLst/>
              <a:ahLst/>
              <a:cxnLst/>
              <a:rect l="0" t="0" r="0" b="0"/>
              <a:pathLst>
                <a:path w="109856" h="33529">
                  <a:moveTo>
                    <a:pt x="30226" y="8636"/>
                  </a:moveTo>
                  <a:lnTo>
                    <a:pt x="58547" y="2794"/>
                  </a:lnTo>
                  <a:lnTo>
                    <a:pt x="71882" y="889"/>
                  </a:lnTo>
                  <a:lnTo>
                    <a:pt x="84455" y="0"/>
                  </a:lnTo>
                  <a:lnTo>
                    <a:pt x="96393" y="0"/>
                  </a:lnTo>
                  <a:lnTo>
                    <a:pt x="107950" y="1905"/>
                  </a:lnTo>
                  <a:lnTo>
                    <a:pt x="108966" y="3302"/>
                  </a:lnTo>
                  <a:lnTo>
                    <a:pt x="109855" y="6731"/>
                  </a:lnTo>
                  <a:lnTo>
                    <a:pt x="109855" y="16764"/>
                  </a:lnTo>
                  <a:lnTo>
                    <a:pt x="109347" y="27305"/>
                  </a:lnTo>
                  <a:lnTo>
                    <a:pt x="109347" y="31115"/>
                  </a:lnTo>
                  <a:lnTo>
                    <a:pt x="108966" y="33528"/>
                  </a:lnTo>
                  <a:lnTo>
                    <a:pt x="107442" y="32639"/>
                  </a:lnTo>
                  <a:lnTo>
                    <a:pt x="103632" y="32131"/>
                  </a:lnTo>
                  <a:lnTo>
                    <a:pt x="97917" y="31115"/>
                  </a:lnTo>
                  <a:lnTo>
                    <a:pt x="90678" y="30226"/>
                  </a:lnTo>
                  <a:lnTo>
                    <a:pt x="72898" y="28321"/>
                  </a:lnTo>
                  <a:lnTo>
                    <a:pt x="53213" y="25400"/>
                  </a:lnTo>
                  <a:lnTo>
                    <a:pt x="33528" y="22987"/>
                  </a:lnTo>
                  <a:lnTo>
                    <a:pt x="16256" y="20574"/>
                  </a:lnTo>
                  <a:lnTo>
                    <a:pt x="9525" y="19177"/>
                  </a:lnTo>
                  <a:lnTo>
                    <a:pt x="4318" y="17780"/>
                  </a:lnTo>
                  <a:lnTo>
                    <a:pt x="889" y="16256"/>
                  </a:lnTo>
                  <a:lnTo>
                    <a:pt x="0" y="14859"/>
                  </a:lnTo>
                  <a:close/>
                </a:path>
              </a:pathLst>
            </a:custGeom>
            <a:solidFill>
              <a:srgbClr val="FF8E75"/>
            </a:solidFill>
            <a:ln w="0" cap="flat" cmpd="sng" algn="ctr">
              <a:solidFill>
                <a:srgbClr val="FF8E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797679" y="2625598"/>
              <a:ext cx="74804" cy="74423"/>
            </a:xfrm>
            <a:custGeom>
              <a:avLst/>
              <a:gdLst/>
              <a:ahLst/>
              <a:cxnLst/>
              <a:rect l="0" t="0" r="0" b="0"/>
              <a:pathLst>
                <a:path w="74804" h="74423">
                  <a:moveTo>
                    <a:pt x="28321" y="0"/>
                  </a:moveTo>
                  <a:lnTo>
                    <a:pt x="39370" y="0"/>
                  </a:lnTo>
                  <a:lnTo>
                    <a:pt x="50800" y="1905"/>
                  </a:lnTo>
                  <a:lnTo>
                    <a:pt x="60960" y="6731"/>
                  </a:lnTo>
                  <a:lnTo>
                    <a:pt x="69088" y="14859"/>
                  </a:lnTo>
                  <a:lnTo>
                    <a:pt x="72009" y="20066"/>
                  </a:lnTo>
                  <a:lnTo>
                    <a:pt x="73914" y="26416"/>
                  </a:lnTo>
                  <a:lnTo>
                    <a:pt x="74803" y="33528"/>
                  </a:lnTo>
                  <a:lnTo>
                    <a:pt x="74422" y="41783"/>
                  </a:lnTo>
                  <a:lnTo>
                    <a:pt x="72898" y="51308"/>
                  </a:lnTo>
                  <a:lnTo>
                    <a:pt x="70104" y="61849"/>
                  </a:lnTo>
                  <a:lnTo>
                    <a:pt x="68580" y="63373"/>
                  </a:lnTo>
                  <a:lnTo>
                    <a:pt x="66167" y="65278"/>
                  </a:lnTo>
                  <a:lnTo>
                    <a:pt x="57531" y="69088"/>
                  </a:lnTo>
                  <a:lnTo>
                    <a:pt x="45593" y="72898"/>
                  </a:lnTo>
                  <a:lnTo>
                    <a:pt x="32131" y="74422"/>
                  </a:lnTo>
                  <a:lnTo>
                    <a:pt x="19177" y="72898"/>
                  </a:lnTo>
                  <a:lnTo>
                    <a:pt x="13462" y="70485"/>
                  </a:lnTo>
                  <a:lnTo>
                    <a:pt x="8128" y="66167"/>
                  </a:lnTo>
                  <a:lnTo>
                    <a:pt x="4318" y="60960"/>
                  </a:lnTo>
                  <a:lnTo>
                    <a:pt x="1397" y="54229"/>
                  </a:lnTo>
                  <a:lnTo>
                    <a:pt x="0" y="45593"/>
                  </a:lnTo>
                  <a:lnTo>
                    <a:pt x="0" y="34544"/>
                  </a:lnTo>
                  <a:lnTo>
                    <a:pt x="508" y="27305"/>
                  </a:lnTo>
                  <a:lnTo>
                    <a:pt x="1397" y="21590"/>
                  </a:lnTo>
                  <a:lnTo>
                    <a:pt x="2921" y="12954"/>
                  </a:lnTo>
                  <a:lnTo>
                    <a:pt x="7620" y="6731"/>
                  </a:lnTo>
                  <a:lnTo>
                    <a:pt x="11938" y="4318"/>
                  </a:lnTo>
                  <a:lnTo>
                    <a:pt x="17272" y="1905"/>
                  </a:lnTo>
                  <a:close/>
                </a:path>
              </a:pathLst>
            </a:custGeom>
            <a:solidFill>
              <a:srgbClr val="FF8E75"/>
            </a:solidFill>
            <a:ln w="0" cap="flat" cmpd="sng" algn="ctr">
              <a:solidFill>
                <a:srgbClr val="FF8E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815840" y="2639949"/>
              <a:ext cx="24512" cy="37974"/>
            </a:xfrm>
            <a:custGeom>
              <a:avLst/>
              <a:gdLst/>
              <a:ahLst/>
              <a:cxnLst/>
              <a:rect l="0" t="0" r="0" b="0"/>
              <a:pathLst>
                <a:path w="24512" h="37974">
                  <a:moveTo>
                    <a:pt x="10160" y="0"/>
                  </a:moveTo>
                  <a:lnTo>
                    <a:pt x="15875" y="0"/>
                  </a:lnTo>
                  <a:lnTo>
                    <a:pt x="18796" y="1397"/>
                  </a:lnTo>
                  <a:lnTo>
                    <a:pt x="21209" y="4318"/>
                  </a:lnTo>
                  <a:lnTo>
                    <a:pt x="23114" y="8636"/>
                  </a:lnTo>
                  <a:lnTo>
                    <a:pt x="24511" y="14859"/>
                  </a:lnTo>
                  <a:lnTo>
                    <a:pt x="23114" y="20701"/>
                  </a:lnTo>
                  <a:lnTo>
                    <a:pt x="22098" y="27813"/>
                  </a:lnTo>
                  <a:lnTo>
                    <a:pt x="20701" y="34036"/>
                  </a:lnTo>
                  <a:lnTo>
                    <a:pt x="18796" y="36449"/>
                  </a:lnTo>
                  <a:lnTo>
                    <a:pt x="16891" y="37973"/>
                  </a:lnTo>
                  <a:lnTo>
                    <a:pt x="11557" y="37973"/>
                  </a:lnTo>
                  <a:lnTo>
                    <a:pt x="7239" y="35560"/>
                  </a:lnTo>
                  <a:lnTo>
                    <a:pt x="3429" y="31242"/>
                  </a:lnTo>
                  <a:lnTo>
                    <a:pt x="1524" y="25019"/>
                  </a:lnTo>
                  <a:lnTo>
                    <a:pt x="0" y="18669"/>
                  </a:lnTo>
                  <a:lnTo>
                    <a:pt x="508" y="12446"/>
                  </a:lnTo>
                  <a:lnTo>
                    <a:pt x="2032" y="6731"/>
                  </a:lnTo>
                  <a:lnTo>
                    <a:pt x="4826" y="2921"/>
                  </a:lnTo>
                  <a:close/>
                </a:path>
              </a:pathLst>
            </a:custGeom>
            <a:solidFill>
              <a:srgbClr val="E3CE00"/>
            </a:solidFill>
            <a:ln w="0" cap="flat" cmpd="sng" algn="ctr">
              <a:solidFill>
                <a:srgbClr val="E3C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808728" y="2555494"/>
              <a:ext cx="173229" cy="49404"/>
            </a:xfrm>
            <a:custGeom>
              <a:avLst/>
              <a:gdLst/>
              <a:ahLst/>
              <a:cxnLst/>
              <a:rect l="0" t="0" r="0" b="0"/>
              <a:pathLst>
                <a:path w="173229" h="49404">
                  <a:moveTo>
                    <a:pt x="34036" y="0"/>
                  </a:moveTo>
                  <a:lnTo>
                    <a:pt x="38354" y="0"/>
                  </a:lnTo>
                  <a:lnTo>
                    <a:pt x="41783" y="1397"/>
                  </a:lnTo>
                  <a:lnTo>
                    <a:pt x="46101" y="4826"/>
                  </a:lnTo>
                  <a:lnTo>
                    <a:pt x="51816" y="8636"/>
                  </a:lnTo>
                  <a:lnTo>
                    <a:pt x="59436" y="12446"/>
                  </a:lnTo>
                  <a:lnTo>
                    <a:pt x="70104" y="15875"/>
                  </a:lnTo>
                  <a:lnTo>
                    <a:pt x="83947" y="18669"/>
                  </a:lnTo>
                  <a:lnTo>
                    <a:pt x="92583" y="19177"/>
                  </a:lnTo>
                  <a:lnTo>
                    <a:pt x="102743" y="19177"/>
                  </a:lnTo>
                  <a:lnTo>
                    <a:pt x="106553" y="21082"/>
                  </a:lnTo>
                  <a:lnTo>
                    <a:pt x="112268" y="22987"/>
                  </a:lnTo>
                  <a:lnTo>
                    <a:pt x="126238" y="26924"/>
                  </a:lnTo>
                  <a:lnTo>
                    <a:pt x="142113" y="30734"/>
                  </a:lnTo>
                  <a:lnTo>
                    <a:pt x="156972" y="35052"/>
                  </a:lnTo>
                  <a:lnTo>
                    <a:pt x="168402" y="39370"/>
                  </a:lnTo>
                  <a:lnTo>
                    <a:pt x="171831" y="41275"/>
                  </a:lnTo>
                  <a:lnTo>
                    <a:pt x="173228" y="43180"/>
                  </a:lnTo>
                  <a:lnTo>
                    <a:pt x="172339" y="44577"/>
                  </a:lnTo>
                  <a:lnTo>
                    <a:pt x="168402" y="46101"/>
                  </a:lnTo>
                  <a:lnTo>
                    <a:pt x="162179" y="47498"/>
                  </a:lnTo>
                  <a:lnTo>
                    <a:pt x="152146" y="48895"/>
                  </a:lnTo>
                  <a:lnTo>
                    <a:pt x="137287" y="49403"/>
                  </a:lnTo>
                  <a:lnTo>
                    <a:pt x="122428" y="49403"/>
                  </a:lnTo>
                  <a:lnTo>
                    <a:pt x="90170" y="46482"/>
                  </a:lnTo>
                  <a:lnTo>
                    <a:pt x="57531" y="43180"/>
                  </a:lnTo>
                  <a:lnTo>
                    <a:pt x="26416" y="40259"/>
                  </a:lnTo>
                  <a:lnTo>
                    <a:pt x="17272" y="39878"/>
                  </a:lnTo>
                  <a:lnTo>
                    <a:pt x="10541" y="39878"/>
                  </a:lnTo>
                  <a:lnTo>
                    <a:pt x="6223" y="39370"/>
                  </a:lnTo>
                  <a:lnTo>
                    <a:pt x="2794" y="38354"/>
                  </a:lnTo>
                  <a:lnTo>
                    <a:pt x="1397" y="36957"/>
                  </a:lnTo>
                  <a:lnTo>
                    <a:pt x="508" y="34036"/>
                  </a:lnTo>
                  <a:lnTo>
                    <a:pt x="0" y="29718"/>
                  </a:lnTo>
                  <a:lnTo>
                    <a:pt x="0" y="24003"/>
                  </a:lnTo>
                  <a:lnTo>
                    <a:pt x="889" y="23495"/>
                  </a:lnTo>
                  <a:lnTo>
                    <a:pt x="2413" y="22987"/>
                  </a:lnTo>
                  <a:lnTo>
                    <a:pt x="4826" y="21082"/>
                  </a:lnTo>
                  <a:lnTo>
                    <a:pt x="8636" y="18288"/>
                  </a:lnTo>
                  <a:lnTo>
                    <a:pt x="14859" y="13843"/>
                  </a:lnTo>
                  <a:lnTo>
                    <a:pt x="22987" y="8128"/>
                  </a:lnTo>
                  <a:close/>
                </a:path>
              </a:pathLst>
            </a:custGeom>
            <a:solidFill>
              <a:srgbClr val="E5C9AF"/>
            </a:solidFill>
            <a:ln w="0" cap="flat" cmpd="sng" algn="ctr">
              <a:solidFill>
                <a:srgbClr val="E5C9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763643" y="3469386"/>
              <a:ext cx="336424" cy="129160"/>
            </a:xfrm>
            <a:custGeom>
              <a:avLst/>
              <a:gdLst/>
              <a:ahLst/>
              <a:cxnLst/>
              <a:rect l="0" t="0" r="0" b="0"/>
              <a:pathLst>
                <a:path w="336424" h="129160">
                  <a:moveTo>
                    <a:pt x="29718" y="0"/>
                  </a:moveTo>
                  <a:lnTo>
                    <a:pt x="30607" y="0"/>
                  </a:lnTo>
                  <a:lnTo>
                    <a:pt x="34036" y="0"/>
                  </a:lnTo>
                  <a:lnTo>
                    <a:pt x="39751" y="0"/>
                  </a:lnTo>
                  <a:lnTo>
                    <a:pt x="47498" y="0"/>
                  </a:lnTo>
                  <a:lnTo>
                    <a:pt x="66675" y="0"/>
                  </a:lnTo>
                  <a:lnTo>
                    <a:pt x="89662" y="508"/>
                  </a:lnTo>
                  <a:lnTo>
                    <a:pt x="113665" y="1397"/>
                  </a:lnTo>
                  <a:lnTo>
                    <a:pt x="136779" y="2921"/>
                  </a:lnTo>
                  <a:lnTo>
                    <a:pt x="156845" y="5334"/>
                  </a:lnTo>
                  <a:lnTo>
                    <a:pt x="164592" y="6731"/>
                  </a:lnTo>
                  <a:lnTo>
                    <a:pt x="170815" y="8636"/>
                  </a:lnTo>
                  <a:lnTo>
                    <a:pt x="200152" y="10033"/>
                  </a:lnTo>
                  <a:lnTo>
                    <a:pt x="226949" y="12446"/>
                  </a:lnTo>
                  <a:lnTo>
                    <a:pt x="251460" y="15367"/>
                  </a:lnTo>
                  <a:lnTo>
                    <a:pt x="273050" y="17780"/>
                  </a:lnTo>
                  <a:lnTo>
                    <a:pt x="292227" y="20701"/>
                  </a:lnTo>
                  <a:lnTo>
                    <a:pt x="309118" y="23114"/>
                  </a:lnTo>
                  <a:lnTo>
                    <a:pt x="323977" y="24511"/>
                  </a:lnTo>
                  <a:lnTo>
                    <a:pt x="336423" y="25019"/>
                  </a:lnTo>
                  <a:lnTo>
                    <a:pt x="326390" y="27813"/>
                  </a:lnTo>
                  <a:lnTo>
                    <a:pt x="317754" y="31750"/>
                  </a:lnTo>
                  <a:lnTo>
                    <a:pt x="310007" y="36068"/>
                  </a:lnTo>
                  <a:lnTo>
                    <a:pt x="303276" y="40767"/>
                  </a:lnTo>
                  <a:lnTo>
                    <a:pt x="298069" y="46101"/>
                  </a:lnTo>
                  <a:lnTo>
                    <a:pt x="293243" y="52324"/>
                  </a:lnTo>
                  <a:lnTo>
                    <a:pt x="287401" y="66294"/>
                  </a:lnTo>
                  <a:lnTo>
                    <a:pt x="286004" y="81153"/>
                  </a:lnTo>
                  <a:lnTo>
                    <a:pt x="287909" y="97028"/>
                  </a:lnTo>
                  <a:lnTo>
                    <a:pt x="293243" y="112776"/>
                  </a:lnTo>
                  <a:lnTo>
                    <a:pt x="302387" y="129159"/>
                  </a:lnTo>
                  <a:lnTo>
                    <a:pt x="300863" y="128651"/>
                  </a:lnTo>
                  <a:lnTo>
                    <a:pt x="297561" y="128143"/>
                  </a:lnTo>
                  <a:lnTo>
                    <a:pt x="286004" y="125730"/>
                  </a:lnTo>
                  <a:lnTo>
                    <a:pt x="274066" y="123825"/>
                  </a:lnTo>
                  <a:lnTo>
                    <a:pt x="269240" y="122936"/>
                  </a:lnTo>
                  <a:lnTo>
                    <a:pt x="267335" y="122428"/>
                  </a:lnTo>
                  <a:lnTo>
                    <a:pt x="252857" y="117094"/>
                  </a:lnTo>
                  <a:lnTo>
                    <a:pt x="237109" y="111379"/>
                  </a:lnTo>
                  <a:lnTo>
                    <a:pt x="219837" y="105156"/>
                  </a:lnTo>
                  <a:lnTo>
                    <a:pt x="201549" y="98425"/>
                  </a:lnTo>
                  <a:lnTo>
                    <a:pt x="163195" y="84074"/>
                  </a:lnTo>
                  <a:lnTo>
                    <a:pt x="124206" y="69596"/>
                  </a:lnTo>
                  <a:lnTo>
                    <a:pt x="86360" y="56134"/>
                  </a:lnTo>
                  <a:lnTo>
                    <a:pt x="68580" y="50419"/>
                  </a:lnTo>
                  <a:lnTo>
                    <a:pt x="52197" y="45085"/>
                  </a:lnTo>
                  <a:lnTo>
                    <a:pt x="36957" y="40767"/>
                  </a:lnTo>
                  <a:lnTo>
                    <a:pt x="23876" y="37465"/>
                  </a:lnTo>
                  <a:lnTo>
                    <a:pt x="12446" y="35560"/>
                  </a:lnTo>
                  <a:lnTo>
                    <a:pt x="2794" y="34544"/>
                  </a:lnTo>
                  <a:lnTo>
                    <a:pt x="0" y="29718"/>
                  </a:lnTo>
                  <a:lnTo>
                    <a:pt x="381" y="24511"/>
                  </a:lnTo>
                  <a:lnTo>
                    <a:pt x="3810" y="19177"/>
                  </a:lnTo>
                  <a:lnTo>
                    <a:pt x="8128" y="14351"/>
                  </a:lnTo>
                  <a:lnTo>
                    <a:pt x="20066" y="5715"/>
                  </a:lnTo>
                  <a:lnTo>
                    <a:pt x="25400" y="2413"/>
                  </a:lnTo>
                  <a:close/>
                </a:path>
              </a:pathLst>
            </a:custGeom>
            <a:solidFill>
              <a:srgbClr val="CCB700"/>
            </a:solidFill>
            <a:ln w="0" cap="flat" cmpd="sng" algn="ctr">
              <a:solidFill>
                <a:srgbClr val="CCB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773676" y="3152648"/>
              <a:ext cx="126239" cy="43689"/>
            </a:xfrm>
            <a:custGeom>
              <a:avLst/>
              <a:gdLst/>
              <a:ahLst/>
              <a:cxnLst/>
              <a:rect l="0" t="0" r="0" b="0"/>
              <a:pathLst>
                <a:path w="126239" h="43689">
                  <a:moveTo>
                    <a:pt x="889" y="0"/>
                  </a:moveTo>
                  <a:lnTo>
                    <a:pt x="0" y="1397"/>
                  </a:lnTo>
                  <a:lnTo>
                    <a:pt x="889" y="3302"/>
                  </a:lnTo>
                  <a:lnTo>
                    <a:pt x="6223" y="7112"/>
                  </a:lnTo>
                  <a:lnTo>
                    <a:pt x="13462" y="11430"/>
                  </a:lnTo>
                  <a:lnTo>
                    <a:pt x="16256" y="12954"/>
                  </a:lnTo>
                  <a:lnTo>
                    <a:pt x="18288" y="13843"/>
                  </a:lnTo>
                  <a:lnTo>
                    <a:pt x="29210" y="18669"/>
                  </a:lnTo>
                  <a:lnTo>
                    <a:pt x="42164" y="22479"/>
                  </a:lnTo>
                  <a:lnTo>
                    <a:pt x="69596" y="28702"/>
                  </a:lnTo>
                  <a:lnTo>
                    <a:pt x="98425" y="31623"/>
                  </a:lnTo>
                  <a:lnTo>
                    <a:pt x="126238" y="32639"/>
                  </a:lnTo>
                  <a:lnTo>
                    <a:pt x="107442" y="34036"/>
                  </a:lnTo>
                  <a:lnTo>
                    <a:pt x="87884" y="37846"/>
                  </a:lnTo>
                  <a:lnTo>
                    <a:pt x="68199" y="41656"/>
                  </a:lnTo>
                  <a:lnTo>
                    <a:pt x="49403" y="43688"/>
                  </a:lnTo>
                  <a:lnTo>
                    <a:pt x="40767" y="43688"/>
                  </a:lnTo>
                  <a:lnTo>
                    <a:pt x="32639" y="42672"/>
                  </a:lnTo>
                  <a:lnTo>
                    <a:pt x="24892" y="40259"/>
                  </a:lnTo>
                  <a:lnTo>
                    <a:pt x="18288" y="35941"/>
                  </a:lnTo>
                  <a:lnTo>
                    <a:pt x="12446" y="30226"/>
                  </a:lnTo>
                  <a:lnTo>
                    <a:pt x="7239" y="22479"/>
                  </a:lnTo>
                  <a:lnTo>
                    <a:pt x="3302" y="12446"/>
                  </a:lnTo>
                  <a:close/>
                </a:path>
              </a:pathLst>
            </a:custGeom>
            <a:solidFill>
              <a:srgbClr val="FFDD54"/>
            </a:solidFill>
            <a:ln w="0" cap="flat" cmpd="sng" algn="ctr">
              <a:solidFill>
                <a:srgbClr val="FFDD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827905" y="3091688"/>
              <a:ext cx="74931" cy="43689"/>
            </a:xfrm>
            <a:custGeom>
              <a:avLst/>
              <a:gdLst/>
              <a:ahLst/>
              <a:cxnLst/>
              <a:rect l="0" t="0" r="0" b="0"/>
              <a:pathLst>
                <a:path w="74931" h="43689">
                  <a:moveTo>
                    <a:pt x="6731" y="29718"/>
                  </a:moveTo>
                  <a:lnTo>
                    <a:pt x="15367" y="24384"/>
                  </a:lnTo>
                  <a:lnTo>
                    <a:pt x="33655" y="13335"/>
                  </a:lnTo>
                  <a:lnTo>
                    <a:pt x="52832" y="3810"/>
                  </a:lnTo>
                  <a:lnTo>
                    <a:pt x="60960" y="889"/>
                  </a:lnTo>
                  <a:lnTo>
                    <a:pt x="68580" y="0"/>
                  </a:lnTo>
                  <a:lnTo>
                    <a:pt x="65278" y="1905"/>
                  </a:lnTo>
                  <a:lnTo>
                    <a:pt x="63881" y="6731"/>
                  </a:lnTo>
                  <a:lnTo>
                    <a:pt x="63881" y="13843"/>
                  </a:lnTo>
                  <a:lnTo>
                    <a:pt x="64770" y="21971"/>
                  </a:lnTo>
                  <a:lnTo>
                    <a:pt x="66675" y="29718"/>
                  </a:lnTo>
                  <a:lnTo>
                    <a:pt x="69088" y="36957"/>
                  </a:lnTo>
                  <a:lnTo>
                    <a:pt x="72009" y="41656"/>
                  </a:lnTo>
                  <a:lnTo>
                    <a:pt x="74930" y="43688"/>
                  </a:lnTo>
                  <a:lnTo>
                    <a:pt x="69088" y="40259"/>
                  </a:lnTo>
                  <a:lnTo>
                    <a:pt x="60960" y="37338"/>
                  </a:lnTo>
                  <a:lnTo>
                    <a:pt x="51308" y="35433"/>
                  </a:lnTo>
                  <a:lnTo>
                    <a:pt x="40259" y="34036"/>
                  </a:lnTo>
                  <a:lnTo>
                    <a:pt x="18669" y="33020"/>
                  </a:lnTo>
                  <a:lnTo>
                    <a:pt x="9652" y="32639"/>
                  </a:lnTo>
                  <a:lnTo>
                    <a:pt x="2921" y="32639"/>
                  </a:lnTo>
                  <a:lnTo>
                    <a:pt x="3302" y="34036"/>
                  </a:lnTo>
                  <a:lnTo>
                    <a:pt x="2413" y="34036"/>
                  </a:lnTo>
                  <a:lnTo>
                    <a:pt x="0" y="34036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893691" y="3060446"/>
              <a:ext cx="109348" cy="96902"/>
            </a:xfrm>
            <a:custGeom>
              <a:avLst/>
              <a:gdLst/>
              <a:ahLst/>
              <a:cxnLst/>
              <a:rect l="0" t="0" r="0" b="0"/>
              <a:pathLst>
                <a:path w="109348" h="96902">
                  <a:moveTo>
                    <a:pt x="889" y="38354"/>
                  </a:moveTo>
                  <a:lnTo>
                    <a:pt x="4318" y="29718"/>
                  </a:lnTo>
                  <a:lnTo>
                    <a:pt x="9144" y="21082"/>
                  </a:lnTo>
                  <a:lnTo>
                    <a:pt x="15748" y="13970"/>
                  </a:lnTo>
                  <a:lnTo>
                    <a:pt x="24003" y="8128"/>
                  </a:lnTo>
                  <a:lnTo>
                    <a:pt x="33147" y="3810"/>
                  </a:lnTo>
                  <a:lnTo>
                    <a:pt x="43688" y="1016"/>
                  </a:lnTo>
                  <a:lnTo>
                    <a:pt x="54737" y="0"/>
                  </a:lnTo>
                  <a:lnTo>
                    <a:pt x="65786" y="1016"/>
                  </a:lnTo>
                  <a:lnTo>
                    <a:pt x="75819" y="3810"/>
                  </a:lnTo>
                  <a:lnTo>
                    <a:pt x="84963" y="8128"/>
                  </a:lnTo>
                  <a:lnTo>
                    <a:pt x="93091" y="13970"/>
                  </a:lnTo>
                  <a:lnTo>
                    <a:pt x="99822" y="21082"/>
                  </a:lnTo>
                  <a:lnTo>
                    <a:pt x="105029" y="29718"/>
                  </a:lnTo>
                  <a:lnTo>
                    <a:pt x="107950" y="38354"/>
                  </a:lnTo>
                  <a:lnTo>
                    <a:pt x="109347" y="48514"/>
                  </a:lnTo>
                  <a:lnTo>
                    <a:pt x="107950" y="58039"/>
                  </a:lnTo>
                  <a:lnTo>
                    <a:pt x="105029" y="67183"/>
                  </a:lnTo>
                  <a:lnTo>
                    <a:pt x="99822" y="75311"/>
                  </a:lnTo>
                  <a:lnTo>
                    <a:pt x="93091" y="82550"/>
                  </a:lnTo>
                  <a:lnTo>
                    <a:pt x="84963" y="88773"/>
                  </a:lnTo>
                  <a:lnTo>
                    <a:pt x="75819" y="93091"/>
                  </a:lnTo>
                  <a:lnTo>
                    <a:pt x="65786" y="96012"/>
                  </a:lnTo>
                  <a:lnTo>
                    <a:pt x="54737" y="96901"/>
                  </a:lnTo>
                  <a:lnTo>
                    <a:pt x="43688" y="96012"/>
                  </a:lnTo>
                  <a:lnTo>
                    <a:pt x="33147" y="93091"/>
                  </a:lnTo>
                  <a:lnTo>
                    <a:pt x="24003" y="88773"/>
                  </a:lnTo>
                  <a:lnTo>
                    <a:pt x="15748" y="82550"/>
                  </a:lnTo>
                  <a:lnTo>
                    <a:pt x="9144" y="75311"/>
                  </a:lnTo>
                  <a:lnTo>
                    <a:pt x="4318" y="67183"/>
                  </a:lnTo>
                  <a:lnTo>
                    <a:pt x="889" y="58039"/>
                  </a:lnTo>
                  <a:lnTo>
                    <a:pt x="0" y="48514"/>
                  </a:lnTo>
                  <a:close/>
                </a:path>
              </a:pathLst>
            </a:custGeom>
            <a:solidFill>
              <a:srgbClr val="BF8241"/>
            </a:solidFill>
            <a:ln w="0" cap="flat" cmpd="sng" algn="ctr">
              <a:solidFill>
                <a:srgbClr val="BF824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920107" y="3075813"/>
              <a:ext cx="73407" cy="60961"/>
            </a:xfrm>
            <a:custGeom>
              <a:avLst/>
              <a:gdLst/>
              <a:ahLst/>
              <a:cxnLst/>
              <a:rect l="0" t="0" r="0" b="0"/>
              <a:pathLst>
                <a:path w="73407" h="60961">
                  <a:moveTo>
                    <a:pt x="889" y="24511"/>
                  </a:moveTo>
                  <a:lnTo>
                    <a:pt x="2794" y="18669"/>
                  </a:lnTo>
                  <a:lnTo>
                    <a:pt x="6223" y="13462"/>
                  </a:lnTo>
                  <a:lnTo>
                    <a:pt x="11049" y="9144"/>
                  </a:lnTo>
                  <a:lnTo>
                    <a:pt x="16256" y="5207"/>
                  </a:lnTo>
                  <a:lnTo>
                    <a:pt x="22479" y="2413"/>
                  </a:lnTo>
                  <a:lnTo>
                    <a:pt x="29210" y="508"/>
                  </a:lnTo>
                  <a:lnTo>
                    <a:pt x="36957" y="0"/>
                  </a:lnTo>
                  <a:lnTo>
                    <a:pt x="44069" y="508"/>
                  </a:lnTo>
                  <a:lnTo>
                    <a:pt x="50800" y="2413"/>
                  </a:lnTo>
                  <a:lnTo>
                    <a:pt x="57023" y="5207"/>
                  </a:lnTo>
                  <a:lnTo>
                    <a:pt x="62865" y="9144"/>
                  </a:lnTo>
                  <a:lnTo>
                    <a:pt x="67183" y="13462"/>
                  </a:lnTo>
                  <a:lnTo>
                    <a:pt x="70485" y="18669"/>
                  </a:lnTo>
                  <a:lnTo>
                    <a:pt x="72898" y="24511"/>
                  </a:lnTo>
                  <a:lnTo>
                    <a:pt x="73406" y="30734"/>
                  </a:lnTo>
                  <a:lnTo>
                    <a:pt x="72898" y="36449"/>
                  </a:lnTo>
                  <a:lnTo>
                    <a:pt x="70485" y="42164"/>
                  </a:lnTo>
                  <a:lnTo>
                    <a:pt x="67183" y="47498"/>
                  </a:lnTo>
                  <a:lnTo>
                    <a:pt x="62865" y="52324"/>
                  </a:lnTo>
                  <a:lnTo>
                    <a:pt x="57023" y="55626"/>
                  </a:lnTo>
                  <a:lnTo>
                    <a:pt x="50800" y="58547"/>
                  </a:lnTo>
                  <a:lnTo>
                    <a:pt x="44069" y="60452"/>
                  </a:lnTo>
                  <a:lnTo>
                    <a:pt x="36957" y="60960"/>
                  </a:lnTo>
                  <a:lnTo>
                    <a:pt x="29210" y="60452"/>
                  </a:lnTo>
                  <a:lnTo>
                    <a:pt x="22479" y="58547"/>
                  </a:lnTo>
                  <a:lnTo>
                    <a:pt x="16256" y="55626"/>
                  </a:lnTo>
                  <a:lnTo>
                    <a:pt x="11049" y="52324"/>
                  </a:lnTo>
                  <a:lnTo>
                    <a:pt x="6223" y="47498"/>
                  </a:lnTo>
                  <a:lnTo>
                    <a:pt x="2794" y="42164"/>
                  </a:lnTo>
                  <a:lnTo>
                    <a:pt x="889" y="36449"/>
                  </a:lnTo>
                  <a:lnTo>
                    <a:pt x="0" y="30734"/>
                  </a:lnTo>
                  <a:close/>
                </a:path>
              </a:pathLst>
            </a:custGeom>
            <a:solidFill>
              <a:srgbClr val="EDDD9B"/>
            </a:solidFill>
            <a:ln w="0" cap="flat" cmpd="sng" algn="ctr">
              <a:solidFill>
                <a:srgbClr val="EDDD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938268" y="3082544"/>
              <a:ext cx="45594" cy="46483"/>
            </a:xfrm>
            <a:custGeom>
              <a:avLst/>
              <a:gdLst/>
              <a:ahLst/>
              <a:cxnLst/>
              <a:rect l="0" t="0" r="0" b="0"/>
              <a:pathLst>
                <a:path w="45594" h="46483">
                  <a:moveTo>
                    <a:pt x="1905" y="14351"/>
                  </a:moveTo>
                  <a:lnTo>
                    <a:pt x="6731" y="6731"/>
                  </a:lnTo>
                  <a:lnTo>
                    <a:pt x="13970" y="1905"/>
                  </a:lnTo>
                  <a:lnTo>
                    <a:pt x="23114" y="0"/>
                  </a:lnTo>
                  <a:lnTo>
                    <a:pt x="31750" y="1905"/>
                  </a:lnTo>
                  <a:lnTo>
                    <a:pt x="38862" y="6731"/>
                  </a:lnTo>
                  <a:lnTo>
                    <a:pt x="43688" y="14351"/>
                  </a:lnTo>
                  <a:lnTo>
                    <a:pt x="45593" y="23495"/>
                  </a:lnTo>
                  <a:lnTo>
                    <a:pt x="43688" y="32639"/>
                  </a:lnTo>
                  <a:lnTo>
                    <a:pt x="38862" y="39878"/>
                  </a:lnTo>
                  <a:lnTo>
                    <a:pt x="31750" y="45085"/>
                  </a:lnTo>
                  <a:lnTo>
                    <a:pt x="23114" y="46482"/>
                  </a:lnTo>
                  <a:lnTo>
                    <a:pt x="13970" y="45085"/>
                  </a:lnTo>
                  <a:lnTo>
                    <a:pt x="6731" y="39878"/>
                  </a:lnTo>
                  <a:lnTo>
                    <a:pt x="1905" y="32639"/>
                  </a:lnTo>
                  <a:lnTo>
                    <a:pt x="0" y="2349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794250" y="3091688"/>
              <a:ext cx="426340" cy="408433"/>
            </a:xfrm>
            <a:custGeom>
              <a:avLst/>
              <a:gdLst/>
              <a:ahLst/>
              <a:cxnLst/>
              <a:rect l="0" t="0" r="0" b="0"/>
              <a:pathLst>
                <a:path w="426340" h="408433">
                  <a:moveTo>
                    <a:pt x="296164" y="0"/>
                  </a:moveTo>
                  <a:lnTo>
                    <a:pt x="296672" y="1397"/>
                  </a:lnTo>
                  <a:lnTo>
                    <a:pt x="295783" y="2794"/>
                  </a:lnTo>
                  <a:lnTo>
                    <a:pt x="291846" y="8636"/>
                  </a:lnTo>
                  <a:lnTo>
                    <a:pt x="285115" y="16764"/>
                  </a:lnTo>
                  <a:lnTo>
                    <a:pt x="276479" y="25908"/>
                  </a:lnTo>
                  <a:lnTo>
                    <a:pt x="259715" y="45593"/>
                  </a:lnTo>
                  <a:lnTo>
                    <a:pt x="253492" y="54610"/>
                  </a:lnTo>
                  <a:lnTo>
                    <a:pt x="250571" y="62865"/>
                  </a:lnTo>
                  <a:lnTo>
                    <a:pt x="251079" y="67691"/>
                  </a:lnTo>
                  <a:lnTo>
                    <a:pt x="252476" y="73406"/>
                  </a:lnTo>
                  <a:lnTo>
                    <a:pt x="257810" y="86868"/>
                  </a:lnTo>
                  <a:lnTo>
                    <a:pt x="259715" y="93599"/>
                  </a:lnTo>
                  <a:lnTo>
                    <a:pt x="260223" y="99314"/>
                  </a:lnTo>
                  <a:lnTo>
                    <a:pt x="259207" y="104648"/>
                  </a:lnTo>
                  <a:lnTo>
                    <a:pt x="255397" y="107950"/>
                  </a:lnTo>
                  <a:lnTo>
                    <a:pt x="248158" y="110363"/>
                  </a:lnTo>
                  <a:lnTo>
                    <a:pt x="241554" y="112776"/>
                  </a:lnTo>
                  <a:lnTo>
                    <a:pt x="220345" y="117983"/>
                  </a:lnTo>
                  <a:lnTo>
                    <a:pt x="198755" y="122301"/>
                  </a:lnTo>
                  <a:lnTo>
                    <a:pt x="175768" y="124714"/>
                  </a:lnTo>
                  <a:lnTo>
                    <a:pt x="151765" y="126619"/>
                  </a:lnTo>
                  <a:lnTo>
                    <a:pt x="103759" y="130048"/>
                  </a:lnTo>
                  <a:lnTo>
                    <a:pt x="79756" y="132461"/>
                  </a:lnTo>
                  <a:lnTo>
                    <a:pt x="56642" y="136271"/>
                  </a:lnTo>
                  <a:lnTo>
                    <a:pt x="47625" y="139573"/>
                  </a:lnTo>
                  <a:lnTo>
                    <a:pt x="39370" y="145415"/>
                  </a:lnTo>
                  <a:lnTo>
                    <a:pt x="33147" y="153543"/>
                  </a:lnTo>
                  <a:lnTo>
                    <a:pt x="27940" y="163576"/>
                  </a:lnTo>
                  <a:lnTo>
                    <a:pt x="24511" y="175133"/>
                  </a:lnTo>
                  <a:lnTo>
                    <a:pt x="22098" y="187579"/>
                  </a:lnTo>
                  <a:lnTo>
                    <a:pt x="20701" y="201041"/>
                  </a:lnTo>
                  <a:lnTo>
                    <a:pt x="20701" y="215011"/>
                  </a:lnTo>
                  <a:lnTo>
                    <a:pt x="24003" y="242316"/>
                  </a:lnTo>
                  <a:lnTo>
                    <a:pt x="27432" y="255778"/>
                  </a:lnTo>
                  <a:lnTo>
                    <a:pt x="31242" y="267843"/>
                  </a:lnTo>
                  <a:lnTo>
                    <a:pt x="36068" y="278892"/>
                  </a:lnTo>
                  <a:lnTo>
                    <a:pt x="41783" y="287909"/>
                  </a:lnTo>
                  <a:lnTo>
                    <a:pt x="48006" y="295148"/>
                  </a:lnTo>
                  <a:lnTo>
                    <a:pt x="55245" y="300482"/>
                  </a:lnTo>
                  <a:lnTo>
                    <a:pt x="57150" y="300863"/>
                  </a:lnTo>
                  <a:lnTo>
                    <a:pt x="60579" y="301371"/>
                  </a:lnTo>
                  <a:lnTo>
                    <a:pt x="64897" y="302387"/>
                  </a:lnTo>
                  <a:lnTo>
                    <a:pt x="71628" y="303276"/>
                  </a:lnTo>
                  <a:lnTo>
                    <a:pt x="87884" y="305689"/>
                  </a:lnTo>
                  <a:lnTo>
                    <a:pt x="108585" y="308610"/>
                  </a:lnTo>
                  <a:lnTo>
                    <a:pt x="132588" y="312420"/>
                  </a:lnTo>
                  <a:lnTo>
                    <a:pt x="159893" y="315849"/>
                  </a:lnTo>
                  <a:lnTo>
                    <a:pt x="217932" y="323469"/>
                  </a:lnTo>
                  <a:lnTo>
                    <a:pt x="276098" y="331089"/>
                  </a:lnTo>
                  <a:lnTo>
                    <a:pt x="302514" y="335026"/>
                  </a:lnTo>
                  <a:lnTo>
                    <a:pt x="326898" y="338328"/>
                  </a:lnTo>
                  <a:lnTo>
                    <a:pt x="347091" y="340741"/>
                  </a:lnTo>
                  <a:lnTo>
                    <a:pt x="363474" y="343154"/>
                  </a:lnTo>
                  <a:lnTo>
                    <a:pt x="369697" y="344170"/>
                  </a:lnTo>
                  <a:lnTo>
                    <a:pt x="374396" y="344551"/>
                  </a:lnTo>
                  <a:lnTo>
                    <a:pt x="377317" y="345059"/>
                  </a:lnTo>
                  <a:lnTo>
                    <a:pt x="378714" y="345567"/>
                  </a:lnTo>
                  <a:lnTo>
                    <a:pt x="381635" y="347980"/>
                  </a:lnTo>
                  <a:lnTo>
                    <a:pt x="385953" y="348869"/>
                  </a:lnTo>
                  <a:lnTo>
                    <a:pt x="398018" y="350393"/>
                  </a:lnTo>
                  <a:lnTo>
                    <a:pt x="410464" y="352298"/>
                  </a:lnTo>
                  <a:lnTo>
                    <a:pt x="416179" y="354711"/>
                  </a:lnTo>
                  <a:lnTo>
                    <a:pt x="419989" y="358013"/>
                  </a:lnTo>
                  <a:lnTo>
                    <a:pt x="423418" y="370078"/>
                  </a:lnTo>
                  <a:lnTo>
                    <a:pt x="425831" y="380111"/>
                  </a:lnTo>
                  <a:lnTo>
                    <a:pt x="426339" y="388239"/>
                  </a:lnTo>
                  <a:lnTo>
                    <a:pt x="425831" y="394462"/>
                  </a:lnTo>
                  <a:lnTo>
                    <a:pt x="424815" y="398780"/>
                  </a:lnTo>
                  <a:lnTo>
                    <a:pt x="423418" y="401701"/>
                  </a:lnTo>
                  <a:lnTo>
                    <a:pt x="420497" y="404622"/>
                  </a:lnTo>
                  <a:lnTo>
                    <a:pt x="411861" y="407924"/>
                  </a:lnTo>
                  <a:lnTo>
                    <a:pt x="403225" y="408432"/>
                  </a:lnTo>
                  <a:lnTo>
                    <a:pt x="395605" y="406527"/>
                  </a:lnTo>
                  <a:lnTo>
                    <a:pt x="388874" y="401701"/>
                  </a:lnTo>
                  <a:lnTo>
                    <a:pt x="384556" y="394462"/>
                  </a:lnTo>
                  <a:lnTo>
                    <a:pt x="382143" y="383921"/>
                  </a:lnTo>
                  <a:lnTo>
                    <a:pt x="382143" y="377190"/>
                  </a:lnTo>
                  <a:lnTo>
                    <a:pt x="383032" y="370078"/>
                  </a:lnTo>
                  <a:lnTo>
                    <a:pt x="385064" y="361823"/>
                  </a:lnTo>
                  <a:lnTo>
                    <a:pt x="387858" y="352806"/>
                  </a:lnTo>
                  <a:lnTo>
                    <a:pt x="385445" y="351790"/>
                  </a:lnTo>
                  <a:lnTo>
                    <a:pt x="378714" y="350774"/>
                  </a:lnTo>
                  <a:lnTo>
                    <a:pt x="369189" y="349885"/>
                  </a:lnTo>
                  <a:lnTo>
                    <a:pt x="357632" y="348488"/>
                  </a:lnTo>
                  <a:lnTo>
                    <a:pt x="335153" y="346075"/>
                  </a:lnTo>
                  <a:lnTo>
                    <a:pt x="326390" y="345059"/>
                  </a:lnTo>
                  <a:lnTo>
                    <a:pt x="321183" y="344170"/>
                  </a:lnTo>
                  <a:lnTo>
                    <a:pt x="313055" y="342138"/>
                  </a:lnTo>
                  <a:lnTo>
                    <a:pt x="305816" y="342646"/>
                  </a:lnTo>
                  <a:lnTo>
                    <a:pt x="299593" y="344170"/>
                  </a:lnTo>
                  <a:lnTo>
                    <a:pt x="293370" y="346964"/>
                  </a:lnTo>
                  <a:lnTo>
                    <a:pt x="283210" y="355092"/>
                  </a:lnTo>
                  <a:lnTo>
                    <a:pt x="275082" y="363728"/>
                  </a:lnTo>
                  <a:lnTo>
                    <a:pt x="269367" y="370459"/>
                  </a:lnTo>
                  <a:lnTo>
                    <a:pt x="267843" y="371983"/>
                  </a:lnTo>
                  <a:lnTo>
                    <a:pt x="266446" y="372491"/>
                  </a:lnTo>
                  <a:lnTo>
                    <a:pt x="265430" y="370967"/>
                  </a:lnTo>
                  <a:lnTo>
                    <a:pt x="265049" y="367157"/>
                  </a:lnTo>
                  <a:lnTo>
                    <a:pt x="265430" y="360934"/>
                  </a:lnTo>
                  <a:lnTo>
                    <a:pt x="266446" y="351790"/>
                  </a:lnTo>
                  <a:lnTo>
                    <a:pt x="264033" y="348869"/>
                  </a:lnTo>
                  <a:lnTo>
                    <a:pt x="259715" y="346456"/>
                  </a:lnTo>
                  <a:lnTo>
                    <a:pt x="254000" y="344170"/>
                  </a:lnTo>
                  <a:lnTo>
                    <a:pt x="246761" y="341249"/>
                  </a:lnTo>
                  <a:lnTo>
                    <a:pt x="228981" y="337820"/>
                  </a:lnTo>
                  <a:lnTo>
                    <a:pt x="208407" y="335915"/>
                  </a:lnTo>
                  <a:lnTo>
                    <a:pt x="187706" y="337439"/>
                  </a:lnTo>
                  <a:lnTo>
                    <a:pt x="177673" y="339344"/>
                  </a:lnTo>
                  <a:lnTo>
                    <a:pt x="168529" y="342646"/>
                  </a:lnTo>
                  <a:lnTo>
                    <a:pt x="160401" y="346964"/>
                  </a:lnTo>
                  <a:lnTo>
                    <a:pt x="153670" y="352298"/>
                  </a:lnTo>
                  <a:lnTo>
                    <a:pt x="148336" y="359029"/>
                  </a:lnTo>
                  <a:lnTo>
                    <a:pt x="144526" y="367665"/>
                  </a:lnTo>
                  <a:lnTo>
                    <a:pt x="145542" y="357124"/>
                  </a:lnTo>
                  <a:lnTo>
                    <a:pt x="146431" y="348869"/>
                  </a:lnTo>
                  <a:lnTo>
                    <a:pt x="146939" y="342138"/>
                  </a:lnTo>
                  <a:lnTo>
                    <a:pt x="145923" y="336423"/>
                  </a:lnTo>
                  <a:lnTo>
                    <a:pt x="143510" y="332613"/>
                  </a:lnTo>
                  <a:lnTo>
                    <a:pt x="139700" y="329692"/>
                  </a:lnTo>
                  <a:lnTo>
                    <a:pt x="133985" y="327787"/>
                  </a:lnTo>
                  <a:lnTo>
                    <a:pt x="125857" y="326771"/>
                  </a:lnTo>
                  <a:lnTo>
                    <a:pt x="117221" y="326390"/>
                  </a:lnTo>
                  <a:lnTo>
                    <a:pt x="105156" y="325882"/>
                  </a:lnTo>
                  <a:lnTo>
                    <a:pt x="76327" y="325374"/>
                  </a:lnTo>
                  <a:lnTo>
                    <a:pt x="61468" y="324485"/>
                  </a:lnTo>
                  <a:lnTo>
                    <a:pt x="48514" y="323469"/>
                  </a:lnTo>
                  <a:lnTo>
                    <a:pt x="38989" y="322453"/>
                  </a:lnTo>
                  <a:lnTo>
                    <a:pt x="33655" y="320548"/>
                  </a:lnTo>
                  <a:lnTo>
                    <a:pt x="23622" y="311531"/>
                  </a:lnTo>
                  <a:lnTo>
                    <a:pt x="15367" y="300863"/>
                  </a:lnTo>
                  <a:lnTo>
                    <a:pt x="9144" y="287909"/>
                  </a:lnTo>
                  <a:lnTo>
                    <a:pt x="4318" y="273558"/>
                  </a:lnTo>
                  <a:lnTo>
                    <a:pt x="1524" y="258699"/>
                  </a:lnTo>
                  <a:lnTo>
                    <a:pt x="0" y="242316"/>
                  </a:lnTo>
                  <a:lnTo>
                    <a:pt x="0" y="226060"/>
                  </a:lnTo>
                  <a:lnTo>
                    <a:pt x="1524" y="209169"/>
                  </a:lnTo>
                  <a:lnTo>
                    <a:pt x="4318" y="192913"/>
                  </a:lnTo>
                  <a:lnTo>
                    <a:pt x="9144" y="177546"/>
                  </a:lnTo>
                  <a:lnTo>
                    <a:pt x="14986" y="162687"/>
                  </a:lnTo>
                  <a:lnTo>
                    <a:pt x="22606" y="149225"/>
                  </a:lnTo>
                  <a:lnTo>
                    <a:pt x="31242" y="137668"/>
                  </a:lnTo>
                  <a:lnTo>
                    <a:pt x="40894" y="128143"/>
                  </a:lnTo>
                  <a:lnTo>
                    <a:pt x="52324" y="120396"/>
                  </a:lnTo>
                  <a:lnTo>
                    <a:pt x="64897" y="115570"/>
                  </a:lnTo>
                  <a:lnTo>
                    <a:pt x="87376" y="111252"/>
                  </a:lnTo>
                  <a:lnTo>
                    <a:pt x="110871" y="107950"/>
                  </a:lnTo>
                  <a:lnTo>
                    <a:pt x="133985" y="104140"/>
                  </a:lnTo>
                  <a:lnTo>
                    <a:pt x="144018" y="100711"/>
                  </a:lnTo>
                  <a:lnTo>
                    <a:pt x="153670" y="96901"/>
                  </a:lnTo>
                  <a:lnTo>
                    <a:pt x="171831" y="86868"/>
                  </a:lnTo>
                  <a:lnTo>
                    <a:pt x="189611" y="74803"/>
                  </a:lnTo>
                  <a:lnTo>
                    <a:pt x="224155" y="48895"/>
                  </a:lnTo>
                  <a:lnTo>
                    <a:pt x="259207" y="22479"/>
                  </a:lnTo>
                  <a:lnTo>
                    <a:pt x="276987" y="10541"/>
                  </a:lnTo>
                  <a:close/>
                </a:path>
              </a:pathLst>
            </a:custGeom>
            <a:solidFill>
              <a:srgbClr val="FFE58C"/>
            </a:solidFill>
            <a:ln w="0" cap="flat" cmpd="sng" algn="ctr">
              <a:solidFill>
                <a:srgbClr val="FFE58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828413" y="3252978"/>
              <a:ext cx="412243" cy="195327"/>
            </a:xfrm>
            <a:custGeom>
              <a:avLst/>
              <a:gdLst/>
              <a:ahLst/>
              <a:cxnLst/>
              <a:rect l="0" t="0" r="0" b="0"/>
              <a:pathLst>
                <a:path w="412243" h="195327">
                  <a:moveTo>
                    <a:pt x="21082" y="57023"/>
                  </a:moveTo>
                  <a:lnTo>
                    <a:pt x="35433" y="49403"/>
                  </a:lnTo>
                  <a:lnTo>
                    <a:pt x="51308" y="42672"/>
                  </a:lnTo>
                  <a:lnTo>
                    <a:pt x="68580" y="36957"/>
                  </a:lnTo>
                  <a:lnTo>
                    <a:pt x="87376" y="31623"/>
                  </a:lnTo>
                  <a:lnTo>
                    <a:pt x="107061" y="26797"/>
                  </a:lnTo>
                  <a:lnTo>
                    <a:pt x="150241" y="19177"/>
                  </a:lnTo>
                  <a:lnTo>
                    <a:pt x="195834" y="12954"/>
                  </a:lnTo>
                  <a:lnTo>
                    <a:pt x="243840" y="8128"/>
                  </a:lnTo>
                  <a:lnTo>
                    <a:pt x="338836" y="0"/>
                  </a:lnTo>
                  <a:lnTo>
                    <a:pt x="360426" y="1397"/>
                  </a:lnTo>
                  <a:lnTo>
                    <a:pt x="377190" y="3810"/>
                  </a:lnTo>
                  <a:lnTo>
                    <a:pt x="383921" y="5715"/>
                  </a:lnTo>
                  <a:lnTo>
                    <a:pt x="389255" y="7620"/>
                  </a:lnTo>
                  <a:lnTo>
                    <a:pt x="392557" y="9525"/>
                  </a:lnTo>
                  <a:lnTo>
                    <a:pt x="394970" y="11938"/>
                  </a:lnTo>
                  <a:lnTo>
                    <a:pt x="397891" y="20066"/>
                  </a:lnTo>
                  <a:lnTo>
                    <a:pt x="398907" y="28702"/>
                  </a:lnTo>
                  <a:lnTo>
                    <a:pt x="397891" y="46990"/>
                  </a:lnTo>
                  <a:lnTo>
                    <a:pt x="395478" y="65659"/>
                  </a:lnTo>
                  <a:lnTo>
                    <a:pt x="395478" y="74295"/>
                  </a:lnTo>
                  <a:lnTo>
                    <a:pt x="396494" y="82550"/>
                  </a:lnTo>
                  <a:lnTo>
                    <a:pt x="397891" y="88773"/>
                  </a:lnTo>
                  <a:lnTo>
                    <a:pt x="397891" y="93980"/>
                  </a:lnTo>
                  <a:lnTo>
                    <a:pt x="396875" y="101727"/>
                  </a:lnTo>
                  <a:lnTo>
                    <a:pt x="394081" y="106934"/>
                  </a:lnTo>
                  <a:lnTo>
                    <a:pt x="389763" y="109855"/>
                  </a:lnTo>
                  <a:lnTo>
                    <a:pt x="380619" y="110871"/>
                  </a:lnTo>
                  <a:lnTo>
                    <a:pt x="377190" y="110363"/>
                  </a:lnTo>
                  <a:lnTo>
                    <a:pt x="376301" y="110363"/>
                  </a:lnTo>
                  <a:lnTo>
                    <a:pt x="377190" y="115570"/>
                  </a:lnTo>
                  <a:lnTo>
                    <a:pt x="377698" y="121920"/>
                  </a:lnTo>
                  <a:lnTo>
                    <a:pt x="379222" y="136779"/>
                  </a:lnTo>
                  <a:lnTo>
                    <a:pt x="381127" y="150622"/>
                  </a:lnTo>
                  <a:lnTo>
                    <a:pt x="383032" y="155956"/>
                  </a:lnTo>
                  <a:lnTo>
                    <a:pt x="385445" y="158877"/>
                  </a:lnTo>
                  <a:lnTo>
                    <a:pt x="390652" y="162179"/>
                  </a:lnTo>
                  <a:lnTo>
                    <a:pt x="394970" y="163576"/>
                  </a:lnTo>
                  <a:lnTo>
                    <a:pt x="400812" y="165100"/>
                  </a:lnTo>
                  <a:lnTo>
                    <a:pt x="405511" y="164084"/>
                  </a:lnTo>
                  <a:lnTo>
                    <a:pt x="412242" y="165100"/>
                  </a:lnTo>
                  <a:lnTo>
                    <a:pt x="411861" y="170815"/>
                  </a:lnTo>
                  <a:lnTo>
                    <a:pt x="412242" y="179451"/>
                  </a:lnTo>
                  <a:lnTo>
                    <a:pt x="412242" y="188087"/>
                  </a:lnTo>
                  <a:lnTo>
                    <a:pt x="411353" y="191008"/>
                  </a:lnTo>
                  <a:lnTo>
                    <a:pt x="410337" y="193421"/>
                  </a:lnTo>
                  <a:lnTo>
                    <a:pt x="406527" y="194818"/>
                  </a:lnTo>
                  <a:lnTo>
                    <a:pt x="400304" y="195326"/>
                  </a:lnTo>
                  <a:lnTo>
                    <a:pt x="391668" y="194818"/>
                  </a:lnTo>
                  <a:lnTo>
                    <a:pt x="382524" y="193802"/>
                  </a:lnTo>
                  <a:lnTo>
                    <a:pt x="365252" y="191008"/>
                  </a:lnTo>
                  <a:lnTo>
                    <a:pt x="359029" y="189484"/>
                  </a:lnTo>
                  <a:lnTo>
                    <a:pt x="355600" y="188595"/>
                  </a:lnTo>
                  <a:lnTo>
                    <a:pt x="354711" y="179959"/>
                  </a:lnTo>
                  <a:lnTo>
                    <a:pt x="354203" y="172212"/>
                  </a:lnTo>
                  <a:lnTo>
                    <a:pt x="353187" y="165989"/>
                  </a:lnTo>
                  <a:lnTo>
                    <a:pt x="351790" y="160782"/>
                  </a:lnTo>
                  <a:lnTo>
                    <a:pt x="340741" y="159766"/>
                  </a:lnTo>
                  <a:lnTo>
                    <a:pt x="327279" y="157861"/>
                  </a:lnTo>
                  <a:lnTo>
                    <a:pt x="310515" y="156464"/>
                  </a:lnTo>
                  <a:lnTo>
                    <a:pt x="291846" y="154051"/>
                  </a:lnTo>
                  <a:lnTo>
                    <a:pt x="271145" y="151638"/>
                  </a:lnTo>
                  <a:lnTo>
                    <a:pt x="248666" y="148717"/>
                  </a:lnTo>
                  <a:lnTo>
                    <a:pt x="200660" y="143002"/>
                  </a:lnTo>
                  <a:lnTo>
                    <a:pt x="150241" y="136271"/>
                  </a:lnTo>
                  <a:lnTo>
                    <a:pt x="100330" y="129540"/>
                  </a:lnTo>
                  <a:lnTo>
                    <a:pt x="54737" y="122809"/>
                  </a:lnTo>
                  <a:lnTo>
                    <a:pt x="33528" y="119888"/>
                  </a:lnTo>
                  <a:lnTo>
                    <a:pt x="14859" y="116586"/>
                  </a:lnTo>
                  <a:lnTo>
                    <a:pt x="9144" y="111760"/>
                  </a:lnTo>
                  <a:lnTo>
                    <a:pt x="4318" y="106553"/>
                  </a:lnTo>
                  <a:lnTo>
                    <a:pt x="1397" y="100711"/>
                  </a:lnTo>
                  <a:lnTo>
                    <a:pt x="0" y="94488"/>
                  </a:lnTo>
                  <a:lnTo>
                    <a:pt x="0" y="87757"/>
                  </a:lnTo>
                  <a:lnTo>
                    <a:pt x="1397" y="80518"/>
                  </a:lnTo>
                  <a:lnTo>
                    <a:pt x="4318" y="72898"/>
                  </a:lnTo>
                  <a:lnTo>
                    <a:pt x="9144" y="65278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828540" y="3253740"/>
              <a:ext cx="411481" cy="195581"/>
            </a:xfrm>
            <a:custGeom>
              <a:avLst/>
              <a:gdLst/>
              <a:ahLst/>
              <a:cxnLst/>
              <a:rect l="0" t="0" r="0" b="0"/>
              <a:pathLst>
                <a:path w="411481" h="195581">
                  <a:moveTo>
                    <a:pt x="8890" y="64770"/>
                  </a:moveTo>
                  <a:lnTo>
                    <a:pt x="3810" y="72390"/>
                  </a:lnTo>
                  <a:lnTo>
                    <a:pt x="1270" y="80010"/>
                  </a:lnTo>
                  <a:lnTo>
                    <a:pt x="0" y="87630"/>
                  </a:lnTo>
                  <a:lnTo>
                    <a:pt x="0" y="93980"/>
                  </a:lnTo>
                  <a:lnTo>
                    <a:pt x="1270" y="100330"/>
                  </a:lnTo>
                  <a:lnTo>
                    <a:pt x="3810" y="106680"/>
                  </a:lnTo>
                  <a:lnTo>
                    <a:pt x="8890" y="111760"/>
                  </a:lnTo>
                  <a:lnTo>
                    <a:pt x="13970" y="116840"/>
                  </a:lnTo>
                  <a:lnTo>
                    <a:pt x="33020" y="119380"/>
                  </a:lnTo>
                  <a:lnTo>
                    <a:pt x="54610" y="121920"/>
                  </a:lnTo>
                  <a:lnTo>
                    <a:pt x="100330" y="129540"/>
                  </a:lnTo>
                  <a:lnTo>
                    <a:pt x="149860" y="135890"/>
                  </a:lnTo>
                  <a:lnTo>
                    <a:pt x="200660" y="142240"/>
                  </a:lnTo>
                  <a:lnTo>
                    <a:pt x="247650" y="148590"/>
                  </a:lnTo>
                  <a:lnTo>
                    <a:pt x="270510" y="151130"/>
                  </a:lnTo>
                  <a:lnTo>
                    <a:pt x="290830" y="153670"/>
                  </a:lnTo>
                  <a:lnTo>
                    <a:pt x="309880" y="156210"/>
                  </a:lnTo>
                  <a:lnTo>
                    <a:pt x="326390" y="157480"/>
                  </a:lnTo>
                  <a:lnTo>
                    <a:pt x="340360" y="158750"/>
                  </a:lnTo>
                  <a:lnTo>
                    <a:pt x="351790" y="160020"/>
                  </a:lnTo>
                  <a:lnTo>
                    <a:pt x="353060" y="165100"/>
                  </a:lnTo>
                  <a:lnTo>
                    <a:pt x="354330" y="171450"/>
                  </a:lnTo>
                  <a:lnTo>
                    <a:pt x="354330" y="179070"/>
                  </a:lnTo>
                  <a:lnTo>
                    <a:pt x="355600" y="187960"/>
                  </a:lnTo>
                  <a:lnTo>
                    <a:pt x="358140" y="189230"/>
                  </a:lnTo>
                  <a:lnTo>
                    <a:pt x="364490" y="190500"/>
                  </a:lnTo>
                  <a:lnTo>
                    <a:pt x="382270" y="193040"/>
                  </a:lnTo>
                  <a:lnTo>
                    <a:pt x="391160" y="194310"/>
                  </a:lnTo>
                  <a:lnTo>
                    <a:pt x="400050" y="195580"/>
                  </a:lnTo>
                  <a:lnTo>
                    <a:pt x="406400" y="194310"/>
                  </a:lnTo>
                  <a:lnTo>
                    <a:pt x="410210" y="193040"/>
                  </a:lnTo>
                  <a:lnTo>
                    <a:pt x="411480" y="190500"/>
                  </a:lnTo>
                  <a:lnTo>
                    <a:pt x="411480" y="187960"/>
                  </a:lnTo>
                  <a:lnTo>
                    <a:pt x="411480" y="179070"/>
                  </a:lnTo>
                  <a:lnTo>
                    <a:pt x="411480" y="170180"/>
                  </a:lnTo>
                  <a:lnTo>
                    <a:pt x="411480" y="165100"/>
                  </a:lnTo>
                  <a:lnTo>
                    <a:pt x="405130" y="163830"/>
                  </a:lnTo>
                  <a:lnTo>
                    <a:pt x="400050" y="165100"/>
                  </a:lnTo>
                  <a:lnTo>
                    <a:pt x="394970" y="163830"/>
                  </a:lnTo>
                  <a:lnTo>
                    <a:pt x="389890" y="161290"/>
                  </a:lnTo>
                  <a:lnTo>
                    <a:pt x="384810" y="158750"/>
                  </a:lnTo>
                  <a:lnTo>
                    <a:pt x="382270" y="154940"/>
                  </a:lnTo>
                  <a:lnTo>
                    <a:pt x="381000" y="149860"/>
                  </a:lnTo>
                  <a:lnTo>
                    <a:pt x="378460" y="135890"/>
                  </a:lnTo>
                  <a:lnTo>
                    <a:pt x="377190" y="121920"/>
                  </a:lnTo>
                  <a:lnTo>
                    <a:pt x="377190" y="115570"/>
                  </a:lnTo>
                  <a:lnTo>
                    <a:pt x="375920" y="110490"/>
                  </a:lnTo>
                  <a:lnTo>
                    <a:pt x="377190" y="110490"/>
                  </a:lnTo>
                  <a:lnTo>
                    <a:pt x="379730" y="110490"/>
                  </a:lnTo>
                  <a:lnTo>
                    <a:pt x="389890" y="109220"/>
                  </a:lnTo>
                  <a:lnTo>
                    <a:pt x="393700" y="106680"/>
                  </a:lnTo>
                  <a:lnTo>
                    <a:pt x="396240" y="101600"/>
                  </a:lnTo>
                  <a:lnTo>
                    <a:pt x="397510" y="93980"/>
                  </a:lnTo>
                  <a:lnTo>
                    <a:pt x="397510" y="88900"/>
                  </a:lnTo>
                  <a:lnTo>
                    <a:pt x="396240" y="82550"/>
                  </a:lnTo>
                  <a:lnTo>
                    <a:pt x="394970" y="73660"/>
                  </a:lnTo>
                  <a:lnTo>
                    <a:pt x="394970" y="64770"/>
                  </a:lnTo>
                  <a:lnTo>
                    <a:pt x="397510" y="46990"/>
                  </a:lnTo>
                  <a:lnTo>
                    <a:pt x="398780" y="27940"/>
                  </a:lnTo>
                  <a:lnTo>
                    <a:pt x="397510" y="19050"/>
                  </a:lnTo>
                  <a:lnTo>
                    <a:pt x="394970" y="11430"/>
                  </a:lnTo>
                  <a:lnTo>
                    <a:pt x="392430" y="8890"/>
                  </a:lnTo>
                  <a:lnTo>
                    <a:pt x="388620" y="7620"/>
                  </a:lnTo>
                  <a:lnTo>
                    <a:pt x="383540" y="5080"/>
                  </a:lnTo>
                  <a:lnTo>
                    <a:pt x="377190" y="3810"/>
                  </a:lnTo>
                  <a:lnTo>
                    <a:pt x="359410" y="1270"/>
                  </a:lnTo>
                  <a:lnTo>
                    <a:pt x="337820" y="0"/>
                  </a:lnTo>
                  <a:lnTo>
                    <a:pt x="243840" y="7620"/>
                  </a:lnTo>
                  <a:lnTo>
                    <a:pt x="195580" y="12700"/>
                  </a:lnTo>
                  <a:lnTo>
                    <a:pt x="149860" y="19050"/>
                  </a:lnTo>
                  <a:lnTo>
                    <a:pt x="106680" y="26670"/>
                  </a:lnTo>
                  <a:lnTo>
                    <a:pt x="86360" y="31750"/>
                  </a:lnTo>
                  <a:lnTo>
                    <a:pt x="68580" y="36830"/>
                  </a:lnTo>
                  <a:lnTo>
                    <a:pt x="50800" y="41910"/>
                  </a:lnTo>
                  <a:lnTo>
                    <a:pt x="34290" y="49530"/>
                  </a:lnTo>
                  <a:lnTo>
                    <a:pt x="20320" y="571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180203" y="3264916"/>
              <a:ext cx="60453" cy="183389"/>
            </a:xfrm>
            <a:custGeom>
              <a:avLst/>
              <a:gdLst/>
              <a:ahLst/>
              <a:cxnLst/>
              <a:rect l="0" t="0" r="0" b="0"/>
              <a:pathLst>
                <a:path w="60453" h="183389">
                  <a:moveTo>
                    <a:pt x="0" y="140589"/>
                  </a:moveTo>
                  <a:lnTo>
                    <a:pt x="1016" y="134366"/>
                  </a:lnTo>
                  <a:lnTo>
                    <a:pt x="6731" y="122936"/>
                  </a:lnTo>
                  <a:lnTo>
                    <a:pt x="13970" y="111379"/>
                  </a:lnTo>
                  <a:lnTo>
                    <a:pt x="16764" y="104140"/>
                  </a:lnTo>
                  <a:lnTo>
                    <a:pt x="18796" y="95504"/>
                  </a:lnTo>
                  <a:lnTo>
                    <a:pt x="9144" y="80137"/>
                  </a:lnTo>
                  <a:lnTo>
                    <a:pt x="3810" y="66675"/>
                  </a:lnTo>
                  <a:lnTo>
                    <a:pt x="1397" y="55245"/>
                  </a:lnTo>
                  <a:lnTo>
                    <a:pt x="1397" y="45085"/>
                  </a:lnTo>
                  <a:lnTo>
                    <a:pt x="3429" y="36449"/>
                  </a:lnTo>
                  <a:lnTo>
                    <a:pt x="6223" y="28829"/>
                  </a:lnTo>
                  <a:lnTo>
                    <a:pt x="12954" y="16764"/>
                  </a:lnTo>
                  <a:lnTo>
                    <a:pt x="15875" y="12065"/>
                  </a:lnTo>
                  <a:lnTo>
                    <a:pt x="19685" y="9144"/>
                  </a:lnTo>
                  <a:lnTo>
                    <a:pt x="27432" y="7239"/>
                  </a:lnTo>
                  <a:lnTo>
                    <a:pt x="35052" y="5715"/>
                  </a:lnTo>
                  <a:lnTo>
                    <a:pt x="38862" y="3810"/>
                  </a:lnTo>
                  <a:lnTo>
                    <a:pt x="42799" y="0"/>
                  </a:lnTo>
                  <a:lnTo>
                    <a:pt x="45593" y="8128"/>
                  </a:lnTo>
                  <a:lnTo>
                    <a:pt x="46609" y="16764"/>
                  </a:lnTo>
                  <a:lnTo>
                    <a:pt x="45593" y="35052"/>
                  </a:lnTo>
                  <a:lnTo>
                    <a:pt x="43180" y="53340"/>
                  </a:lnTo>
                  <a:lnTo>
                    <a:pt x="43180" y="61976"/>
                  </a:lnTo>
                  <a:lnTo>
                    <a:pt x="44196" y="70104"/>
                  </a:lnTo>
                  <a:lnTo>
                    <a:pt x="45593" y="76327"/>
                  </a:lnTo>
                  <a:lnTo>
                    <a:pt x="46101" y="81661"/>
                  </a:lnTo>
                  <a:lnTo>
                    <a:pt x="45085" y="89789"/>
                  </a:lnTo>
                  <a:lnTo>
                    <a:pt x="41783" y="94996"/>
                  </a:lnTo>
                  <a:lnTo>
                    <a:pt x="37465" y="97409"/>
                  </a:lnTo>
                  <a:lnTo>
                    <a:pt x="28321" y="98933"/>
                  </a:lnTo>
                  <a:lnTo>
                    <a:pt x="25400" y="98425"/>
                  </a:lnTo>
                  <a:lnTo>
                    <a:pt x="24003" y="98425"/>
                  </a:lnTo>
                  <a:lnTo>
                    <a:pt x="25019" y="103251"/>
                  </a:lnTo>
                  <a:lnTo>
                    <a:pt x="25908" y="109982"/>
                  </a:lnTo>
                  <a:lnTo>
                    <a:pt x="26924" y="124841"/>
                  </a:lnTo>
                  <a:lnTo>
                    <a:pt x="28829" y="138684"/>
                  </a:lnTo>
                  <a:lnTo>
                    <a:pt x="30734" y="143510"/>
                  </a:lnTo>
                  <a:lnTo>
                    <a:pt x="33655" y="146939"/>
                  </a:lnTo>
                  <a:lnTo>
                    <a:pt x="38862" y="150241"/>
                  </a:lnTo>
                  <a:lnTo>
                    <a:pt x="42799" y="151638"/>
                  </a:lnTo>
                  <a:lnTo>
                    <a:pt x="48514" y="152654"/>
                  </a:lnTo>
                  <a:lnTo>
                    <a:pt x="53340" y="152146"/>
                  </a:lnTo>
                  <a:lnTo>
                    <a:pt x="60071" y="153162"/>
                  </a:lnTo>
                  <a:lnTo>
                    <a:pt x="60071" y="158877"/>
                  </a:lnTo>
                  <a:lnTo>
                    <a:pt x="60452" y="167513"/>
                  </a:lnTo>
                  <a:lnTo>
                    <a:pt x="60071" y="176149"/>
                  </a:lnTo>
                  <a:lnTo>
                    <a:pt x="59563" y="179070"/>
                  </a:lnTo>
                  <a:lnTo>
                    <a:pt x="58547" y="181483"/>
                  </a:lnTo>
                  <a:lnTo>
                    <a:pt x="54737" y="182880"/>
                  </a:lnTo>
                  <a:lnTo>
                    <a:pt x="48006" y="183388"/>
                  </a:lnTo>
                  <a:lnTo>
                    <a:pt x="39878" y="182880"/>
                  </a:lnTo>
                  <a:lnTo>
                    <a:pt x="30226" y="181864"/>
                  </a:lnTo>
                  <a:lnTo>
                    <a:pt x="12954" y="179070"/>
                  </a:lnTo>
                  <a:lnTo>
                    <a:pt x="7239" y="177546"/>
                  </a:lnTo>
                  <a:lnTo>
                    <a:pt x="3810" y="176657"/>
                  </a:lnTo>
                  <a:lnTo>
                    <a:pt x="2921" y="161290"/>
                  </a:lnTo>
                  <a:lnTo>
                    <a:pt x="1905" y="154051"/>
                  </a:lnTo>
                  <a:lnTo>
                    <a:pt x="508" y="14833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820666" y="3137281"/>
              <a:ext cx="398019" cy="189612"/>
            </a:xfrm>
            <a:custGeom>
              <a:avLst/>
              <a:gdLst/>
              <a:ahLst/>
              <a:cxnLst/>
              <a:rect l="0" t="0" r="0" b="0"/>
              <a:pathLst>
                <a:path w="398019" h="189612">
                  <a:moveTo>
                    <a:pt x="12954" y="168402"/>
                  </a:moveTo>
                  <a:lnTo>
                    <a:pt x="12065" y="171323"/>
                  </a:lnTo>
                  <a:lnTo>
                    <a:pt x="10541" y="176149"/>
                  </a:lnTo>
                  <a:lnTo>
                    <a:pt x="7747" y="182880"/>
                  </a:lnTo>
                  <a:lnTo>
                    <a:pt x="3937" y="188595"/>
                  </a:lnTo>
                  <a:lnTo>
                    <a:pt x="1905" y="189611"/>
                  </a:lnTo>
                  <a:lnTo>
                    <a:pt x="1016" y="188595"/>
                  </a:lnTo>
                  <a:lnTo>
                    <a:pt x="0" y="182880"/>
                  </a:lnTo>
                  <a:lnTo>
                    <a:pt x="0" y="175133"/>
                  </a:lnTo>
                  <a:lnTo>
                    <a:pt x="508" y="168402"/>
                  </a:lnTo>
                  <a:lnTo>
                    <a:pt x="1905" y="162687"/>
                  </a:lnTo>
                  <a:lnTo>
                    <a:pt x="4826" y="156464"/>
                  </a:lnTo>
                  <a:lnTo>
                    <a:pt x="14478" y="142494"/>
                  </a:lnTo>
                  <a:lnTo>
                    <a:pt x="26416" y="130556"/>
                  </a:lnTo>
                  <a:lnTo>
                    <a:pt x="33147" y="126238"/>
                  </a:lnTo>
                  <a:lnTo>
                    <a:pt x="39370" y="123317"/>
                  </a:lnTo>
                  <a:lnTo>
                    <a:pt x="69215" y="114681"/>
                  </a:lnTo>
                  <a:lnTo>
                    <a:pt x="99822" y="107950"/>
                  </a:lnTo>
                  <a:lnTo>
                    <a:pt x="162306" y="96901"/>
                  </a:lnTo>
                  <a:lnTo>
                    <a:pt x="193421" y="91186"/>
                  </a:lnTo>
                  <a:lnTo>
                    <a:pt x="224663" y="83947"/>
                  </a:lnTo>
                  <a:lnTo>
                    <a:pt x="254381" y="74295"/>
                  </a:lnTo>
                  <a:lnTo>
                    <a:pt x="283718" y="62357"/>
                  </a:lnTo>
                  <a:lnTo>
                    <a:pt x="289052" y="59055"/>
                  </a:lnTo>
                  <a:lnTo>
                    <a:pt x="295275" y="54737"/>
                  </a:lnTo>
                  <a:lnTo>
                    <a:pt x="302895" y="49911"/>
                  </a:lnTo>
                  <a:lnTo>
                    <a:pt x="311023" y="43688"/>
                  </a:lnTo>
                  <a:lnTo>
                    <a:pt x="329311" y="30734"/>
                  </a:lnTo>
                  <a:lnTo>
                    <a:pt x="347599" y="18161"/>
                  </a:lnTo>
                  <a:lnTo>
                    <a:pt x="365760" y="7620"/>
                  </a:lnTo>
                  <a:lnTo>
                    <a:pt x="373507" y="3810"/>
                  </a:lnTo>
                  <a:lnTo>
                    <a:pt x="380619" y="1397"/>
                  </a:lnTo>
                  <a:lnTo>
                    <a:pt x="386969" y="0"/>
                  </a:lnTo>
                  <a:lnTo>
                    <a:pt x="392176" y="889"/>
                  </a:lnTo>
                  <a:lnTo>
                    <a:pt x="395605" y="3810"/>
                  </a:lnTo>
                  <a:lnTo>
                    <a:pt x="397510" y="9017"/>
                  </a:lnTo>
                  <a:lnTo>
                    <a:pt x="398018" y="15367"/>
                  </a:lnTo>
                  <a:lnTo>
                    <a:pt x="397510" y="22987"/>
                  </a:lnTo>
                  <a:lnTo>
                    <a:pt x="394589" y="41275"/>
                  </a:lnTo>
                  <a:lnTo>
                    <a:pt x="390271" y="58039"/>
                  </a:lnTo>
                  <a:lnTo>
                    <a:pt x="387858" y="64262"/>
                  </a:lnTo>
                  <a:lnTo>
                    <a:pt x="384937" y="68580"/>
                  </a:lnTo>
                  <a:lnTo>
                    <a:pt x="382143" y="70485"/>
                  </a:lnTo>
                  <a:lnTo>
                    <a:pt x="377825" y="71501"/>
                  </a:lnTo>
                  <a:lnTo>
                    <a:pt x="367665" y="72390"/>
                  </a:lnTo>
                  <a:lnTo>
                    <a:pt x="356235" y="72390"/>
                  </a:lnTo>
                  <a:lnTo>
                    <a:pt x="347599" y="73406"/>
                  </a:lnTo>
                  <a:lnTo>
                    <a:pt x="332613" y="75311"/>
                  </a:lnTo>
                  <a:lnTo>
                    <a:pt x="314960" y="78232"/>
                  </a:lnTo>
                  <a:lnTo>
                    <a:pt x="294767" y="81534"/>
                  </a:lnTo>
                  <a:lnTo>
                    <a:pt x="272161" y="85344"/>
                  </a:lnTo>
                  <a:lnTo>
                    <a:pt x="248158" y="89281"/>
                  </a:lnTo>
                  <a:lnTo>
                    <a:pt x="222758" y="93980"/>
                  </a:lnTo>
                  <a:lnTo>
                    <a:pt x="170942" y="104648"/>
                  </a:lnTo>
                  <a:lnTo>
                    <a:pt x="120015" y="117602"/>
                  </a:lnTo>
                  <a:lnTo>
                    <a:pt x="96520" y="124714"/>
                  </a:lnTo>
                  <a:lnTo>
                    <a:pt x="74422" y="132461"/>
                  </a:lnTo>
                  <a:lnTo>
                    <a:pt x="54229" y="140589"/>
                  </a:lnTo>
                  <a:lnTo>
                    <a:pt x="37465" y="149225"/>
                  </a:lnTo>
                  <a:lnTo>
                    <a:pt x="23495" y="158369"/>
                  </a:lnTo>
                  <a:close/>
                </a:path>
              </a:pathLst>
            </a:custGeom>
            <a:solidFill>
              <a:srgbClr val="EDDD9B"/>
            </a:solidFill>
            <a:ln w="0" cap="flat" cmpd="sng" algn="ctr">
              <a:solidFill>
                <a:srgbClr val="EDDD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202809" y="3130550"/>
              <a:ext cx="56135" cy="125223"/>
            </a:xfrm>
            <a:custGeom>
              <a:avLst/>
              <a:gdLst/>
              <a:ahLst/>
              <a:cxnLst/>
              <a:rect l="0" t="0" r="0" b="0"/>
              <a:pathLst>
                <a:path w="56135" h="125223">
                  <a:moveTo>
                    <a:pt x="9144" y="3302"/>
                  </a:moveTo>
                  <a:lnTo>
                    <a:pt x="13843" y="1905"/>
                  </a:lnTo>
                  <a:lnTo>
                    <a:pt x="19685" y="508"/>
                  </a:lnTo>
                  <a:lnTo>
                    <a:pt x="26797" y="0"/>
                  </a:lnTo>
                  <a:lnTo>
                    <a:pt x="34036" y="508"/>
                  </a:lnTo>
                  <a:lnTo>
                    <a:pt x="40259" y="1397"/>
                  </a:lnTo>
                  <a:lnTo>
                    <a:pt x="45593" y="3302"/>
                  </a:lnTo>
                  <a:lnTo>
                    <a:pt x="48514" y="6223"/>
                  </a:lnTo>
                  <a:lnTo>
                    <a:pt x="50419" y="9144"/>
                  </a:lnTo>
                  <a:lnTo>
                    <a:pt x="53213" y="12446"/>
                  </a:lnTo>
                  <a:lnTo>
                    <a:pt x="55626" y="18669"/>
                  </a:lnTo>
                  <a:lnTo>
                    <a:pt x="56134" y="22987"/>
                  </a:lnTo>
                  <a:lnTo>
                    <a:pt x="56134" y="28321"/>
                  </a:lnTo>
                  <a:lnTo>
                    <a:pt x="53213" y="56134"/>
                  </a:lnTo>
                  <a:lnTo>
                    <a:pt x="49403" y="84963"/>
                  </a:lnTo>
                  <a:lnTo>
                    <a:pt x="48006" y="97917"/>
                  </a:lnTo>
                  <a:lnTo>
                    <a:pt x="46482" y="109347"/>
                  </a:lnTo>
                  <a:lnTo>
                    <a:pt x="45593" y="118491"/>
                  </a:lnTo>
                  <a:lnTo>
                    <a:pt x="45085" y="125222"/>
                  </a:lnTo>
                  <a:lnTo>
                    <a:pt x="34544" y="121920"/>
                  </a:lnTo>
                  <a:lnTo>
                    <a:pt x="22479" y="118110"/>
                  </a:lnTo>
                  <a:lnTo>
                    <a:pt x="11049" y="114681"/>
                  </a:lnTo>
                  <a:lnTo>
                    <a:pt x="0" y="112776"/>
                  </a:lnTo>
                  <a:lnTo>
                    <a:pt x="889" y="109347"/>
                  </a:lnTo>
                  <a:lnTo>
                    <a:pt x="2413" y="104648"/>
                  </a:lnTo>
                  <a:lnTo>
                    <a:pt x="5715" y="91186"/>
                  </a:lnTo>
                  <a:lnTo>
                    <a:pt x="9144" y="74422"/>
                  </a:lnTo>
                  <a:lnTo>
                    <a:pt x="12446" y="56134"/>
                  </a:lnTo>
                  <a:lnTo>
                    <a:pt x="14351" y="38354"/>
                  </a:lnTo>
                  <a:lnTo>
                    <a:pt x="14351" y="22987"/>
                  </a:lnTo>
                  <a:lnTo>
                    <a:pt x="13462" y="16256"/>
                  </a:lnTo>
                  <a:lnTo>
                    <a:pt x="11938" y="11430"/>
                  </a:lnTo>
                  <a:lnTo>
                    <a:pt x="9525" y="7620"/>
                  </a:lnTo>
                  <a:lnTo>
                    <a:pt x="6223" y="5715"/>
                  </a:lnTo>
                  <a:close/>
                </a:path>
              </a:pathLst>
            </a:custGeom>
            <a:solidFill>
              <a:srgbClr val="FFDD54"/>
            </a:solidFill>
            <a:ln w="0" cap="flat" cmpd="sng" algn="ctr">
              <a:solidFill>
                <a:srgbClr val="FFDD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220081" y="3143504"/>
              <a:ext cx="20575" cy="66168"/>
            </a:xfrm>
            <a:custGeom>
              <a:avLst/>
              <a:gdLst/>
              <a:ahLst/>
              <a:cxnLst/>
              <a:rect l="0" t="0" r="0" b="0"/>
              <a:pathLst>
                <a:path w="20575" h="66168">
                  <a:moveTo>
                    <a:pt x="13843" y="0"/>
                  </a:moveTo>
                  <a:lnTo>
                    <a:pt x="15875" y="508"/>
                  </a:lnTo>
                  <a:lnTo>
                    <a:pt x="17780" y="2413"/>
                  </a:lnTo>
                  <a:lnTo>
                    <a:pt x="19685" y="9144"/>
                  </a:lnTo>
                  <a:lnTo>
                    <a:pt x="20574" y="18669"/>
                  </a:lnTo>
                  <a:lnTo>
                    <a:pt x="20574" y="29210"/>
                  </a:lnTo>
                  <a:lnTo>
                    <a:pt x="19177" y="40767"/>
                  </a:lnTo>
                  <a:lnTo>
                    <a:pt x="17780" y="51308"/>
                  </a:lnTo>
                  <a:lnTo>
                    <a:pt x="15367" y="59944"/>
                  </a:lnTo>
                  <a:lnTo>
                    <a:pt x="13462" y="65278"/>
                  </a:lnTo>
                  <a:lnTo>
                    <a:pt x="8636" y="65786"/>
                  </a:lnTo>
                  <a:lnTo>
                    <a:pt x="6223" y="66167"/>
                  </a:lnTo>
                  <a:lnTo>
                    <a:pt x="3302" y="65278"/>
                  </a:lnTo>
                  <a:lnTo>
                    <a:pt x="508" y="63373"/>
                  </a:lnTo>
                  <a:lnTo>
                    <a:pt x="0" y="58547"/>
                  </a:lnTo>
                  <a:lnTo>
                    <a:pt x="508" y="51308"/>
                  </a:lnTo>
                  <a:lnTo>
                    <a:pt x="1397" y="42672"/>
                  </a:lnTo>
                  <a:lnTo>
                    <a:pt x="3302" y="33147"/>
                  </a:lnTo>
                  <a:lnTo>
                    <a:pt x="7620" y="14351"/>
                  </a:lnTo>
                  <a:lnTo>
                    <a:pt x="10541" y="6223"/>
                  </a:lnTo>
                  <a:close/>
                </a:path>
              </a:pathLst>
            </a:custGeom>
            <a:solidFill>
              <a:srgbClr val="FF6847"/>
            </a:solidFill>
            <a:ln w="0" cap="flat" cmpd="sng" algn="ctr">
              <a:solidFill>
                <a:srgbClr val="FF68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238242" y="3152140"/>
              <a:ext cx="16384" cy="65787"/>
            </a:xfrm>
            <a:custGeom>
              <a:avLst/>
              <a:gdLst/>
              <a:ahLst/>
              <a:cxnLst/>
              <a:rect l="0" t="0" r="0" b="0"/>
              <a:pathLst>
                <a:path w="16384" h="65787">
                  <a:moveTo>
                    <a:pt x="12065" y="0"/>
                  </a:moveTo>
                  <a:lnTo>
                    <a:pt x="14986" y="4318"/>
                  </a:lnTo>
                  <a:lnTo>
                    <a:pt x="15875" y="11557"/>
                  </a:lnTo>
                  <a:lnTo>
                    <a:pt x="16383" y="19685"/>
                  </a:lnTo>
                  <a:lnTo>
                    <a:pt x="15875" y="29210"/>
                  </a:lnTo>
                  <a:lnTo>
                    <a:pt x="13970" y="48514"/>
                  </a:lnTo>
                  <a:lnTo>
                    <a:pt x="12573" y="57531"/>
                  </a:lnTo>
                  <a:lnTo>
                    <a:pt x="12065" y="64770"/>
                  </a:lnTo>
                  <a:lnTo>
                    <a:pt x="7747" y="65278"/>
                  </a:lnTo>
                  <a:lnTo>
                    <a:pt x="5334" y="65786"/>
                  </a:lnTo>
                  <a:lnTo>
                    <a:pt x="3429" y="65278"/>
                  </a:lnTo>
                  <a:lnTo>
                    <a:pt x="508" y="63373"/>
                  </a:lnTo>
                  <a:lnTo>
                    <a:pt x="0" y="58547"/>
                  </a:lnTo>
                  <a:lnTo>
                    <a:pt x="0" y="51308"/>
                  </a:lnTo>
                  <a:lnTo>
                    <a:pt x="1016" y="42672"/>
                  </a:lnTo>
                  <a:lnTo>
                    <a:pt x="2413" y="33147"/>
                  </a:lnTo>
                  <a:lnTo>
                    <a:pt x="6350" y="14351"/>
                  </a:lnTo>
                  <a:lnTo>
                    <a:pt x="9144" y="6223"/>
                  </a:lnTo>
                  <a:close/>
                </a:path>
              </a:pathLst>
            </a:custGeom>
            <a:solidFill>
              <a:srgbClr val="FF6847"/>
            </a:solidFill>
            <a:ln w="0" cap="flat" cmpd="sng" algn="ctr">
              <a:solidFill>
                <a:srgbClr val="FF68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839843" y="3263519"/>
              <a:ext cx="337440" cy="119508"/>
            </a:xfrm>
            <a:custGeom>
              <a:avLst/>
              <a:gdLst/>
              <a:ahLst/>
              <a:cxnLst/>
              <a:rect l="0" t="0" r="0" b="0"/>
              <a:pathLst>
                <a:path w="337440" h="119508">
                  <a:moveTo>
                    <a:pt x="26416" y="51816"/>
                  </a:moveTo>
                  <a:lnTo>
                    <a:pt x="32258" y="47498"/>
                  </a:lnTo>
                  <a:lnTo>
                    <a:pt x="35560" y="42164"/>
                  </a:lnTo>
                  <a:lnTo>
                    <a:pt x="37973" y="44069"/>
                  </a:lnTo>
                  <a:lnTo>
                    <a:pt x="40894" y="45593"/>
                  </a:lnTo>
                  <a:lnTo>
                    <a:pt x="48006" y="45085"/>
                  </a:lnTo>
                  <a:lnTo>
                    <a:pt x="55245" y="42164"/>
                  </a:lnTo>
                  <a:lnTo>
                    <a:pt x="60960" y="36957"/>
                  </a:lnTo>
                  <a:lnTo>
                    <a:pt x="62484" y="38862"/>
                  </a:lnTo>
                  <a:lnTo>
                    <a:pt x="65278" y="39751"/>
                  </a:lnTo>
                  <a:lnTo>
                    <a:pt x="73025" y="39751"/>
                  </a:lnTo>
                  <a:lnTo>
                    <a:pt x="80645" y="37338"/>
                  </a:lnTo>
                  <a:lnTo>
                    <a:pt x="86995" y="32639"/>
                  </a:lnTo>
                  <a:lnTo>
                    <a:pt x="92710" y="32639"/>
                  </a:lnTo>
                  <a:lnTo>
                    <a:pt x="99949" y="34036"/>
                  </a:lnTo>
                  <a:lnTo>
                    <a:pt x="107569" y="34036"/>
                  </a:lnTo>
                  <a:lnTo>
                    <a:pt x="116205" y="30734"/>
                  </a:lnTo>
                  <a:lnTo>
                    <a:pt x="121539" y="31115"/>
                  </a:lnTo>
                  <a:lnTo>
                    <a:pt x="125857" y="32639"/>
                  </a:lnTo>
                  <a:lnTo>
                    <a:pt x="131572" y="33020"/>
                  </a:lnTo>
                  <a:lnTo>
                    <a:pt x="135382" y="32131"/>
                  </a:lnTo>
                  <a:lnTo>
                    <a:pt x="139700" y="29718"/>
                  </a:lnTo>
                  <a:lnTo>
                    <a:pt x="158496" y="31115"/>
                  </a:lnTo>
                  <a:lnTo>
                    <a:pt x="167640" y="30226"/>
                  </a:lnTo>
                  <a:lnTo>
                    <a:pt x="171450" y="28321"/>
                  </a:lnTo>
                  <a:lnTo>
                    <a:pt x="174752" y="25908"/>
                  </a:lnTo>
                  <a:lnTo>
                    <a:pt x="180594" y="28321"/>
                  </a:lnTo>
                  <a:lnTo>
                    <a:pt x="186309" y="28702"/>
                  </a:lnTo>
                  <a:lnTo>
                    <a:pt x="198755" y="27813"/>
                  </a:lnTo>
                  <a:lnTo>
                    <a:pt x="208915" y="24003"/>
                  </a:lnTo>
                  <a:lnTo>
                    <a:pt x="212217" y="22098"/>
                  </a:lnTo>
                  <a:lnTo>
                    <a:pt x="214122" y="20066"/>
                  </a:lnTo>
                  <a:lnTo>
                    <a:pt x="215519" y="21590"/>
                  </a:lnTo>
                  <a:lnTo>
                    <a:pt x="218948" y="23495"/>
                  </a:lnTo>
                  <a:lnTo>
                    <a:pt x="229489" y="25400"/>
                  </a:lnTo>
                  <a:lnTo>
                    <a:pt x="241046" y="24384"/>
                  </a:lnTo>
                  <a:lnTo>
                    <a:pt x="245872" y="22479"/>
                  </a:lnTo>
                  <a:lnTo>
                    <a:pt x="249682" y="19685"/>
                  </a:lnTo>
                  <a:lnTo>
                    <a:pt x="254000" y="22479"/>
                  </a:lnTo>
                  <a:lnTo>
                    <a:pt x="259207" y="24003"/>
                  </a:lnTo>
                  <a:lnTo>
                    <a:pt x="270256" y="23495"/>
                  </a:lnTo>
                  <a:lnTo>
                    <a:pt x="280416" y="21590"/>
                  </a:lnTo>
                  <a:lnTo>
                    <a:pt x="283210" y="21082"/>
                  </a:lnTo>
                  <a:lnTo>
                    <a:pt x="284734" y="20574"/>
                  </a:lnTo>
                  <a:lnTo>
                    <a:pt x="286639" y="20574"/>
                  </a:lnTo>
                  <a:lnTo>
                    <a:pt x="290449" y="18161"/>
                  </a:lnTo>
                  <a:lnTo>
                    <a:pt x="294259" y="11938"/>
                  </a:lnTo>
                  <a:lnTo>
                    <a:pt x="296164" y="6731"/>
                  </a:lnTo>
                  <a:lnTo>
                    <a:pt x="297180" y="0"/>
                  </a:lnTo>
                  <a:lnTo>
                    <a:pt x="297688" y="12446"/>
                  </a:lnTo>
                  <a:lnTo>
                    <a:pt x="300990" y="25400"/>
                  </a:lnTo>
                  <a:lnTo>
                    <a:pt x="306832" y="37846"/>
                  </a:lnTo>
                  <a:lnTo>
                    <a:pt x="313436" y="49403"/>
                  </a:lnTo>
                  <a:lnTo>
                    <a:pt x="320675" y="59944"/>
                  </a:lnTo>
                  <a:lnTo>
                    <a:pt x="327406" y="69088"/>
                  </a:lnTo>
                  <a:lnTo>
                    <a:pt x="333629" y="76327"/>
                  </a:lnTo>
                  <a:lnTo>
                    <a:pt x="337439" y="81534"/>
                  </a:lnTo>
                  <a:lnTo>
                    <a:pt x="333629" y="80645"/>
                  </a:lnTo>
                  <a:lnTo>
                    <a:pt x="331724" y="82550"/>
                  </a:lnTo>
                  <a:lnTo>
                    <a:pt x="330835" y="85852"/>
                  </a:lnTo>
                  <a:lnTo>
                    <a:pt x="330835" y="90170"/>
                  </a:lnTo>
                  <a:lnTo>
                    <a:pt x="333121" y="99822"/>
                  </a:lnTo>
                  <a:lnTo>
                    <a:pt x="334137" y="102743"/>
                  </a:lnTo>
                  <a:lnTo>
                    <a:pt x="335153" y="104140"/>
                  </a:lnTo>
                  <a:lnTo>
                    <a:pt x="322580" y="81534"/>
                  </a:lnTo>
                  <a:lnTo>
                    <a:pt x="309626" y="61341"/>
                  </a:lnTo>
                  <a:lnTo>
                    <a:pt x="303911" y="52705"/>
                  </a:lnTo>
                  <a:lnTo>
                    <a:pt x="299593" y="45593"/>
                  </a:lnTo>
                  <a:lnTo>
                    <a:pt x="296164" y="39751"/>
                  </a:lnTo>
                  <a:lnTo>
                    <a:pt x="295275" y="36449"/>
                  </a:lnTo>
                  <a:lnTo>
                    <a:pt x="289941" y="64770"/>
                  </a:lnTo>
                  <a:lnTo>
                    <a:pt x="287147" y="77724"/>
                  </a:lnTo>
                  <a:lnTo>
                    <a:pt x="284226" y="89281"/>
                  </a:lnTo>
                  <a:lnTo>
                    <a:pt x="282321" y="98806"/>
                  </a:lnTo>
                  <a:lnTo>
                    <a:pt x="279908" y="106553"/>
                  </a:lnTo>
                  <a:lnTo>
                    <a:pt x="278511" y="111379"/>
                  </a:lnTo>
                  <a:lnTo>
                    <a:pt x="278003" y="113284"/>
                  </a:lnTo>
                  <a:lnTo>
                    <a:pt x="260731" y="113284"/>
                  </a:lnTo>
                  <a:lnTo>
                    <a:pt x="251587" y="114681"/>
                  </a:lnTo>
                  <a:lnTo>
                    <a:pt x="243840" y="119507"/>
                  </a:lnTo>
                  <a:lnTo>
                    <a:pt x="236220" y="114681"/>
                  </a:lnTo>
                  <a:lnTo>
                    <a:pt x="226568" y="111760"/>
                  </a:lnTo>
                  <a:lnTo>
                    <a:pt x="216535" y="112776"/>
                  </a:lnTo>
                  <a:lnTo>
                    <a:pt x="205486" y="117094"/>
                  </a:lnTo>
                  <a:lnTo>
                    <a:pt x="201676" y="113665"/>
                  </a:lnTo>
                  <a:lnTo>
                    <a:pt x="197358" y="111379"/>
                  </a:lnTo>
                  <a:lnTo>
                    <a:pt x="186309" y="107950"/>
                  </a:lnTo>
                  <a:lnTo>
                    <a:pt x="173355" y="107442"/>
                  </a:lnTo>
                  <a:lnTo>
                    <a:pt x="159893" y="109855"/>
                  </a:lnTo>
                  <a:lnTo>
                    <a:pt x="156972" y="107061"/>
                  </a:lnTo>
                  <a:lnTo>
                    <a:pt x="152654" y="104648"/>
                  </a:lnTo>
                  <a:lnTo>
                    <a:pt x="142621" y="101727"/>
                  </a:lnTo>
                  <a:lnTo>
                    <a:pt x="131064" y="101219"/>
                  </a:lnTo>
                  <a:lnTo>
                    <a:pt x="120015" y="104648"/>
                  </a:lnTo>
                  <a:lnTo>
                    <a:pt x="111379" y="103124"/>
                  </a:lnTo>
                  <a:lnTo>
                    <a:pt x="103251" y="100711"/>
                  </a:lnTo>
                  <a:lnTo>
                    <a:pt x="94615" y="99822"/>
                  </a:lnTo>
                  <a:lnTo>
                    <a:pt x="84074" y="101219"/>
                  </a:lnTo>
                  <a:lnTo>
                    <a:pt x="81661" y="98298"/>
                  </a:lnTo>
                  <a:lnTo>
                    <a:pt x="78359" y="96393"/>
                  </a:lnTo>
                  <a:lnTo>
                    <a:pt x="70104" y="93980"/>
                  </a:lnTo>
                  <a:lnTo>
                    <a:pt x="60960" y="93980"/>
                  </a:lnTo>
                  <a:lnTo>
                    <a:pt x="53848" y="96901"/>
                  </a:lnTo>
                  <a:lnTo>
                    <a:pt x="49022" y="92583"/>
                  </a:lnTo>
                  <a:lnTo>
                    <a:pt x="42799" y="90170"/>
                  </a:lnTo>
                  <a:lnTo>
                    <a:pt x="35560" y="90170"/>
                  </a:lnTo>
                  <a:lnTo>
                    <a:pt x="28321" y="92075"/>
                  </a:lnTo>
                  <a:lnTo>
                    <a:pt x="26416" y="89662"/>
                  </a:lnTo>
                  <a:lnTo>
                    <a:pt x="23622" y="88265"/>
                  </a:lnTo>
                  <a:lnTo>
                    <a:pt x="17399" y="86868"/>
                  </a:lnTo>
                  <a:lnTo>
                    <a:pt x="10160" y="87376"/>
                  </a:lnTo>
                  <a:lnTo>
                    <a:pt x="3429" y="86360"/>
                  </a:lnTo>
                  <a:lnTo>
                    <a:pt x="508" y="84455"/>
                  </a:lnTo>
                  <a:lnTo>
                    <a:pt x="0" y="81026"/>
                  </a:lnTo>
                  <a:lnTo>
                    <a:pt x="1016" y="76327"/>
                  </a:lnTo>
                  <a:lnTo>
                    <a:pt x="3937" y="71501"/>
                  </a:lnTo>
                  <a:lnTo>
                    <a:pt x="10160" y="62865"/>
                  </a:lnTo>
                  <a:lnTo>
                    <a:pt x="12573" y="59944"/>
                  </a:lnTo>
                  <a:lnTo>
                    <a:pt x="13462" y="58547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188839" y="3291840"/>
              <a:ext cx="29338" cy="72899"/>
            </a:xfrm>
            <a:custGeom>
              <a:avLst/>
              <a:gdLst/>
              <a:ahLst/>
              <a:cxnLst/>
              <a:rect l="0" t="0" r="0" b="0"/>
              <a:pathLst>
                <a:path w="29338" h="72899">
                  <a:moveTo>
                    <a:pt x="24511" y="68580"/>
                  </a:moveTo>
                  <a:lnTo>
                    <a:pt x="19177" y="62865"/>
                  </a:lnTo>
                  <a:lnTo>
                    <a:pt x="13462" y="55626"/>
                  </a:lnTo>
                  <a:lnTo>
                    <a:pt x="8128" y="47498"/>
                  </a:lnTo>
                  <a:lnTo>
                    <a:pt x="3810" y="37338"/>
                  </a:lnTo>
                  <a:lnTo>
                    <a:pt x="1016" y="26416"/>
                  </a:lnTo>
                  <a:lnTo>
                    <a:pt x="0" y="13462"/>
                  </a:lnTo>
                  <a:lnTo>
                    <a:pt x="1905" y="0"/>
                  </a:lnTo>
                  <a:lnTo>
                    <a:pt x="11049" y="4318"/>
                  </a:lnTo>
                  <a:lnTo>
                    <a:pt x="19177" y="5207"/>
                  </a:lnTo>
                  <a:lnTo>
                    <a:pt x="24003" y="5207"/>
                  </a:lnTo>
                  <a:lnTo>
                    <a:pt x="26416" y="5715"/>
                  </a:lnTo>
                  <a:lnTo>
                    <a:pt x="27432" y="9017"/>
                  </a:lnTo>
                  <a:lnTo>
                    <a:pt x="27432" y="13843"/>
                  </a:lnTo>
                  <a:lnTo>
                    <a:pt x="26416" y="24003"/>
                  </a:lnTo>
                  <a:lnTo>
                    <a:pt x="25019" y="35052"/>
                  </a:lnTo>
                  <a:lnTo>
                    <a:pt x="24511" y="43688"/>
                  </a:lnTo>
                  <a:lnTo>
                    <a:pt x="25400" y="55118"/>
                  </a:lnTo>
                  <a:lnTo>
                    <a:pt x="27432" y="64262"/>
                  </a:lnTo>
                  <a:lnTo>
                    <a:pt x="29337" y="70993"/>
                  </a:lnTo>
                  <a:lnTo>
                    <a:pt x="29337" y="72390"/>
                  </a:lnTo>
                  <a:lnTo>
                    <a:pt x="29337" y="72898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689602" y="3522218"/>
              <a:ext cx="409957" cy="642240"/>
            </a:xfrm>
            <a:custGeom>
              <a:avLst/>
              <a:gdLst/>
              <a:ahLst/>
              <a:cxnLst/>
              <a:rect l="0" t="0" r="0" b="0"/>
              <a:pathLst>
                <a:path w="409957" h="642240">
                  <a:moveTo>
                    <a:pt x="11557" y="72517"/>
                  </a:moveTo>
                  <a:lnTo>
                    <a:pt x="14478" y="71501"/>
                  </a:lnTo>
                  <a:lnTo>
                    <a:pt x="15367" y="71501"/>
                  </a:lnTo>
                  <a:lnTo>
                    <a:pt x="14986" y="72517"/>
                  </a:lnTo>
                  <a:lnTo>
                    <a:pt x="15875" y="66675"/>
                  </a:lnTo>
                  <a:lnTo>
                    <a:pt x="18288" y="60452"/>
                  </a:lnTo>
                  <a:lnTo>
                    <a:pt x="22606" y="54229"/>
                  </a:lnTo>
                  <a:lnTo>
                    <a:pt x="27940" y="48006"/>
                  </a:lnTo>
                  <a:lnTo>
                    <a:pt x="42291" y="35052"/>
                  </a:lnTo>
                  <a:lnTo>
                    <a:pt x="60579" y="22987"/>
                  </a:lnTo>
                  <a:lnTo>
                    <a:pt x="80264" y="12446"/>
                  </a:lnTo>
                  <a:lnTo>
                    <a:pt x="100838" y="4826"/>
                  </a:lnTo>
                  <a:lnTo>
                    <a:pt x="120523" y="508"/>
                  </a:lnTo>
                  <a:lnTo>
                    <a:pt x="129667" y="0"/>
                  </a:lnTo>
                  <a:lnTo>
                    <a:pt x="138303" y="508"/>
                  </a:lnTo>
                  <a:lnTo>
                    <a:pt x="148336" y="2413"/>
                  </a:lnTo>
                  <a:lnTo>
                    <a:pt x="161290" y="5207"/>
                  </a:lnTo>
                  <a:lnTo>
                    <a:pt x="177673" y="9144"/>
                  </a:lnTo>
                  <a:lnTo>
                    <a:pt x="195961" y="13843"/>
                  </a:lnTo>
                  <a:lnTo>
                    <a:pt x="216027" y="19685"/>
                  </a:lnTo>
                  <a:lnTo>
                    <a:pt x="237617" y="25908"/>
                  </a:lnTo>
                  <a:lnTo>
                    <a:pt x="281305" y="40767"/>
                  </a:lnTo>
                  <a:lnTo>
                    <a:pt x="302514" y="49403"/>
                  </a:lnTo>
                  <a:lnTo>
                    <a:pt x="322199" y="58039"/>
                  </a:lnTo>
                  <a:lnTo>
                    <a:pt x="340360" y="67691"/>
                  </a:lnTo>
                  <a:lnTo>
                    <a:pt x="356743" y="76835"/>
                  </a:lnTo>
                  <a:lnTo>
                    <a:pt x="369697" y="86868"/>
                  </a:lnTo>
                  <a:lnTo>
                    <a:pt x="379222" y="96901"/>
                  </a:lnTo>
                  <a:lnTo>
                    <a:pt x="384556" y="107061"/>
                  </a:lnTo>
                  <a:lnTo>
                    <a:pt x="385445" y="117602"/>
                  </a:lnTo>
                  <a:lnTo>
                    <a:pt x="377825" y="138176"/>
                  </a:lnTo>
                  <a:lnTo>
                    <a:pt x="367792" y="161290"/>
                  </a:lnTo>
                  <a:lnTo>
                    <a:pt x="346583" y="209804"/>
                  </a:lnTo>
                  <a:lnTo>
                    <a:pt x="337058" y="235204"/>
                  </a:lnTo>
                  <a:lnTo>
                    <a:pt x="328803" y="259715"/>
                  </a:lnTo>
                  <a:lnTo>
                    <a:pt x="324104" y="284099"/>
                  </a:lnTo>
                  <a:lnTo>
                    <a:pt x="322580" y="306705"/>
                  </a:lnTo>
                  <a:lnTo>
                    <a:pt x="324485" y="308610"/>
                  </a:lnTo>
                  <a:lnTo>
                    <a:pt x="326517" y="315849"/>
                  </a:lnTo>
                  <a:lnTo>
                    <a:pt x="329819" y="322580"/>
                  </a:lnTo>
                  <a:lnTo>
                    <a:pt x="338455" y="335026"/>
                  </a:lnTo>
                  <a:lnTo>
                    <a:pt x="350012" y="345567"/>
                  </a:lnTo>
                  <a:lnTo>
                    <a:pt x="362458" y="356616"/>
                  </a:lnTo>
                  <a:lnTo>
                    <a:pt x="374904" y="367665"/>
                  </a:lnTo>
                  <a:lnTo>
                    <a:pt x="386969" y="380619"/>
                  </a:lnTo>
                  <a:lnTo>
                    <a:pt x="396494" y="395986"/>
                  </a:lnTo>
                  <a:lnTo>
                    <a:pt x="399923" y="404622"/>
                  </a:lnTo>
                  <a:lnTo>
                    <a:pt x="402336" y="414655"/>
                  </a:lnTo>
                  <a:lnTo>
                    <a:pt x="405130" y="440182"/>
                  </a:lnTo>
                  <a:lnTo>
                    <a:pt x="405130" y="465582"/>
                  </a:lnTo>
                  <a:lnTo>
                    <a:pt x="404241" y="490982"/>
                  </a:lnTo>
                  <a:lnTo>
                    <a:pt x="405638" y="516509"/>
                  </a:lnTo>
                  <a:lnTo>
                    <a:pt x="408051" y="536575"/>
                  </a:lnTo>
                  <a:lnTo>
                    <a:pt x="409448" y="554355"/>
                  </a:lnTo>
                  <a:lnTo>
                    <a:pt x="409956" y="569214"/>
                  </a:lnTo>
                  <a:lnTo>
                    <a:pt x="409448" y="582168"/>
                  </a:lnTo>
                  <a:lnTo>
                    <a:pt x="408051" y="593217"/>
                  </a:lnTo>
                  <a:lnTo>
                    <a:pt x="405638" y="601853"/>
                  </a:lnTo>
                  <a:lnTo>
                    <a:pt x="402336" y="609600"/>
                  </a:lnTo>
                  <a:lnTo>
                    <a:pt x="397510" y="615315"/>
                  </a:lnTo>
                  <a:lnTo>
                    <a:pt x="391287" y="620649"/>
                  </a:lnTo>
                  <a:lnTo>
                    <a:pt x="384556" y="624459"/>
                  </a:lnTo>
                  <a:lnTo>
                    <a:pt x="375920" y="627761"/>
                  </a:lnTo>
                  <a:lnTo>
                    <a:pt x="365760" y="630682"/>
                  </a:lnTo>
                  <a:lnTo>
                    <a:pt x="341757" y="635508"/>
                  </a:lnTo>
                  <a:lnTo>
                    <a:pt x="327406" y="638429"/>
                  </a:lnTo>
                  <a:lnTo>
                    <a:pt x="311531" y="641223"/>
                  </a:lnTo>
                  <a:lnTo>
                    <a:pt x="305816" y="642239"/>
                  </a:lnTo>
                  <a:lnTo>
                    <a:pt x="300990" y="641223"/>
                  </a:lnTo>
                  <a:lnTo>
                    <a:pt x="297688" y="638429"/>
                  </a:lnTo>
                  <a:lnTo>
                    <a:pt x="296164" y="633603"/>
                  </a:lnTo>
                  <a:lnTo>
                    <a:pt x="288544" y="575945"/>
                  </a:lnTo>
                  <a:lnTo>
                    <a:pt x="284226" y="548640"/>
                  </a:lnTo>
                  <a:lnTo>
                    <a:pt x="278511" y="522732"/>
                  </a:lnTo>
                  <a:lnTo>
                    <a:pt x="269875" y="498729"/>
                  </a:lnTo>
                  <a:lnTo>
                    <a:pt x="264541" y="488188"/>
                  </a:lnTo>
                  <a:lnTo>
                    <a:pt x="258318" y="478028"/>
                  </a:lnTo>
                  <a:lnTo>
                    <a:pt x="250571" y="468503"/>
                  </a:lnTo>
                  <a:lnTo>
                    <a:pt x="242443" y="459867"/>
                  </a:lnTo>
                  <a:lnTo>
                    <a:pt x="232410" y="452628"/>
                  </a:lnTo>
                  <a:lnTo>
                    <a:pt x="221361" y="445897"/>
                  </a:lnTo>
                  <a:lnTo>
                    <a:pt x="216535" y="443992"/>
                  </a:lnTo>
                  <a:lnTo>
                    <a:pt x="210820" y="442087"/>
                  </a:lnTo>
                  <a:lnTo>
                    <a:pt x="204089" y="442087"/>
                  </a:lnTo>
                  <a:lnTo>
                    <a:pt x="197866" y="445897"/>
                  </a:lnTo>
                  <a:lnTo>
                    <a:pt x="197866" y="429133"/>
                  </a:lnTo>
                  <a:lnTo>
                    <a:pt x="198247" y="416560"/>
                  </a:lnTo>
                  <a:lnTo>
                    <a:pt x="197866" y="407924"/>
                  </a:lnTo>
                  <a:lnTo>
                    <a:pt x="195453" y="401320"/>
                  </a:lnTo>
                  <a:lnTo>
                    <a:pt x="190627" y="396494"/>
                  </a:lnTo>
                  <a:lnTo>
                    <a:pt x="182880" y="392176"/>
                  </a:lnTo>
                  <a:lnTo>
                    <a:pt x="170942" y="387350"/>
                  </a:lnTo>
                  <a:lnTo>
                    <a:pt x="163322" y="384937"/>
                  </a:lnTo>
                  <a:lnTo>
                    <a:pt x="154178" y="382016"/>
                  </a:lnTo>
                  <a:lnTo>
                    <a:pt x="144526" y="379222"/>
                  </a:lnTo>
                  <a:lnTo>
                    <a:pt x="135890" y="377317"/>
                  </a:lnTo>
                  <a:lnTo>
                    <a:pt x="129159" y="375793"/>
                  </a:lnTo>
                  <a:lnTo>
                    <a:pt x="123444" y="374904"/>
                  </a:lnTo>
                  <a:lnTo>
                    <a:pt x="115316" y="372999"/>
                  </a:lnTo>
                  <a:lnTo>
                    <a:pt x="111379" y="370586"/>
                  </a:lnTo>
                  <a:lnTo>
                    <a:pt x="110490" y="368173"/>
                  </a:lnTo>
                  <a:lnTo>
                    <a:pt x="109982" y="364363"/>
                  </a:lnTo>
                  <a:lnTo>
                    <a:pt x="110490" y="359918"/>
                  </a:lnTo>
                  <a:lnTo>
                    <a:pt x="111379" y="353314"/>
                  </a:lnTo>
                  <a:lnTo>
                    <a:pt x="112903" y="345567"/>
                  </a:lnTo>
                  <a:lnTo>
                    <a:pt x="114300" y="335534"/>
                  </a:lnTo>
                  <a:lnTo>
                    <a:pt x="116205" y="322961"/>
                  </a:lnTo>
                  <a:lnTo>
                    <a:pt x="118110" y="308610"/>
                  </a:lnTo>
                  <a:lnTo>
                    <a:pt x="119634" y="282194"/>
                  </a:lnTo>
                  <a:lnTo>
                    <a:pt x="118618" y="258699"/>
                  </a:lnTo>
                  <a:lnTo>
                    <a:pt x="115316" y="237998"/>
                  </a:lnTo>
                  <a:lnTo>
                    <a:pt x="110490" y="221234"/>
                  </a:lnTo>
                  <a:lnTo>
                    <a:pt x="105156" y="209804"/>
                  </a:lnTo>
                  <a:lnTo>
                    <a:pt x="102362" y="205867"/>
                  </a:lnTo>
                  <a:lnTo>
                    <a:pt x="99949" y="203073"/>
                  </a:lnTo>
                  <a:lnTo>
                    <a:pt x="97536" y="202057"/>
                  </a:lnTo>
                  <a:lnTo>
                    <a:pt x="95631" y="203073"/>
                  </a:lnTo>
                  <a:lnTo>
                    <a:pt x="94107" y="205359"/>
                  </a:lnTo>
                  <a:lnTo>
                    <a:pt x="93218" y="210185"/>
                  </a:lnTo>
                  <a:lnTo>
                    <a:pt x="92202" y="232791"/>
                  </a:lnTo>
                  <a:lnTo>
                    <a:pt x="95123" y="256794"/>
                  </a:lnTo>
                  <a:lnTo>
                    <a:pt x="97917" y="280797"/>
                  </a:lnTo>
                  <a:lnTo>
                    <a:pt x="97536" y="305308"/>
                  </a:lnTo>
                  <a:lnTo>
                    <a:pt x="96012" y="315849"/>
                  </a:lnTo>
                  <a:lnTo>
                    <a:pt x="94107" y="324993"/>
                  </a:lnTo>
                  <a:lnTo>
                    <a:pt x="91313" y="333121"/>
                  </a:lnTo>
                  <a:lnTo>
                    <a:pt x="87884" y="339852"/>
                  </a:lnTo>
                  <a:lnTo>
                    <a:pt x="84074" y="345567"/>
                  </a:lnTo>
                  <a:lnTo>
                    <a:pt x="79756" y="349885"/>
                  </a:lnTo>
                  <a:lnTo>
                    <a:pt x="71120" y="355219"/>
                  </a:lnTo>
                  <a:lnTo>
                    <a:pt x="61468" y="354711"/>
                  </a:lnTo>
                  <a:lnTo>
                    <a:pt x="57150" y="352806"/>
                  </a:lnTo>
                  <a:lnTo>
                    <a:pt x="52324" y="348996"/>
                  </a:lnTo>
                  <a:lnTo>
                    <a:pt x="48514" y="343662"/>
                  </a:lnTo>
                  <a:lnTo>
                    <a:pt x="44704" y="336931"/>
                  </a:lnTo>
                  <a:lnTo>
                    <a:pt x="41402" y="329311"/>
                  </a:lnTo>
                  <a:lnTo>
                    <a:pt x="38481" y="319659"/>
                  </a:lnTo>
                  <a:lnTo>
                    <a:pt x="25019" y="296672"/>
                  </a:lnTo>
                  <a:lnTo>
                    <a:pt x="14478" y="270764"/>
                  </a:lnTo>
                  <a:lnTo>
                    <a:pt x="6731" y="242443"/>
                  </a:lnTo>
                  <a:lnTo>
                    <a:pt x="2032" y="211709"/>
                  </a:lnTo>
                  <a:lnTo>
                    <a:pt x="0" y="178562"/>
                  </a:lnTo>
                  <a:lnTo>
                    <a:pt x="1016" y="144399"/>
                  </a:lnTo>
                  <a:lnTo>
                    <a:pt x="4826" y="108966"/>
                  </a:lnTo>
                  <a:close/>
                </a:path>
              </a:pathLst>
            </a:custGeom>
            <a:solidFill>
              <a:srgbClr val="DCB895"/>
            </a:solidFill>
            <a:ln w="0" cap="flat" cmpd="sng" algn="ctr">
              <a:solidFill>
                <a:srgbClr val="DCB89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872990" y="3779012"/>
              <a:ext cx="89790" cy="156973"/>
            </a:xfrm>
            <a:custGeom>
              <a:avLst/>
              <a:gdLst/>
              <a:ahLst/>
              <a:cxnLst/>
              <a:rect l="0" t="0" r="0" b="0"/>
              <a:pathLst>
                <a:path w="89790" h="156973">
                  <a:moveTo>
                    <a:pt x="84074" y="5207"/>
                  </a:moveTo>
                  <a:lnTo>
                    <a:pt x="84074" y="508"/>
                  </a:lnTo>
                  <a:lnTo>
                    <a:pt x="84963" y="0"/>
                  </a:lnTo>
                  <a:lnTo>
                    <a:pt x="86487" y="2413"/>
                  </a:lnTo>
                  <a:lnTo>
                    <a:pt x="87884" y="7620"/>
                  </a:lnTo>
                  <a:lnTo>
                    <a:pt x="89281" y="15367"/>
                  </a:lnTo>
                  <a:lnTo>
                    <a:pt x="89789" y="24003"/>
                  </a:lnTo>
                  <a:lnTo>
                    <a:pt x="87884" y="42672"/>
                  </a:lnTo>
                  <a:lnTo>
                    <a:pt x="86487" y="48006"/>
                  </a:lnTo>
                  <a:lnTo>
                    <a:pt x="84455" y="54229"/>
                  </a:lnTo>
                  <a:lnTo>
                    <a:pt x="78232" y="69088"/>
                  </a:lnTo>
                  <a:lnTo>
                    <a:pt x="70104" y="86868"/>
                  </a:lnTo>
                  <a:lnTo>
                    <a:pt x="60452" y="105156"/>
                  </a:lnTo>
                  <a:lnTo>
                    <a:pt x="49530" y="122428"/>
                  </a:lnTo>
                  <a:lnTo>
                    <a:pt x="37973" y="138176"/>
                  </a:lnTo>
                  <a:lnTo>
                    <a:pt x="25908" y="150241"/>
                  </a:lnTo>
                  <a:lnTo>
                    <a:pt x="19685" y="154559"/>
                  </a:lnTo>
                  <a:lnTo>
                    <a:pt x="13970" y="156972"/>
                  </a:lnTo>
                  <a:lnTo>
                    <a:pt x="14859" y="150749"/>
                  </a:lnTo>
                  <a:lnTo>
                    <a:pt x="13462" y="145415"/>
                  </a:lnTo>
                  <a:lnTo>
                    <a:pt x="9144" y="140589"/>
                  </a:lnTo>
                  <a:lnTo>
                    <a:pt x="0" y="135890"/>
                  </a:lnTo>
                  <a:lnTo>
                    <a:pt x="5334" y="132461"/>
                  </a:lnTo>
                  <a:lnTo>
                    <a:pt x="11049" y="127635"/>
                  </a:lnTo>
                  <a:lnTo>
                    <a:pt x="23114" y="113792"/>
                  </a:lnTo>
                  <a:lnTo>
                    <a:pt x="35560" y="96520"/>
                  </a:lnTo>
                  <a:lnTo>
                    <a:pt x="48006" y="76835"/>
                  </a:lnTo>
                  <a:lnTo>
                    <a:pt x="59563" y="56642"/>
                  </a:lnTo>
                  <a:lnTo>
                    <a:pt x="69596" y="36957"/>
                  </a:lnTo>
                  <a:lnTo>
                    <a:pt x="78232" y="19177"/>
                  </a:lnTo>
                  <a:lnTo>
                    <a:pt x="81661" y="11557"/>
                  </a:lnTo>
                  <a:close/>
                </a:path>
              </a:pathLst>
            </a:custGeom>
            <a:solidFill>
              <a:srgbClr val="E5C9AF"/>
            </a:solidFill>
            <a:ln w="0" cap="flat" cmpd="sng" algn="ctr">
              <a:solidFill>
                <a:srgbClr val="E5C9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854321" y="3602863"/>
              <a:ext cx="290323" cy="173229"/>
            </a:xfrm>
            <a:custGeom>
              <a:avLst/>
              <a:gdLst/>
              <a:ahLst/>
              <a:cxnLst/>
              <a:rect l="0" t="0" r="0" b="0"/>
              <a:pathLst>
                <a:path w="290323" h="173229">
                  <a:moveTo>
                    <a:pt x="30734" y="116078"/>
                  </a:moveTo>
                  <a:lnTo>
                    <a:pt x="48895" y="96901"/>
                  </a:lnTo>
                  <a:lnTo>
                    <a:pt x="67183" y="79629"/>
                  </a:lnTo>
                  <a:lnTo>
                    <a:pt x="85852" y="63754"/>
                  </a:lnTo>
                  <a:lnTo>
                    <a:pt x="105156" y="48895"/>
                  </a:lnTo>
                  <a:lnTo>
                    <a:pt x="124841" y="35433"/>
                  </a:lnTo>
                  <a:lnTo>
                    <a:pt x="146431" y="22479"/>
                  </a:lnTo>
                  <a:lnTo>
                    <a:pt x="168402" y="10541"/>
                  </a:lnTo>
                  <a:lnTo>
                    <a:pt x="178054" y="5207"/>
                  </a:lnTo>
                  <a:lnTo>
                    <a:pt x="186690" y="1905"/>
                  </a:lnTo>
                  <a:lnTo>
                    <a:pt x="193929" y="508"/>
                  </a:lnTo>
                  <a:lnTo>
                    <a:pt x="199644" y="0"/>
                  </a:lnTo>
                  <a:lnTo>
                    <a:pt x="204978" y="508"/>
                  </a:lnTo>
                  <a:lnTo>
                    <a:pt x="209296" y="1905"/>
                  </a:lnTo>
                  <a:lnTo>
                    <a:pt x="215519" y="4318"/>
                  </a:lnTo>
                  <a:lnTo>
                    <a:pt x="247650" y="22987"/>
                  </a:lnTo>
                  <a:lnTo>
                    <a:pt x="261620" y="31115"/>
                  </a:lnTo>
                  <a:lnTo>
                    <a:pt x="274066" y="38862"/>
                  </a:lnTo>
                  <a:lnTo>
                    <a:pt x="283210" y="46101"/>
                  </a:lnTo>
                  <a:lnTo>
                    <a:pt x="288925" y="52324"/>
                  </a:lnTo>
                  <a:lnTo>
                    <a:pt x="290322" y="57531"/>
                  </a:lnTo>
                  <a:lnTo>
                    <a:pt x="287020" y="62357"/>
                  </a:lnTo>
                  <a:lnTo>
                    <a:pt x="283718" y="63754"/>
                  </a:lnTo>
                  <a:lnTo>
                    <a:pt x="278892" y="65278"/>
                  </a:lnTo>
                  <a:lnTo>
                    <a:pt x="271653" y="67183"/>
                  </a:lnTo>
                  <a:lnTo>
                    <a:pt x="263525" y="69088"/>
                  </a:lnTo>
                  <a:lnTo>
                    <a:pt x="243332" y="73406"/>
                  </a:lnTo>
                  <a:lnTo>
                    <a:pt x="221234" y="77724"/>
                  </a:lnTo>
                  <a:lnTo>
                    <a:pt x="198247" y="82042"/>
                  </a:lnTo>
                  <a:lnTo>
                    <a:pt x="178054" y="86360"/>
                  </a:lnTo>
                  <a:lnTo>
                    <a:pt x="161290" y="90170"/>
                  </a:lnTo>
                  <a:lnTo>
                    <a:pt x="155448" y="92075"/>
                  </a:lnTo>
                  <a:lnTo>
                    <a:pt x="151638" y="93599"/>
                  </a:lnTo>
                  <a:lnTo>
                    <a:pt x="146431" y="96012"/>
                  </a:lnTo>
                  <a:lnTo>
                    <a:pt x="138684" y="99314"/>
                  </a:lnTo>
                  <a:lnTo>
                    <a:pt x="129540" y="103124"/>
                  </a:lnTo>
                  <a:lnTo>
                    <a:pt x="118491" y="107950"/>
                  </a:lnTo>
                  <a:lnTo>
                    <a:pt x="94107" y="118491"/>
                  </a:lnTo>
                  <a:lnTo>
                    <a:pt x="67691" y="130556"/>
                  </a:lnTo>
                  <a:lnTo>
                    <a:pt x="42164" y="143002"/>
                  </a:lnTo>
                  <a:lnTo>
                    <a:pt x="30734" y="148717"/>
                  </a:lnTo>
                  <a:lnTo>
                    <a:pt x="20574" y="154559"/>
                  </a:lnTo>
                  <a:lnTo>
                    <a:pt x="11938" y="160274"/>
                  </a:lnTo>
                  <a:lnTo>
                    <a:pt x="5207" y="165100"/>
                  </a:lnTo>
                  <a:lnTo>
                    <a:pt x="1397" y="169418"/>
                  </a:lnTo>
                  <a:lnTo>
                    <a:pt x="0" y="173228"/>
                  </a:lnTo>
                  <a:lnTo>
                    <a:pt x="889" y="161798"/>
                  </a:lnTo>
                  <a:lnTo>
                    <a:pt x="4318" y="153035"/>
                  </a:lnTo>
                  <a:lnTo>
                    <a:pt x="12446" y="137287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704080" y="3520821"/>
              <a:ext cx="304801" cy="322454"/>
            </a:xfrm>
            <a:custGeom>
              <a:avLst/>
              <a:gdLst/>
              <a:ahLst/>
              <a:cxnLst/>
              <a:rect l="0" t="0" r="0" b="0"/>
              <a:pathLst>
                <a:path w="304801" h="322454">
                  <a:moveTo>
                    <a:pt x="0" y="69596"/>
                  </a:moveTo>
                  <a:lnTo>
                    <a:pt x="1397" y="61849"/>
                  </a:lnTo>
                  <a:lnTo>
                    <a:pt x="5207" y="53721"/>
                  </a:lnTo>
                  <a:lnTo>
                    <a:pt x="11049" y="45974"/>
                  </a:lnTo>
                  <a:lnTo>
                    <a:pt x="19177" y="37846"/>
                  </a:lnTo>
                  <a:lnTo>
                    <a:pt x="28321" y="30607"/>
                  </a:lnTo>
                  <a:lnTo>
                    <a:pt x="38862" y="23495"/>
                  </a:lnTo>
                  <a:lnTo>
                    <a:pt x="62865" y="11430"/>
                  </a:lnTo>
                  <a:lnTo>
                    <a:pt x="88773" y="3302"/>
                  </a:lnTo>
                  <a:lnTo>
                    <a:pt x="101727" y="889"/>
                  </a:lnTo>
                  <a:lnTo>
                    <a:pt x="114173" y="0"/>
                  </a:lnTo>
                  <a:lnTo>
                    <a:pt x="125730" y="0"/>
                  </a:lnTo>
                  <a:lnTo>
                    <a:pt x="136271" y="2286"/>
                  </a:lnTo>
                  <a:lnTo>
                    <a:pt x="145415" y="5715"/>
                  </a:lnTo>
                  <a:lnTo>
                    <a:pt x="153543" y="11938"/>
                  </a:lnTo>
                  <a:lnTo>
                    <a:pt x="161290" y="21971"/>
                  </a:lnTo>
                  <a:lnTo>
                    <a:pt x="166497" y="34036"/>
                  </a:lnTo>
                  <a:lnTo>
                    <a:pt x="170434" y="47879"/>
                  </a:lnTo>
                  <a:lnTo>
                    <a:pt x="172339" y="63246"/>
                  </a:lnTo>
                  <a:lnTo>
                    <a:pt x="172339" y="79629"/>
                  </a:lnTo>
                  <a:lnTo>
                    <a:pt x="171323" y="96901"/>
                  </a:lnTo>
                  <a:lnTo>
                    <a:pt x="166497" y="132842"/>
                  </a:lnTo>
                  <a:lnTo>
                    <a:pt x="160274" y="169418"/>
                  </a:lnTo>
                  <a:lnTo>
                    <a:pt x="153543" y="203962"/>
                  </a:lnTo>
                  <a:lnTo>
                    <a:pt x="150749" y="219837"/>
                  </a:lnTo>
                  <a:lnTo>
                    <a:pt x="149225" y="234696"/>
                  </a:lnTo>
                  <a:lnTo>
                    <a:pt x="148336" y="247650"/>
                  </a:lnTo>
                  <a:lnTo>
                    <a:pt x="148844" y="258699"/>
                  </a:lnTo>
                  <a:lnTo>
                    <a:pt x="149225" y="258699"/>
                  </a:lnTo>
                  <a:lnTo>
                    <a:pt x="150749" y="257683"/>
                  </a:lnTo>
                  <a:lnTo>
                    <a:pt x="156972" y="253873"/>
                  </a:lnTo>
                  <a:lnTo>
                    <a:pt x="166116" y="248158"/>
                  </a:lnTo>
                  <a:lnTo>
                    <a:pt x="178054" y="240411"/>
                  </a:lnTo>
                  <a:lnTo>
                    <a:pt x="191516" y="232283"/>
                  </a:lnTo>
                  <a:lnTo>
                    <a:pt x="206375" y="223647"/>
                  </a:lnTo>
                  <a:lnTo>
                    <a:pt x="237998" y="206375"/>
                  </a:lnTo>
                  <a:lnTo>
                    <a:pt x="253365" y="199136"/>
                  </a:lnTo>
                  <a:lnTo>
                    <a:pt x="267843" y="192913"/>
                  </a:lnTo>
                  <a:lnTo>
                    <a:pt x="280797" y="189103"/>
                  </a:lnTo>
                  <a:lnTo>
                    <a:pt x="291846" y="187198"/>
                  </a:lnTo>
                  <a:lnTo>
                    <a:pt x="295656" y="187579"/>
                  </a:lnTo>
                  <a:lnTo>
                    <a:pt x="299466" y="188595"/>
                  </a:lnTo>
                  <a:lnTo>
                    <a:pt x="301879" y="190500"/>
                  </a:lnTo>
                  <a:lnTo>
                    <a:pt x="303784" y="193421"/>
                  </a:lnTo>
                  <a:lnTo>
                    <a:pt x="304800" y="197231"/>
                  </a:lnTo>
                  <a:lnTo>
                    <a:pt x="304292" y="202057"/>
                  </a:lnTo>
                  <a:lnTo>
                    <a:pt x="302895" y="207772"/>
                  </a:lnTo>
                  <a:lnTo>
                    <a:pt x="300482" y="215011"/>
                  </a:lnTo>
                  <a:lnTo>
                    <a:pt x="296164" y="223647"/>
                  </a:lnTo>
                  <a:lnTo>
                    <a:pt x="290830" y="234696"/>
                  </a:lnTo>
                  <a:lnTo>
                    <a:pt x="278892" y="258191"/>
                  </a:lnTo>
                  <a:lnTo>
                    <a:pt x="273050" y="269240"/>
                  </a:lnTo>
                  <a:lnTo>
                    <a:pt x="267843" y="279273"/>
                  </a:lnTo>
                  <a:lnTo>
                    <a:pt x="264033" y="286004"/>
                  </a:lnTo>
                  <a:lnTo>
                    <a:pt x="261620" y="289814"/>
                  </a:lnTo>
                  <a:lnTo>
                    <a:pt x="254381" y="305689"/>
                  </a:lnTo>
                  <a:lnTo>
                    <a:pt x="247650" y="316230"/>
                  </a:lnTo>
                  <a:lnTo>
                    <a:pt x="244348" y="319659"/>
                  </a:lnTo>
                  <a:lnTo>
                    <a:pt x="241427" y="321564"/>
                  </a:lnTo>
                  <a:lnTo>
                    <a:pt x="239014" y="322453"/>
                  </a:lnTo>
                  <a:lnTo>
                    <a:pt x="237109" y="321564"/>
                  </a:lnTo>
                  <a:lnTo>
                    <a:pt x="235712" y="320040"/>
                  </a:lnTo>
                  <a:lnTo>
                    <a:pt x="234696" y="316738"/>
                  </a:lnTo>
                  <a:lnTo>
                    <a:pt x="234696" y="312420"/>
                  </a:lnTo>
                  <a:lnTo>
                    <a:pt x="235712" y="307086"/>
                  </a:lnTo>
                  <a:lnTo>
                    <a:pt x="237109" y="300355"/>
                  </a:lnTo>
                  <a:lnTo>
                    <a:pt x="240030" y="292735"/>
                  </a:lnTo>
                  <a:lnTo>
                    <a:pt x="243332" y="283591"/>
                  </a:lnTo>
                  <a:lnTo>
                    <a:pt x="248666" y="273558"/>
                  </a:lnTo>
                  <a:lnTo>
                    <a:pt x="251968" y="263906"/>
                  </a:lnTo>
                  <a:lnTo>
                    <a:pt x="254381" y="253365"/>
                  </a:lnTo>
                  <a:lnTo>
                    <a:pt x="257302" y="233680"/>
                  </a:lnTo>
                  <a:lnTo>
                    <a:pt x="257302" y="225044"/>
                  </a:lnTo>
                  <a:lnTo>
                    <a:pt x="256286" y="218313"/>
                  </a:lnTo>
                  <a:lnTo>
                    <a:pt x="255397" y="213487"/>
                  </a:lnTo>
                  <a:lnTo>
                    <a:pt x="253365" y="211582"/>
                  </a:lnTo>
                  <a:lnTo>
                    <a:pt x="245745" y="211582"/>
                  </a:lnTo>
                  <a:lnTo>
                    <a:pt x="237109" y="212598"/>
                  </a:lnTo>
                  <a:lnTo>
                    <a:pt x="227965" y="215900"/>
                  </a:lnTo>
                  <a:lnTo>
                    <a:pt x="218440" y="219837"/>
                  </a:lnTo>
                  <a:lnTo>
                    <a:pt x="198755" y="231267"/>
                  </a:lnTo>
                  <a:lnTo>
                    <a:pt x="179070" y="245237"/>
                  </a:lnTo>
                  <a:lnTo>
                    <a:pt x="160782" y="259588"/>
                  </a:lnTo>
                  <a:lnTo>
                    <a:pt x="153162" y="266319"/>
                  </a:lnTo>
                  <a:lnTo>
                    <a:pt x="146431" y="272542"/>
                  </a:lnTo>
                  <a:lnTo>
                    <a:pt x="140589" y="277876"/>
                  </a:lnTo>
                  <a:lnTo>
                    <a:pt x="136779" y="282194"/>
                  </a:lnTo>
                  <a:lnTo>
                    <a:pt x="133858" y="285496"/>
                  </a:lnTo>
                  <a:lnTo>
                    <a:pt x="132969" y="287020"/>
                  </a:lnTo>
                  <a:lnTo>
                    <a:pt x="132461" y="270129"/>
                  </a:lnTo>
                  <a:lnTo>
                    <a:pt x="131953" y="251968"/>
                  </a:lnTo>
                  <a:lnTo>
                    <a:pt x="131445" y="232791"/>
                  </a:lnTo>
                  <a:lnTo>
                    <a:pt x="132969" y="213487"/>
                  </a:lnTo>
                  <a:lnTo>
                    <a:pt x="134874" y="202438"/>
                  </a:lnTo>
                  <a:lnTo>
                    <a:pt x="137795" y="189484"/>
                  </a:lnTo>
                  <a:lnTo>
                    <a:pt x="141097" y="174625"/>
                  </a:lnTo>
                  <a:lnTo>
                    <a:pt x="144399" y="158877"/>
                  </a:lnTo>
                  <a:lnTo>
                    <a:pt x="152146" y="125222"/>
                  </a:lnTo>
                  <a:lnTo>
                    <a:pt x="156972" y="91567"/>
                  </a:lnTo>
                  <a:lnTo>
                    <a:pt x="157861" y="75819"/>
                  </a:lnTo>
                  <a:lnTo>
                    <a:pt x="157480" y="60960"/>
                  </a:lnTo>
                  <a:lnTo>
                    <a:pt x="155067" y="47498"/>
                  </a:lnTo>
                  <a:lnTo>
                    <a:pt x="150749" y="35941"/>
                  </a:lnTo>
                  <a:lnTo>
                    <a:pt x="144018" y="26797"/>
                  </a:lnTo>
                  <a:lnTo>
                    <a:pt x="134366" y="20066"/>
                  </a:lnTo>
                  <a:lnTo>
                    <a:pt x="128651" y="17653"/>
                  </a:lnTo>
                  <a:lnTo>
                    <a:pt x="121920" y="16764"/>
                  </a:lnTo>
                  <a:lnTo>
                    <a:pt x="114681" y="15748"/>
                  </a:lnTo>
                  <a:lnTo>
                    <a:pt x="106553" y="16256"/>
                  </a:lnTo>
                  <a:lnTo>
                    <a:pt x="76835" y="21971"/>
                  </a:lnTo>
                  <a:lnTo>
                    <a:pt x="62865" y="26797"/>
                  </a:lnTo>
                  <a:lnTo>
                    <a:pt x="48514" y="33020"/>
                  </a:lnTo>
                  <a:lnTo>
                    <a:pt x="35560" y="40259"/>
                  </a:lnTo>
                  <a:lnTo>
                    <a:pt x="22479" y="48895"/>
                  </a:lnTo>
                  <a:lnTo>
                    <a:pt x="11049" y="58547"/>
                  </a:lnTo>
                  <a:close/>
                </a:path>
              </a:pathLst>
            </a:custGeom>
            <a:solidFill>
              <a:srgbClr val="E5DBC6"/>
            </a:solidFill>
            <a:ln w="0" cap="flat" cmpd="sng" algn="ctr">
              <a:solidFill>
                <a:srgbClr val="E5DBC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016119" y="3915283"/>
              <a:ext cx="85853" cy="215139"/>
            </a:xfrm>
            <a:custGeom>
              <a:avLst/>
              <a:gdLst/>
              <a:ahLst/>
              <a:cxnLst/>
              <a:rect l="0" t="0" r="0" b="0"/>
              <a:pathLst>
                <a:path w="85853" h="215139">
                  <a:moveTo>
                    <a:pt x="58928" y="0"/>
                  </a:moveTo>
                  <a:lnTo>
                    <a:pt x="60452" y="1016"/>
                  </a:lnTo>
                  <a:lnTo>
                    <a:pt x="64262" y="4318"/>
                  </a:lnTo>
                  <a:lnTo>
                    <a:pt x="68580" y="8255"/>
                  </a:lnTo>
                  <a:lnTo>
                    <a:pt x="72898" y="10541"/>
                  </a:lnTo>
                  <a:lnTo>
                    <a:pt x="74803" y="13462"/>
                  </a:lnTo>
                  <a:lnTo>
                    <a:pt x="76200" y="18796"/>
                  </a:lnTo>
                  <a:lnTo>
                    <a:pt x="78232" y="25908"/>
                  </a:lnTo>
                  <a:lnTo>
                    <a:pt x="79121" y="35560"/>
                  </a:lnTo>
                  <a:lnTo>
                    <a:pt x="81534" y="58547"/>
                  </a:lnTo>
                  <a:lnTo>
                    <a:pt x="82550" y="85471"/>
                  </a:lnTo>
                  <a:lnTo>
                    <a:pt x="83439" y="112776"/>
                  </a:lnTo>
                  <a:lnTo>
                    <a:pt x="83947" y="138811"/>
                  </a:lnTo>
                  <a:lnTo>
                    <a:pt x="84455" y="149733"/>
                  </a:lnTo>
                  <a:lnTo>
                    <a:pt x="84963" y="158877"/>
                  </a:lnTo>
                  <a:lnTo>
                    <a:pt x="84963" y="166624"/>
                  </a:lnTo>
                  <a:lnTo>
                    <a:pt x="85344" y="171831"/>
                  </a:lnTo>
                  <a:lnTo>
                    <a:pt x="85852" y="184404"/>
                  </a:lnTo>
                  <a:lnTo>
                    <a:pt x="85344" y="194437"/>
                  </a:lnTo>
                  <a:lnTo>
                    <a:pt x="83439" y="202565"/>
                  </a:lnTo>
                  <a:lnTo>
                    <a:pt x="79629" y="208407"/>
                  </a:lnTo>
                  <a:lnTo>
                    <a:pt x="74295" y="212217"/>
                  </a:lnTo>
                  <a:lnTo>
                    <a:pt x="66675" y="214122"/>
                  </a:lnTo>
                  <a:lnTo>
                    <a:pt x="57023" y="215138"/>
                  </a:lnTo>
                  <a:lnTo>
                    <a:pt x="44577" y="214122"/>
                  </a:lnTo>
                  <a:lnTo>
                    <a:pt x="36449" y="211709"/>
                  </a:lnTo>
                  <a:lnTo>
                    <a:pt x="29718" y="206883"/>
                  </a:lnTo>
                  <a:lnTo>
                    <a:pt x="24003" y="199771"/>
                  </a:lnTo>
                  <a:lnTo>
                    <a:pt x="19177" y="190627"/>
                  </a:lnTo>
                  <a:lnTo>
                    <a:pt x="15748" y="180086"/>
                  </a:lnTo>
                  <a:lnTo>
                    <a:pt x="12954" y="168021"/>
                  </a:lnTo>
                  <a:lnTo>
                    <a:pt x="9017" y="141097"/>
                  </a:lnTo>
                  <a:lnTo>
                    <a:pt x="7112" y="112395"/>
                  </a:lnTo>
                  <a:lnTo>
                    <a:pt x="5715" y="84074"/>
                  </a:lnTo>
                  <a:lnTo>
                    <a:pt x="3810" y="59055"/>
                  </a:lnTo>
                  <a:lnTo>
                    <a:pt x="2794" y="48006"/>
                  </a:lnTo>
                  <a:lnTo>
                    <a:pt x="889" y="38862"/>
                  </a:lnTo>
                  <a:lnTo>
                    <a:pt x="0" y="33655"/>
                  </a:lnTo>
                  <a:lnTo>
                    <a:pt x="381" y="28321"/>
                  </a:lnTo>
                  <a:lnTo>
                    <a:pt x="3810" y="20193"/>
                  </a:lnTo>
                  <a:lnTo>
                    <a:pt x="10033" y="13462"/>
                  </a:lnTo>
                  <a:lnTo>
                    <a:pt x="19177" y="8255"/>
                  </a:lnTo>
                  <a:lnTo>
                    <a:pt x="29210" y="4826"/>
                  </a:lnTo>
                  <a:lnTo>
                    <a:pt x="39751" y="1905"/>
                  </a:lnTo>
                  <a:lnTo>
                    <a:pt x="49911" y="50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026660" y="3959479"/>
              <a:ext cx="67184" cy="16765"/>
            </a:xfrm>
            <a:custGeom>
              <a:avLst/>
              <a:gdLst/>
              <a:ahLst/>
              <a:cxnLst/>
              <a:rect l="0" t="0" r="0" b="0"/>
              <a:pathLst>
                <a:path w="67184" h="16765">
                  <a:moveTo>
                    <a:pt x="6223" y="12954"/>
                  </a:moveTo>
                  <a:lnTo>
                    <a:pt x="15748" y="8636"/>
                  </a:lnTo>
                  <a:lnTo>
                    <a:pt x="26797" y="4826"/>
                  </a:lnTo>
                  <a:lnTo>
                    <a:pt x="38354" y="1397"/>
                  </a:lnTo>
                  <a:lnTo>
                    <a:pt x="48895" y="0"/>
                  </a:lnTo>
                  <a:lnTo>
                    <a:pt x="58039" y="1016"/>
                  </a:lnTo>
                  <a:lnTo>
                    <a:pt x="61849" y="2921"/>
                  </a:lnTo>
                  <a:lnTo>
                    <a:pt x="64770" y="5334"/>
                  </a:lnTo>
                  <a:lnTo>
                    <a:pt x="66167" y="9144"/>
                  </a:lnTo>
                  <a:lnTo>
                    <a:pt x="67183" y="13462"/>
                  </a:lnTo>
                  <a:lnTo>
                    <a:pt x="66167" y="12446"/>
                  </a:lnTo>
                  <a:lnTo>
                    <a:pt x="64262" y="11049"/>
                  </a:lnTo>
                  <a:lnTo>
                    <a:pt x="57023" y="9652"/>
                  </a:lnTo>
                  <a:lnTo>
                    <a:pt x="46990" y="9144"/>
                  </a:lnTo>
                  <a:lnTo>
                    <a:pt x="35052" y="9144"/>
                  </a:lnTo>
                  <a:lnTo>
                    <a:pt x="22987" y="10033"/>
                  </a:lnTo>
                  <a:lnTo>
                    <a:pt x="12446" y="11938"/>
                  </a:lnTo>
                  <a:lnTo>
                    <a:pt x="3810" y="14351"/>
                  </a:lnTo>
                  <a:lnTo>
                    <a:pt x="0" y="16764"/>
                  </a:lnTo>
                  <a:close/>
                </a:path>
              </a:pathLst>
            </a:custGeom>
            <a:solidFill>
              <a:srgbClr val="FF6847"/>
            </a:solidFill>
            <a:ln w="0" cap="flat" cmpd="sng" algn="ctr">
              <a:solidFill>
                <a:srgbClr val="FF68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029073" y="3999738"/>
              <a:ext cx="67184" cy="16892"/>
            </a:xfrm>
            <a:custGeom>
              <a:avLst/>
              <a:gdLst/>
              <a:ahLst/>
              <a:cxnLst/>
              <a:rect l="0" t="0" r="0" b="0"/>
              <a:pathLst>
                <a:path w="67184" h="16892">
                  <a:moveTo>
                    <a:pt x="6223" y="13081"/>
                  </a:moveTo>
                  <a:lnTo>
                    <a:pt x="15748" y="8763"/>
                  </a:lnTo>
                  <a:lnTo>
                    <a:pt x="26797" y="4826"/>
                  </a:lnTo>
                  <a:lnTo>
                    <a:pt x="38354" y="1524"/>
                  </a:lnTo>
                  <a:lnTo>
                    <a:pt x="49403" y="0"/>
                  </a:lnTo>
                  <a:lnTo>
                    <a:pt x="58547" y="1016"/>
                  </a:lnTo>
                  <a:lnTo>
                    <a:pt x="61849" y="2921"/>
                  </a:lnTo>
                  <a:lnTo>
                    <a:pt x="64770" y="5334"/>
                  </a:lnTo>
                  <a:lnTo>
                    <a:pt x="66675" y="9144"/>
                  </a:lnTo>
                  <a:lnTo>
                    <a:pt x="67183" y="13970"/>
                  </a:lnTo>
                  <a:lnTo>
                    <a:pt x="66167" y="12573"/>
                  </a:lnTo>
                  <a:lnTo>
                    <a:pt x="64262" y="11049"/>
                  </a:lnTo>
                  <a:lnTo>
                    <a:pt x="57023" y="9652"/>
                  </a:lnTo>
                  <a:lnTo>
                    <a:pt x="46990" y="9144"/>
                  </a:lnTo>
                  <a:lnTo>
                    <a:pt x="34925" y="9144"/>
                  </a:lnTo>
                  <a:lnTo>
                    <a:pt x="22987" y="10160"/>
                  </a:lnTo>
                  <a:lnTo>
                    <a:pt x="12446" y="12065"/>
                  </a:lnTo>
                  <a:lnTo>
                    <a:pt x="4318" y="14478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FF6847"/>
            </a:solidFill>
            <a:ln w="0" cap="flat" cmpd="sng" algn="ctr">
              <a:solidFill>
                <a:srgbClr val="FF68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031867" y="4036822"/>
              <a:ext cx="67184" cy="16765"/>
            </a:xfrm>
            <a:custGeom>
              <a:avLst/>
              <a:gdLst/>
              <a:ahLst/>
              <a:cxnLst/>
              <a:rect l="0" t="0" r="0" b="0"/>
              <a:pathLst>
                <a:path w="67184" h="16765">
                  <a:moveTo>
                    <a:pt x="6223" y="12954"/>
                  </a:moveTo>
                  <a:lnTo>
                    <a:pt x="15875" y="8636"/>
                  </a:lnTo>
                  <a:lnTo>
                    <a:pt x="26924" y="4699"/>
                  </a:lnTo>
                  <a:lnTo>
                    <a:pt x="38481" y="1397"/>
                  </a:lnTo>
                  <a:lnTo>
                    <a:pt x="49022" y="0"/>
                  </a:lnTo>
                  <a:lnTo>
                    <a:pt x="58166" y="889"/>
                  </a:lnTo>
                  <a:lnTo>
                    <a:pt x="61976" y="2794"/>
                  </a:lnTo>
                  <a:lnTo>
                    <a:pt x="64897" y="5207"/>
                  </a:lnTo>
                  <a:lnTo>
                    <a:pt x="66294" y="9017"/>
                  </a:lnTo>
                  <a:lnTo>
                    <a:pt x="67183" y="13843"/>
                  </a:lnTo>
                  <a:lnTo>
                    <a:pt x="66294" y="12446"/>
                  </a:lnTo>
                  <a:lnTo>
                    <a:pt x="64389" y="10922"/>
                  </a:lnTo>
                  <a:lnTo>
                    <a:pt x="57150" y="9525"/>
                  </a:lnTo>
                  <a:lnTo>
                    <a:pt x="47117" y="9017"/>
                  </a:lnTo>
                  <a:lnTo>
                    <a:pt x="35052" y="9017"/>
                  </a:lnTo>
                  <a:lnTo>
                    <a:pt x="23114" y="10033"/>
                  </a:lnTo>
                  <a:lnTo>
                    <a:pt x="12573" y="11938"/>
                  </a:lnTo>
                  <a:lnTo>
                    <a:pt x="3937" y="13843"/>
                  </a:lnTo>
                  <a:lnTo>
                    <a:pt x="0" y="16764"/>
                  </a:lnTo>
                  <a:close/>
                </a:path>
              </a:pathLst>
            </a:custGeom>
            <a:solidFill>
              <a:srgbClr val="FF6847"/>
            </a:solidFill>
            <a:ln w="0" cap="flat" cmpd="sng" algn="ctr">
              <a:solidFill>
                <a:srgbClr val="FF68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034280" y="4075176"/>
              <a:ext cx="67184" cy="16765"/>
            </a:xfrm>
            <a:custGeom>
              <a:avLst/>
              <a:gdLst/>
              <a:ahLst/>
              <a:cxnLst/>
              <a:rect l="0" t="0" r="0" b="0"/>
              <a:pathLst>
                <a:path w="67184" h="16765">
                  <a:moveTo>
                    <a:pt x="6223" y="12954"/>
                  </a:moveTo>
                  <a:lnTo>
                    <a:pt x="15875" y="8636"/>
                  </a:lnTo>
                  <a:lnTo>
                    <a:pt x="26924" y="4826"/>
                  </a:lnTo>
                  <a:lnTo>
                    <a:pt x="38481" y="1397"/>
                  </a:lnTo>
                  <a:lnTo>
                    <a:pt x="49403" y="0"/>
                  </a:lnTo>
                  <a:lnTo>
                    <a:pt x="58547" y="889"/>
                  </a:lnTo>
                  <a:lnTo>
                    <a:pt x="61976" y="2921"/>
                  </a:lnTo>
                  <a:lnTo>
                    <a:pt x="64770" y="5207"/>
                  </a:lnTo>
                  <a:lnTo>
                    <a:pt x="66802" y="9144"/>
                  </a:lnTo>
                  <a:lnTo>
                    <a:pt x="67183" y="13843"/>
                  </a:lnTo>
                  <a:lnTo>
                    <a:pt x="66294" y="12446"/>
                  </a:lnTo>
                  <a:lnTo>
                    <a:pt x="64389" y="11049"/>
                  </a:lnTo>
                  <a:lnTo>
                    <a:pt x="57150" y="9525"/>
                  </a:lnTo>
                  <a:lnTo>
                    <a:pt x="47117" y="9144"/>
                  </a:lnTo>
                  <a:lnTo>
                    <a:pt x="35052" y="9525"/>
                  </a:lnTo>
                  <a:lnTo>
                    <a:pt x="23114" y="10541"/>
                  </a:lnTo>
                  <a:lnTo>
                    <a:pt x="12446" y="11938"/>
                  </a:lnTo>
                  <a:lnTo>
                    <a:pt x="4318" y="14351"/>
                  </a:lnTo>
                  <a:lnTo>
                    <a:pt x="0" y="16764"/>
                  </a:lnTo>
                  <a:close/>
                </a:path>
              </a:pathLst>
            </a:custGeom>
            <a:solidFill>
              <a:srgbClr val="FF6847"/>
            </a:solidFill>
            <a:ln w="0" cap="flat" cmpd="sng" algn="ctr">
              <a:solidFill>
                <a:srgbClr val="FF68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083683" y="3715131"/>
              <a:ext cx="46610" cy="20702"/>
            </a:xfrm>
            <a:custGeom>
              <a:avLst/>
              <a:gdLst/>
              <a:ahLst/>
              <a:cxnLst/>
              <a:rect l="0" t="0" r="0" b="0"/>
              <a:pathLst>
                <a:path w="46610" h="20702">
                  <a:moveTo>
                    <a:pt x="1016" y="8128"/>
                  </a:moveTo>
                  <a:lnTo>
                    <a:pt x="3937" y="7747"/>
                  </a:lnTo>
                  <a:lnTo>
                    <a:pt x="9144" y="6731"/>
                  </a:lnTo>
                  <a:lnTo>
                    <a:pt x="15875" y="5334"/>
                  </a:lnTo>
                  <a:lnTo>
                    <a:pt x="46609" y="0"/>
                  </a:lnTo>
                  <a:lnTo>
                    <a:pt x="46101" y="1524"/>
                  </a:lnTo>
                  <a:lnTo>
                    <a:pt x="43688" y="4826"/>
                  </a:lnTo>
                  <a:lnTo>
                    <a:pt x="41783" y="7747"/>
                  </a:lnTo>
                  <a:lnTo>
                    <a:pt x="39878" y="9652"/>
                  </a:lnTo>
                  <a:lnTo>
                    <a:pt x="36576" y="13970"/>
                  </a:lnTo>
                  <a:lnTo>
                    <a:pt x="33147" y="17272"/>
                  </a:lnTo>
                  <a:lnTo>
                    <a:pt x="28321" y="20701"/>
                  </a:lnTo>
                  <a:lnTo>
                    <a:pt x="24511" y="20701"/>
                  </a:lnTo>
                  <a:lnTo>
                    <a:pt x="21717" y="18796"/>
                  </a:lnTo>
                  <a:lnTo>
                    <a:pt x="13462" y="12446"/>
                  </a:lnTo>
                  <a:lnTo>
                    <a:pt x="7747" y="10160"/>
                  </a:lnTo>
                  <a:lnTo>
                    <a:pt x="0" y="863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106289" y="3717036"/>
              <a:ext cx="12066" cy="17273"/>
            </a:xfrm>
            <a:custGeom>
              <a:avLst/>
              <a:gdLst/>
              <a:ahLst/>
              <a:cxnLst/>
              <a:rect l="0" t="0" r="0" b="0"/>
              <a:pathLst>
                <a:path w="12066" h="17273">
                  <a:moveTo>
                    <a:pt x="1397" y="2413"/>
                  </a:moveTo>
                  <a:lnTo>
                    <a:pt x="3429" y="508"/>
                  </a:lnTo>
                  <a:lnTo>
                    <a:pt x="5715" y="0"/>
                  </a:lnTo>
                  <a:lnTo>
                    <a:pt x="8128" y="508"/>
                  </a:lnTo>
                  <a:lnTo>
                    <a:pt x="10033" y="2413"/>
                  </a:lnTo>
                  <a:lnTo>
                    <a:pt x="12065" y="8636"/>
                  </a:lnTo>
                  <a:lnTo>
                    <a:pt x="10033" y="14478"/>
                  </a:lnTo>
                  <a:lnTo>
                    <a:pt x="8128" y="16383"/>
                  </a:lnTo>
                  <a:lnTo>
                    <a:pt x="5715" y="17272"/>
                  </a:lnTo>
                  <a:lnTo>
                    <a:pt x="3429" y="16383"/>
                  </a:lnTo>
                  <a:lnTo>
                    <a:pt x="1397" y="14478"/>
                  </a:lnTo>
                  <a:lnTo>
                    <a:pt x="0" y="8636"/>
                  </a:lnTo>
                  <a:close/>
                </a:path>
              </a:pathLst>
            </a:custGeom>
            <a:solidFill>
              <a:srgbClr val="7F0000"/>
            </a:solidFill>
            <a:ln w="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040122" y="3694938"/>
              <a:ext cx="105030" cy="48515"/>
            </a:xfrm>
            <a:custGeom>
              <a:avLst/>
              <a:gdLst/>
              <a:ahLst/>
              <a:cxnLst/>
              <a:rect l="0" t="0" r="0" b="0"/>
              <a:pathLst>
                <a:path w="105030" h="48515">
                  <a:moveTo>
                    <a:pt x="7620" y="41402"/>
                  </a:moveTo>
                  <a:lnTo>
                    <a:pt x="17653" y="33655"/>
                  </a:lnTo>
                  <a:lnTo>
                    <a:pt x="30226" y="25527"/>
                  </a:lnTo>
                  <a:lnTo>
                    <a:pt x="43561" y="17399"/>
                  </a:lnTo>
                  <a:lnTo>
                    <a:pt x="57531" y="9652"/>
                  </a:lnTo>
                  <a:lnTo>
                    <a:pt x="70485" y="3937"/>
                  </a:lnTo>
                  <a:lnTo>
                    <a:pt x="82042" y="508"/>
                  </a:lnTo>
                  <a:lnTo>
                    <a:pt x="86868" y="0"/>
                  </a:lnTo>
                  <a:lnTo>
                    <a:pt x="90678" y="508"/>
                  </a:lnTo>
                  <a:lnTo>
                    <a:pt x="93091" y="2032"/>
                  </a:lnTo>
                  <a:lnTo>
                    <a:pt x="94488" y="4318"/>
                  </a:lnTo>
                  <a:lnTo>
                    <a:pt x="97917" y="12065"/>
                  </a:lnTo>
                  <a:lnTo>
                    <a:pt x="101219" y="19304"/>
                  </a:lnTo>
                  <a:lnTo>
                    <a:pt x="103124" y="21717"/>
                  </a:lnTo>
                  <a:lnTo>
                    <a:pt x="105029" y="22098"/>
                  </a:lnTo>
                  <a:lnTo>
                    <a:pt x="92583" y="22606"/>
                  </a:lnTo>
                  <a:lnTo>
                    <a:pt x="78613" y="23622"/>
                  </a:lnTo>
                  <a:lnTo>
                    <a:pt x="48387" y="27432"/>
                  </a:lnTo>
                  <a:lnTo>
                    <a:pt x="34036" y="30734"/>
                  </a:lnTo>
                  <a:lnTo>
                    <a:pt x="21082" y="35560"/>
                  </a:lnTo>
                  <a:lnTo>
                    <a:pt x="9017" y="41402"/>
                  </a:lnTo>
                  <a:lnTo>
                    <a:pt x="0" y="48514"/>
                  </a:lnTo>
                  <a:lnTo>
                    <a:pt x="381" y="47117"/>
                  </a:lnTo>
                  <a:close/>
                </a:path>
              </a:pathLst>
            </a:custGeom>
            <a:solidFill>
              <a:srgbClr val="FF6847"/>
            </a:solidFill>
            <a:ln w="0" cap="flat" cmpd="sng" algn="ctr">
              <a:solidFill>
                <a:srgbClr val="FF684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074666" y="3798697"/>
              <a:ext cx="62866" cy="45594"/>
            </a:xfrm>
            <a:custGeom>
              <a:avLst/>
              <a:gdLst/>
              <a:ahLst/>
              <a:cxnLst/>
              <a:rect l="0" t="0" r="0" b="0"/>
              <a:pathLst>
                <a:path w="62866" h="45594">
                  <a:moveTo>
                    <a:pt x="12954" y="4318"/>
                  </a:moveTo>
                  <a:lnTo>
                    <a:pt x="18669" y="7620"/>
                  </a:lnTo>
                  <a:lnTo>
                    <a:pt x="30734" y="13462"/>
                  </a:lnTo>
                  <a:lnTo>
                    <a:pt x="38862" y="16256"/>
                  </a:lnTo>
                  <a:lnTo>
                    <a:pt x="46990" y="18669"/>
                  </a:lnTo>
                  <a:lnTo>
                    <a:pt x="54737" y="22098"/>
                  </a:lnTo>
                  <a:lnTo>
                    <a:pt x="58039" y="25400"/>
                  </a:lnTo>
                  <a:lnTo>
                    <a:pt x="60452" y="30226"/>
                  </a:lnTo>
                  <a:lnTo>
                    <a:pt x="60960" y="32639"/>
                  </a:lnTo>
                  <a:lnTo>
                    <a:pt x="62357" y="36449"/>
                  </a:lnTo>
                  <a:lnTo>
                    <a:pt x="62865" y="40767"/>
                  </a:lnTo>
                  <a:lnTo>
                    <a:pt x="62865" y="43180"/>
                  </a:lnTo>
                  <a:lnTo>
                    <a:pt x="53721" y="45593"/>
                  </a:lnTo>
                  <a:lnTo>
                    <a:pt x="43180" y="45085"/>
                  </a:lnTo>
                  <a:lnTo>
                    <a:pt x="31115" y="42164"/>
                  </a:lnTo>
                  <a:lnTo>
                    <a:pt x="20066" y="36957"/>
                  </a:lnTo>
                  <a:lnTo>
                    <a:pt x="10541" y="29718"/>
                  </a:lnTo>
                  <a:lnTo>
                    <a:pt x="3302" y="21590"/>
                  </a:lnTo>
                  <a:lnTo>
                    <a:pt x="0" y="12446"/>
                  </a:lnTo>
                  <a:lnTo>
                    <a:pt x="1905" y="2921"/>
                  </a:lnTo>
                  <a:lnTo>
                    <a:pt x="3810" y="508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E5C9AF"/>
            </a:solidFill>
            <a:ln w="0" cap="flat" cmpd="sng" algn="ctr">
              <a:solidFill>
                <a:srgbClr val="E5C9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090033" y="3790061"/>
              <a:ext cx="34926" cy="16765"/>
            </a:xfrm>
            <a:custGeom>
              <a:avLst/>
              <a:gdLst/>
              <a:ahLst/>
              <a:cxnLst/>
              <a:rect l="0" t="0" r="0" b="0"/>
              <a:pathLst>
                <a:path w="34926" h="16765">
                  <a:moveTo>
                    <a:pt x="5207" y="1905"/>
                  </a:moveTo>
                  <a:lnTo>
                    <a:pt x="13335" y="4318"/>
                  </a:lnTo>
                  <a:lnTo>
                    <a:pt x="23495" y="7239"/>
                  </a:lnTo>
                  <a:lnTo>
                    <a:pt x="34544" y="7620"/>
                  </a:lnTo>
                  <a:lnTo>
                    <a:pt x="34925" y="9525"/>
                  </a:lnTo>
                  <a:lnTo>
                    <a:pt x="34036" y="13462"/>
                  </a:lnTo>
                  <a:lnTo>
                    <a:pt x="30607" y="16256"/>
                  </a:lnTo>
                  <a:lnTo>
                    <a:pt x="27813" y="16764"/>
                  </a:lnTo>
                  <a:lnTo>
                    <a:pt x="24003" y="15875"/>
                  </a:lnTo>
                  <a:lnTo>
                    <a:pt x="17653" y="12446"/>
                  </a:lnTo>
                  <a:lnTo>
                    <a:pt x="10541" y="7239"/>
                  </a:lnTo>
                  <a:lnTo>
                    <a:pt x="3810" y="2413"/>
                  </a:lnTo>
                  <a:lnTo>
                    <a:pt x="1397" y="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113528" y="3750691"/>
              <a:ext cx="13844" cy="20575"/>
            </a:xfrm>
            <a:custGeom>
              <a:avLst/>
              <a:gdLst/>
              <a:ahLst/>
              <a:cxnLst/>
              <a:rect l="0" t="0" r="0" b="0"/>
              <a:pathLst>
                <a:path w="13844" h="20575">
                  <a:moveTo>
                    <a:pt x="4318" y="889"/>
                  </a:moveTo>
                  <a:lnTo>
                    <a:pt x="6223" y="2921"/>
                  </a:lnTo>
                  <a:lnTo>
                    <a:pt x="8636" y="5715"/>
                  </a:lnTo>
                  <a:lnTo>
                    <a:pt x="13843" y="8636"/>
                  </a:lnTo>
                  <a:lnTo>
                    <a:pt x="11049" y="16256"/>
                  </a:lnTo>
                  <a:lnTo>
                    <a:pt x="6731" y="20574"/>
                  </a:lnTo>
                  <a:lnTo>
                    <a:pt x="2794" y="20574"/>
                  </a:lnTo>
                  <a:lnTo>
                    <a:pt x="1397" y="19685"/>
                  </a:lnTo>
                  <a:lnTo>
                    <a:pt x="508" y="17272"/>
                  </a:lnTo>
                  <a:lnTo>
                    <a:pt x="0" y="12446"/>
                  </a:lnTo>
                  <a:lnTo>
                    <a:pt x="889" y="6223"/>
                  </a:lnTo>
                  <a:lnTo>
                    <a:pt x="1397" y="889"/>
                  </a:lnTo>
                  <a:lnTo>
                    <a:pt x="1397" y="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BF8241"/>
            </a:solidFill>
            <a:ln w="0" cap="flat" cmpd="sng" algn="ctr">
              <a:solidFill>
                <a:srgbClr val="BF824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027549" y="1770634"/>
              <a:ext cx="13971" cy="30227"/>
            </a:xfrm>
            <a:custGeom>
              <a:avLst/>
              <a:gdLst/>
              <a:ahLst/>
              <a:cxnLst/>
              <a:rect l="0" t="0" r="0" b="0"/>
              <a:pathLst>
                <a:path w="13971" h="30227">
                  <a:moveTo>
                    <a:pt x="508" y="9144"/>
                  </a:moveTo>
                  <a:lnTo>
                    <a:pt x="1905" y="4826"/>
                  </a:lnTo>
                  <a:lnTo>
                    <a:pt x="4318" y="1524"/>
                  </a:lnTo>
                  <a:lnTo>
                    <a:pt x="7239" y="0"/>
                  </a:lnTo>
                  <a:lnTo>
                    <a:pt x="9652" y="1524"/>
                  </a:lnTo>
                  <a:lnTo>
                    <a:pt x="12065" y="4826"/>
                  </a:lnTo>
                  <a:lnTo>
                    <a:pt x="13462" y="9144"/>
                  </a:lnTo>
                  <a:lnTo>
                    <a:pt x="13970" y="14986"/>
                  </a:lnTo>
                  <a:lnTo>
                    <a:pt x="13462" y="21209"/>
                  </a:lnTo>
                  <a:lnTo>
                    <a:pt x="12065" y="25908"/>
                  </a:lnTo>
                  <a:lnTo>
                    <a:pt x="9652" y="28829"/>
                  </a:lnTo>
                  <a:lnTo>
                    <a:pt x="7239" y="30226"/>
                  </a:lnTo>
                  <a:lnTo>
                    <a:pt x="4318" y="28829"/>
                  </a:lnTo>
                  <a:lnTo>
                    <a:pt x="1905" y="25908"/>
                  </a:lnTo>
                  <a:lnTo>
                    <a:pt x="508" y="21209"/>
                  </a:lnTo>
                  <a:lnTo>
                    <a:pt x="0" y="1498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116322" y="1798955"/>
              <a:ext cx="262637" cy="288545"/>
            </a:xfrm>
            <a:custGeom>
              <a:avLst/>
              <a:gdLst/>
              <a:ahLst/>
              <a:cxnLst/>
              <a:rect l="0" t="0" r="0" b="0"/>
              <a:pathLst>
                <a:path w="262637" h="288545">
                  <a:moveTo>
                    <a:pt x="125349" y="174244"/>
                  </a:moveTo>
                  <a:lnTo>
                    <a:pt x="108077" y="169545"/>
                  </a:lnTo>
                  <a:lnTo>
                    <a:pt x="92202" y="165608"/>
                  </a:lnTo>
                  <a:lnTo>
                    <a:pt x="77343" y="162814"/>
                  </a:lnTo>
                  <a:lnTo>
                    <a:pt x="61976" y="160401"/>
                  </a:lnTo>
                  <a:lnTo>
                    <a:pt x="46101" y="158877"/>
                  </a:lnTo>
                  <a:lnTo>
                    <a:pt x="28829" y="157988"/>
                  </a:lnTo>
                  <a:lnTo>
                    <a:pt x="9144" y="157480"/>
                  </a:lnTo>
                  <a:lnTo>
                    <a:pt x="7239" y="141224"/>
                  </a:lnTo>
                  <a:lnTo>
                    <a:pt x="4826" y="126238"/>
                  </a:lnTo>
                  <a:lnTo>
                    <a:pt x="2032" y="99822"/>
                  </a:lnTo>
                  <a:lnTo>
                    <a:pt x="0" y="78232"/>
                  </a:lnTo>
                  <a:lnTo>
                    <a:pt x="508" y="59563"/>
                  </a:lnTo>
                  <a:lnTo>
                    <a:pt x="3937" y="43688"/>
                  </a:lnTo>
                  <a:lnTo>
                    <a:pt x="10160" y="29337"/>
                  </a:lnTo>
                  <a:lnTo>
                    <a:pt x="19685" y="14986"/>
                  </a:lnTo>
                  <a:lnTo>
                    <a:pt x="33147" y="0"/>
                  </a:lnTo>
                  <a:lnTo>
                    <a:pt x="49530" y="1905"/>
                  </a:lnTo>
                  <a:lnTo>
                    <a:pt x="69215" y="3429"/>
                  </a:lnTo>
                  <a:lnTo>
                    <a:pt x="113792" y="5842"/>
                  </a:lnTo>
                  <a:lnTo>
                    <a:pt x="136906" y="7747"/>
                  </a:lnTo>
                  <a:lnTo>
                    <a:pt x="157988" y="10541"/>
                  </a:lnTo>
                  <a:lnTo>
                    <a:pt x="177165" y="14986"/>
                  </a:lnTo>
                  <a:lnTo>
                    <a:pt x="185293" y="18288"/>
                  </a:lnTo>
                  <a:lnTo>
                    <a:pt x="192024" y="21590"/>
                  </a:lnTo>
                  <a:lnTo>
                    <a:pt x="204978" y="29845"/>
                  </a:lnTo>
                  <a:lnTo>
                    <a:pt x="217043" y="38862"/>
                  </a:lnTo>
                  <a:lnTo>
                    <a:pt x="227584" y="49022"/>
                  </a:lnTo>
                  <a:lnTo>
                    <a:pt x="237236" y="59563"/>
                  </a:lnTo>
                  <a:lnTo>
                    <a:pt x="245364" y="71120"/>
                  </a:lnTo>
                  <a:lnTo>
                    <a:pt x="252095" y="83566"/>
                  </a:lnTo>
                  <a:lnTo>
                    <a:pt x="257302" y="96520"/>
                  </a:lnTo>
                  <a:lnTo>
                    <a:pt x="260731" y="110490"/>
                  </a:lnTo>
                  <a:lnTo>
                    <a:pt x="262636" y="124841"/>
                  </a:lnTo>
                  <a:lnTo>
                    <a:pt x="262636" y="140208"/>
                  </a:lnTo>
                  <a:lnTo>
                    <a:pt x="260731" y="155575"/>
                  </a:lnTo>
                  <a:lnTo>
                    <a:pt x="256921" y="171831"/>
                  </a:lnTo>
                  <a:lnTo>
                    <a:pt x="251079" y="188722"/>
                  </a:lnTo>
                  <a:lnTo>
                    <a:pt x="242951" y="205486"/>
                  </a:lnTo>
                  <a:lnTo>
                    <a:pt x="232918" y="223266"/>
                  </a:lnTo>
                  <a:lnTo>
                    <a:pt x="220345" y="241046"/>
                  </a:lnTo>
                  <a:lnTo>
                    <a:pt x="217551" y="244348"/>
                  </a:lnTo>
                  <a:lnTo>
                    <a:pt x="213233" y="248158"/>
                  </a:lnTo>
                  <a:lnTo>
                    <a:pt x="200660" y="256794"/>
                  </a:lnTo>
                  <a:lnTo>
                    <a:pt x="185293" y="265938"/>
                  </a:lnTo>
                  <a:lnTo>
                    <a:pt x="168021" y="275082"/>
                  </a:lnTo>
                  <a:lnTo>
                    <a:pt x="150241" y="282321"/>
                  </a:lnTo>
                  <a:lnTo>
                    <a:pt x="133985" y="287147"/>
                  </a:lnTo>
                  <a:lnTo>
                    <a:pt x="126746" y="288544"/>
                  </a:lnTo>
                  <a:lnTo>
                    <a:pt x="121031" y="288544"/>
                  </a:lnTo>
                  <a:lnTo>
                    <a:pt x="115697" y="287528"/>
                  </a:lnTo>
                  <a:lnTo>
                    <a:pt x="112395" y="285623"/>
                  </a:lnTo>
                  <a:lnTo>
                    <a:pt x="115316" y="275082"/>
                  </a:lnTo>
                  <a:lnTo>
                    <a:pt x="114808" y="266954"/>
                  </a:lnTo>
                  <a:lnTo>
                    <a:pt x="111887" y="261112"/>
                  </a:lnTo>
                  <a:lnTo>
                    <a:pt x="106680" y="257302"/>
                  </a:lnTo>
                  <a:lnTo>
                    <a:pt x="124841" y="250571"/>
                  </a:lnTo>
                  <a:lnTo>
                    <a:pt x="139700" y="241935"/>
                  </a:lnTo>
                  <a:lnTo>
                    <a:pt x="151257" y="230886"/>
                  </a:lnTo>
                  <a:lnTo>
                    <a:pt x="158496" y="219837"/>
                  </a:lnTo>
                  <a:lnTo>
                    <a:pt x="161798" y="208407"/>
                  </a:lnTo>
                  <a:lnTo>
                    <a:pt x="160909" y="197358"/>
                  </a:lnTo>
                  <a:lnTo>
                    <a:pt x="158496" y="192024"/>
                  </a:lnTo>
                  <a:lnTo>
                    <a:pt x="155575" y="187706"/>
                  </a:lnTo>
                  <a:lnTo>
                    <a:pt x="150749" y="183896"/>
                  </a:lnTo>
                  <a:lnTo>
                    <a:pt x="145034" y="180467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168646" y="1848485"/>
              <a:ext cx="169546" cy="154941"/>
            </a:xfrm>
            <a:custGeom>
              <a:avLst/>
              <a:gdLst/>
              <a:ahLst/>
              <a:cxnLst/>
              <a:rect l="0" t="0" r="0" b="0"/>
              <a:pathLst>
                <a:path w="169546" h="154941">
                  <a:moveTo>
                    <a:pt x="34671" y="889"/>
                  </a:moveTo>
                  <a:lnTo>
                    <a:pt x="60071" y="2794"/>
                  </a:lnTo>
                  <a:lnTo>
                    <a:pt x="84963" y="7112"/>
                  </a:lnTo>
                  <a:lnTo>
                    <a:pt x="108585" y="13843"/>
                  </a:lnTo>
                  <a:lnTo>
                    <a:pt x="119126" y="18669"/>
                  </a:lnTo>
                  <a:lnTo>
                    <a:pt x="129159" y="24003"/>
                  </a:lnTo>
                  <a:lnTo>
                    <a:pt x="138811" y="30226"/>
                  </a:lnTo>
                  <a:lnTo>
                    <a:pt x="146939" y="37338"/>
                  </a:lnTo>
                  <a:lnTo>
                    <a:pt x="154178" y="45974"/>
                  </a:lnTo>
                  <a:lnTo>
                    <a:pt x="160401" y="55626"/>
                  </a:lnTo>
                  <a:lnTo>
                    <a:pt x="165227" y="66167"/>
                  </a:lnTo>
                  <a:lnTo>
                    <a:pt x="168021" y="78232"/>
                  </a:lnTo>
                  <a:lnTo>
                    <a:pt x="169545" y="87757"/>
                  </a:lnTo>
                  <a:lnTo>
                    <a:pt x="169545" y="97409"/>
                  </a:lnTo>
                  <a:lnTo>
                    <a:pt x="166116" y="114681"/>
                  </a:lnTo>
                  <a:lnTo>
                    <a:pt x="159385" y="130937"/>
                  </a:lnTo>
                  <a:lnTo>
                    <a:pt x="152273" y="146812"/>
                  </a:lnTo>
                  <a:lnTo>
                    <a:pt x="150749" y="148717"/>
                  </a:lnTo>
                  <a:lnTo>
                    <a:pt x="148844" y="151638"/>
                  </a:lnTo>
                  <a:lnTo>
                    <a:pt x="146939" y="154559"/>
                  </a:lnTo>
                  <a:lnTo>
                    <a:pt x="145034" y="154940"/>
                  </a:lnTo>
                  <a:lnTo>
                    <a:pt x="140716" y="147320"/>
                  </a:lnTo>
                  <a:lnTo>
                    <a:pt x="138303" y="138176"/>
                  </a:lnTo>
                  <a:lnTo>
                    <a:pt x="136906" y="128143"/>
                  </a:lnTo>
                  <a:lnTo>
                    <a:pt x="134493" y="118491"/>
                  </a:lnTo>
                  <a:lnTo>
                    <a:pt x="130556" y="108966"/>
                  </a:lnTo>
                  <a:lnTo>
                    <a:pt x="126238" y="100711"/>
                  </a:lnTo>
                  <a:lnTo>
                    <a:pt x="116205" y="86360"/>
                  </a:lnTo>
                  <a:lnTo>
                    <a:pt x="103251" y="75311"/>
                  </a:lnTo>
                  <a:lnTo>
                    <a:pt x="88392" y="66675"/>
                  </a:lnTo>
                  <a:lnTo>
                    <a:pt x="71628" y="60960"/>
                  </a:lnTo>
                  <a:lnTo>
                    <a:pt x="52832" y="56134"/>
                  </a:lnTo>
                  <a:lnTo>
                    <a:pt x="32639" y="52705"/>
                  </a:lnTo>
                  <a:lnTo>
                    <a:pt x="10668" y="49911"/>
                  </a:lnTo>
                  <a:lnTo>
                    <a:pt x="6350" y="47498"/>
                  </a:lnTo>
                  <a:lnTo>
                    <a:pt x="2921" y="41656"/>
                  </a:lnTo>
                  <a:lnTo>
                    <a:pt x="1016" y="33528"/>
                  </a:lnTo>
                  <a:lnTo>
                    <a:pt x="0" y="24384"/>
                  </a:lnTo>
                  <a:lnTo>
                    <a:pt x="508" y="15367"/>
                  </a:lnTo>
                  <a:lnTo>
                    <a:pt x="2413" y="7620"/>
                  </a:lnTo>
                  <a:lnTo>
                    <a:pt x="5334" y="2413"/>
                  </a:lnTo>
                  <a:lnTo>
                    <a:pt x="9652" y="0"/>
                  </a:lnTo>
                  <a:close/>
                </a:path>
              </a:pathLst>
            </a:custGeom>
            <a:solidFill>
              <a:srgbClr val="AA5E0A"/>
            </a:solidFill>
            <a:ln w="0" cap="flat" cmpd="sng" algn="ctr">
              <a:solidFill>
                <a:srgbClr val="AA5E0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877308" y="1689989"/>
              <a:ext cx="261621" cy="77852"/>
            </a:xfrm>
            <a:custGeom>
              <a:avLst/>
              <a:gdLst/>
              <a:ahLst/>
              <a:cxnLst/>
              <a:rect l="0" t="0" r="0" b="0"/>
              <a:pathLst>
                <a:path w="261621" h="77852">
                  <a:moveTo>
                    <a:pt x="11557" y="48514"/>
                  </a:moveTo>
                  <a:lnTo>
                    <a:pt x="7239" y="48006"/>
                  </a:lnTo>
                  <a:lnTo>
                    <a:pt x="3429" y="47625"/>
                  </a:lnTo>
                  <a:lnTo>
                    <a:pt x="0" y="44704"/>
                  </a:lnTo>
                  <a:lnTo>
                    <a:pt x="1524" y="40894"/>
                  </a:lnTo>
                  <a:lnTo>
                    <a:pt x="5842" y="36068"/>
                  </a:lnTo>
                  <a:lnTo>
                    <a:pt x="13970" y="30353"/>
                  </a:lnTo>
                  <a:lnTo>
                    <a:pt x="25019" y="24003"/>
                  </a:lnTo>
                  <a:lnTo>
                    <a:pt x="38862" y="17780"/>
                  </a:lnTo>
                  <a:lnTo>
                    <a:pt x="54229" y="12573"/>
                  </a:lnTo>
                  <a:lnTo>
                    <a:pt x="72009" y="7239"/>
                  </a:lnTo>
                  <a:lnTo>
                    <a:pt x="90805" y="3429"/>
                  </a:lnTo>
                  <a:lnTo>
                    <a:pt x="109982" y="1016"/>
                  </a:lnTo>
                  <a:lnTo>
                    <a:pt x="130175" y="0"/>
                  </a:lnTo>
                  <a:lnTo>
                    <a:pt x="150241" y="1524"/>
                  </a:lnTo>
                  <a:lnTo>
                    <a:pt x="169926" y="5334"/>
                  </a:lnTo>
                  <a:lnTo>
                    <a:pt x="188722" y="12065"/>
                  </a:lnTo>
                  <a:lnTo>
                    <a:pt x="206883" y="21590"/>
                  </a:lnTo>
                  <a:lnTo>
                    <a:pt x="216027" y="26924"/>
                  </a:lnTo>
                  <a:lnTo>
                    <a:pt x="226060" y="31750"/>
                  </a:lnTo>
                  <a:lnTo>
                    <a:pt x="236220" y="37465"/>
                  </a:lnTo>
                  <a:lnTo>
                    <a:pt x="244348" y="44704"/>
                  </a:lnTo>
                  <a:lnTo>
                    <a:pt x="246253" y="46609"/>
                  </a:lnTo>
                  <a:lnTo>
                    <a:pt x="248666" y="50927"/>
                  </a:lnTo>
                  <a:lnTo>
                    <a:pt x="255397" y="61976"/>
                  </a:lnTo>
                  <a:lnTo>
                    <a:pt x="258318" y="67691"/>
                  </a:lnTo>
                  <a:lnTo>
                    <a:pt x="260731" y="73025"/>
                  </a:lnTo>
                  <a:lnTo>
                    <a:pt x="261620" y="76327"/>
                  </a:lnTo>
                  <a:lnTo>
                    <a:pt x="260731" y="77851"/>
                  </a:lnTo>
                  <a:lnTo>
                    <a:pt x="250063" y="77851"/>
                  </a:lnTo>
                  <a:lnTo>
                    <a:pt x="240030" y="75946"/>
                  </a:lnTo>
                  <a:lnTo>
                    <a:pt x="220345" y="66802"/>
                  </a:lnTo>
                  <a:lnTo>
                    <a:pt x="201168" y="56261"/>
                  </a:lnTo>
                  <a:lnTo>
                    <a:pt x="182372" y="48514"/>
                  </a:lnTo>
                  <a:lnTo>
                    <a:pt x="160782" y="43688"/>
                  </a:lnTo>
                  <a:lnTo>
                    <a:pt x="139700" y="39878"/>
                  </a:lnTo>
                  <a:lnTo>
                    <a:pt x="98425" y="36576"/>
                  </a:lnTo>
                  <a:lnTo>
                    <a:pt x="77851" y="37465"/>
                  </a:lnTo>
                  <a:lnTo>
                    <a:pt x="56134" y="39370"/>
                  </a:lnTo>
                  <a:lnTo>
                    <a:pt x="34544" y="43307"/>
                  </a:lnTo>
                  <a:close/>
                </a:path>
              </a:pathLst>
            </a:custGeom>
            <a:solidFill>
              <a:srgbClr val="8E4200"/>
            </a:solidFill>
            <a:ln w="0" cap="flat" cmpd="sng" algn="ctr">
              <a:solidFill>
                <a:srgbClr val="8E4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936363" y="1783588"/>
              <a:ext cx="54738" cy="33148"/>
            </a:xfrm>
            <a:custGeom>
              <a:avLst/>
              <a:gdLst/>
              <a:ahLst/>
              <a:cxnLst/>
              <a:rect l="0" t="0" r="0" b="0"/>
              <a:pathLst>
                <a:path w="54738" h="33148">
                  <a:moveTo>
                    <a:pt x="2413" y="6350"/>
                  </a:moveTo>
                  <a:lnTo>
                    <a:pt x="508" y="4318"/>
                  </a:lnTo>
                  <a:lnTo>
                    <a:pt x="0" y="3429"/>
                  </a:lnTo>
                  <a:lnTo>
                    <a:pt x="5334" y="2921"/>
                  </a:lnTo>
                  <a:lnTo>
                    <a:pt x="11557" y="2032"/>
                  </a:lnTo>
                  <a:lnTo>
                    <a:pt x="25400" y="0"/>
                  </a:lnTo>
                  <a:lnTo>
                    <a:pt x="32131" y="508"/>
                  </a:lnTo>
                  <a:lnTo>
                    <a:pt x="38862" y="1524"/>
                  </a:lnTo>
                  <a:lnTo>
                    <a:pt x="44196" y="4826"/>
                  </a:lnTo>
                  <a:lnTo>
                    <a:pt x="48006" y="10160"/>
                  </a:lnTo>
                  <a:lnTo>
                    <a:pt x="51816" y="17780"/>
                  </a:lnTo>
                  <a:lnTo>
                    <a:pt x="53721" y="23622"/>
                  </a:lnTo>
                  <a:lnTo>
                    <a:pt x="54737" y="28321"/>
                  </a:lnTo>
                  <a:lnTo>
                    <a:pt x="54229" y="31242"/>
                  </a:lnTo>
                  <a:lnTo>
                    <a:pt x="52832" y="32639"/>
                  </a:lnTo>
                  <a:lnTo>
                    <a:pt x="50419" y="33147"/>
                  </a:lnTo>
                  <a:lnTo>
                    <a:pt x="47498" y="32639"/>
                  </a:lnTo>
                  <a:lnTo>
                    <a:pt x="43688" y="31242"/>
                  </a:lnTo>
                  <a:lnTo>
                    <a:pt x="34544" y="26416"/>
                  </a:lnTo>
                  <a:lnTo>
                    <a:pt x="24003" y="19685"/>
                  </a:lnTo>
                  <a:lnTo>
                    <a:pt x="12954" y="12573"/>
                  </a:lnTo>
                  <a:close/>
                </a:path>
              </a:pathLst>
            </a:custGeom>
            <a:solidFill>
              <a:srgbClr val="8E4200"/>
            </a:solidFill>
            <a:ln w="0" cap="flat" cmpd="sng" algn="ctr">
              <a:solidFill>
                <a:srgbClr val="8E4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766437" y="2051939"/>
              <a:ext cx="414275" cy="48515"/>
            </a:xfrm>
            <a:custGeom>
              <a:avLst/>
              <a:gdLst/>
              <a:ahLst/>
              <a:cxnLst/>
              <a:rect l="0" t="0" r="0" b="0"/>
              <a:pathLst>
                <a:path w="414275" h="48515">
                  <a:moveTo>
                    <a:pt x="14478" y="3429"/>
                  </a:moveTo>
                  <a:lnTo>
                    <a:pt x="25908" y="5842"/>
                  </a:lnTo>
                  <a:lnTo>
                    <a:pt x="36068" y="7747"/>
                  </a:lnTo>
                  <a:lnTo>
                    <a:pt x="44704" y="8636"/>
                  </a:lnTo>
                  <a:lnTo>
                    <a:pt x="60960" y="9652"/>
                  </a:lnTo>
                  <a:lnTo>
                    <a:pt x="69596" y="9652"/>
                  </a:lnTo>
                  <a:lnTo>
                    <a:pt x="79248" y="9652"/>
                  </a:lnTo>
                  <a:lnTo>
                    <a:pt x="96012" y="8636"/>
                  </a:lnTo>
                  <a:lnTo>
                    <a:pt x="113792" y="8128"/>
                  </a:lnTo>
                  <a:lnTo>
                    <a:pt x="150749" y="9652"/>
                  </a:lnTo>
                  <a:lnTo>
                    <a:pt x="190627" y="12954"/>
                  </a:lnTo>
                  <a:lnTo>
                    <a:pt x="232283" y="15875"/>
                  </a:lnTo>
                  <a:lnTo>
                    <a:pt x="275971" y="17780"/>
                  </a:lnTo>
                  <a:lnTo>
                    <a:pt x="321183" y="16764"/>
                  </a:lnTo>
                  <a:lnTo>
                    <a:pt x="367284" y="12446"/>
                  </a:lnTo>
                  <a:lnTo>
                    <a:pt x="390779" y="8128"/>
                  </a:lnTo>
                  <a:lnTo>
                    <a:pt x="414274" y="2921"/>
                  </a:lnTo>
                  <a:lnTo>
                    <a:pt x="401320" y="8636"/>
                  </a:lnTo>
                  <a:lnTo>
                    <a:pt x="389255" y="13970"/>
                  </a:lnTo>
                  <a:lnTo>
                    <a:pt x="369189" y="23495"/>
                  </a:lnTo>
                  <a:lnTo>
                    <a:pt x="352806" y="32131"/>
                  </a:lnTo>
                  <a:lnTo>
                    <a:pt x="339852" y="38862"/>
                  </a:lnTo>
                  <a:lnTo>
                    <a:pt x="328295" y="44196"/>
                  </a:lnTo>
                  <a:lnTo>
                    <a:pt x="317754" y="47117"/>
                  </a:lnTo>
                  <a:lnTo>
                    <a:pt x="306705" y="48514"/>
                  </a:lnTo>
                  <a:lnTo>
                    <a:pt x="294767" y="47117"/>
                  </a:lnTo>
                  <a:lnTo>
                    <a:pt x="272669" y="43180"/>
                  </a:lnTo>
                  <a:lnTo>
                    <a:pt x="250571" y="38481"/>
                  </a:lnTo>
                  <a:lnTo>
                    <a:pt x="204470" y="28321"/>
                  </a:lnTo>
                  <a:lnTo>
                    <a:pt x="157988" y="21082"/>
                  </a:lnTo>
                  <a:lnTo>
                    <a:pt x="135382" y="19685"/>
                  </a:lnTo>
                  <a:lnTo>
                    <a:pt x="112776" y="20193"/>
                  </a:lnTo>
                  <a:lnTo>
                    <a:pt x="100330" y="22098"/>
                  </a:lnTo>
                  <a:lnTo>
                    <a:pt x="86487" y="24003"/>
                  </a:lnTo>
                  <a:lnTo>
                    <a:pt x="73025" y="27432"/>
                  </a:lnTo>
                  <a:lnTo>
                    <a:pt x="63373" y="31242"/>
                  </a:lnTo>
                  <a:lnTo>
                    <a:pt x="49403" y="26924"/>
                  </a:lnTo>
                  <a:lnTo>
                    <a:pt x="32639" y="21590"/>
                  </a:lnTo>
                  <a:lnTo>
                    <a:pt x="15875" y="13462"/>
                  </a:lnTo>
                  <a:lnTo>
                    <a:pt x="7239" y="7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200"/>
            </a:solidFill>
            <a:ln w="0" cap="flat" cmpd="sng" algn="ctr">
              <a:solidFill>
                <a:srgbClr val="8E4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980559" y="2673096"/>
              <a:ext cx="70105" cy="19178"/>
            </a:xfrm>
            <a:custGeom>
              <a:avLst/>
              <a:gdLst/>
              <a:ahLst/>
              <a:cxnLst/>
              <a:rect l="0" t="0" r="0" b="0"/>
              <a:pathLst>
                <a:path w="70105" h="19178">
                  <a:moveTo>
                    <a:pt x="2921" y="15367"/>
                  </a:moveTo>
                  <a:lnTo>
                    <a:pt x="7620" y="13462"/>
                  </a:lnTo>
                  <a:lnTo>
                    <a:pt x="19685" y="9525"/>
                  </a:lnTo>
                  <a:lnTo>
                    <a:pt x="30734" y="4826"/>
                  </a:lnTo>
                  <a:lnTo>
                    <a:pt x="34544" y="2413"/>
                  </a:lnTo>
                  <a:lnTo>
                    <a:pt x="35560" y="0"/>
                  </a:lnTo>
                  <a:lnTo>
                    <a:pt x="36449" y="1905"/>
                  </a:lnTo>
                  <a:lnTo>
                    <a:pt x="39370" y="3810"/>
                  </a:lnTo>
                  <a:lnTo>
                    <a:pt x="46990" y="7620"/>
                  </a:lnTo>
                  <a:lnTo>
                    <a:pt x="56134" y="11049"/>
                  </a:lnTo>
                  <a:lnTo>
                    <a:pt x="59563" y="11938"/>
                  </a:lnTo>
                  <a:lnTo>
                    <a:pt x="61849" y="12954"/>
                  </a:lnTo>
                  <a:lnTo>
                    <a:pt x="68199" y="15875"/>
                  </a:lnTo>
                  <a:lnTo>
                    <a:pt x="70104" y="17780"/>
                  </a:lnTo>
                  <a:lnTo>
                    <a:pt x="69596" y="18161"/>
                  </a:lnTo>
                  <a:lnTo>
                    <a:pt x="52832" y="19177"/>
                  </a:lnTo>
                  <a:lnTo>
                    <a:pt x="35052" y="19177"/>
                  </a:lnTo>
                  <a:lnTo>
                    <a:pt x="16764" y="18669"/>
                  </a:lnTo>
                  <a:lnTo>
                    <a:pt x="0" y="18161"/>
                  </a:lnTo>
                  <a:lnTo>
                    <a:pt x="508" y="18161"/>
                  </a:lnTo>
                  <a:lnTo>
                    <a:pt x="0" y="16256"/>
                  </a:lnTo>
                  <a:close/>
                </a:path>
              </a:pathLst>
            </a:custGeom>
            <a:solidFill>
              <a:srgbClr val="E5C9AF"/>
            </a:solidFill>
            <a:ln w="0" cap="flat" cmpd="sng" algn="ctr">
              <a:solidFill>
                <a:srgbClr val="E5C9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091430" y="2281428"/>
              <a:ext cx="37974" cy="317247"/>
            </a:xfrm>
            <a:custGeom>
              <a:avLst/>
              <a:gdLst/>
              <a:ahLst/>
              <a:cxnLst/>
              <a:rect l="0" t="0" r="0" b="0"/>
              <a:pathLst>
                <a:path w="37974" h="317247">
                  <a:moveTo>
                    <a:pt x="11938" y="0"/>
                  </a:moveTo>
                  <a:lnTo>
                    <a:pt x="12954" y="3302"/>
                  </a:lnTo>
                  <a:lnTo>
                    <a:pt x="15367" y="10541"/>
                  </a:lnTo>
                  <a:lnTo>
                    <a:pt x="18669" y="21082"/>
                  </a:lnTo>
                  <a:lnTo>
                    <a:pt x="22987" y="35052"/>
                  </a:lnTo>
                  <a:lnTo>
                    <a:pt x="27305" y="51816"/>
                  </a:lnTo>
                  <a:lnTo>
                    <a:pt x="31623" y="70993"/>
                  </a:lnTo>
                  <a:lnTo>
                    <a:pt x="35560" y="92583"/>
                  </a:lnTo>
                  <a:lnTo>
                    <a:pt x="37973" y="115697"/>
                  </a:lnTo>
                  <a:lnTo>
                    <a:pt x="37973" y="123825"/>
                  </a:lnTo>
                  <a:lnTo>
                    <a:pt x="37465" y="135382"/>
                  </a:lnTo>
                  <a:lnTo>
                    <a:pt x="35941" y="163195"/>
                  </a:lnTo>
                  <a:lnTo>
                    <a:pt x="34544" y="177038"/>
                  </a:lnTo>
                  <a:lnTo>
                    <a:pt x="33528" y="189611"/>
                  </a:lnTo>
                  <a:lnTo>
                    <a:pt x="33147" y="199644"/>
                  </a:lnTo>
                  <a:lnTo>
                    <a:pt x="32639" y="205867"/>
                  </a:lnTo>
                  <a:lnTo>
                    <a:pt x="31623" y="211709"/>
                  </a:lnTo>
                  <a:lnTo>
                    <a:pt x="30734" y="218821"/>
                  </a:lnTo>
                  <a:lnTo>
                    <a:pt x="26924" y="235712"/>
                  </a:lnTo>
                  <a:lnTo>
                    <a:pt x="21590" y="254381"/>
                  </a:lnTo>
                  <a:lnTo>
                    <a:pt x="15875" y="273558"/>
                  </a:lnTo>
                  <a:lnTo>
                    <a:pt x="10033" y="291338"/>
                  </a:lnTo>
                  <a:lnTo>
                    <a:pt x="4826" y="305689"/>
                  </a:lnTo>
                  <a:lnTo>
                    <a:pt x="2921" y="311023"/>
                  </a:lnTo>
                  <a:lnTo>
                    <a:pt x="1397" y="314833"/>
                  </a:lnTo>
                  <a:lnTo>
                    <a:pt x="0" y="317246"/>
                  </a:lnTo>
                  <a:lnTo>
                    <a:pt x="0" y="311531"/>
                  </a:lnTo>
                  <a:lnTo>
                    <a:pt x="508" y="302895"/>
                  </a:lnTo>
                  <a:lnTo>
                    <a:pt x="1905" y="291338"/>
                  </a:lnTo>
                  <a:lnTo>
                    <a:pt x="3810" y="276987"/>
                  </a:lnTo>
                  <a:lnTo>
                    <a:pt x="6223" y="260604"/>
                  </a:lnTo>
                  <a:lnTo>
                    <a:pt x="8636" y="241935"/>
                  </a:lnTo>
                  <a:lnTo>
                    <a:pt x="11557" y="221742"/>
                  </a:lnTo>
                  <a:lnTo>
                    <a:pt x="13970" y="199644"/>
                  </a:lnTo>
                  <a:lnTo>
                    <a:pt x="17780" y="152654"/>
                  </a:lnTo>
                  <a:lnTo>
                    <a:pt x="19685" y="102235"/>
                  </a:lnTo>
                  <a:lnTo>
                    <a:pt x="18288" y="50419"/>
                  </a:lnTo>
                  <a:lnTo>
                    <a:pt x="15875" y="24892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981448" y="2162302"/>
              <a:ext cx="108967" cy="107062"/>
            </a:xfrm>
            <a:custGeom>
              <a:avLst/>
              <a:gdLst/>
              <a:ahLst/>
              <a:cxnLst/>
              <a:rect l="0" t="0" r="0" b="0"/>
              <a:pathLst>
                <a:path w="108967" h="107062">
                  <a:moveTo>
                    <a:pt x="0" y="0"/>
                  </a:moveTo>
                  <a:lnTo>
                    <a:pt x="11557" y="1524"/>
                  </a:lnTo>
                  <a:lnTo>
                    <a:pt x="21590" y="2921"/>
                  </a:lnTo>
                  <a:lnTo>
                    <a:pt x="29337" y="3937"/>
                  </a:lnTo>
                  <a:lnTo>
                    <a:pt x="36068" y="4826"/>
                  </a:lnTo>
                  <a:lnTo>
                    <a:pt x="44704" y="6350"/>
                  </a:lnTo>
                  <a:lnTo>
                    <a:pt x="49911" y="7239"/>
                  </a:lnTo>
                  <a:lnTo>
                    <a:pt x="58166" y="9652"/>
                  </a:lnTo>
                  <a:lnTo>
                    <a:pt x="65786" y="13462"/>
                  </a:lnTo>
                  <a:lnTo>
                    <a:pt x="73533" y="19304"/>
                  </a:lnTo>
                  <a:lnTo>
                    <a:pt x="80645" y="26035"/>
                  </a:lnTo>
                  <a:lnTo>
                    <a:pt x="92710" y="42799"/>
                  </a:lnTo>
                  <a:lnTo>
                    <a:pt x="101854" y="61468"/>
                  </a:lnTo>
                  <a:lnTo>
                    <a:pt x="107569" y="79756"/>
                  </a:lnTo>
                  <a:lnTo>
                    <a:pt x="108966" y="87884"/>
                  </a:lnTo>
                  <a:lnTo>
                    <a:pt x="108966" y="95123"/>
                  </a:lnTo>
                  <a:lnTo>
                    <a:pt x="107569" y="100838"/>
                  </a:lnTo>
                  <a:lnTo>
                    <a:pt x="105156" y="104648"/>
                  </a:lnTo>
                  <a:lnTo>
                    <a:pt x="100838" y="107061"/>
                  </a:lnTo>
                  <a:lnTo>
                    <a:pt x="95123" y="106680"/>
                  </a:lnTo>
                  <a:lnTo>
                    <a:pt x="92710" y="105156"/>
                  </a:lnTo>
                  <a:lnTo>
                    <a:pt x="90297" y="101346"/>
                  </a:lnTo>
                  <a:lnTo>
                    <a:pt x="84963" y="89281"/>
                  </a:lnTo>
                  <a:lnTo>
                    <a:pt x="80645" y="76327"/>
                  </a:lnTo>
                  <a:lnTo>
                    <a:pt x="78740" y="71628"/>
                  </a:lnTo>
                  <a:lnTo>
                    <a:pt x="76835" y="68199"/>
                  </a:lnTo>
                  <a:lnTo>
                    <a:pt x="59563" y="50419"/>
                  </a:lnTo>
                  <a:lnTo>
                    <a:pt x="39878" y="33655"/>
                  </a:lnTo>
                  <a:lnTo>
                    <a:pt x="19304" y="17399"/>
                  </a:lnTo>
                  <a:close/>
                </a:path>
              </a:pathLst>
            </a:custGeom>
            <a:solidFill>
              <a:srgbClr val="E5C9AF"/>
            </a:solidFill>
            <a:ln w="0" cap="flat" cmpd="sng" algn="ctr">
              <a:solidFill>
                <a:srgbClr val="E5C9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731385" y="2400935"/>
              <a:ext cx="34164" cy="122810"/>
            </a:xfrm>
            <a:custGeom>
              <a:avLst/>
              <a:gdLst/>
              <a:ahLst/>
              <a:cxnLst/>
              <a:rect l="0" t="0" r="0" b="0"/>
              <a:pathLst>
                <a:path w="34164" h="122810">
                  <a:moveTo>
                    <a:pt x="14859" y="9525"/>
                  </a:moveTo>
                  <a:lnTo>
                    <a:pt x="16891" y="19685"/>
                  </a:lnTo>
                  <a:lnTo>
                    <a:pt x="18288" y="39370"/>
                  </a:lnTo>
                  <a:lnTo>
                    <a:pt x="19685" y="48514"/>
                  </a:lnTo>
                  <a:lnTo>
                    <a:pt x="22098" y="57531"/>
                  </a:lnTo>
                  <a:lnTo>
                    <a:pt x="26924" y="65278"/>
                  </a:lnTo>
                  <a:lnTo>
                    <a:pt x="34163" y="72517"/>
                  </a:lnTo>
                  <a:lnTo>
                    <a:pt x="33147" y="80645"/>
                  </a:lnTo>
                  <a:lnTo>
                    <a:pt x="30734" y="89789"/>
                  </a:lnTo>
                  <a:lnTo>
                    <a:pt x="28829" y="96012"/>
                  </a:lnTo>
                  <a:lnTo>
                    <a:pt x="26924" y="103124"/>
                  </a:lnTo>
                  <a:lnTo>
                    <a:pt x="25019" y="111887"/>
                  </a:lnTo>
                  <a:lnTo>
                    <a:pt x="22606" y="122809"/>
                  </a:lnTo>
                  <a:lnTo>
                    <a:pt x="15367" y="118491"/>
                  </a:lnTo>
                  <a:lnTo>
                    <a:pt x="9144" y="113792"/>
                  </a:lnTo>
                  <a:lnTo>
                    <a:pt x="4826" y="107442"/>
                  </a:lnTo>
                  <a:lnTo>
                    <a:pt x="2413" y="100330"/>
                  </a:lnTo>
                  <a:lnTo>
                    <a:pt x="508" y="83947"/>
                  </a:lnTo>
                  <a:lnTo>
                    <a:pt x="0" y="69596"/>
                  </a:lnTo>
                  <a:lnTo>
                    <a:pt x="1016" y="57150"/>
                  </a:lnTo>
                  <a:lnTo>
                    <a:pt x="2413" y="46101"/>
                  </a:lnTo>
                  <a:lnTo>
                    <a:pt x="6731" y="24511"/>
                  </a:lnTo>
                  <a:lnTo>
                    <a:pt x="9652" y="12954"/>
                  </a:lnTo>
                  <a:lnTo>
                    <a:pt x="12065" y="0"/>
                  </a:lnTo>
                  <a:close/>
                </a:path>
              </a:pathLst>
            </a:custGeom>
            <a:solidFill>
              <a:srgbClr val="FFDD54"/>
            </a:solidFill>
            <a:ln w="0" cap="flat" cmpd="sng" algn="ctr">
              <a:solidFill>
                <a:srgbClr val="FFDD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804410" y="2137918"/>
              <a:ext cx="118492" cy="60961"/>
            </a:xfrm>
            <a:custGeom>
              <a:avLst/>
              <a:gdLst/>
              <a:ahLst/>
              <a:cxnLst/>
              <a:rect l="0" t="0" r="0" b="0"/>
              <a:pathLst>
                <a:path w="118492" h="60961">
                  <a:moveTo>
                    <a:pt x="7112" y="10033"/>
                  </a:moveTo>
                  <a:lnTo>
                    <a:pt x="3810" y="6731"/>
                  </a:lnTo>
                  <a:lnTo>
                    <a:pt x="1905" y="4318"/>
                  </a:lnTo>
                  <a:lnTo>
                    <a:pt x="0" y="2413"/>
                  </a:lnTo>
                  <a:lnTo>
                    <a:pt x="889" y="2413"/>
                  </a:lnTo>
                  <a:lnTo>
                    <a:pt x="3302" y="3810"/>
                  </a:lnTo>
                  <a:lnTo>
                    <a:pt x="10541" y="6223"/>
                  </a:lnTo>
                  <a:lnTo>
                    <a:pt x="12954" y="4699"/>
                  </a:lnTo>
                  <a:lnTo>
                    <a:pt x="14351" y="0"/>
                  </a:lnTo>
                  <a:lnTo>
                    <a:pt x="16256" y="1905"/>
                  </a:lnTo>
                  <a:lnTo>
                    <a:pt x="20574" y="2794"/>
                  </a:lnTo>
                  <a:lnTo>
                    <a:pt x="25400" y="3810"/>
                  </a:lnTo>
                  <a:lnTo>
                    <a:pt x="28829" y="4318"/>
                  </a:lnTo>
                  <a:lnTo>
                    <a:pt x="33147" y="6223"/>
                  </a:lnTo>
                  <a:lnTo>
                    <a:pt x="37846" y="9144"/>
                  </a:lnTo>
                  <a:lnTo>
                    <a:pt x="46990" y="15748"/>
                  </a:lnTo>
                  <a:lnTo>
                    <a:pt x="49911" y="18161"/>
                  </a:lnTo>
                  <a:lnTo>
                    <a:pt x="51816" y="18669"/>
                  </a:lnTo>
                  <a:lnTo>
                    <a:pt x="50800" y="17272"/>
                  </a:lnTo>
                  <a:lnTo>
                    <a:pt x="49403" y="15748"/>
                  </a:lnTo>
                  <a:lnTo>
                    <a:pt x="47498" y="12954"/>
                  </a:lnTo>
                  <a:lnTo>
                    <a:pt x="46482" y="11049"/>
                  </a:lnTo>
                  <a:lnTo>
                    <a:pt x="45085" y="7620"/>
                  </a:lnTo>
                  <a:lnTo>
                    <a:pt x="44577" y="4699"/>
                  </a:lnTo>
                  <a:lnTo>
                    <a:pt x="44577" y="4318"/>
                  </a:lnTo>
                  <a:lnTo>
                    <a:pt x="52324" y="9525"/>
                  </a:lnTo>
                  <a:lnTo>
                    <a:pt x="61849" y="14351"/>
                  </a:lnTo>
                  <a:lnTo>
                    <a:pt x="67691" y="18161"/>
                  </a:lnTo>
                  <a:lnTo>
                    <a:pt x="75311" y="24384"/>
                  </a:lnTo>
                  <a:lnTo>
                    <a:pt x="92583" y="39751"/>
                  </a:lnTo>
                  <a:lnTo>
                    <a:pt x="101219" y="48006"/>
                  </a:lnTo>
                  <a:lnTo>
                    <a:pt x="108966" y="54737"/>
                  </a:lnTo>
                  <a:lnTo>
                    <a:pt x="115189" y="59055"/>
                  </a:lnTo>
                  <a:lnTo>
                    <a:pt x="118491" y="60960"/>
                  </a:lnTo>
                  <a:lnTo>
                    <a:pt x="115189" y="58547"/>
                  </a:lnTo>
                  <a:lnTo>
                    <a:pt x="110363" y="55118"/>
                  </a:lnTo>
                  <a:lnTo>
                    <a:pt x="96901" y="46990"/>
                  </a:lnTo>
                  <a:lnTo>
                    <a:pt x="84963" y="39370"/>
                  </a:lnTo>
                  <a:lnTo>
                    <a:pt x="81153" y="35941"/>
                  </a:lnTo>
                  <a:lnTo>
                    <a:pt x="79629" y="33020"/>
                  </a:lnTo>
                  <a:lnTo>
                    <a:pt x="80645" y="36449"/>
                  </a:lnTo>
                  <a:lnTo>
                    <a:pt x="83439" y="39751"/>
                  </a:lnTo>
                  <a:lnTo>
                    <a:pt x="91186" y="45593"/>
                  </a:lnTo>
                  <a:lnTo>
                    <a:pt x="97409" y="49911"/>
                  </a:lnTo>
                  <a:lnTo>
                    <a:pt x="98425" y="51816"/>
                  </a:lnTo>
                  <a:lnTo>
                    <a:pt x="96901" y="53721"/>
                  </a:lnTo>
                  <a:lnTo>
                    <a:pt x="91186" y="53721"/>
                  </a:lnTo>
                  <a:lnTo>
                    <a:pt x="84963" y="50419"/>
                  </a:lnTo>
                  <a:lnTo>
                    <a:pt x="71501" y="38862"/>
                  </a:lnTo>
                  <a:lnTo>
                    <a:pt x="66167" y="34036"/>
                  </a:lnTo>
                  <a:lnTo>
                    <a:pt x="62357" y="32131"/>
                  </a:lnTo>
                  <a:lnTo>
                    <a:pt x="61468" y="33020"/>
                  </a:lnTo>
                  <a:lnTo>
                    <a:pt x="61468" y="35052"/>
                  </a:lnTo>
                  <a:lnTo>
                    <a:pt x="61849" y="38354"/>
                  </a:lnTo>
                  <a:lnTo>
                    <a:pt x="63373" y="43688"/>
                  </a:lnTo>
                  <a:lnTo>
                    <a:pt x="64770" y="50800"/>
                  </a:lnTo>
                  <a:lnTo>
                    <a:pt x="44577" y="28702"/>
                  </a:lnTo>
                  <a:lnTo>
                    <a:pt x="40259" y="24003"/>
                  </a:lnTo>
                  <a:lnTo>
                    <a:pt x="36957" y="20066"/>
                  </a:lnTo>
                  <a:lnTo>
                    <a:pt x="34544" y="17780"/>
                  </a:lnTo>
                  <a:lnTo>
                    <a:pt x="33147" y="16764"/>
                  </a:lnTo>
                  <a:lnTo>
                    <a:pt x="32639" y="16256"/>
                  </a:lnTo>
                  <a:lnTo>
                    <a:pt x="32639" y="16764"/>
                  </a:lnTo>
                  <a:lnTo>
                    <a:pt x="34036" y="20066"/>
                  </a:lnTo>
                  <a:lnTo>
                    <a:pt x="36957" y="25400"/>
                  </a:lnTo>
                  <a:lnTo>
                    <a:pt x="39370" y="31115"/>
                  </a:lnTo>
                  <a:lnTo>
                    <a:pt x="40767" y="37338"/>
                  </a:lnTo>
                  <a:lnTo>
                    <a:pt x="40259" y="42164"/>
                  </a:lnTo>
                  <a:lnTo>
                    <a:pt x="39370" y="41783"/>
                  </a:lnTo>
                  <a:lnTo>
                    <a:pt x="37465" y="39370"/>
                  </a:lnTo>
                  <a:lnTo>
                    <a:pt x="35433" y="36449"/>
                  </a:lnTo>
                  <a:lnTo>
                    <a:pt x="34544" y="34544"/>
                  </a:lnTo>
                  <a:close/>
                </a:path>
              </a:pathLst>
            </a:custGeom>
            <a:solidFill>
              <a:srgbClr val="E3CE00"/>
            </a:solidFill>
            <a:ln w="0" cap="flat" cmpd="sng" algn="ctr">
              <a:solidFill>
                <a:srgbClr val="E3C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915281" y="2153285"/>
              <a:ext cx="65787" cy="49404"/>
            </a:xfrm>
            <a:custGeom>
              <a:avLst/>
              <a:gdLst/>
              <a:ahLst/>
              <a:cxnLst/>
              <a:rect l="0" t="0" r="0" b="0"/>
              <a:pathLst>
                <a:path w="65787" h="49404">
                  <a:moveTo>
                    <a:pt x="10541" y="21971"/>
                  </a:moveTo>
                  <a:lnTo>
                    <a:pt x="6731" y="17272"/>
                  </a:lnTo>
                  <a:lnTo>
                    <a:pt x="4318" y="13843"/>
                  </a:lnTo>
                  <a:lnTo>
                    <a:pt x="2413" y="11938"/>
                  </a:lnTo>
                  <a:lnTo>
                    <a:pt x="2413" y="11430"/>
                  </a:lnTo>
                  <a:lnTo>
                    <a:pt x="4318" y="12446"/>
                  </a:lnTo>
                  <a:lnTo>
                    <a:pt x="7620" y="14859"/>
                  </a:lnTo>
                  <a:lnTo>
                    <a:pt x="13843" y="17653"/>
                  </a:lnTo>
                  <a:lnTo>
                    <a:pt x="22098" y="21971"/>
                  </a:lnTo>
                  <a:lnTo>
                    <a:pt x="21082" y="18669"/>
                  </a:lnTo>
                  <a:lnTo>
                    <a:pt x="17780" y="15367"/>
                  </a:lnTo>
                  <a:lnTo>
                    <a:pt x="8636" y="9017"/>
                  </a:lnTo>
                  <a:lnTo>
                    <a:pt x="4318" y="6223"/>
                  </a:lnTo>
                  <a:lnTo>
                    <a:pt x="889" y="3810"/>
                  </a:lnTo>
                  <a:lnTo>
                    <a:pt x="0" y="1905"/>
                  </a:lnTo>
                  <a:lnTo>
                    <a:pt x="1905" y="381"/>
                  </a:lnTo>
                  <a:lnTo>
                    <a:pt x="6731" y="0"/>
                  </a:lnTo>
                  <a:lnTo>
                    <a:pt x="11557" y="1397"/>
                  </a:lnTo>
                  <a:lnTo>
                    <a:pt x="22098" y="7620"/>
                  </a:lnTo>
                  <a:lnTo>
                    <a:pt x="32639" y="15367"/>
                  </a:lnTo>
                  <a:lnTo>
                    <a:pt x="36957" y="18669"/>
                  </a:lnTo>
                  <a:lnTo>
                    <a:pt x="41275" y="20574"/>
                  </a:lnTo>
                  <a:lnTo>
                    <a:pt x="43688" y="21971"/>
                  </a:lnTo>
                  <a:lnTo>
                    <a:pt x="47498" y="24384"/>
                  </a:lnTo>
                  <a:lnTo>
                    <a:pt x="56134" y="30226"/>
                  </a:lnTo>
                  <a:lnTo>
                    <a:pt x="63373" y="35941"/>
                  </a:lnTo>
                  <a:lnTo>
                    <a:pt x="65786" y="38354"/>
                  </a:lnTo>
                  <a:lnTo>
                    <a:pt x="65786" y="39751"/>
                  </a:lnTo>
                  <a:lnTo>
                    <a:pt x="63373" y="40259"/>
                  </a:lnTo>
                  <a:lnTo>
                    <a:pt x="58547" y="39370"/>
                  </a:lnTo>
                  <a:lnTo>
                    <a:pt x="52832" y="37338"/>
                  </a:lnTo>
                  <a:lnTo>
                    <a:pt x="46101" y="35052"/>
                  </a:lnTo>
                  <a:lnTo>
                    <a:pt x="34544" y="28702"/>
                  </a:lnTo>
                  <a:lnTo>
                    <a:pt x="30734" y="25908"/>
                  </a:lnTo>
                  <a:lnTo>
                    <a:pt x="29210" y="24003"/>
                  </a:lnTo>
                  <a:lnTo>
                    <a:pt x="32131" y="29210"/>
                  </a:lnTo>
                  <a:lnTo>
                    <a:pt x="37846" y="35052"/>
                  </a:lnTo>
                  <a:lnTo>
                    <a:pt x="43180" y="41656"/>
                  </a:lnTo>
                  <a:lnTo>
                    <a:pt x="44196" y="45085"/>
                  </a:lnTo>
                  <a:lnTo>
                    <a:pt x="44196" y="48387"/>
                  </a:lnTo>
                  <a:lnTo>
                    <a:pt x="43180" y="49403"/>
                  </a:lnTo>
                  <a:lnTo>
                    <a:pt x="42164" y="49403"/>
                  </a:lnTo>
                  <a:lnTo>
                    <a:pt x="40259" y="45974"/>
                  </a:lnTo>
                  <a:lnTo>
                    <a:pt x="37465" y="40767"/>
                  </a:lnTo>
                  <a:lnTo>
                    <a:pt x="35560" y="36957"/>
                  </a:lnTo>
                  <a:lnTo>
                    <a:pt x="30226" y="32131"/>
                  </a:lnTo>
                  <a:lnTo>
                    <a:pt x="22987" y="27813"/>
                  </a:lnTo>
                  <a:lnTo>
                    <a:pt x="15875" y="24384"/>
                  </a:lnTo>
                  <a:close/>
                </a:path>
              </a:pathLst>
            </a:custGeom>
            <a:solidFill>
              <a:srgbClr val="E3CE00"/>
            </a:solidFill>
            <a:ln w="0" cap="flat" cmpd="sng" algn="ctr">
              <a:solidFill>
                <a:srgbClr val="E3C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765548" y="2109597"/>
              <a:ext cx="68581" cy="19686"/>
            </a:xfrm>
            <a:custGeom>
              <a:avLst/>
              <a:gdLst/>
              <a:ahLst/>
              <a:cxnLst/>
              <a:rect l="0" t="0" r="0" b="0"/>
              <a:pathLst>
                <a:path w="68581" h="19686">
                  <a:moveTo>
                    <a:pt x="4699" y="12446"/>
                  </a:moveTo>
                  <a:lnTo>
                    <a:pt x="6223" y="11049"/>
                  </a:lnTo>
                  <a:lnTo>
                    <a:pt x="3810" y="11430"/>
                  </a:lnTo>
                  <a:lnTo>
                    <a:pt x="381" y="11938"/>
                  </a:lnTo>
                  <a:lnTo>
                    <a:pt x="0" y="11938"/>
                  </a:lnTo>
                  <a:lnTo>
                    <a:pt x="381" y="11049"/>
                  </a:lnTo>
                  <a:lnTo>
                    <a:pt x="5207" y="8128"/>
                  </a:lnTo>
                  <a:lnTo>
                    <a:pt x="13335" y="5207"/>
                  </a:lnTo>
                  <a:lnTo>
                    <a:pt x="23495" y="2794"/>
                  </a:lnTo>
                  <a:lnTo>
                    <a:pt x="34544" y="889"/>
                  </a:lnTo>
                  <a:lnTo>
                    <a:pt x="45974" y="0"/>
                  </a:lnTo>
                  <a:lnTo>
                    <a:pt x="56134" y="381"/>
                  </a:lnTo>
                  <a:lnTo>
                    <a:pt x="64262" y="2413"/>
                  </a:lnTo>
                  <a:lnTo>
                    <a:pt x="68580" y="6731"/>
                  </a:lnTo>
                  <a:lnTo>
                    <a:pt x="67691" y="7112"/>
                  </a:lnTo>
                  <a:lnTo>
                    <a:pt x="64770" y="7620"/>
                  </a:lnTo>
                  <a:lnTo>
                    <a:pt x="54229" y="7112"/>
                  </a:lnTo>
                  <a:lnTo>
                    <a:pt x="43180" y="6731"/>
                  </a:lnTo>
                  <a:lnTo>
                    <a:pt x="39751" y="6731"/>
                  </a:lnTo>
                  <a:lnTo>
                    <a:pt x="38354" y="6731"/>
                  </a:lnTo>
                  <a:lnTo>
                    <a:pt x="34544" y="6223"/>
                  </a:lnTo>
                  <a:lnTo>
                    <a:pt x="31623" y="6731"/>
                  </a:lnTo>
                  <a:lnTo>
                    <a:pt x="30226" y="8128"/>
                  </a:lnTo>
                  <a:lnTo>
                    <a:pt x="32131" y="11049"/>
                  </a:lnTo>
                  <a:lnTo>
                    <a:pt x="35941" y="13843"/>
                  </a:lnTo>
                  <a:lnTo>
                    <a:pt x="39751" y="16764"/>
                  </a:lnTo>
                  <a:lnTo>
                    <a:pt x="42164" y="18669"/>
                  </a:lnTo>
                  <a:lnTo>
                    <a:pt x="41656" y="19685"/>
                  </a:lnTo>
                  <a:lnTo>
                    <a:pt x="39751" y="19177"/>
                  </a:lnTo>
                  <a:lnTo>
                    <a:pt x="36957" y="18161"/>
                  </a:lnTo>
                  <a:lnTo>
                    <a:pt x="29210" y="15748"/>
                  </a:lnTo>
                  <a:lnTo>
                    <a:pt x="21971" y="14351"/>
                  </a:lnTo>
                  <a:lnTo>
                    <a:pt x="14351" y="13462"/>
                  </a:lnTo>
                  <a:close/>
                </a:path>
              </a:pathLst>
            </a:custGeom>
            <a:solidFill>
              <a:srgbClr val="E3CE00"/>
            </a:solidFill>
            <a:ln w="0" cap="flat" cmpd="sng" algn="ctr">
              <a:solidFill>
                <a:srgbClr val="E3C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037709" y="1820164"/>
              <a:ext cx="74296" cy="61342"/>
            </a:xfrm>
            <a:custGeom>
              <a:avLst/>
              <a:gdLst/>
              <a:ahLst/>
              <a:cxnLst/>
              <a:rect l="0" t="0" r="0" b="0"/>
              <a:pathLst>
                <a:path w="74296" h="61342">
                  <a:moveTo>
                    <a:pt x="43180" y="1397"/>
                  </a:moveTo>
                  <a:lnTo>
                    <a:pt x="41656" y="889"/>
                  </a:lnTo>
                  <a:lnTo>
                    <a:pt x="41656" y="1397"/>
                  </a:lnTo>
                  <a:lnTo>
                    <a:pt x="44069" y="1905"/>
                  </a:lnTo>
                  <a:lnTo>
                    <a:pt x="45085" y="3302"/>
                  </a:lnTo>
                  <a:lnTo>
                    <a:pt x="45593" y="4699"/>
                  </a:lnTo>
                  <a:lnTo>
                    <a:pt x="44577" y="7620"/>
                  </a:lnTo>
                  <a:lnTo>
                    <a:pt x="41656" y="11049"/>
                  </a:lnTo>
                  <a:lnTo>
                    <a:pt x="41656" y="11430"/>
                  </a:lnTo>
                  <a:lnTo>
                    <a:pt x="44069" y="11938"/>
                  </a:lnTo>
                  <a:lnTo>
                    <a:pt x="48006" y="11430"/>
                  </a:lnTo>
                  <a:lnTo>
                    <a:pt x="53213" y="10541"/>
                  </a:lnTo>
                  <a:lnTo>
                    <a:pt x="64262" y="6731"/>
                  </a:lnTo>
                  <a:lnTo>
                    <a:pt x="69596" y="3302"/>
                  </a:lnTo>
                  <a:lnTo>
                    <a:pt x="74295" y="0"/>
                  </a:lnTo>
                  <a:lnTo>
                    <a:pt x="72898" y="2413"/>
                  </a:lnTo>
                  <a:lnTo>
                    <a:pt x="69088" y="7112"/>
                  </a:lnTo>
                  <a:lnTo>
                    <a:pt x="63373" y="13843"/>
                  </a:lnTo>
                  <a:lnTo>
                    <a:pt x="56642" y="22098"/>
                  </a:lnTo>
                  <a:lnTo>
                    <a:pt x="44069" y="40767"/>
                  </a:lnTo>
                  <a:lnTo>
                    <a:pt x="40259" y="50292"/>
                  </a:lnTo>
                  <a:lnTo>
                    <a:pt x="38862" y="59944"/>
                  </a:lnTo>
                  <a:lnTo>
                    <a:pt x="38354" y="56642"/>
                  </a:lnTo>
                  <a:lnTo>
                    <a:pt x="37338" y="54737"/>
                  </a:lnTo>
                  <a:lnTo>
                    <a:pt x="34544" y="53721"/>
                  </a:lnTo>
                  <a:lnTo>
                    <a:pt x="27305" y="56134"/>
                  </a:lnTo>
                  <a:lnTo>
                    <a:pt x="24384" y="56134"/>
                  </a:lnTo>
                  <a:lnTo>
                    <a:pt x="24003" y="54229"/>
                  </a:lnTo>
                  <a:lnTo>
                    <a:pt x="24384" y="51816"/>
                  </a:lnTo>
                  <a:lnTo>
                    <a:pt x="25908" y="47498"/>
                  </a:lnTo>
                  <a:lnTo>
                    <a:pt x="28321" y="42164"/>
                  </a:lnTo>
                  <a:lnTo>
                    <a:pt x="31623" y="35433"/>
                  </a:lnTo>
                  <a:lnTo>
                    <a:pt x="28702" y="36449"/>
                  </a:lnTo>
                  <a:lnTo>
                    <a:pt x="24892" y="39370"/>
                  </a:lnTo>
                  <a:lnTo>
                    <a:pt x="14351" y="48006"/>
                  </a:lnTo>
                  <a:lnTo>
                    <a:pt x="9017" y="52705"/>
                  </a:lnTo>
                  <a:lnTo>
                    <a:pt x="4318" y="57023"/>
                  </a:lnTo>
                  <a:lnTo>
                    <a:pt x="1397" y="59944"/>
                  </a:lnTo>
                  <a:lnTo>
                    <a:pt x="0" y="61341"/>
                  </a:lnTo>
                  <a:lnTo>
                    <a:pt x="11049" y="48006"/>
                  </a:lnTo>
                  <a:lnTo>
                    <a:pt x="21590" y="32131"/>
                  </a:lnTo>
                  <a:lnTo>
                    <a:pt x="32131" y="15748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018913" y="1919986"/>
              <a:ext cx="88774" cy="20575"/>
            </a:xfrm>
            <a:custGeom>
              <a:avLst/>
              <a:gdLst/>
              <a:ahLst/>
              <a:cxnLst/>
              <a:rect l="0" t="0" r="0" b="0"/>
              <a:pathLst>
                <a:path w="88774" h="20575">
                  <a:moveTo>
                    <a:pt x="57658" y="4318"/>
                  </a:moveTo>
                  <a:lnTo>
                    <a:pt x="57658" y="1397"/>
                  </a:lnTo>
                  <a:lnTo>
                    <a:pt x="60071" y="0"/>
                  </a:lnTo>
                  <a:lnTo>
                    <a:pt x="62865" y="0"/>
                  </a:lnTo>
                  <a:lnTo>
                    <a:pt x="67183" y="889"/>
                  </a:lnTo>
                  <a:lnTo>
                    <a:pt x="75819" y="5207"/>
                  </a:lnTo>
                  <a:lnTo>
                    <a:pt x="83058" y="10033"/>
                  </a:lnTo>
                  <a:lnTo>
                    <a:pt x="86487" y="12954"/>
                  </a:lnTo>
                  <a:lnTo>
                    <a:pt x="88392" y="15367"/>
                  </a:lnTo>
                  <a:lnTo>
                    <a:pt x="88773" y="18669"/>
                  </a:lnTo>
                  <a:lnTo>
                    <a:pt x="85471" y="20193"/>
                  </a:lnTo>
                  <a:lnTo>
                    <a:pt x="79756" y="20574"/>
                  </a:lnTo>
                  <a:lnTo>
                    <a:pt x="66294" y="19685"/>
                  </a:lnTo>
                  <a:lnTo>
                    <a:pt x="60452" y="19177"/>
                  </a:lnTo>
                  <a:lnTo>
                    <a:pt x="57658" y="18669"/>
                  </a:lnTo>
                  <a:lnTo>
                    <a:pt x="51435" y="18669"/>
                  </a:lnTo>
                  <a:lnTo>
                    <a:pt x="44196" y="18669"/>
                  </a:lnTo>
                  <a:lnTo>
                    <a:pt x="27813" y="19177"/>
                  </a:lnTo>
                  <a:lnTo>
                    <a:pt x="12065" y="17272"/>
                  </a:lnTo>
                  <a:lnTo>
                    <a:pt x="5334" y="14859"/>
                  </a:lnTo>
                  <a:lnTo>
                    <a:pt x="0" y="11430"/>
                  </a:lnTo>
                  <a:lnTo>
                    <a:pt x="1905" y="10541"/>
                  </a:lnTo>
                  <a:lnTo>
                    <a:pt x="8128" y="9144"/>
                  </a:lnTo>
                  <a:lnTo>
                    <a:pt x="17272" y="8128"/>
                  </a:lnTo>
                  <a:lnTo>
                    <a:pt x="27813" y="7112"/>
                  </a:lnTo>
                  <a:lnTo>
                    <a:pt x="38481" y="6223"/>
                  </a:lnTo>
                  <a:lnTo>
                    <a:pt x="48006" y="5207"/>
                  </a:lnTo>
                  <a:lnTo>
                    <a:pt x="54737" y="4826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898009" y="1964563"/>
              <a:ext cx="26417" cy="34545"/>
            </a:xfrm>
            <a:custGeom>
              <a:avLst/>
              <a:gdLst/>
              <a:ahLst/>
              <a:cxnLst/>
              <a:rect l="0" t="0" r="0" b="0"/>
              <a:pathLst>
                <a:path w="26417" h="34545">
                  <a:moveTo>
                    <a:pt x="2413" y="0"/>
                  </a:moveTo>
                  <a:lnTo>
                    <a:pt x="5207" y="11557"/>
                  </a:lnTo>
                  <a:lnTo>
                    <a:pt x="10541" y="22606"/>
                  </a:lnTo>
                  <a:lnTo>
                    <a:pt x="13462" y="27432"/>
                  </a:lnTo>
                  <a:lnTo>
                    <a:pt x="17272" y="30734"/>
                  </a:lnTo>
                  <a:lnTo>
                    <a:pt x="21590" y="33655"/>
                  </a:lnTo>
                  <a:lnTo>
                    <a:pt x="26416" y="34544"/>
                  </a:lnTo>
                  <a:lnTo>
                    <a:pt x="17780" y="34163"/>
                  </a:lnTo>
                  <a:lnTo>
                    <a:pt x="11049" y="32639"/>
                  </a:lnTo>
                  <a:lnTo>
                    <a:pt x="6223" y="30734"/>
                  </a:lnTo>
                  <a:lnTo>
                    <a:pt x="2413" y="27432"/>
                  </a:lnTo>
                  <a:lnTo>
                    <a:pt x="508" y="23114"/>
                  </a:lnTo>
                  <a:lnTo>
                    <a:pt x="0" y="16891"/>
                  </a:lnTo>
                  <a:lnTo>
                    <a:pt x="508" y="9144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818761" y="1998726"/>
              <a:ext cx="30735" cy="21591"/>
            </a:xfrm>
            <a:custGeom>
              <a:avLst/>
              <a:gdLst/>
              <a:ahLst/>
              <a:cxnLst/>
              <a:rect l="0" t="0" r="0" b="0"/>
              <a:pathLst>
                <a:path w="30735" h="21591">
                  <a:moveTo>
                    <a:pt x="22606" y="2794"/>
                  </a:moveTo>
                  <a:lnTo>
                    <a:pt x="23495" y="1397"/>
                  </a:lnTo>
                  <a:lnTo>
                    <a:pt x="23495" y="381"/>
                  </a:lnTo>
                  <a:lnTo>
                    <a:pt x="22606" y="0"/>
                  </a:lnTo>
                  <a:lnTo>
                    <a:pt x="21082" y="1397"/>
                  </a:lnTo>
                  <a:lnTo>
                    <a:pt x="20193" y="3810"/>
                  </a:lnTo>
                  <a:lnTo>
                    <a:pt x="20701" y="6223"/>
                  </a:lnTo>
                  <a:lnTo>
                    <a:pt x="25400" y="10033"/>
                  </a:lnTo>
                  <a:lnTo>
                    <a:pt x="29337" y="12446"/>
                  </a:lnTo>
                  <a:lnTo>
                    <a:pt x="30734" y="14859"/>
                  </a:lnTo>
                  <a:lnTo>
                    <a:pt x="29718" y="16764"/>
                  </a:lnTo>
                  <a:lnTo>
                    <a:pt x="27432" y="18161"/>
                  </a:lnTo>
                  <a:lnTo>
                    <a:pt x="19685" y="21082"/>
                  </a:lnTo>
                  <a:lnTo>
                    <a:pt x="10160" y="21590"/>
                  </a:lnTo>
                  <a:lnTo>
                    <a:pt x="2413" y="20574"/>
                  </a:lnTo>
                  <a:lnTo>
                    <a:pt x="508" y="19177"/>
                  </a:lnTo>
                  <a:lnTo>
                    <a:pt x="0" y="17272"/>
                  </a:lnTo>
                  <a:lnTo>
                    <a:pt x="1397" y="14859"/>
                  </a:lnTo>
                  <a:lnTo>
                    <a:pt x="5334" y="11430"/>
                  </a:lnTo>
                  <a:lnTo>
                    <a:pt x="12446" y="7620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932553" y="2031746"/>
              <a:ext cx="105157" cy="17273"/>
            </a:xfrm>
            <a:custGeom>
              <a:avLst/>
              <a:gdLst/>
              <a:ahLst/>
              <a:cxnLst/>
              <a:rect l="0" t="0" r="0" b="0"/>
              <a:pathLst>
                <a:path w="105157" h="17273">
                  <a:moveTo>
                    <a:pt x="24003" y="0"/>
                  </a:moveTo>
                  <a:lnTo>
                    <a:pt x="33147" y="0"/>
                  </a:lnTo>
                  <a:lnTo>
                    <a:pt x="43180" y="1524"/>
                  </a:lnTo>
                  <a:lnTo>
                    <a:pt x="64262" y="7239"/>
                  </a:lnTo>
                  <a:lnTo>
                    <a:pt x="85852" y="12954"/>
                  </a:lnTo>
                  <a:lnTo>
                    <a:pt x="96012" y="14986"/>
                  </a:lnTo>
                  <a:lnTo>
                    <a:pt x="105156" y="15875"/>
                  </a:lnTo>
                  <a:lnTo>
                    <a:pt x="100838" y="15875"/>
                  </a:lnTo>
                  <a:lnTo>
                    <a:pt x="93599" y="15875"/>
                  </a:lnTo>
                  <a:lnTo>
                    <a:pt x="84455" y="16383"/>
                  </a:lnTo>
                  <a:lnTo>
                    <a:pt x="74422" y="16891"/>
                  </a:lnTo>
                  <a:lnTo>
                    <a:pt x="50927" y="17272"/>
                  </a:lnTo>
                  <a:lnTo>
                    <a:pt x="27813" y="17272"/>
                  </a:lnTo>
                  <a:lnTo>
                    <a:pt x="18288" y="16891"/>
                  </a:lnTo>
                  <a:lnTo>
                    <a:pt x="9525" y="15875"/>
                  </a:lnTo>
                  <a:lnTo>
                    <a:pt x="3810" y="14478"/>
                  </a:lnTo>
                  <a:lnTo>
                    <a:pt x="0" y="12954"/>
                  </a:lnTo>
                  <a:lnTo>
                    <a:pt x="0" y="10668"/>
                  </a:lnTo>
                  <a:lnTo>
                    <a:pt x="3302" y="7747"/>
                  </a:lnTo>
                  <a:lnTo>
                    <a:pt x="11049" y="4318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826000" y="1578229"/>
              <a:ext cx="146813" cy="29719"/>
            </a:xfrm>
            <a:custGeom>
              <a:avLst/>
              <a:gdLst/>
              <a:ahLst/>
              <a:cxnLst/>
              <a:rect l="0" t="0" r="0" b="0"/>
              <a:pathLst>
                <a:path w="146813" h="29719">
                  <a:moveTo>
                    <a:pt x="0" y="0"/>
                  </a:moveTo>
                  <a:lnTo>
                    <a:pt x="2413" y="0"/>
                  </a:lnTo>
                  <a:lnTo>
                    <a:pt x="3302" y="0"/>
                  </a:lnTo>
                  <a:lnTo>
                    <a:pt x="2921" y="0"/>
                  </a:lnTo>
                  <a:lnTo>
                    <a:pt x="17780" y="0"/>
                  </a:lnTo>
                  <a:lnTo>
                    <a:pt x="35052" y="0"/>
                  </a:lnTo>
                  <a:lnTo>
                    <a:pt x="72517" y="1905"/>
                  </a:lnTo>
                  <a:lnTo>
                    <a:pt x="91694" y="4318"/>
                  </a:lnTo>
                  <a:lnTo>
                    <a:pt x="109474" y="8128"/>
                  </a:lnTo>
                  <a:lnTo>
                    <a:pt x="125730" y="13843"/>
                  </a:lnTo>
                  <a:lnTo>
                    <a:pt x="140081" y="21082"/>
                  </a:lnTo>
                  <a:lnTo>
                    <a:pt x="144018" y="24003"/>
                  </a:lnTo>
                  <a:lnTo>
                    <a:pt x="145923" y="25908"/>
                  </a:lnTo>
                  <a:lnTo>
                    <a:pt x="146812" y="27305"/>
                  </a:lnTo>
                  <a:lnTo>
                    <a:pt x="146431" y="28829"/>
                  </a:lnTo>
                  <a:lnTo>
                    <a:pt x="142494" y="29718"/>
                  </a:lnTo>
                  <a:lnTo>
                    <a:pt x="135763" y="29210"/>
                  </a:lnTo>
                  <a:lnTo>
                    <a:pt x="119507" y="26416"/>
                  </a:lnTo>
                  <a:lnTo>
                    <a:pt x="112268" y="24892"/>
                  </a:lnTo>
                  <a:lnTo>
                    <a:pt x="107061" y="24003"/>
                  </a:lnTo>
                  <a:lnTo>
                    <a:pt x="97917" y="22987"/>
                  </a:lnTo>
                  <a:lnTo>
                    <a:pt x="87376" y="21082"/>
                  </a:lnTo>
                  <a:lnTo>
                    <a:pt x="61849" y="19177"/>
                  </a:lnTo>
                  <a:lnTo>
                    <a:pt x="49403" y="19177"/>
                  </a:lnTo>
                  <a:lnTo>
                    <a:pt x="37465" y="20193"/>
                  </a:lnTo>
                  <a:lnTo>
                    <a:pt x="27305" y="23495"/>
                  </a:lnTo>
                  <a:lnTo>
                    <a:pt x="20193" y="28321"/>
                  </a:lnTo>
                  <a:lnTo>
                    <a:pt x="17780" y="20193"/>
                  </a:lnTo>
                  <a:lnTo>
                    <a:pt x="12446" y="12954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752086" y="1614170"/>
              <a:ext cx="136780" cy="91695"/>
            </a:xfrm>
            <a:custGeom>
              <a:avLst/>
              <a:gdLst/>
              <a:ahLst/>
              <a:cxnLst/>
              <a:rect l="0" t="0" r="0" b="0"/>
              <a:pathLst>
                <a:path w="136780" h="91695">
                  <a:moveTo>
                    <a:pt x="37846" y="2921"/>
                  </a:moveTo>
                  <a:lnTo>
                    <a:pt x="39878" y="0"/>
                  </a:lnTo>
                  <a:lnTo>
                    <a:pt x="43180" y="1016"/>
                  </a:lnTo>
                  <a:lnTo>
                    <a:pt x="47498" y="3429"/>
                  </a:lnTo>
                  <a:lnTo>
                    <a:pt x="52324" y="8128"/>
                  </a:lnTo>
                  <a:lnTo>
                    <a:pt x="59944" y="18796"/>
                  </a:lnTo>
                  <a:lnTo>
                    <a:pt x="61849" y="24003"/>
                  </a:lnTo>
                  <a:lnTo>
                    <a:pt x="60960" y="28321"/>
                  </a:lnTo>
                  <a:lnTo>
                    <a:pt x="59055" y="32639"/>
                  </a:lnTo>
                  <a:lnTo>
                    <a:pt x="59055" y="36449"/>
                  </a:lnTo>
                  <a:lnTo>
                    <a:pt x="60960" y="38862"/>
                  </a:lnTo>
                  <a:lnTo>
                    <a:pt x="64262" y="41275"/>
                  </a:lnTo>
                  <a:lnTo>
                    <a:pt x="69088" y="42799"/>
                  </a:lnTo>
                  <a:lnTo>
                    <a:pt x="74803" y="44196"/>
                  </a:lnTo>
                  <a:lnTo>
                    <a:pt x="88773" y="45212"/>
                  </a:lnTo>
                  <a:lnTo>
                    <a:pt x="103632" y="44704"/>
                  </a:lnTo>
                  <a:lnTo>
                    <a:pt x="118110" y="44196"/>
                  </a:lnTo>
                  <a:lnTo>
                    <a:pt x="129540" y="43180"/>
                  </a:lnTo>
                  <a:lnTo>
                    <a:pt x="133858" y="42799"/>
                  </a:lnTo>
                  <a:lnTo>
                    <a:pt x="136779" y="42799"/>
                  </a:lnTo>
                  <a:lnTo>
                    <a:pt x="121412" y="43688"/>
                  </a:lnTo>
                  <a:lnTo>
                    <a:pt x="107442" y="46101"/>
                  </a:lnTo>
                  <a:lnTo>
                    <a:pt x="94107" y="49911"/>
                  </a:lnTo>
                  <a:lnTo>
                    <a:pt x="81153" y="55753"/>
                  </a:lnTo>
                  <a:lnTo>
                    <a:pt x="69088" y="62484"/>
                  </a:lnTo>
                  <a:lnTo>
                    <a:pt x="57531" y="70612"/>
                  </a:lnTo>
                  <a:lnTo>
                    <a:pt x="35052" y="90297"/>
                  </a:lnTo>
                  <a:lnTo>
                    <a:pt x="35433" y="83058"/>
                  </a:lnTo>
                  <a:lnTo>
                    <a:pt x="35941" y="78232"/>
                  </a:lnTo>
                  <a:lnTo>
                    <a:pt x="35941" y="75438"/>
                  </a:lnTo>
                  <a:lnTo>
                    <a:pt x="35433" y="74422"/>
                  </a:lnTo>
                  <a:lnTo>
                    <a:pt x="34036" y="75438"/>
                  </a:lnTo>
                  <a:lnTo>
                    <a:pt x="31115" y="78740"/>
                  </a:lnTo>
                  <a:lnTo>
                    <a:pt x="26416" y="84074"/>
                  </a:lnTo>
                  <a:lnTo>
                    <a:pt x="19685" y="91694"/>
                  </a:lnTo>
                  <a:lnTo>
                    <a:pt x="19685" y="87884"/>
                  </a:lnTo>
                  <a:lnTo>
                    <a:pt x="20574" y="82169"/>
                  </a:lnTo>
                  <a:lnTo>
                    <a:pt x="23495" y="67183"/>
                  </a:lnTo>
                  <a:lnTo>
                    <a:pt x="25400" y="59563"/>
                  </a:lnTo>
                  <a:lnTo>
                    <a:pt x="26797" y="53340"/>
                  </a:lnTo>
                  <a:lnTo>
                    <a:pt x="27813" y="48514"/>
                  </a:lnTo>
                  <a:lnTo>
                    <a:pt x="28321" y="47117"/>
                  </a:lnTo>
                  <a:lnTo>
                    <a:pt x="22479" y="54229"/>
                  </a:lnTo>
                  <a:lnTo>
                    <a:pt x="16764" y="63881"/>
                  </a:lnTo>
                  <a:lnTo>
                    <a:pt x="11938" y="73914"/>
                  </a:lnTo>
                  <a:lnTo>
                    <a:pt x="7112" y="83058"/>
                  </a:lnTo>
                  <a:lnTo>
                    <a:pt x="3810" y="89281"/>
                  </a:lnTo>
                  <a:lnTo>
                    <a:pt x="2413" y="91186"/>
                  </a:lnTo>
                  <a:lnTo>
                    <a:pt x="889" y="91694"/>
                  </a:lnTo>
                  <a:lnTo>
                    <a:pt x="508" y="90805"/>
                  </a:lnTo>
                  <a:lnTo>
                    <a:pt x="0" y="88392"/>
                  </a:lnTo>
                  <a:lnTo>
                    <a:pt x="0" y="83566"/>
                  </a:lnTo>
                  <a:lnTo>
                    <a:pt x="889" y="77343"/>
                  </a:lnTo>
                  <a:lnTo>
                    <a:pt x="5207" y="55753"/>
                  </a:lnTo>
                  <a:lnTo>
                    <a:pt x="12446" y="36449"/>
                  </a:lnTo>
                  <a:lnTo>
                    <a:pt x="23495" y="19177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679569" y="2276094"/>
              <a:ext cx="60072" cy="170435"/>
            </a:xfrm>
            <a:custGeom>
              <a:avLst/>
              <a:gdLst/>
              <a:ahLst/>
              <a:cxnLst/>
              <a:rect l="0" t="0" r="0" b="0"/>
              <a:pathLst>
                <a:path w="60072" h="170435">
                  <a:moveTo>
                    <a:pt x="33655" y="51435"/>
                  </a:moveTo>
                  <a:lnTo>
                    <a:pt x="37465" y="48514"/>
                  </a:lnTo>
                  <a:lnTo>
                    <a:pt x="39878" y="43180"/>
                  </a:lnTo>
                  <a:lnTo>
                    <a:pt x="40767" y="36449"/>
                  </a:lnTo>
                  <a:lnTo>
                    <a:pt x="41783" y="28321"/>
                  </a:lnTo>
                  <a:lnTo>
                    <a:pt x="42291" y="19685"/>
                  </a:lnTo>
                  <a:lnTo>
                    <a:pt x="43688" y="12065"/>
                  </a:lnTo>
                  <a:lnTo>
                    <a:pt x="46609" y="5334"/>
                  </a:lnTo>
                  <a:lnTo>
                    <a:pt x="51816" y="1016"/>
                  </a:lnTo>
                  <a:lnTo>
                    <a:pt x="54737" y="0"/>
                  </a:lnTo>
                  <a:lnTo>
                    <a:pt x="56642" y="508"/>
                  </a:lnTo>
                  <a:lnTo>
                    <a:pt x="58039" y="1905"/>
                  </a:lnTo>
                  <a:lnTo>
                    <a:pt x="59055" y="4826"/>
                  </a:lnTo>
                  <a:lnTo>
                    <a:pt x="60071" y="12446"/>
                  </a:lnTo>
                  <a:lnTo>
                    <a:pt x="59055" y="22098"/>
                  </a:lnTo>
                  <a:lnTo>
                    <a:pt x="54737" y="43180"/>
                  </a:lnTo>
                  <a:lnTo>
                    <a:pt x="51816" y="51816"/>
                  </a:lnTo>
                  <a:lnTo>
                    <a:pt x="49403" y="57150"/>
                  </a:lnTo>
                  <a:lnTo>
                    <a:pt x="48514" y="60960"/>
                  </a:lnTo>
                  <a:lnTo>
                    <a:pt x="47498" y="65278"/>
                  </a:lnTo>
                  <a:lnTo>
                    <a:pt x="46101" y="79756"/>
                  </a:lnTo>
                  <a:lnTo>
                    <a:pt x="46101" y="94615"/>
                  </a:lnTo>
                  <a:lnTo>
                    <a:pt x="45593" y="123825"/>
                  </a:lnTo>
                  <a:lnTo>
                    <a:pt x="45085" y="130556"/>
                  </a:lnTo>
                  <a:lnTo>
                    <a:pt x="44704" y="135382"/>
                  </a:lnTo>
                  <a:lnTo>
                    <a:pt x="43688" y="138303"/>
                  </a:lnTo>
                  <a:lnTo>
                    <a:pt x="43180" y="139700"/>
                  </a:lnTo>
                  <a:lnTo>
                    <a:pt x="41275" y="137795"/>
                  </a:lnTo>
                  <a:lnTo>
                    <a:pt x="39370" y="132461"/>
                  </a:lnTo>
                  <a:lnTo>
                    <a:pt x="36068" y="118618"/>
                  </a:lnTo>
                  <a:lnTo>
                    <a:pt x="34544" y="113284"/>
                  </a:lnTo>
                  <a:lnTo>
                    <a:pt x="33655" y="111379"/>
                  </a:lnTo>
                  <a:lnTo>
                    <a:pt x="28321" y="118110"/>
                  </a:lnTo>
                  <a:lnTo>
                    <a:pt x="24003" y="125349"/>
                  </a:lnTo>
                  <a:lnTo>
                    <a:pt x="16764" y="141097"/>
                  </a:lnTo>
                  <a:lnTo>
                    <a:pt x="10033" y="156972"/>
                  </a:lnTo>
                  <a:lnTo>
                    <a:pt x="6223" y="164211"/>
                  </a:lnTo>
                  <a:lnTo>
                    <a:pt x="1397" y="169926"/>
                  </a:lnTo>
                  <a:lnTo>
                    <a:pt x="508" y="170434"/>
                  </a:lnTo>
                  <a:lnTo>
                    <a:pt x="0" y="169037"/>
                  </a:lnTo>
                  <a:lnTo>
                    <a:pt x="1016" y="163703"/>
                  </a:lnTo>
                  <a:lnTo>
                    <a:pt x="2413" y="156972"/>
                  </a:lnTo>
                  <a:lnTo>
                    <a:pt x="2921" y="155067"/>
                  </a:lnTo>
                  <a:lnTo>
                    <a:pt x="3429" y="154051"/>
                  </a:lnTo>
                  <a:lnTo>
                    <a:pt x="7239" y="125349"/>
                  </a:lnTo>
                  <a:lnTo>
                    <a:pt x="12954" y="100330"/>
                  </a:lnTo>
                  <a:lnTo>
                    <a:pt x="21082" y="76327"/>
                  </a:lnTo>
                  <a:lnTo>
                    <a:pt x="26924" y="63881"/>
                  </a:lnTo>
                  <a:close/>
                </a:path>
              </a:pathLst>
            </a:custGeom>
            <a:solidFill>
              <a:srgbClr val="D2A679"/>
            </a:solidFill>
            <a:ln w="0" cap="flat" cmpd="sng" algn="ctr">
              <a:solidFill>
                <a:srgbClr val="D2A6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706493" y="2141220"/>
              <a:ext cx="48896" cy="63882"/>
            </a:xfrm>
            <a:custGeom>
              <a:avLst/>
              <a:gdLst/>
              <a:ahLst/>
              <a:cxnLst/>
              <a:rect l="0" t="0" r="0" b="0"/>
              <a:pathLst>
                <a:path w="48896" h="63882">
                  <a:moveTo>
                    <a:pt x="22479" y="6731"/>
                  </a:moveTo>
                  <a:lnTo>
                    <a:pt x="23495" y="3810"/>
                  </a:lnTo>
                  <a:lnTo>
                    <a:pt x="26416" y="1397"/>
                  </a:lnTo>
                  <a:lnTo>
                    <a:pt x="30734" y="0"/>
                  </a:lnTo>
                  <a:lnTo>
                    <a:pt x="35941" y="0"/>
                  </a:lnTo>
                  <a:lnTo>
                    <a:pt x="41275" y="1016"/>
                  </a:lnTo>
                  <a:lnTo>
                    <a:pt x="45593" y="4318"/>
                  </a:lnTo>
                  <a:lnTo>
                    <a:pt x="48387" y="9144"/>
                  </a:lnTo>
                  <a:lnTo>
                    <a:pt x="48895" y="16764"/>
                  </a:lnTo>
                  <a:lnTo>
                    <a:pt x="46990" y="24003"/>
                  </a:lnTo>
                  <a:lnTo>
                    <a:pt x="43180" y="33147"/>
                  </a:lnTo>
                  <a:lnTo>
                    <a:pt x="38862" y="42799"/>
                  </a:lnTo>
                  <a:lnTo>
                    <a:pt x="33528" y="51435"/>
                  </a:lnTo>
                  <a:lnTo>
                    <a:pt x="28829" y="57658"/>
                  </a:lnTo>
                  <a:lnTo>
                    <a:pt x="26416" y="59055"/>
                  </a:lnTo>
                  <a:lnTo>
                    <a:pt x="24511" y="59563"/>
                  </a:lnTo>
                  <a:lnTo>
                    <a:pt x="23495" y="58547"/>
                  </a:lnTo>
                  <a:lnTo>
                    <a:pt x="22479" y="56134"/>
                  </a:lnTo>
                  <a:lnTo>
                    <a:pt x="22098" y="51435"/>
                  </a:lnTo>
                  <a:lnTo>
                    <a:pt x="22479" y="45085"/>
                  </a:lnTo>
                  <a:lnTo>
                    <a:pt x="22987" y="41275"/>
                  </a:lnTo>
                  <a:lnTo>
                    <a:pt x="22098" y="39878"/>
                  </a:lnTo>
                  <a:lnTo>
                    <a:pt x="20574" y="40386"/>
                  </a:lnTo>
                  <a:lnTo>
                    <a:pt x="18669" y="42291"/>
                  </a:lnTo>
                  <a:lnTo>
                    <a:pt x="14351" y="49022"/>
                  </a:lnTo>
                  <a:lnTo>
                    <a:pt x="8636" y="56642"/>
                  </a:lnTo>
                  <a:lnTo>
                    <a:pt x="3810" y="62865"/>
                  </a:lnTo>
                  <a:lnTo>
                    <a:pt x="1905" y="63881"/>
                  </a:lnTo>
                  <a:lnTo>
                    <a:pt x="508" y="63881"/>
                  </a:lnTo>
                  <a:lnTo>
                    <a:pt x="0" y="61468"/>
                  </a:lnTo>
                  <a:lnTo>
                    <a:pt x="0" y="57150"/>
                  </a:lnTo>
                  <a:lnTo>
                    <a:pt x="508" y="49403"/>
                  </a:lnTo>
                  <a:lnTo>
                    <a:pt x="2794" y="38862"/>
                  </a:lnTo>
                  <a:lnTo>
                    <a:pt x="5715" y="30226"/>
                  </a:lnTo>
                  <a:lnTo>
                    <a:pt x="11049" y="22098"/>
                  </a:lnTo>
                  <a:close/>
                </a:path>
              </a:pathLst>
            </a:custGeom>
            <a:solidFill>
              <a:srgbClr val="D2A679"/>
            </a:solidFill>
            <a:ln w="0" cap="flat" cmpd="sng" algn="ctr">
              <a:solidFill>
                <a:srgbClr val="D2A6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057775" y="2229612"/>
              <a:ext cx="41784" cy="75312"/>
            </a:xfrm>
            <a:custGeom>
              <a:avLst/>
              <a:gdLst/>
              <a:ahLst/>
              <a:cxnLst/>
              <a:rect l="0" t="0" r="0" b="0"/>
              <a:pathLst>
                <a:path w="41784" h="75312">
                  <a:moveTo>
                    <a:pt x="41783" y="75311"/>
                  </a:moveTo>
                  <a:lnTo>
                    <a:pt x="35052" y="74803"/>
                  </a:lnTo>
                  <a:lnTo>
                    <a:pt x="28829" y="72898"/>
                  </a:lnTo>
                  <a:lnTo>
                    <a:pt x="23114" y="69977"/>
                  </a:lnTo>
                  <a:lnTo>
                    <a:pt x="18288" y="66675"/>
                  </a:lnTo>
                  <a:lnTo>
                    <a:pt x="10668" y="57023"/>
                  </a:lnTo>
                  <a:lnTo>
                    <a:pt x="5334" y="45974"/>
                  </a:lnTo>
                  <a:lnTo>
                    <a:pt x="1905" y="34036"/>
                  </a:lnTo>
                  <a:lnTo>
                    <a:pt x="508" y="22479"/>
                  </a:lnTo>
                  <a:lnTo>
                    <a:pt x="0" y="12954"/>
                  </a:lnTo>
                  <a:lnTo>
                    <a:pt x="508" y="5715"/>
                  </a:lnTo>
                  <a:lnTo>
                    <a:pt x="4826" y="16764"/>
                  </a:lnTo>
                  <a:lnTo>
                    <a:pt x="9144" y="23495"/>
                  </a:lnTo>
                  <a:lnTo>
                    <a:pt x="12954" y="27305"/>
                  </a:lnTo>
                  <a:lnTo>
                    <a:pt x="16383" y="27305"/>
                  </a:lnTo>
                  <a:lnTo>
                    <a:pt x="19304" y="24384"/>
                  </a:lnTo>
                  <a:lnTo>
                    <a:pt x="21590" y="18669"/>
                  </a:lnTo>
                  <a:lnTo>
                    <a:pt x="23622" y="10541"/>
                  </a:lnTo>
                  <a:lnTo>
                    <a:pt x="25019" y="0"/>
                  </a:lnTo>
                  <a:lnTo>
                    <a:pt x="29337" y="10541"/>
                  </a:lnTo>
                  <a:lnTo>
                    <a:pt x="33147" y="19177"/>
                  </a:lnTo>
                  <a:lnTo>
                    <a:pt x="37973" y="35941"/>
                  </a:lnTo>
                  <a:lnTo>
                    <a:pt x="40894" y="53213"/>
                  </a:lnTo>
                  <a:lnTo>
                    <a:pt x="41275" y="63754"/>
                  </a:lnTo>
                  <a:close/>
                </a:path>
              </a:pathLst>
            </a:custGeom>
            <a:solidFill>
              <a:srgbClr val="EDDD9B"/>
            </a:solidFill>
            <a:ln w="0" cap="flat" cmpd="sng" algn="ctr">
              <a:solidFill>
                <a:srgbClr val="EDDD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169662" y="3343656"/>
              <a:ext cx="35942" cy="72518"/>
            </a:xfrm>
            <a:custGeom>
              <a:avLst/>
              <a:gdLst/>
              <a:ahLst/>
              <a:cxnLst/>
              <a:rect l="0" t="0" r="0" b="0"/>
              <a:pathLst>
                <a:path w="35942" h="72518">
                  <a:moveTo>
                    <a:pt x="3810" y="20193"/>
                  </a:moveTo>
                  <a:lnTo>
                    <a:pt x="1016" y="13462"/>
                  </a:lnTo>
                  <a:lnTo>
                    <a:pt x="0" y="5715"/>
                  </a:lnTo>
                  <a:lnTo>
                    <a:pt x="1016" y="2921"/>
                  </a:lnTo>
                  <a:lnTo>
                    <a:pt x="2413" y="889"/>
                  </a:lnTo>
                  <a:lnTo>
                    <a:pt x="4318" y="0"/>
                  </a:lnTo>
                  <a:lnTo>
                    <a:pt x="7239" y="508"/>
                  </a:lnTo>
                  <a:lnTo>
                    <a:pt x="11938" y="5715"/>
                  </a:lnTo>
                  <a:lnTo>
                    <a:pt x="18669" y="11557"/>
                  </a:lnTo>
                  <a:lnTo>
                    <a:pt x="26416" y="16764"/>
                  </a:lnTo>
                  <a:lnTo>
                    <a:pt x="33655" y="20193"/>
                  </a:lnTo>
                  <a:lnTo>
                    <a:pt x="30734" y="24511"/>
                  </a:lnTo>
                  <a:lnTo>
                    <a:pt x="28829" y="30226"/>
                  </a:lnTo>
                  <a:lnTo>
                    <a:pt x="27813" y="36449"/>
                  </a:lnTo>
                  <a:lnTo>
                    <a:pt x="27813" y="41783"/>
                  </a:lnTo>
                  <a:lnTo>
                    <a:pt x="28321" y="44577"/>
                  </a:lnTo>
                  <a:lnTo>
                    <a:pt x="29337" y="48514"/>
                  </a:lnTo>
                  <a:lnTo>
                    <a:pt x="32131" y="58547"/>
                  </a:lnTo>
                  <a:lnTo>
                    <a:pt x="35052" y="67691"/>
                  </a:lnTo>
                  <a:lnTo>
                    <a:pt x="35941" y="70993"/>
                  </a:lnTo>
                  <a:lnTo>
                    <a:pt x="35941" y="72517"/>
                  </a:lnTo>
                  <a:lnTo>
                    <a:pt x="27305" y="59055"/>
                  </a:lnTo>
                  <a:lnTo>
                    <a:pt x="19177" y="47498"/>
                  </a:lnTo>
                  <a:lnTo>
                    <a:pt x="11938" y="36449"/>
                  </a:lnTo>
                  <a:lnTo>
                    <a:pt x="6731" y="25908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188331" y="3291840"/>
              <a:ext cx="29338" cy="72899"/>
            </a:xfrm>
            <a:custGeom>
              <a:avLst/>
              <a:gdLst/>
              <a:ahLst/>
              <a:cxnLst/>
              <a:rect l="0" t="0" r="0" b="0"/>
              <a:pathLst>
                <a:path w="29338" h="72899">
                  <a:moveTo>
                    <a:pt x="25019" y="68580"/>
                  </a:moveTo>
                  <a:lnTo>
                    <a:pt x="19304" y="62865"/>
                  </a:lnTo>
                  <a:lnTo>
                    <a:pt x="13970" y="55626"/>
                  </a:lnTo>
                  <a:lnTo>
                    <a:pt x="8636" y="47498"/>
                  </a:lnTo>
                  <a:lnTo>
                    <a:pt x="3937" y="37338"/>
                  </a:lnTo>
                  <a:lnTo>
                    <a:pt x="1016" y="26416"/>
                  </a:lnTo>
                  <a:lnTo>
                    <a:pt x="0" y="13462"/>
                  </a:lnTo>
                  <a:lnTo>
                    <a:pt x="2032" y="0"/>
                  </a:lnTo>
                  <a:lnTo>
                    <a:pt x="10668" y="3810"/>
                  </a:lnTo>
                  <a:lnTo>
                    <a:pt x="9144" y="18669"/>
                  </a:lnTo>
                  <a:lnTo>
                    <a:pt x="10668" y="32131"/>
                  </a:lnTo>
                  <a:lnTo>
                    <a:pt x="13462" y="43688"/>
                  </a:lnTo>
                  <a:lnTo>
                    <a:pt x="17780" y="53721"/>
                  </a:lnTo>
                  <a:lnTo>
                    <a:pt x="22098" y="61849"/>
                  </a:lnTo>
                  <a:lnTo>
                    <a:pt x="25908" y="68072"/>
                  </a:lnTo>
                  <a:lnTo>
                    <a:pt x="28321" y="71501"/>
                  </a:lnTo>
                  <a:lnTo>
                    <a:pt x="29337" y="72898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170170" y="3343656"/>
              <a:ext cx="13463" cy="38863"/>
            </a:xfrm>
            <a:custGeom>
              <a:avLst/>
              <a:gdLst/>
              <a:ahLst/>
              <a:cxnLst/>
              <a:rect l="0" t="0" r="0" b="0"/>
              <a:pathLst>
                <a:path w="13463" h="38863">
                  <a:moveTo>
                    <a:pt x="3302" y="20193"/>
                  </a:moveTo>
                  <a:lnTo>
                    <a:pt x="508" y="13462"/>
                  </a:lnTo>
                  <a:lnTo>
                    <a:pt x="0" y="5715"/>
                  </a:lnTo>
                  <a:lnTo>
                    <a:pt x="508" y="2921"/>
                  </a:lnTo>
                  <a:lnTo>
                    <a:pt x="1905" y="889"/>
                  </a:lnTo>
                  <a:lnTo>
                    <a:pt x="4318" y="0"/>
                  </a:lnTo>
                  <a:lnTo>
                    <a:pt x="7112" y="508"/>
                  </a:lnTo>
                  <a:lnTo>
                    <a:pt x="13462" y="6731"/>
                  </a:lnTo>
                  <a:lnTo>
                    <a:pt x="11049" y="12954"/>
                  </a:lnTo>
                  <a:lnTo>
                    <a:pt x="10541" y="17780"/>
                  </a:lnTo>
                  <a:lnTo>
                    <a:pt x="11430" y="25400"/>
                  </a:lnTo>
                  <a:lnTo>
                    <a:pt x="11938" y="31242"/>
                  </a:lnTo>
                  <a:lnTo>
                    <a:pt x="12446" y="38862"/>
                  </a:lnTo>
                  <a:lnTo>
                    <a:pt x="6223" y="25908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013960" y="3270250"/>
              <a:ext cx="1271" cy="21591"/>
            </a:xfrm>
            <a:custGeom>
              <a:avLst/>
              <a:gdLst/>
              <a:ahLst/>
              <a:cxnLst/>
              <a:rect l="0" t="0" r="0" b="0"/>
              <a:pathLst>
                <a:path w="1271" h="21591">
                  <a:moveTo>
                    <a:pt x="0" y="0"/>
                  </a:moveTo>
                  <a:lnTo>
                    <a:pt x="0" y="10160"/>
                  </a:lnTo>
                  <a:lnTo>
                    <a:pt x="1270" y="21590"/>
                  </a:lnTo>
                </a:path>
              </a:pathLst>
            </a:cu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050790" y="3266440"/>
              <a:ext cx="3811" cy="20321"/>
            </a:xfrm>
            <a:custGeom>
              <a:avLst/>
              <a:gdLst/>
              <a:ahLst/>
              <a:cxnLst/>
              <a:rect l="0" t="0" r="0" b="0"/>
              <a:pathLst>
                <a:path w="3811" h="20321">
                  <a:moveTo>
                    <a:pt x="1270" y="0"/>
                  </a:moveTo>
                  <a:lnTo>
                    <a:pt x="0" y="2540"/>
                  </a:lnTo>
                  <a:lnTo>
                    <a:pt x="1270" y="8890"/>
                  </a:lnTo>
                  <a:lnTo>
                    <a:pt x="2540" y="16510"/>
                  </a:lnTo>
                  <a:lnTo>
                    <a:pt x="3810" y="20320"/>
                  </a:lnTo>
                </a:path>
              </a:pathLst>
            </a:cu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087620" y="3263900"/>
              <a:ext cx="2541" cy="22861"/>
            </a:xfrm>
            <a:custGeom>
              <a:avLst/>
              <a:gdLst/>
              <a:ahLst/>
              <a:cxnLst/>
              <a:rect l="0" t="0" r="0" b="0"/>
              <a:pathLst>
                <a:path w="2541" h="22861">
                  <a:moveTo>
                    <a:pt x="0" y="0"/>
                  </a:moveTo>
                  <a:lnTo>
                    <a:pt x="0" y="11430"/>
                  </a:lnTo>
                  <a:lnTo>
                    <a:pt x="2540" y="22860"/>
                  </a:lnTo>
                </a:path>
              </a:pathLst>
            </a:cu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135880" y="3258820"/>
              <a:ext cx="1271" cy="19051"/>
            </a:xfrm>
            <a:custGeom>
              <a:avLst/>
              <a:gdLst/>
              <a:ahLst/>
              <a:cxnLst/>
              <a:rect l="0" t="0" r="0" b="0"/>
              <a:pathLst>
                <a:path w="1271" h="19051">
                  <a:moveTo>
                    <a:pt x="1270" y="0"/>
                  </a:moveTo>
                  <a:lnTo>
                    <a:pt x="0" y="8890"/>
                  </a:lnTo>
                  <a:lnTo>
                    <a:pt x="0" y="19050"/>
                  </a:lnTo>
                </a:path>
              </a:pathLst>
            </a:cu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974590" y="3275330"/>
              <a:ext cx="5081" cy="20321"/>
            </a:xfrm>
            <a:custGeom>
              <a:avLst/>
              <a:gdLst/>
              <a:ahLst/>
              <a:cxnLst/>
              <a:rect l="0" t="0" r="0" b="0"/>
              <a:pathLst>
                <a:path w="5081" h="20321">
                  <a:moveTo>
                    <a:pt x="0" y="0"/>
                  </a:moveTo>
                  <a:lnTo>
                    <a:pt x="2540" y="12700"/>
                  </a:lnTo>
                  <a:lnTo>
                    <a:pt x="3810" y="17780"/>
                  </a:lnTo>
                  <a:lnTo>
                    <a:pt x="5080" y="20320"/>
                  </a:lnTo>
                </a:path>
              </a:pathLst>
            </a:cu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951730" y="3277870"/>
              <a:ext cx="3811" cy="20321"/>
            </a:xfrm>
            <a:custGeom>
              <a:avLst/>
              <a:gdLst/>
              <a:ahLst/>
              <a:cxnLst/>
              <a:rect l="0" t="0" r="0" b="0"/>
              <a:pathLst>
                <a:path w="3811" h="20321">
                  <a:moveTo>
                    <a:pt x="0" y="0"/>
                  </a:moveTo>
                  <a:lnTo>
                    <a:pt x="2540" y="10160"/>
                  </a:lnTo>
                  <a:lnTo>
                    <a:pt x="3810" y="20320"/>
                  </a:lnTo>
                </a:path>
              </a:pathLst>
            </a:cu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4923790" y="3286760"/>
              <a:ext cx="5081" cy="13971"/>
            </a:xfrm>
            <a:custGeom>
              <a:avLst/>
              <a:gdLst/>
              <a:ahLst/>
              <a:cxnLst/>
              <a:rect l="0" t="0" r="0" b="0"/>
              <a:pathLst>
                <a:path w="5081" h="13971">
                  <a:moveTo>
                    <a:pt x="0" y="0"/>
                  </a:moveTo>
                  <a:lnTo>
                    <a:pt x="1270" y="6350"/>
                  </a:lnTo>
                  <a:lnTo>
                    <a:pt x="5080" y="13970"/>
                  </a:lnTo>
                </a:path>
              </a:pathLst>
            </a:cu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897120" y="3293110"/>
              <a:ext cx="3811" cy="12701"/>
            </a:xfrm>
            <a:custGeom>
              <a:avLst/>
              <a:gdLst/>
              <a:ahLst/>
              <a:cxnLst/>
              <a:rect l="0" t="0" r="0" b="0"/>
              <a:pathLst>
                <a:path w="3811" h="12701">
                  <a:moveTo>
                    <a:pt x="0" y="0"/>
                  </a:moveTo>
                  <a:lnTo>
                    <a:pt x="1270" y="6350"/>
                  </a:lnTo>
                  <a:lnTo>
                    <a:pt x="3810" y="12700"/>
                  </a:lnTo>
                </a:path>
              </a:pathLst>
            </a:cu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4872990" y="3302000"/>
              <a:ext cx="5081" cy="8891"/>
            </a:xfrm>
            <a:custGeom>
              <a:avLst/>
              <a:gdLst/>
              <a:ahLst/>
              <a:cxnLst/>
              <a:rect l="0" t="0" r="0" b="0"/>
              <a:pathLst>
                <a:path w="5081" h="8891">
                  <a:moveTo>
                    <a:pt x="0" y="0"/>
                  </a:moveTo>
                  <a:lnTo>
                    <a:pt x="1270" y="5080"/>
                  </a:lnTo>
                  <a:lnTo>
                    <a:pt x="5080" y="8890"/>
                  </a:lnTo>
                </a:path>
              </a:pathLst>
            </a:cu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4866640" y="3351530"/>
              <a:ext cx="2541" cy="16511"/>
            </a:xfrm>
            <a:custGeom>
              <a:avLst/>
              <a:gdLst/>
              <a:ahLst/>
              <a:cxnLst/>
              <a:rect l="0" t="0" r="0" b="0"/>
              <a:pathLst>
                <a:path w="2541" h="16511">
                  <a:moveTo>
                    <a:pt x="0" y="16510"/>
                  </a:moveTo>
                  <a:lnTo>
                    <a:pt x="0" y="15240"/>
                  </a:lnTo>
                  <a:lnTo>
                    <a:pt x="0" y="10160"/>
                  </a:lnTo>
                  <a:lnTo>
                    <a:pt x="1270" y="3810"/>
                  </a:lnTo>
                  <a:lnTo>
                    <a:pt x="2540" y="0"/>
                  </a:lnTo>
                </a:path>
              </a:pathLst>
            </a:cu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892040" y="3355340"/>
              <a:ext cx="3811" cy="17781"/>
            </a:xfrm>
            <a:custGeom>
              <a:avLst/>
              <a:gdLst/>
              <a:ahLst/>
              <a:cxnLst/>
              <a:rect l="0" t="0" r="0" b="0"/>
              <a:pathLst>
                <a:path w="3811" h="17781">
                  <a:moveTo>
                    <a:pt x="0" y="17780"/>
                  </a:moveTo>
                  <a:lnTo>
                    <a:pt x="1270" y="6350"/>
                  </a:lnTo>
                  <a:lnTo>
                    <a:pt x="2540" y="2540"/>
                  </a:lnTo>
                  <a:lnTo>
                    <a:pt x="3810" y="0"/>
                  </a:lnTo>
                </a:path>
              </a:pathLst>
            </a:cu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4914900" y="3340100"/>
              <a:ext cx="0" cy="25400"/>
            </a:xfrm>
            <a:prstGeom prst="line">
              <a:avLst/>
            </a:pr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940300" y="3340100"/>
              <a:ext cx="0" cy="25400"/>
            </a:xfrm>
            <a:prstGeom prst="line">
              <a:avLst/>
            </a:pr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Freeform 134"/>
            <p:cNvSpPr/>
            <p:nvPr/>
          </p:nvSpPr>
          <p:spPr>
            <a:xfrm>
              <a:off x="4998720" y="3368040"/>
              <a:ext cx="2541" cy="17781"/>
            </a:xfrm>
            <a:custGeom>
              <a:avLst/>
              <a:gdLst/>
              <a:ahLst/>
              <a:cxnLst/>
              <a:rect l="0" t="0" r="0" b="0"/>
              <a:pathLst>
                <a:path w="2541" h="17781">
                  <a:moveTo>
                    <a:pt x="0" y="17780"/>
                  </a:moveTo>
                  <a:lnTo>
                    <a:pt x="0" y="15240"/>
                  </a:lnTo>
                  <a:lnTo>
                    <a:pt x="1270" y="10160"/>
                  </a:lnTo>
                  <a:lnTo>
                    <a:pt x="2540" y="0"/>
                  </a:lnTo>
                </a:path>
              </a:pathLst>
            </a:cu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043170" y="3375660"/>
              <a:ext cx="3811" cy="17781"/>
            </a:xfrm>
            <a:custGeom>
              <a:avLst/>
              <a:gdLst/>
              <a:ahLst/>
              <a:cxnLst/>
              <a:rect l="0" t="0" r="0" b="0"/>
              <a:pathLst>
                <a:path w="3811" h="17781">
                  <a:moveTo>
                    <a:pt x="0" y="17780"/>
                  </a:moveTo>
                  <a:lnTo>
                    <a:pt x="1270" y="8890"/>
                  </a:lnTo>
                  <a:lnTo>
                    <a:pt x="3810" y="0"/>
                  </a:lnTo>
                </a:path>
              </a:pathLst>
            </a:cu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5082540" y="3376930"/>
              <a:ext cx="2541" cy="17781"/>
            </a:xfrm>
            <a:custGeom>
              <a:avLst/>
              <a:gdLst/>
              <a:ahLst/>
              <a:cxnLst/>
              <a:rect l="0" t="0" r="0" b="0"/>
              <a:pathLst>
                <a:path w="2541" h="17781">
                  <a:moveTo>
                    <a:pt x="0" y="17780"/>
                  </a:moveTo>
                  <a:lnTo>
                    <a:pt x="0" y="12700"/>
                  </a:lnTo>
                  <a:lnTo>
                    <a:pt x="0" y="8890"/>
                  </a:lnTo>
                  <a:lnTo>
                    <a:pt x="1270" y="5080"/>
                  </a:lnTo>
                  <a:lnTo>
                    <a:pt x="2540" y="0"/>
                  </a:lnTo>
                </a:path>
              </a:pathLst>
            </a:cu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116830" y="3360420"/>
              <a:ext cx="1271" cy="35561"/>
            </a:xfrm>
            <a:custGeom>
              <a:avLst/>
              <a:gdLst/>
              <a:ahLst/>
              <a:cxnLst/>
              <a:rect l="0" t="0" r="0" b="0"/>
              <a:pathLst>
                <a:path w="1271" h="35561">
                  <a:moveTo>
                    <a:pt x="0" y="35560"/>
                  </a:moveTo>
                  <a:lnTo>
                    <a:pt x="0" y="21590"/>
                  </a:lnTo>
                  <a:lnTo>
                    <a:pt x="1270" y="12700"/>
                  </a:lnTo>
                  <a:lnTo>
                    <a:pt x="1270" y="0"/>
                  </a:lnTo>
                </a:path>
              </a:pathLst>
            </a:custGeom>
            <a:ln w="12700" cap="flat" cmpd="sng" algn="ctr">
              <a:solidFill>
                <a:srgbClr val="7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728591" y="3712718"/>
              <a:ext cx="23496" cy="147448"/>
            </a:xfrm>
            <a:custGeom>
              <a:avLst/>
              <a:gdLst/>
              <a:ahLst/>
              <a:cxnLst/>
              <a:rect l="0" t="0" r="0" b="0"/>
              <a:pathLst>
                <a:path w="23496" h="147448">
                  <a:moveTo>
                    <a:pt x="7112" y="73914"/>
                  </a:moveTo>
                  <a:lnTo>
                    <a:pt x="1905" y="37973"/>
                  </a:lnTo>
                  <a:lnTo>
                    <a:pt x="0" y="0"/>
                  </a:lnTo>
                  <a:lnTo>
                    <a:pt x="889" y="18796"/>
                  </a:lnTo>
                  <a:lnTo>
                    <a:pt x="3302" y="37465"/>
                  </a:lnTo>
                  <a:lnTo>
                    <a:pt x="11938" y="75438"/>
                  </a:lnTo>
                  <a:lnTo>
                    <a:pt x="20066" y="112395"/>
                  </a:lnTo>
                  <a:lnTo>
                    <a:pt x="22479" y="130175"/>
                  </a:lnTo>
                  <a:lnTo>
                    <a:pt x="23495" y="147447"/>
                  </a:lnTo>
                  <a:lnTo>
                    <a:pt x="23495" y="146939"/>
                  </a:lnTo>
                  <a:lnTo>
                    <a:pt x="22987" y="145923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4729480" y="3578352"/>
              <a:ext cx="23496" cy="194438"/>
            </a:xfrm>
            <a:custGeom>
              <a:avLst/>
              <a:gdLst/>
              <a:ahLst/>
              <a:cxnLst/>
              <a:rect l="0" t="0" r="0" b="0"/>
              <a:pathLst>
                <a:path w="23496" h="194438">
                  <a:moveTo>
                    <a:pt x="5842" y="104648"/>
                  </a:moveTo>
                  <a:lnTo>
                    <a:pt x="1524" y="72009"/>
                  </a:lnTo>
                  <a:lnTo>
                    <a:pt x="1016" y="65786"/>
                  </a:lnTo>
                  <a:lnTo>
                    <a:pt x="508" y="56642"/>
                  </a:lnTo>
                  <a:lnTo>
                    <a:pt x="0" y="48514"/>
                  </a:lnTo>
                  <a:lnTo>
                    <a:pt x="0" y="46101"/>
                  </a:lnTo>
                  <a:lnTo>
                    <a:pt x="0" y="45085"/>
                  </a:lnTo>
                  <a:lnTo>
                    <a:pt x="1016" y="49911"/>
                  </a:lnTo>
                  <a:lnTo>
                    <a:pt x="1524" y="56642"/>
                  </a:lnTo>
                  <a:lnTo>
                    <a:pt x="2921" y="62865"/>
                  </a:lnTo>
                  <a:lnTo>
                    <a:pt x="4826" y="67691"/>
                  </a:lnTo>
                  <a:lnTo>
                    <a:pt x="4826" y="65278"/>
                  </a:lnTo>
                  <a:lnTo>
                    <a:pt x="4318" y="61468"/>
                  </a:lnTo>
                  <a:lnTo>
                    <a:pt x="3810" y="49403"/>
                  </a:lnTo>
                  <a:lnTo>
                    <a:pt x="2413" y="20193"/>
                  </a:lnTo>
                  <a:lnTo>
                    <a:pt x="1905" y="8128"/>
                  </a:lnTo>
                  <a:lnTo>
                    <a:pt x="1905" y="3810"/>
                  </a:lnTo>
                  <a:lnTo>
                    <a:pt x="2413" y="1016"/>
                  </a:lnTo>
                  <a:lnTo>
                    <a:pt x="2921" y="0"/>
                  </a:lnTo>
                  <a:lnTo>
                    <a:pt x="3810" y="1397"/>
                  </a:lnTo>
                  <a:lnTo>
                    <a:pt x="5334" y="5715"/>
                  </a:lnTo>
                  <a:lnTo>
                    <a:pt x="6731" y="12446"/>
                  </a:lnTo>
                  <a:lnTo>
                    <a:pt x="13970" y="56134"/>
                  </a:lnTo>
                  <a:lnTo>
                    <a:pt x="19177" y="102235"/>
                  </a:lnTo>
                  <a:lnTo>
                    <a:pt x="22606" y="149225"/>
                  </a:lnTo>
                  <a:lnTo>
                    <a:pt x="23495" y="194437"/>
                  </a:lnTo>
                  <a:lnTo>
                    <a:pt x="21590" y="179578"/>
                  </a:lnTo>
                  <a:lnTo>
                    <a:pt x="16764" y="165100"/>
                  </a:lnTo>
                  <a:lnTo>
                    <a:pt x="12065" y="150749"/>
                  </a:lnTo>
                  <a:lnTo>
                    <a:pt x="11049" y="136779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765929" y="3569208"/>
              <a:ext cx="10161" cy="116206"/>
            </a:xfrm>
            <a:custGeom>
              <a:avLst/>
              <a:gdLst/>
              <a:ahLst/>
              <a:cxnLst/>
              <a:rect l="0" t="0" r="0" b="0"/>
              <a:pathLst>
                <a:path w="10161" h="116206">
                  <a:moveTo>
                    <a:pt x="1016" y="508"/>
                  </a:moveTo>
                  <a:lnTo>
                    <a:pt x="0" y="0"/>
                  </a:lnTo>
                  <a:lnTo>
                    <a:pt x="508" y="2413"/>
                  </a:lnTo>
                  <a:lnTo>
                    <a:pt x="1016" y="5842"/>
                  </a:lnTo>
                  <a:lnTo>
                    <a:pt x="1524" y="8128"/>
                  </a:lnTo>
                  <a:lnTo>
                    <a:pt x="3429" y="19685"/>
                  </a:lnTo>
                  <a:lnTo>
                    <a:pt x="5842" y="32131"/>
                  </a:lnTo>
                  <a:lnTo>
                    <a:pt x="8255" y="40386"/>
                  </a:lnTo>
                  <a:lnTo>
                    <a:pt x="9652" y="49911"/>
                  </a:lnTo>
                  <a:lnTo>
                    <a:pt x="10160" y="70104"/>
                  </a:lnTo>
                  <a:lnTo>
                    <a:pt x="9144" y="90297"/>
                  </a:lnTo>
                  <a:lnTo>
                    <a:pt x="7747" y="108966"/>
                  </a:lnTo>
                  <a:lnTo>
                    <a:pt x="7747" y="110490"/>
                  </a:lnTo>
                  <a:lnTo>
                    <a:pt x="8255" y="113284"/>
                  </a:lnTo>
                  <a:lnTo>
                    <a:pt x="8255" y="115697"/>
                  </a:lnTo>
                  <a:lnTo>
                    <a:pt x="8255" y="116205"/>
                  </a:lnTo>
                  <a:lnTo>
                    <a:pt x="9652" y="102743"/>
                  </a:lnTo>
                  <a:lnTo>
                    <a:pt x="9652" y="88773"/>
                  </a:lnTo>
                  <a:lnTo>
                    <a:pt x="6731" y="59055"/>
                  </a:lnTo>
                  <a:lnTo>
                    <a:pt x="2921" y="28829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705477" y="3620135"/>
              <a:ext cx="7748" cy="112269"/>
            </a:xfrm>
            <a:custGeom>
              <a:avLst/>
              <a:gdLst/>
              <a:ahLst/>
              <a:cxnLst/>
              <a:rect l="0" t="0" r="0" b="0"/>
              <a:pathLst>
                <a:path w="7748" h="112269">
                  <a:moveTo>
                    <a:pt x="508" y="0"/>
                  </a:moveTo>
                  <a:lnTo>
                    <a:pt x="0" y="508"/>
                  </a:lnTo>
                  <a:lnTo>
                    <a:pt x="0" y="3302"/>
                  </a:lnTo>
                  <a:lnTo>
                    <a:pt x="0" y="8128"/>
                  </a:lnTo>
                  <a:lnTo>
                    <a:pt x="508" y="14351"/>
                  </a:lnTo>
                  <a:lnTo>
                    <a:pt x="1524" y="30226"/>
                  </a:lnTo>
                  <a:lnTo>
                    <a:pt x="2413" y="48895"/>
                  </a:lnTo>
                  <a:lnTo>
                    <a:pt x="3810" y="68580"/>
                  </a:lnTo>
                  <a:lnTo>
                    <a:pt x="5842" y="85852"/>
                  </a:lnTo>
                  <a:lnTo>
                    <a:pt x="6731" y="99314"/>
                  </a:lnTo>
                  <a:lnTo>
                    <a:pt x="7239" y="103632"/>
                  </a:lnTo>
                  <a:lnTo>
                    <a:pt x="7747" y="106045"/>
                  </a:lnTo>
                  <a:lnTo>
                    <a:pt x="7747" y="112268"/>
                  </a:lnTo>
                  <a:lnTo>
                    <a:pt x="5842" y="109474"/>
                  </a:lnTo>
                  <a:lnTo>
                    <a:pt x="4318" y="105156"/>
                  </a:lnTo>
                  <a:lnTo>
                    <a:pt x="1905" y="92202"/>
                  </a:lnTo>
                  <a:lnTo>
                    <a:pt x="1016" y="75311"/>
                  </a:lnTo>
                  <a:lnTo>
                    <a:pt x="0" y="56642"/>
                  </a:lnTo>
                  <a:lnTo>
                    <a:pt x="0" y="37846"/>
                  </a:lnTo>
                  <a:lnTo>
                    <a:pt x="0" y="21082"/>
                  </a:lnTo>
                  <a:lnTo>
                    <a:pt x="508" y="7620"/>
                  </a:lnTo>
                  <a:lnTo>
                    <a:pt x="508" y="2921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797679" y="3548126"/>
              <a:ext cx="22480" cy="155068"/>
            </a:xfrm>
            <a:custGeom>
              <a:avLst/>
              <a:gdLst/>
              <a:ahLst/>
              <a:cxnLst/>
              <a:rect l="0" t="0" r="0" b="0"/>
              <a:pathLst>
                <a:path w="22480" h="155068">
                  <a:moveTo>
                    <a:pt x="9525" y="144526"/>
                  </a:moveTo>
                  <a:lnTo>
                    <a:pt x="8128" y="130556"/>
                  </a:lnTo>
                  <a:lnTo>
                    <a:pt x="6223" y="114173"/>
                  </a:lnTo>
                  <a:lnTo>
                    <a:pt x="4318" y="96012"/>
                  </a:lnTo>
                  <a:lnTo>
                    <a:pt x="1397" y="59055"/>
                  </a:lnTo>
                  <a:lnTo>
                    <a:pt x="508" y="42291"/>
                  </a:lnTo>
                  <a:lnTo>
                    <a:pt x="0" y="27305"/>
                  </a:lnTo>
                  <a:lnTo>
                    <a:pt x="0" y="28321"/>
                  </a:lnTo>
                  <a:lnTo>
                    <a:pt x="0" y="22098"/>
                  </a:lnTo>
                  <a:lnTo>
                    <a:pt x="1905" y="24892"/>
                  </a:lnTo>
                  <a:lnTo>
                    <a:pt x="2921" y="28829"/>
                  </a:lnTo>
                  <a:lnTo>
                    <a:pt x="3810" y="37465"/>
                  </a:lnTo>
                  <a:lnTo>
                    <a:pt x="4318" y="44577"/>
                  </a:lnTo>
                  <a:lnTo>
                    <a:pt x="4318" y="46101"/>
                  </a:lnTo>
                  <a:lnTo>
                    <a:pt x="5207" y="46101"/>
                  </a:lnTo>
                  <a:lnTo>
                    <a:pt x="6731" y="43180"/>
                  </a:lnTo>
                  <a:lnTo>
                    <a:pt x="6731" y="38354"/>
                  </a:lnTo>
                  <a:lnTo>
                    <a:pt x="6223" y="24511"/>
                  </a:lnTo>
                  <a:lnTo>
                    <a:pt x="4318" y="10033"/>
                  </a:lnTo>
                  <a:lnTo>
                    <a:pt x="3810" y="4318"/>
                  </a:lnTo>
                  <a:lnTo>
                    <a:pt x="3810" y="0"/>
                  </a:lnTo>
                  <a:lnTo>
                    <a:pt x="6731" y="30734"/>
                  </a:lnTo>
                  <a:lnTo>
                    <a:pt x="12954" y="61976"/>
                  </a:lnTo>
                  <a:lnTo>
                    <a:pt x="19685" y="92583"/>
                  </a:lnTo>
                  <a:lnTo>
                    <a:pt x="22479" y="123317"/>
                  </a:lnTo>
                  <a:lnTo>
                    <a:pt x="17272" y="110363"/>
                  </a:lnTo>
                  <a:lnTo>
                    <a:pt x="15367" y="105156"/>
                  </a:lnTo>
                  <a:lnTo>
                    <a:pt x="14351" y="101727"/>
                  </a:lnTo>
                  <a:lnTo>
                    <a:pt x="13843" y="100838"/>
                  </a:lnTo>
                  <a:lnTo>
                    <a:pt x="13462" y="102235"/>
                  </a:lnTo>
                  <a:lnTo>
                    <a:pt x="13462" y="107950"/>
                  </a:lnTo>
                  <a:lnTo>
                    <a:pt x="13843" y="117602"/>
                  </a:lnTo>
                  <a:lnTo>
                    <a:pt x="13843" y="128143"/>
                  </a:lnTo>
                  <a:lnTo>
                    <a:pt x="12446" y="137287"/>
                  </a:lnTo>
                  <a:lnTo>
                    <a:pt x="10541" y="155067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728972" y="4096258"/>
              <a:ext cx="17273" cy="246254"/>
            </a:xfrm>
            <a:custGeom>
              <a:avLst/>
              <a:gdLst/>
              <a:ahLst/>
              <a:cxnLst/>
              <a:rect l="0" t="0" r="0" b="0"/>
              <a:pathLst>
                <a:path w="17273" h="246254">
                  <a:moveTo>
                    <a:pt x="12065" y="2413"/>
                  </a:moveTo>
                  <a:lnTo>
                    <a:pt x="12573" y="508"/>
                  </a:lnTo>
                  <a:lnTo>
                    <a:pt x="12954" y="0"/>
                  </a:lnTo>
                  <a:lnTo>
                    <a:pt x="13970" y="4318"/>
                  </a:lnTo>
                  <a:lnTo>
                    <a:pt x="14478" y="12954"/>
                  </a:lnTo>
                  <a:lnTo>
                    <a:pt x="15367" y="24511"/>
                  </a:lnTo>
                  <a:lnTo>
                    <a:pt x="16891" y="50927"/>
                  </a:lnTo>
                  <a:lnTo>
                    <a:pt x="17272" y="62484"/>
                  </a:lnTo>
                  <a:lnTo>
                    <a:pt x="16891" y="70104"/>
                  </a:lnTo>
                  <a:lnTo>
                    <a:pt x="11557" y="146939"/>
                  </a:lnTo>
                  <a:lnTo>
                    <a:pt x="4318" y="224155"/>
                  </a:lnTo>
                  <a:lnTo>
                    <a:pt x="3429" y="232283"/>
                  </a:lnTo>
                  <a:lnTo>
                    <a:pt x="2413" y="238633"/>
                  </a:lnTo>
                  <a:lnTo>
                    <a:pt x="2032" y="242951"/>
                  </a:lnTo>
                  <a:lnTo>
                    <a:pt x="1524" y="245364"/>
                  </a:lnTo>
                  <a:lnTo>
                    <a:pt x="1016" y="246253"/>
                  </a:lnTo>
                  <a:lnTo>
                    <a:pt x="508" y="245745"/>
                  </a:lnTo>
                  <a:lnTo>
                    <a:pt x="0" y="240538"/>
                  </a:lnTo>
                  <a:lnTo>
                    <a:pt x="0" y="230378"/>
                  </a:lnTo>
                  <a:lnTo>
                    <a:pt x="0" y="216027"/>
                  </a:lnTo>
                  <a:lnTo>
                    <a:pt x="1016" y="198247"/>
                  </a:lnTo>
                  <a:lnTo>
                    <a:pt x="1524" y="177673"/>
                  </a:lnTo>
                  <a:lnTo>
                    <a:pt x="2413" y="155067"/>
                  </a:lnTo>
                  <a:lnTo>
                    <a:pt x="3937" y="131572"/>
                  </a:lnTo>
                  <a:lnTo>
                    <a:pt x="6350" y="82550"/>
                  </a:lnTo>
                  <a:lnTo>
                    <a:pt x="7747" y="59563"/>
                  </a:lnTo>
                  <a:lnTo>
                    <a:pt x="9144" y="37973"/>
                  </a:lnTo>
                  <a:lnTo>
                    <a:pt x="10668" y="18288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760214" y="4003167"/>
              <a:ext cx="42673" cy="304801"/>
            </a:xfrm>
            <a:custGeom>
              <a:avLst/>
              <a:gdLst/>
              <a:ahLst/>
              <a:cxnLst/>
              <a:rect l="0" t="0" r="0" b="0"/>
              <a:pathLst>
                <a:path w="42673" h="304801">
                  <a:moveTo>
                    <a:pt x="16764" y="82550"/>
                  </a:moveTo>
                  <a:lnTo>
                    <a:pt x="14859" y="82042"/>
                  </a:lnTo>
                  <a:lnTo>
                    <a:pt x="13970" y="77724"/>
                  </a:lnTo>
                  <a:lnTo>
                    <a:pt x="13970" y="70993"/>
                  </a:lnTo>
                  <a:lnTo>
                    <a:pt x="14859" y="61849"/>
                  </a:lnTo>
                  <a:lnTo>
                    <a:pt x="17272" y="44196"/>
                  </a:lnTo>
                  <a:lnTo>
                    <a:pt x="18288" y="36957"/>
                  </a:lnTo>
                  <a:lnTo>
                    <a:pt x="18669" y="32131"/>
                  </a:lnTo>
                  <a:lnTo>
                    <a:pt x="18669" y="39878"/>
                  </a:lnTo>
                  <a:lnTo>
                    <a:pt x="19685" y="43688"/>
                  </a:lnTo>
                  <a:lnTo>
                    <a:pt x="21082" y="45085"/>
                  </a:lnTo>
                  <a:lnTo>
                    <a:pt x="22987" y="44577"/>
                  </a:lnTo>
                  <a:lnTo>
                    <a:pt x="25019" y="41783"/>
                  </a:lnTo>
                  <a:lnTo>
                    <a:pt x="27305" y="37465"/>
                  </a:lnTo>
                  <a:lnTo>
                    <a:pt x="32131" y="26416"/>
                  </a:lnTo>
                  <a:lnTo>
                    <a:pt x="36957" y="14351"/>
                  </a:lnTo>
                  <a:lnTo>
                    <a:pt x="40386" y="4318"/>
                  </a:lnTo>
                  <a:lnTo>
                    <a:pt x="41783" y="1397"/>
                  </a:lnTo>
                  <a:lnTo>
                    <a:pt x="42672" y="0"/>
                  </a:lnTo>
                  <a:lnTo>
                    <a:pt x="42672" y="508"/>
                  </a:lnTo>
                  <a:lnTo>
                    <a:pt x="42291" y="3810"/>
                  </a:lnTo>
                  <a:lnTo>
                    <a:pt x="40767" y="11938"/>
                  </a:lnTo>
                  <a:lnTo>
                    <a:pt x="39370" y="22987"/>
                  </a:lnTo>
                  <a:lnTo>
                    <a:pt x="37465" y="36449"/>
                  </a:lnTo>
                  <a:lnTo>
                    <a:pt x="36068" y="51816"/>
                  </a:lnTo>
                  <a:lnTo>
                    <a:pt x="32639" y="85852"/>
                  </a:lnTo>
                  <a:lnTo>
                    <a:pt x="29337" y="122428"/>
                  </a:lnTo>
                  <a:lnTo>
                    <a:pt x="25908" y="157861"/>
                  </a:lnTo>
                  <a:lnTo>
                    <a:pt x="24511" y="173736"/>
                  </a:lnTo>
                  <a:lnTo>
                    <a:pt x="22987" y="187706"/>
                  </a:lnTo>
                  <a:lnTo>
                    <a:pt x="21590" y="199644"/>
                  </a:lnTo>
                  <a:lnTo>
                    <a:pt x="20701" y="209296"/>
                  </a:lnTo>
                  <a:lnTo>
                    <a:pt x="19177" y="215519"/>
                  </a:lnTo>
                  <a:lnTo>
                    <a:pt x="18669" y="218440"/>
                  </a:lnTo>
                  <a:lnTo>
                    <a:pt x="16764" y="175641"/>
                  </a:lnTo>
                  <a:lnTo>
                    <a:pt x="14351" y="207391"/>
                  </a:lnTo>
                  <a:lnTo>
                    <a:pt x="9652" y="240030"/>
                  </a:lnTo>
                  <a:lnTo>
                    <a:pt x="4826" y="272669"/>
                  </a:lnTo>
                  <a:lnTo>
                    <a:pt x="2921" y="304800"/>
                  </a:lnTo>
                  <a:lnTo>
                    <a:pt x="1397" y="301371"/>
                  </a:lnTo>
                  <a:lnTo>
                    <a:pt x="508" y="294259"/>
                  </a:lnTo>
                  <a:lnTo>
                    <a:pt x="0" y="284607"/>
                  </a:lnTo>
                  <a:lnTo>
                    <a:pt x="508" y="272161"/>
                  </a:lnTo>
                  <a:lnTo>
                    <a:pt x="1016" y="257810"/>
                  </a:lnTo>
                  <a:lnTo>
                    <a:pt x="1905" y="241427"/>
                  </a:lnTo>
                  <a:lnTo>
                    <a:pt x="4826" y="205867"/>
                  </a:lnTo>
                  <a:lnTo>
                    <a:pt x="8128" y="168910"/>
                  </a:lnTo>
                  <a:lnTo>
                    <a:pt x="11557" y="133858"/>
                  </a:lnTo>
                  <a:lnTo>
                    <a:pt x="12954" y="118110"/>
                  </a:lnTo>
                  <a:lnTo>
                    <a:pt x="14351" y="103632"/>
                  </a:lnTo>
                  <a:lnTo>
                    <a:pt x="15875" y="92202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697857" y="4100068"/>
              <a:ext cx="19686" cy="167133"/>
            </a:xfrm>
            <a:custGeom>
              <a:avLst/>
              <a:gdLst/>
              <a:ahLst/>
              <a:cxnLst/>
              <a:rect l="0" t="0" r="0" b="0"/>
              <a:pathLst>
                <a:path w="19686" h="167133">
                  <a:moveTo>
                    <a:pt x="19685" y="0"/>
                  </a:moveTo>
                  <a:lnTo>
                    <a:pt x="18161" y="2032"/>
                  </a:lnTo>
                  <a:lnTo>
                    <a:pt x="16764" y="6731"/>
                  </a:lnTo>
                  <a:lnTo>
                    <a:pt x="15367" y="13970"/>
                  </a:lnTo>
                  <a:lnTo>
                    <a:pt x="13843" y="23114"/>
                  </a:lnTo>
                  <a:lnTo>
                    <a:pt x="12954" y="34671"/>
                  </a:lnTo>
                  <a:lnTo>
                    <a:pt x="11430" y="47117"/>
                  </a:lnTo>
                  <a:lnTo>
                    <a:pt x="9525" y="74930"/>
                  </a:lnTo>
                  <a:lnTo>
                    <a:pt x="7620" y="103759"/>
                  </a:lnTo>
                  <a:lnTo>
                    <a:pt x="6731" y="130556"/>
                  </a:lnTo>
                  <a:lnTo>
                    <a:pt x="6223" y="142621"/>
                  </a:lnTo>
                  <a:lnTo>
                    <a:pt x="5715" y="152654"/>
                  </a:lnTo>
                  <a:lnTo>
                    <a:pt x="5715" y="160909"/>
                  </a:lnTo>
                  <a:lnTo>
                    <a:pt x="5715" y="167132"/>
                  </a:lnTo>
                  <a:lnTo>
                    <a:pt x="4826" y="144526"/>
                  </a:lnTo>
                  <a:lnTo>
                    <a:pt x="2794" y="122936"/>
                  </a:lnTo>
                  <a:lnTo>
                    <a:pt x="0" y="81661"/>
                  </a:lnTo>
                  <a:lnTo>
                    <a:pt x="381" y="61468"/>
                  </a:lnTo>
                  <a:lnTo>
                    <a:pt x="3302" y="41275"/>
                  </a:lnTo>
                  <a:lnTo>
                    <a:pt x="9525" y="20701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805807" y="4142359"/>
              <a:ext cx="18289" cy="225172"/>
            </a:xfrm>
            <a:custGeom>
              <a:avLst/>
              <a:gdLst/>
              <a:ahLst/>
              <a:cxnLst/>
              <a:rect l="0" t="0" r="0" b="0"/>
              <a:pathLst>
                <a:path w="18289" h="225172">
                  <a:moveTo>
                    <a:pt x="17272" y="0"/>
                  </a:moveTo>
                  <a:lnTo>
                    <a:pt x="17780" y="2921"/>
                  </a:lnTo>
                  <a:lnTo>
                    <a:pt x="18288" y="10033"/>
                  </a:lnTo>
                  <a:lnTo>
                    <a:pt x="18288" y="20701"/>
                  </a:lnTo>
                  <a:lnTo>
                    <a:pt x="17780" y="35052"/>
                  </a:lnTo>
                  <a:lnTo>
                    <a:pt x="17272" y="51308"/>
                  </a:lnTo>
                  <a:lnTo>
                    <a:pt x="16383" y="69596"/>
                  </a:lnTo>
                  <a:lnTo>
                    <a:pt x="13970" y="109982"/>
                  </a:lnTo>
                  <a:lnTo>
                    <a:pt x="10541" y="150241"/>
                  </a:lnTo>
                  <a:lnTo>
                    <a:pt x="9144" y="168910"/>
                  </a:lnTo>
                  <a:lnTo>
                    <a:pt x="7239" y="186182"/>
                  </a:lnTo>
                  <a:lnTo>
                    <a:pt x="5334" y="201168"/>
                  </a:lnTo>
                  <a:lnTo>
                    <a:pt x="3429" y="213106"/>
                  </a:lnTo>
                  <a:lnTo>
                    <a:pt x="1397" y="221234"/>
                  </a:lnTo>
                  <a:lnTo>
                    <a:pt x="0" y="225171"/>
                  </a:lnTo>
                  <a:lnTo>
                    <a:pt x="1905" y="168910"/>
                  </a:lnTo>
                  <a:lnTo>
                    <a:pt x="6731" y="112776"/>
                  </a:lnTo>
                  <a:lnTo>
                    <a:pt x="12446" y="56642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850003" y="4040124"/>
              <a:ext cx="21591" cy="271146"/>
            </a:xfrm>
            <a:custGeom>
              <a:avLst/>
              <a:gdLst/>
              <a:ahLst/>
              <a:cxnLst/>
              <a:rect l="0" t="0" r="0" b="0"/>
              <a:pathLst>
                <a:path w="21591" h="271146">
                  <a:moveTo>
                    <a:pt x="9144" y="135382"/>
                  </a:moveTo>
                  <a:lnTo>
                    <a:pt x="3302" y="203073"/>
                  </a:lnTo>
                  <a:lnTo>
                    <a:pt x="889" y="271145"/>
                  </a:lnTo>
                  <a:lnTo>
                    <a:pt x="508" y="212217"/>
                  </a:lnTo>
                  <a:lnTo>
                    <a:pt x="0" y="153543"/>
                  </a:lnTo>
                  <a:lnTo>
                    <a:pt x="2413" y="95504"/>
                  </a:lnTo>
                  <a:lnTo>
                    <a:pt x="5715" y="66675"/>
                  </a:lnTo>
                  <a:lnTo>
                    <a:pt x="10541" y="37973"/>
                  </a:lnTo>
                  <a:lnTo>
                    <a:pt x="12954" y="27813"/>
                  </a:lnTo>
                  <a:lnTo>
                    <a:pt x="16256" y="15875"/>
                  </a:lnTo>
                  <a:lnTo>
                    <a:pt x="19177" y="5715"/>
                  </a:lnTo>
                  <a:lnTo>
                    <a:pt x="20574" y="1905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726559" y="3903345"/>
              <a:ext cx="50420" cy="89790"/>
            </a:xfrm>
            <a:custGeom>
              <a:avLst/>
              <a:gdLst/>
              <a:ahLst/>
              <a:cxnLst/>
              <a:rect l="0" t="0" r="0" b="0"/>
              <a:pathLst>
                <a:path w="50420" h="89790">
                  <a:moveTo>
                    <a:pt x="0" y="0"/>
                  </a:moveTo>
                  <a:lnTo>
                    <a:pt x="2413" y="3302"/>
                  </a:lnTo>
                  <a:lnTo>
                    <a:pt x="2921" y="4826"/>
                  </a:lnTo>
                  <a:lnTo>
                    <a:pt x="1524" y="4826"/>
                  </a:lnTo>
                  <a:lnTo>
                    <a:pt x="3429" y="5715"/>
                  </a:lnTo>
                  <a:lnTo>
                    <a:pt x="6350" y="7620"/>
                  </a:lnTo>
                  <a:lnTo>
                    <a:pt x="9144" y="11557"/>
                  </a:lnTo>
                  <a:lnTo>
                    <a:pt x="13081" y="16256"/>
                  </a:lnTo>
                  <a:lnTo>
                    <a:pt x="21209" y="28321"/>
                  </a:lnTo>
                  <a:lnTo>
                    <a:pt x="29337" y="42672"/>
                  </a:lnTo>
                  <a:lnTo>
                    <a:pt x="37973" y="57531"/>
                  </a:lnTo>
                  <a:lnTo>
                    <a:pt x="44704" y="71501"/>
                  </a:lnTo>
                  <a:lnTo>
                    <a:pt x="47117" y="77216"/>
                  </a:lnTo>
                  <a:lnTo>
                    <a:pt x="49022" y="82550"/>
                  </a:lnTo>
                  <a:lnTo>
                    <a:pt x="50038" y="86868"/>
                  </a:lnTo>
                  <a:lnTo>
                    <a:pt x="50419" y="89789"/>
                  </a:lnTo>
                  <a:lnTo>
                    <a:pt x="49530" y="89789"/>
                  </a:lnTo>
                  <a:lnTo>
                    <a:pt x="47117" y="86868"/>
                  </a:lnTo>
                  <a:lnTo>
                    <a:pt x="43688" y="83058"/>
                  </a:lnTo>
                  <a:lnTo>
                    <a:pt x="40386" y="77724"/>
                  </a:lnTo>
                  <a:lnTo>
                    <a:pt x="33147" y="68072"/>
                  </a:lnTo>
                  <a:lnTo>
                    <a:pt x="30734" y="64262"/>
                  </a:lnTo>
                  <a:lnTo>
                    <a:pt x="29845" y="62865"/>
                  </a:lnTo>
                  <a:lnTo>
                    <a:pt x="21717" y="47498"/>
                  </a:lnTo>
                  <a:lnTo>
                    <a:pt x="14478" y="32639"/>
                  </a:lnTo>
                  <a:lnTo>
                    <a:pt x="7239" y="16764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753991" y="3904234"/>
              <a:ext cx="61850" cy="83567"/>
            </a:xfrm>
            <a:custGeom>
              <a:avLst/>
              <a:gdLst/>
              <a:ahLst/>
              <a:cxnLst/>
              <a:rect l="0" t="0" r="0" b="0"/>
              <a:pathLst>
                <a:path w="61850" h="83567">
                  <a:moveTo>
                    <a:pt x="0" y="0"/>
                  </a:moveTo>
                  <a:lnTo>
                    <a:pt x="1905" y="2413"/>
                  </a:lnTo>
                  <a:lnTo>
                    <a:pt x="2413" y="2921"/>
                  </a:lnTo>
                  <a:lnTo>
                    <a:pt x="1397" y="3429"/>
                  </a:lnTo>
                  <a:lnTo>
                    <a:pt x="7620" y="5842"/>
                  </a:lnTo>
                  <a:lnTo>
                    <a:pt x="13462" y="11049"/>
                  </a:lnTo>
                  <a:lnTo>
                    <a:pt x="19177" y="17780"/>
                  </a:lnTo>
                  <a:lnTo>
                    <a:pt x="23495" y="24003"/>
                  </a:lnTo>
                  <a:lnTo>
                    <a:pt x="24511" y="25019"/>
                  </a:lnTo>
                  <a:lnTo>
                    <a:pt x="25908" y="27432"/>
                  </a:lnTo>
                  <a:lnTo>
                    <a:pt x="31242" y="33655"/>
                  </a:lnTo>
                  <a:lnTo>
                    <a:pt x="38354" y="42799"/>
                  </a:lnTo>
                  <a:lnTo>
                    <a:pt x="46101" y="52324"/>
                  </a:lnTo>
                  <a:lnTo>
                    <a:pt x="53213" y="62484"/>
                  </a:lnTo>
                  <a:lnTo>
                    <a:pt x="59055" y="72009"/>
                  </a:lnTo>
                  <a:lnTo>
                    <a:pt x="61849" y="79248"/>
                  </a:lnTo>
                  <a:lnTo>
                    <a:pt x="61849" y="82169"/>
                  </a:lnTo>
                  <a:lnTo>
                    <a:pt x="61468" y="83566"/>
                  </a:lnTo>
                  <a:lnTo>
                    <a:pt x="59944" y="83566"/>
                  </a:lnTo>
                  <a:lnTo>
                    <a:pt x="58039" y="81153"/>
                  </a:lnTo>
                  <a:lnTo>
                    <a:pt x="52832" y="73025"/>
                  </a:lnTo>
                  <a:lnTo>
                    <a:pt x="46990" y="64389"/>
                  </a:lnTo>
                  <a:lnTo>
                    <a:pt x="45085" y="60579"/>
                  </a:lnTo>
                  <a:lnTo>
                    <a:pt x="44196" y="58547"/>
                  </a:lnTo>
                  <a:lnTo>
                    <a:pt x="22606" y="28829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781804" y="3913886"/>
              <a:ext cx="75439" cy="29211"/>
            </a:xfrm>
            <a:custGeom>
              <a:avLst/>
              <a:gdLst/>
              <a:ahLst/>
              <a:cxnLst/>
              <a:rect l="0" t="0" r="0" b="0"/>
              <a:pathLst>
                <a:path w="75439" h="29211">
                  <a:moveTo>
                    <a:pt x="0" y="1905"/>
                  </a:moveTo>
                  <a:lnTo>
                    <a:pt x="1016" y="2921"/>
                  </a:lnTo>
                  <a:lnTo>
                    <a:pt x="1397" y="1905"/>
                  </a:lnTo>
                  <a:lnTo>
                    <a:pt x="2921" y="0"/>
                  </a:lnTo>
                  <a:lnTo>
                    <a:pt x="3810" y="1016"/>
                  </a:lnTo>
                  <a:lnTo>
                    <a:pt x="6223" y="1905"/>
                  </a:lnTo>
                  <a:lnTo>
                    <a:pt x="14859" y="4826"/>
                  </a:lnTo>
                  <a:lnTo>
                    <a:pt x="26924" y="8128"/>
                  </a:lnTo>
                  <a:lnTo>
                    <a:pt x="40767" y="11938"/>
                  </a:lnTo>
                  <a:lnTo>
                    <a:pt x="54229" y="15875"/>
                  </a:lnTo>
                  <a:lnTo>
                    <a:pt x="65786" y="19685"/>
                  </a:lnTo>
                  <a:lnTo>
                    <a:pt x="73406" y="23495"/>
                  </a:lnTo>
                  <a:lnTo>
                    <a:pt x="75438" y="25400"/>
                  </a:lnTo>
                  <a:lnTo>
                    <a:pt x="75438" y="26924"/>
                  </a:lnTo>
                  <a:lnTo>
                    <a:pt x="73914" y="28321"/>
                  </a:lnTo>
                  <a:lnTo>
                    <a:pt x="71120" y="29210"/>
                  </a:lnTo>
                  <a:lnTo>
                    <a:pt x="67183" y="29210"/>
                  </a:lnTo>
                  <a:lnTo>
                    <a:pt x="62357" y="28321"/>
                  </a:lnTo>
                  <a:lnTo>
                    <a:pt x="51435" y="24892"/>
                  </a:lnTo>
                  <a:lnTo>
                    <a:pt x="38862" y="20574"/>
                  </a:lnTo>
                  <a:lnTo>
                    <a:pt x="25908" y="14859"/>
                  </a:lnTo>
                  <a:lnTo>
                    <a:pt x="14478" y="9144"/>
                  </a:lnTo>
                  <a:lnTo>
                    <a:pt x="5334" y="4826"/>
                  </a:lnTo>
                  <a:lnTo>
                    <a:pt x="1905" y="2921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682998" y="3778504"/>
              <a:ext cx="27814" cy="79249"/>
            </a:xfrm>
            <a:custGeom>
              <a:avLst/>
              <a:gdLst/>
              <a:ahLst/>
              <a:cxnLst/>
              <a:rect l="0" t="0" r="0" b="0"/>
              <a:pathLst>
                <a:path w="27814" h="79249">
                  <a:moveTo>
                    <a:pt x="0" y="0"/>
                  </a:moveTo>
                  <a:lnTo>
                    <a:pt x="889" y="2921"/>
                  </a:lnTo>
                  <a:lnTo>
                    <a:pt x="889" y="4826"/>
                  </a:lnTo>
                  <a:lnTo>
                    <a:pt x="1397" y="8128"/>
                  </a:lnTo>
                  <a:lnTo>
                    <a:pt x="4699" y="18288"/>
                  </a:lnTo>
                  <a:lnTo>
                    <a:pt x="9017" y="28829"/>
                  </a:lnTo>
                  <a:lnTo>
                    <a:pt x="14859" y="39878"/>
                  </a:lnTo>
                  <a:lnTo>
                    <a:pt x="20574" y="49022"/>
                  </a:lnTo>
                  <a:lnTo>
                    <a:pt x="22479" y="53340"/>
                  </a:lnTo>
                  <a:lnTo>
                    <a:pt x="24384" y="59055"/>
                  </a:lnTo>
                  <a:lnTo>
                    <a:pt x="26797" y="71501"/>
                  </a:lnTo>
                  <a:lnTo>
                    <a:pt x="27813" y="76327"/>
                  </a:lnTo>
                  <a:lnTo>
                    <a:pt x="27813" y="79248"/>
                  </a:lnTo>
                  <a:lnTo>
                    <a:pt x="26797" y="78740"/>
                  </a:lnTo>
                  <a:lnTo>
                    <a:pt x="24892" y="74422"/>
                  </a:lnTo>
                  <a:lnTo>
                    <a:pt x="11938" y="38354"/>
                  </a:lnTo>
                  <a:lnTo>
                    <a:pt x="5207" y="19685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963287" y="4156710"/>
              <a:ext cx="29719" cy="185802"/>
            </a:xfrm>
            <a:custGeom>
              <a:avLst/>
              <a:gdLst/>
              <a:ahLst/>
              <a:cxnLst/>
              <a:rect l="0" t="0" r="0" b="0"/>
              <a:pathLst>
                <a:path w="29719" h="185802">
                  <a:moveTo>
                    <a:pt x="1397" y="0"/>
                  </a:moveTo>
                  <a:lnTo>
                    <a:pt x="508" y="3429"/>
                  </a:lnTo>
                  <a:lnTo>
                    <a:pt x="0" y="3429"/>
                  </a:lnTo>
                  <a:lnTo>
                    <a:pt x="2413" y="7239"/>
                  </a:lnTo>
                  <a:lnTo>
                    <a:pt x="5207" y="14478"/>
                  </a:lnTo>
                  <a:lnTo>
                    <a:pt x="7620" y="23622"/>
                  </a:lnTo>
                  <a:lnTo>
                    <a:pt x="10541" y="34671"/>
                  </a:lnTo>
                  <a:lnTo>
                    <a:pt x="15875" y="60960"/>
                  </a:lnTo>
                  <a:lnTo>
                    <a:pt x="20193" y="90805"/>
                  </a:lnTo>
                  <a:lnTo>
                    <a:pt x="24003" y="121031"/>
                  </a:lnTo>
                  <a:lnTo>
                    <a:pt x="26797" y="148844"/>
                  </a:lnTo>
                  <a:lnTo>
                    <a:pt x="28321" y="161290"/>
                  </a:lnTo>
                  <a:lnTo>
                    <a:pt x="28829" y="171831"/>
                  </a:lnTo>
                  <a:lnTo>
                    <a:pt x="29210" y="180086"/>
                  </a:lnTo>
                  <a:lnTo>
                    <a:pt x="29718" y="185801"/>
                  </a:lnTo>
                  <a:lnTo>
                    <a:pt x="22987" y="178181"/>
                  </a:lnTo>
                  <a:lnTo>
                    <a:pt x="17780" y="169545"/>
                  </a:lnTo>
                  <a:lnTo>
                    <a:pt x="13462" y="159385"/>
                  </a:lnTo>
                  <a:lnTo>
                    <a:pt x="9525" y="148336"/>
                  </a:lnTo>
                  <a:lnTo>
                    <a:pt x="4826" y="123952"/>
                  </a:lnTo>
                  <a:lnTo>
                    <a:pt x="1905" y="97536"/>
                  </a:lnTo>
                  <a:lnTo>
                    <a:pt x="889" y="71120"/>
                  </a:lnTo>
                  <a:lnTo>
                    <a:pt x="889" y="44704"/>
                  </a:lnTo>
                  <a:lnTo>
                    <a:pt x="1397" y="20701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722241" y="2956814"/>
              <a:ext cx="89282" cy="51309"/>
            </a:xfrm>
            <a:custGeom>
              <a:avLst/>
              <a:gdLst/>
              <a:ahLst/>
              <a:cxnLst/>
              <a:rect l="0" t="0" r="0" b="0"/>
              <a:pathLst>
                <a:path w="89282" h="51309">
                  <a:moveTo>
                    <a:pt x="89281" y="0"/>
                  </a:moveTo>
                  <a:lnTo>
                    <a:pt x="85979" y="381"/>
                  </a:lnTo>
                  <a:lnTo>
                    <a:pt x="81153" y="1397"/>
                  </a:lnTo>
                  <a:lnTo>
                    <a:pt x="69215" y="5715"/>
                  </a:lnTo>
                  <a:lnTo>
                    <a:pt x="54737" y="10922"/>
                  </a:lnTo>
                  <a:lnTo>
                    <a:pt x="39370" y="18161"/>
                  </a:lnTo>
                  <a:lnTo>
                    <a:pt x="24511" y="25908"/>
                  </a:lnTo>
                  <a:lnTo>
                    <a:pt x="11557" y="34544"/>
                  </a:lnTo>
                  <a:lnTo>
                    <a:pt x="2921" y="43180"/>
                  </a:lnTo>
                  <a:lnTo>
                    <a:pt x="508" y="47498"/>
                  </a:lnTo>
                  <a:lnTo>
                    <a:pt x="0" y="51308"/>
                  </a:lnTo>
                  <a:lnTo>
                    <a:pt x="508" y="44069"/>
                  </a:lnTo>
                  <a:lnTo>
                    <a:pt x="2413" y="37846"/>
                  </a:lnTo>
                  <a:lnTo>
                    <a:pt x="5842" y="32131"/>
                  </a:lnTo>
                  <a:lnTo>
                    <a:pt x="10160" y="26797"/>
                  </a:lnTo>
                  <a:lnTo>
                    <a:pt x="21209" y="18161"/>
                  </a:lnTo>
                  <a:lnTo>
                    <a:pt x="34671" y="11938"/>
                  </a:lnTo>
                  <a:lnTo>
                    <a:pt x="49022" y="7112"/>
                  </a:lnTo>
                  <a:lnTo>
                    <a:pt x="63881" y="3810"/>
                  </a:lnTo>
                  <a:lnTo>
                    <a:pt x="77851" y="1397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739640" y="2974975"/>
              <a:ext cx="100712" cy="54230"/>
            </a:xfrm>
            <a:custGeom>
              <a:avLst/>
              <a:gdLst/>
              <a:ahLst/>
              <a:cxnLst/>
              <a:rect l="0" t="0" r="0" b="0"/>
              <a:pathLst>
                <a:path w="100712" h="54230">
                  <a:moveTo>
                    <a:pt x="100711" y="0"/>
                  </a:moveTo>
                  <a:lnTo>
                    <a:pt x="97917" y="6731"/>
                  </a:lnTo>
                  <a:lnTo>
                    <a:pt x="93599" y="12954"/>
                  </a:lnTo>
                  <a:lnTo>
                    <a:pt x="88773" y="17272"/>
                  </a:lnTo>
                  <a:lnTo>
                    <a:pt x="83947" y="20193"/>
                  </a:lnTo>
                  <a:lnTo>
                    <a:pt x="73406" y="24511"/>
                  </a:lnTo>
                  <a:lnTo>
                    <a:pt x="62865" y="30226"/>
                  </a:lnTo>
                  <a:lnTo>
                    <a:pt x="41275" y="42799"/>
                  </a:lnTo>
                  <a:lnTo>
                    <a:pt x="34544" y="45593"/>
                  </a:lnTo>
                  <a:lnTo>
                    <a:pt x="25908" y="49022"/>
                  </a:lnTo>
                  <a:lnTo>
                    <a:pt x="16764" y="51816"/>
                  </a:lnTo>
                  <a:lnTo>
                    <a:pt x="8636" y="53340"/>
                  </a:lnTo>
                  <a:lnTo>
                    <a:pt x="2286" y="54229"/>
                  </a:lnTo>
                  <a:lnTo>
                    <a:pt x="889" y="53721"/>
                  </a:lnTo>
                  <a:lnTo>
                    <a:pt x="0" y="52832"/>
                  </a:lnTo>
                  <a:lnTo>
                    <a:pt x="381" y="51435"/>
                  </a:lnTo>
                  <a:lnTo>
                    <a:pt x="2286" y="49403"/>
                  </a:lnTo>
                  <a:lnTo>
                    <a:pt x="5715" y="46609"/>
                  </a:lnTo>
                  <a:lnTo>
                    <a:pt x="10922" y="42799"/>
                  </a:lnTo>
                  <a:lnTo>
                    <a:pt x="17272" y="39370"/>
                  </a:lnTo>
                  <a:lnTo>
                    <a:pt x="24384" y="36957"/>
                  </a:lnTo>
                  <a:lnTo>
                    <a:pt x="38862" y="34163"/>
                  </a:lnTo>
                  <a:lnTo>
                    <a:pt x="53721" y="31750"/>
                  </a:lnTo>
                  <a:lnTo>
                    <a:pt x="67183" y="27432"/>
                  </a:lnTo>
                  <a:lnTo>
                    <a:pt x="76200" y="22098"/>
                  </a:lnTo>
                  <a:lnTo>
                    <a:pt x="84963" y="15367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723765" y="3346069"/>
              <a:ext cx="64263" cy="62866"/>
            </a:xfrm>
            <a:custGeom>
              <a:avLst/>
              <a:gdLst/>
              <a:ahLst/>
              <a:cxnLst/>
              <a:rect l="0" t="0" r="0" b="0"/>
              <a:pathLst>
                <a:path w="64263" h="62866">
                  <a:moveTo>
                    <a:pt x="43180" y="0"/>
                  </a:moveTo>
                  <a:lnTo>
                    <a:pt x="43688" y="1397"/>
                  </a:lnTo>
                  <a:lnTo>
                    <a:pt x="46101" y="7620"/>
                  </a:lnTo>
                  <a:lnTo>
                    <a:pt x="49403" y="17272"/>
                  </a:lnTo>
                  <a:lnTo>
                    <a:pt x="53213" y="28321"/>
                  </a:lnTo>
                  <a:lnTo>
                    <a:pt x="57531" y="40259"/>
                  </a:lnTo>
                  <a:lnTo>
                    <a:pt x="60960" y="50419"/>
                  </a:lnTo>
                  <a:lnTo>
                    <a:pt x="63373" y="58039"/>
                  </a:lnTo>
                  <a:lnTo>
                    <a:pt x="63754" y="60452"/>
                  </a:lnTo>
                  <a:lnTo>
                    <a:pt x="64262" y="61468"/>
                  </a:lnTo>
                  <a:lnTo>
                    <a:pt x="56134" y="62865"/>
                  </a:lnTo>
                  <a:lnTo>
                    <a:pt x="47498" y="62357"/>
                  </a:lnTo>
                  <a:lnTo>
                    <a:pt x="30734" y="58547"/>
                  </a:lnTo>
                  <a:lnTo>
                    <a:pt x="15875" y="50419"/>
                  </a:lnTo>
                  <a:lnTo>
                    <a:pt x="9525" y="45593"/>
                  </a:lnTo>
                  <a:lnTo>
                    <a:pt x="4826" y="39751"/>
                  </a:lnTo>
                  <a:lnTo>
                    <a:pt x="1397" y="34036"/>
                  </a:lnTo>
                  <a:lnTo>
                    <a:pt x="0" y="28321"/>
                  </a:lnTo>
                  <a:lnTo>
                    <a:pt x="508" y="22479"/>
                  </a:lnTo>
                  <a:lnTo>
                    <a:pt x="3302" y="16764"/>
                  </a:lnTo>
                  <a:lnTo>
                    <a:pt x="8636" y="11430"/>
                  </a:lnTo>
                  <a:lnTo>
                    <a:pt x="16764" y="6731"/>
                  </a:lnTo>
                  <a:lnTo>
                    <a:pt x="28321" y="2794"/>
                  </a:lnTo>
                  <a:close/>
                </a:path>
              </a:pathLst>
            </a:custGeom>
            <a:solidFill>
              <a:srgbClr val="FFDD54"/>
            </a:solidFill>
            <a:ln w="0" cap="flat" cmpd="sng" algn="ctr">
              <a:solidFill>
                <a:srgbClr val="FFDD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813046" y="3430016"/>
              <a:ext cx="81154" cy="37974"/>
            </a:xfrm>
            <a:custGeom>
              <a:avLst/>
              <a:gdLst/>
              <a:ahLst/>
              <a:cxnLst/>
              <a:rect l="0" t="0" r="0" b="0"/>
              <a:pathLst>
                <a:path w="81154" h="37974">
                  <a:moveTo>
                    <a:pt x="4826" y="18288"/>
                  </a:moveTo>
                  <a:lnTo>
                    <a:pt x="14351" y="14478"/>
                  </a:lnTo>
                  <a:lnTo>
                    <a:pt x="26416" y="10541"/>
                  </a:lnTo>
                  <a:lnTo>
                    <a:pt x="39878" y="6731"/>
                  </a:lnTo>
                  <a:lnTo>
                    <a:pt x="53213" y="3429"/>
                  </a:lnTo>
                  <a:lnTo>
                    <a:pt x="64770" y="1016"/>
                  </a:lnTo>
                  <a:lnTo>
                    <a:pt x="73914" y="0"/>
                  </a:lnTo>
                  <a:lnTo>
                    <a:pt x="76835" y="508"/>
                  </a:lnTo>
                  <a:lnTo>
                    <a:pt x="78740" y="1524"/>
                  </a:lnTo>
                  <a:lnTo>
                    <a:pt x="80137" y="3810"/>
                  </a:lnTo>
                  <a:lnTo>
                    <a:pt x="81153" y="8636"/>
                  </a:lnTo>
                  <a:lnTo>
                    <a:pt x="81153" y="19685"/>
                  </a:lnTo>
                  <a:lnTo>
                    <a:pt x="80137" y="30734"/>
                  </a:lnTo>
                  <a:lnTo>
                    <a:pt x="79121" y="34544"/>
                  </a:lnTo>
                  <a:lnTo>
                    <a:pt x="78740" y="36068"/>
                  </a:lnTo>
                  <a:lnTo>
                    <a:pt x="76835" y="37465"/>
                  </a:lnTo>
                  <a:lnTo>
                    <a:pt x="73406" y="37973"/>
                  </a:lnTo>
                  <a:lnTo>
                    <a:pt x="64770" y="36957"/>
                  </a:lnTo>
                  <a:lnTo>
                    <a:pt x="53213" y="35052"/>
                  </a:lnTo>
                  <a:lnTo>
                    <a:pt x="40767" y="31750"/>
                  </a:lnTo>
                  <a:lnTo>
                    <a:pt x="27813" y="27813"/>
                  </a:lnTo>
                  <a:lnTo>
                    <a:pt x="15875" y="24511"/>
                  </a:lnTo>
                  <a:lnTo>
                    <a:pt x="6223" y="22098"/>
                  </a:lnTo>
                  <a:lnTo>
                    <a:pt x="0" y="21082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758309" y="3469386"/>
              <a:ext cx="80138" cy="50420"/>
            </a:xfrm>
            <a:custGeom>
              <a:avLst/>
              <a:gdLst/>
              <a:ahLst/>
              <a:cxnLst/>
              <a:rect l="0" t="0" r="0" b="0"/>
              <a:pathLst>
                <a:path w="80138" h="50420">
                  <a:moveTo>
                    <a:pt x="0" y="50419"/>
                  </a:moveTo>
                  <a:lnTo>
                    <a:pt x="889" y="38862"/>
                  </a:lnTo>
                  <a:lnTo>
                    <a:pt x="3302" y="28829"/>
                  </a:lnTo>
                  <a:lnTo>
                    <a:pt x="7239" y="20701"/>
                  </a:lnTo>
                  <a:lnTo>
                    <a:pt x="11557" y="13462"/>
                  </a:lnTo>
                  <a:lnTo>
                    <a:pt x="17272" y="8128"/>
                  </a:lnTo>
                  <a:lnTo>
                    <a:pt x="22987" y="3810"/>
                  </a:lnTo>
                  <a:lnTo>
                    <a:pt x="29718" y="1397"/>
                  </a:lnTo>
                  <a:lnTo>
                    <a:pt x="36957" y="0"/>
                  </a:lnTo>
                  <a:lnTo>
                    <a:pt x="50419" y="1397"/>
                  </a:lnTo>
                  <a:lnTo>
                    <a:pt x="57150" y="3810"/>
                  </a:lnTo>
                  <a:lnTo>
                    <a:pt x="63373" y="7747"/>
                  </a:lnTo>
                  <a:lnTo>
                    <a:pt x="69088" y="12446"/>
                  </a:lnTo>
                  <a:lnTo>
                    <a:pt x="73914" y="18288"/>
                  </a:lnTo>
                  <a:lnTo>
                    <a:pt x="77724" y="25400"/>
                  </a:lnTo>
                  <a:lnTo>
                    <a:pt x="80137" y="33655"/>
                  </a:lnTo>
                  <a:lnTo>
                    <a:pt x="74422" y="37465"/>
                  </a:lnTo>
                  <a:lnTo>
                    <a:pt x="65278" y="40386"/>
                  </a:lnTo>
                  <a:lnTo>
                    <a:pt x="54737" y="42672"/>
                  </a:lnTo>
                  <a:lnTo>
                    <a:pt x="42672" y="44196"/>
                  </a:lnTo>
                  <a:lnTo>
                    <a:pt x="18669" y="46990"/>
                  </a:lnTo>
                  <a:lnTo>
                    <a:pt x="8128" y="48514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714621" y="3225546"/>
              <a:ext cx="35942" cy="59056"/>
            </a:xfrm>
            <a:custGeom>
              <a:avLst/>
              <a:gdLst/>
              <a:ahLst/>
              <a:cxnLst/>
              <a:rect l="0" t="0" r="0" b="0"/>
              <a:pathLst>
                <a:path w="35942" h="59056">
                  <a:moveTo>
                    <a:pt x="30226" y="0"/>
                  </a:moveTo>
                  <a:lnTo>
                    <a:pt x="27305" y="2413"/>
                  </a:lnTo>
                  <a:lnTo>
                    <a:pt x="24511" y="7747"/>
                  </a:lnTo>
                  <a:lnTo>
                    <a:pt x="19177" y="22606"/>
                  </a:lnTo>
                  <a:lnTo>
                    <a:pt x="18669" y="28321"/>
                  </a:lnTo>
                  <a:lnTo>
                    <a:pt x="20193" y="33655"/>
                  </a:lnTo>
                  <a:lnTo>
                    <a:pt x="26924" y="42291"/>
                  </a:lnTo>
                  <a:lnTo>
                    <a:pt x="33147" y="49403"/>
                  </a:lnTo>
                  <a:lnTo>
                    <a:pt x="35941" y="54229"/>
                  </a:lnTo>
                  <a:lnTo>
                    <a:pt x="35941" y="57658"/>
                  </a:lnTo>
                  <a:lnTo>
                    <a:pt x="33655" y="59055"/>
                  </a:lnTo>
                  <a:lnTo>
                    <a:pt x="29718" y="59055"/>
                  </a:lnTo>
                  <a:lnTo>
                    <a:pt x="24511" y="58039"/>
                  </a:lnTo>
                  <a:lnTo>
                    <a:pt x="12954" y="51435"/>
                  </a:lnTo>
                  <a:lnTo>
                    <a:pt x="7620" y="46990"/>
                  </a:lnTo>
                  <a:lnTo>
                    <a:pt x="3302" y="41275"/>
                  </a:lnTo>
                  <a:lnTo>
                    <a:pt x="508" y="35560"/>
                  </a:lnTo>
                  <a:lnTo>
                    <a:pt x="0" y="28829"/>
                  </a:lnTo>
                  <a:lnTo>
                    <a:pt x="1905" y="21590"/>
                  </a:lnTo>
                  <a:lnTo>
                    <a:pt x="7620" y="14351"/>
                  </a:lnTo>
                  <a:lnTo>
                    <a:pt x="16383" y="7239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688205" y="2939923"/>
              <a:ext cx="63882" cy="129160"/>
            </a:xfrm>
            <a:custGeom>
              <a:avLst/>
              <a:gdLst/>
              <a:ahLst/>
              <a:cxnLst/>
              <a:rect l="0" t="0" r="0" b="0"/>
              <a:pathLst>
                <a:path w="63882" h="129160">
                  <a:moveTo>
                    <a:pt x="63881" y="0"/>
                  </a:moveTo>
                  <a:lnTo>
                    <a:pt x="62865" y="1524"/>
                  </a:lnTo>
                  <a:lnTo>
                    <a:pt x="60452" y="4318"/>
                  </a:lnTo>
                  <a:lnTo>
                    <a:pt x="52832" y="11557"/>
                  </a:lnTo>
                  <a:lnTo>
                    <a:pt x="44196" y="18796"/>
                  </a:lnTo>
                  <a:lnTo>
                    <a:pt x="40386" y="21590"/>
                  </a:lnTo>
                  <a:lnTo>
                    <a:pt x="37973" y="23114"/>
                  </a:lnTo>
                  <a:lnTo>
                    <a:pt x="34544" y="25527"/>
                  </a:lnTo>
                  <a:lnTo>
                    <a:pt x="30734" y="28829"/>
                  </a:lnTo>
                  <a:lnTo>
                    <a:pt x="23114" y="37973"/>
                  </a:lnTo>
                  <a:lnTo>
                    <a:pt x="16383" y="48514"/>
                  </a:lnTo>
                  <a:lnTo>
                    <a:pt x="12446" y="57658"/>
                  </a:lnTo>
                  <a:lnTo>
                    <a:pt x="9652" y="74930"/>
                  </a:lnTo>
                  <a:lnTo>
                    <a:pt x="9144" y="92710"/>
                  </a:lnTo>
                  <a:lnTo>
                    <a:pt x="9652" y="110490"/>
                  </a:lnTo>
                  <a:lnTo>
                    <a:pt x="9144" y="129159"/>
                  </a:lnTo>
                  <a:lnTo>
                    <a:pt x="8636" y="129159"/>
                  </a:lnTo>
                  <a:lnTo>
                    <a:pt x="7747" y="125349"/>
                  </a:lnTo>
                  <a:lnTo>
                    <a:pt x="6223" y="119507"/>
                  </a:lnTo>
                  <a:lnTo>
                    <a:pt x="4318" y="112395"/>
                  </a:lnTo>
                  <a:lnTo>
                    <a:pt x="1397" y="97536"/>
                  </a:lnTo>
                  <a:lnTo>
                    <a:pt x="508" y="91186"/>
                  </a:lnTo>
                  <a:lnTo>
                    <a:pt x="0" y="86487"/>
                  </a:lnTo>
                  <a:lnTo>
                    <a:pt x="1397" y="67183"/>
                  </a:lnTo>
                  <a:lnTo>
                    <a:pt x="3810" y="51816"/>
                  </a:lnTo>
                  <a:lnTo>
                    <a:pt x="7239" y="39878"/>
                  </a:lnTo>
                  <a:lnTo>
                    <a:pt x="12954" y="30226"/>
                  </a:lnTo>
                  <a:lnTo>
                    <a:pt x="20701" y="22606"/>
                  </a:lnTo>
                  <a:lnTo>
                    <a:pt x="31750" y="15367"/>
                  </a:lnTo>
                  <a:lnTo>
                    <a:pt x="45593" y="8636"/>
                  </a:lnTo>
                  <a:close/>
                </a:path>
              </a:pathLst>
            </a:custGeom>
            <a:solidFill>
              <a:srgbClr val="B57023"/>
            </a:solidFill>
            <a:ln w="0" cap="flat" cmpd="sng" algn="ctr">
              <a:solidFill>
                <a:srgbClr val="B5702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110607" y="3720465"/>
              <a:ext cx="6224" cy="11050"/>
            </a:xfrm>
            <a:custGeom>
              <a:avLst/>
              <a:gdLst/>
              <a:ahLst/>
              <a:cxnLst/>
              <a:rect l="0" t="0" r="0" b="0"/>
              <a:pathLst>
                <a:path w="6224" h="11050">
                  <a:moveTo>
                    <a:pt x="1016" y="1397"/>
                  </a:moveTo>
                  <a:lnTo>
                    <a:pt x="3429" y="0"/>
                  </a:lnTo>
                  <a:lnTo>
                    <a:pt x="5334" y="1397"/>
                  </a:lnTo>
                  <a:lnTo>
                    <a:pt x="6223" y="5207"/>
                  </a:lnTo>
                  <a:lnTo>
                    <a:pt x="5334" y="9525"/>
                  </a:lnTo>
                  <a:lnTo>
                    <a:pt x="3429" y="11049"/>
                  </a:lnTo>
                  <a:lnTo>
                    <a:pt x="1016" y="9525"/>
                  </a:lnTo>
                  <a:lnTo>
                    <a:pt x="0" y="520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057394" y="3742055"/>
              <a:ext cx="62866" cy="36450"/>
            </a:xfrm>
            <a:custGeom>
              <a:avLst/>
              <a:gdLst/>
              <a:ahLst/>
              <a:cxnLst/>
              <a:rect l="0" t="0" r="0" b="0"/>
              <a:pathLst>
                <a:path w="62866" h="36450">
                  <a:moveTo>
                    <a:pt x="5715" y="6731"/>
                  </a:moveTo>
                  <a:lnTo>
                    <a:pt x="11049" y="3810"/>
                  </a:lnTo>
                  <a:lnTo>
                    <a:pt x="21082" y="1905"/>
                  </a:lnTo>
                  <a:lnTo>
                    <a:pt x="31115" y="2921"/>
                  </a:lnTo>
                  <a:lnTo>
                    <a:pt x="43688" y="4318"/>
                  </a:lnTo>
                  <a:lnTo>
                    <a:pt x="50800" y="4318"/>
                  </a:lnTo>
                  <a:lnTo>
                    <a:pt x="56134" y="3302"/>
                  </a:lnTo>
                  <a:lnTo>
                    <a:pt x="59944" y="1905"/>
                  </a:lnTo>
                  <a:lnTo>
                    <a:pt x="62357" y="508"/>
                  </a:lnTo>
                  <a:lnTo>
                    <a:pt x="62865" y="0"/>
                  </a:lnTo>
                  <a:lnTo>
                    <a:pt x="62865" y="508"/>
                  </a:lnTo>
                  <a:lnTo>
                    <a:pt x="60960" y="3302"/>
                  </a:lnTo>
                  <a:lnTo>
                    <a:pt x="58039" y="9144"/>
                  </a:lnTo>
                  <a:lnTo>
                    <a:pt x="49403" y="21590"/>
                  </a:lnTo>
                  <a:lnTo>
                    <a:pt x="39751" y="34036"/>
                  </a:lnTo>
                  <a:lnTo>
                    <a:pt x="35433" y="36449"/>
                  </a:lnTo>
                  <a:lnTo>
                    <a:pt x="29718" y="35560"/>
                  </a:lnTo>
                  <a:lnTo>
                    <a:pt x="23495" y="32639"/>
                  </a:lnTo>
                  <a:lnTo>
                    <a:pt x="16764" y="27813"/>
                  </a:lnTo>
                  <a:lnTo>
                    <a:pt x="10033" y="22606"/>
                  </a:lnTo>
                  <a:lnTo>
                    <a:pt x="4699" y="17780"/>
                  </a:lnTo>
                  <a:lnTo>
                    <a:pt x="889" y="13843"/>
                  </a:lnTo>
                  <a:lnTo>
                    <a:pt x="0" y="11557"/>
                  </a:lnTo>
                  <a:close/>
                </a:path>
              </a:pathLst>
            </a:custGeom>
            <a:solidFill>
              <a:srgbClr val="E5C9AF"/>
            </a:solidFill>
            <a:ln w="0" cap="flat" cmpd="sng" algn="ctr">
              <a:solidFill>
                <a:srgbClr val="E5C9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060188" y="3673856"/>
              <a:ext cx="98426" cy="31751"/>
            </a:xfrm>
            <a:custGeom>
              <a:avLst/>
              <a:gdLst/>
              <a:ahLst/>
              <a:cxnLst/>
              <a:rect l="0" t="0" r="0" b="0"/>
              <a:pathLst>
                <a:path w="98426" h="31751">
                  <a:moveTo>
                    <a:pt x="69596" y="20193"/>
                  </a:moveTo>
                  <a:lnTo>
                    <a:pt x="57150" y="17272"/>
                  </a:lnTo>
                  <a:lnTo>
                    <a:pt x="53848" y="17272"/>
                  </a:lnTo>
                  <a:lnTo>
                    <a:pt x="46609" y="18288"/>
                  </a:lnTo>
                  <a:lnTo>
                    <a:pt x="37465" y="19685"/>
                  </a:lnTo>
                  <a:lnTo>
                    <a:pt x="26924" y="21082"/>
                  </a:lnTo>
                  <a:lnTo>
                    <a:pt x="17272" y="23495"/>
                  </a:lnTo>
                  <a:lnTo>
                    <a:pt x="8636" y="25908"/>
                  </a:lnTo>
                  <a:lnTo>
                    <a:pt x="2413" y="28829"/>
                  </a:lnTo>
                  <a:lnTo>
                    <a:pt x="0" y="31750"/>
                  </a:lnTo>
                  <a:lnTo>
                    <a:pt x="1016" y="29337"/>
                  </a:lnTo>
                  <a:lnTo>
                    <a:pt x="2921" y="27432"/>
                  </a:lnTo>
                  <a:lnTo>
                    <a:pt x="7747" y="24003"/>
                  </a:lnTo>
                  <a:lnTo>
                    <a:pt x="25019" y="13462"/>
                  </a:lnTo>
                  <a:lnTo>
                    <a:pt x="42799" y="5334"/>
                  </a:lnTo>
                  <a:lnTo>
                    <a:pt x="62484" y="508"/>
                  </a:lnTo>
                  <a:lnTo>
                    <a:pt x="73025" y="0"/>
                  </a:lnTo>
                  <a:lnTo>
                    <a:pt x="84074" y="0"/>
                  </a:lnTo>
                  <a:lnTo>
                    <a:pt x="92710" y="1016"/>
                  </a:lnTo>
                  <a:lnTo>
                    <a:pt x="96012" y="2413"/>
                  </a:lnTo>
                  <a:lnTo>
                    <a:pt x="98425" y="4826"/>
                  </a:lnTo>
                  <a:lnTo>
                    <a:pt x="98425" y="6731"/>
                  </a:lnTo>
                  <a:lnTo>
                    <a:pt x="97028" y="10160"/>
                  </a:lnTo>
                  <a:lnTo>
                    <a:pt x="95123" y="12446"/>
                  </a:lnTo>
                  <a:lnTo>
                    <a:pt x="92202" y="12065"/>
                  </a:lnTo>
                  <a:lnTo>
                    <a:pt x="82169" y="12065"/>
                  </a:lnTo>
                  <a:lnTo>
                    <a:pt x="72517" y="11557"/>
                  </a:lnTo>
                  <a:lnTo>
                    <a:pt x="65278" y="10541"/>
                  </a:lnTo>
                  <a:lnTo>
                    <a:pt x="62865" y="10541"/>
                  </a:lnTo>
                  <a:lnTo>
                    <a:pt x="67691" y="12954"/>
                  </a:lnTo>
                  <a:lnTo>
                    <a:pt x="73914" y="16383"/>
                  </a:lnTo>
                  <a:lnTo>
                    <a:pt x="79248" y="20193"/>
                  </a:lnTo>
                  <a:lnTo>
                    <a:pt x="81661" y="23495"/>
                  </a:lnTo>
                  <a:close/>
                </a:path>
              </a:pathLst>
            </a:custGeom>
            <a:solidFill>
              <a:srgbClr val="BF8241"/>
            </a:solidFill>
            <a:ln w="0" cap="flat" cmpd="sng" algn="ctr">
              <a:solidFill>
                <a:srgbClr val="BF824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053965" y="3599942"/>
              <a:ext cx="30227" cy="19686"/>
            </a:xfrm>
            <a:custGeom>
              <a:avLst/>
              <a:gdLst/>
              <a:ahLst/>
              <a:cxnLst/>
              <a:rect l="0" t="0" r="0" b="0"/>
              <a:pathLst>
                <a:path w="30227" h="19686">
                  <a:moveTo>
                    <a:pt x="18796" y="1016"/>
                  </a:moveTo>
                  <a:lnTo>
                    <a:pt x="20193" y="0"/>
                  </a:lnTo>
                  <a:lnTo>
                    <a:pt x="22606" y="1397"/>
                  </a:lnTo>
                  <a:lnTo>
                    <a:pt x="27813" y="6223"/>
                  </a:lnTo>
                  <a:lnTo>
                    <a:pt x="30226" y="12954"/>
                  </a:lnTo>
                  <a:lnTo>
                    <a:pt x="29718" y="15875"/>
                  </a:lnTo>
                  <a:lnTo>
                    <a:pt x="26924" y="18288"/>
                  </a:lnTo>
                  <a:lnTo>
                    <a:pt x="22606" y="19177"/>
                  </a:lnTo>
                  <a:lnTo>
                    <a:pt x="17272" y="19685"/>
                  </a:lnTo>
                  <a:lnTo>
                    <a:pt x="6223" y="17272"/>
                  </a:lnTo>
                  <a:lnTo>
                    <a:pt x="2413" y="15367"/>
                  </a:lnTo>
                  <a:lnTo>
                    <a:pt x="0" y="12446"/>
                  </a:lnTo>
                  <a:lnTo>
                    <a:pt x="508" y="9144"/>
                  </a:lnTo>
                  <a:lnTo>
                    <a:pt x="4318" y="5715"/>
                  </a:lnTo>
                  <a:lnTo>
                    <a:pt x="11049" y="2413"/>
                  </a:lnTo>
                  <a:close/>
                </a:path>
              </a:pathLst>
            </a:custGeom>
            <a:solidFill>
              <a:srgbClr val="E5C9AF"/>
            </a:solidFill>
            <a:ln w="0" cap="flat" cmpd="sng" algn="ctr">
              <a:solidFill>
                <a:srgbClr val="E5C9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079873" y="3613404"/>
              <a:ext cx="25528" cy="19686"/>
            </a:xfrm>
            <a:custGeom>
              <a:avLst/>
              <a:gdLst/>
              <a:ahLst/>
              <a:cxnLst/>
              <a:rect l="0" t="0" r="0" b="0"/>
              <a:pathLst>
                <a:path w="25528" h="19686">
                  <a:moveTo>
                    <a:pt x="13970" y="1397"/>
                  </a:moveTo>
                  <a:lnTo>
                    <a:pt x="16383" y="0"/>
                  </a:lnTo>
                  <a:lnTo>
                    <a:pt x="19177" y="508"/>
                  </a:lnTo>
                  <a:lnTo>
                    <a:pt x="22606" y="2413"/>
                  </a:lnTo>
                  <a:lnTo>
                    <a:pt x="24511" y="5334"/>
                  </a:lnTo>
                  <a:lnTo>
                    <a:pt x="25527" y="9144"/>
                  </a:lnTo>
                  <a:lnTo>
                    <a:pt x="24511" y="12954"/>
                  </a:lnTo>
                  <a:lnTo>
                    <a:pt x="21590" y="16256"/>
                  </a:lnTo>
                  <a:lnTo>
                    <a:pt x="17272" y="18669"/>
                  </a:lnTo>
                  <a:lnTo>
                    <a:pt x="11049" y="19685"/>
                  </a:lnTo>
                  <a:lnTo>
                    <a:pt x="2921" y="17780"/>
                  </a:lnTo>
                  <a:lnTo>
                    <a:pt x="1524" y="16256"/>
                  </a:lnTo>
                  <a:lnTo>
                    <a:pt x="0" y="13970"/>
                  </a:lnTo>
                  <a:lnTo>
                    <a:pt x="0" y="11049"/>
                  </a:lnTo>
                  <a:lnTo>
                    <a:pt x="1524" y="8636"/>
                  </a:lnTo>
                  <a:lnTo>
                    <a:pt x="6731" y="4318"/>
                  </a:lnTo>
                  <a:close/>
                </a:path>
              </a:pathLst>
            </a:custGeom>
            <a:solidFill>
              <a:srgbClr val="E5C9AF"/>
            </a:solidFill>
            <a:ln w="0" cap="flat" cmpd="sng" algn="ctr">
              <a:solidFill>
                <a:srgbClr val="E5C9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101082" y="3629279"/>
              <a:ext cx="25401" cy="17781"/>
            </a:xfrm>
            <a:custGeom>
              <a:avLst/>
              <a:gdLst/>
              <a:ahLst/>
              <a:cxnLst/>
              <a:rect l="0" t="0" r="0" b="0"/>
              <a:pathLst>
                <a:path w="25401" h="17781">
                  <a:moveTo>
                    <a:pt x="16764" y="381"/>
                  </a:moveTo>
                  <a:lnTo>
                    <a:pt x="19558" y="0"/>
                  </a:lnTo>
                  <a:lnTo>
                    <a:pt x="22479" y="1905"/>
                  </a:lnTo>
                  <a:lnTo>
                    <a:pt x="24384" y="5207"/>
                  </a:lnTo>
                  <a:lnTo>
                    <a:pt x="25400" y="9017"/>
                  </a:lnTo>
                  <a:lnTo>
                    <a:pt x="24384" y="12954"/>
                  </a:lnTo>
                  <a:lnTo>
                    <a:pt x="21971" y="15748"/>
                  </a:lnTo>
                  <a:lnTo>
                    <a:pt x="16764" y="17780"/>
                  </a:lnTo>
                  <a:lnTo>
                    <a:pt x="8636" y="17272"/>
                  </a:lnTo>
                  <a:lnTo>
                    <a:pt x="3810" y="15748"/>
                  </a:lnTo>
                  <a:lnTo>
                    <a:pt x="889" y="12954"/>
                  </a:lnTo>
                  <a:lnTo>
                    <a:pt x="0" y="9525"/>
                  </a:lnTo>
                  <a:lnTo>
                    <a:pt x="1397" y="7620"/>
                  </a:lnTo>
                  <a:lnTo>
                    <a:pt x="3810" y="4318"/>
                  </a:lnTo>
                  <a:lnTo>
                    <a:pt x="7112" y="2413"/>
                  </a:lnTo>
                  <a:close/>
                </a:path>
              </a:pathLst>
            </a:custGeom>
            <a:solidFill>
              <a:srgbClr val="E5C9AF"/>
            </a:solidFill>
            <a:ln w="0" cap="flat" cmpd="sng" algn="ctr">
              <a:solidFill>
                <a:srgbClr val="E5C9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5124958" y="3644138"/>
              <a:ext cx="20702" cy="19686"/>
            </a:xfrm>
            <a:custGeom>
              <a:avLst/>
              <a:gdLst/>
              <a:ahLst/>
              <a:cxnLst/>
              <a:rect l="0" t="0" r="0" b="0"/>
              <a:pathLst>
                <a:path w="20702" h="19686">
                  <a:moveTo>
                    <a:pt x="13970" y="508"/>
                  </a:moveTo>
                  <a:lnTo>
                    <a:pt x="16383" y="0"/>
                  </a:lnTo>
                  <a:lnTo>
                    <a:pt x="18288" y="1905"/>
                  </a:lnTo>
                  <a:lnTo>
                    <a:pt x="20193" y="5207"/>
                  </a:lnTo>
                  <a:lnTo>
                    <a:pt x="20701" y="8636"/>
                  </a:lnTo>
                  <a:lnTo>
                    <a:pt x="18288" y="15875"/>
                  </a:lnTo>
                  <a:lnTo>
                    <a:pt x="15875" y="18161"/>
                  </a:lnTo>
                  <a:lnTo>
                    <a:pt x="13081" y="19685"/>
                  </a:lnTo>
                  <a:lnTo>
                    <a:pt x="9652" y="19177"/>
                  </a:lnTo>
                  <a:lnTo>
                    <a:pt x="6350" y="17272"/>
                  </a:lnTo>
                  <a:lnTo>
                    <a:pt x="1524" y="11049"/>
                  </a:lnTo>
                  <a:lnTo>
                    <a:pt x="0" y="5715"/>
                  </a:lnTo>
                  <a:lnTo>
                    <a:pt x="1524" y="3302"/>
                  </a:lnTo>
                  <a:lnTo>
                    <a:pt x="3937" y="1905"/>
                  </a:lnTo>
                  <a:lnTo>
                    <a:pt x="8255" y="889"/>
                  </a:lnTo>
                  <a:close/>
                </a:path>
              </a:pathLst>
            </a:custGeom>
            <a:solidFill>
              <a:srgbClr val="E5C9AF"/>
            </a:solidFill>
            <a:ln w="0" cap="flat" cmpd="sng" algn="ctr">
              <a:solidFill>
                <a:srgbClr val="E5C9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037709" y="3770376"/>
              <a:ext cx="33021" cy="48515"/>
            </a:xfrm>
            <a:custGeom>
              <a:avLst/>
              <a:gdLst/>
              <a:ahLst/>
              <a:cxnLst/>
              <a:rect l="0" t="0" r="0" b="0"/>
              <a:pathLst>
                <a:path w="33021" h="48515">
                  <a:moveTo>
                    <a:pt x="0" y="0"/>
                  </a:moveTo>
                  <a:lnTo>
                    <a:pt x="889" y="0"/>
                  </a:lnTo>
                  <a:lnTo>
                    <a:pt x="3810" y="0"/>
                  </a:lnTo>
                  <a:lnTo>
                    <a:pt x="11938" y="1397"/>
                  </a:lnTo>
                  <a:lnTo>
                    <a:pt x="19685" y="2921"/>
                  </a:lnTo>
                  <a:lnTo>
                    <a:pt x="21971" y="2921"/>
                  </a:lnTo>
                  <a:lnTo>
                    <a:pt x="22479" y="3302"/>
                  </a:lnTo>
                  <a:lnTo>
                    <a:pt x="28702" y="7239"/>
                  </a:lnTo>
                  <a:lnTo>
                    <a:pt x="30734" y="10033"/>
                  </a:lnTo>
                  <a:lnTo>
                    <a:pt x="31623" y="14351"/>
                  </a:lnTo>
                  <a:lnTo>
                    <a:pt x="32639" y="20193"/>
                  </a:lnTo>
                  <a:lnTo>
                    <a:pt x="32639" y="27305"/>
                  </a:lnTo>
                  <a:lnTo>
                    <a:pt x="33020" y="36957"/>
                  </a:lnTo>
                  <a:lnTo>
                    <a:pt x="33020" y="48514"/>
                  </a:lnTo>
                  <a:lnTo>
                    <a:pt x="32639" y="46101"/>
                  </a:lnTo>
                  <a:lnTo>
                    <a:pt x="32131" y="42164"/>
                  </a:lnTo>
                  <a:lnTo>
                    <a:pt x="30226" y="31623"/>
                  </a:lnTo>
                  <a:lnTo>
                    <a:pt x="28321" y="20193"/>
                  </a:lnTo>
                  <a:lnTo>
                    <a:pt x="27305" y="15875"/>
                  </a:lnTo>
                  <a:lnTo>
                    <a:pt x="26797" y="12954"/>
                  </a:lnTo>
                  <a:lnTo>
                    <a:pt x="23495" y="10541"/>
                  </a:lnTo>
                  <a:lnTo>
                    <a:pt x="18669" y="9525"/>
                  </a:lnTo>
                  <a:lnTo>
                    <a:pt x="15748" y="9144"/>
                  </a:lnTo>
                  <a:lnTo>
                    <a:pt x="11430" y="7239"/>
                  </a:lnTo>
                  <a:lnTo>
                    <a:pt x="6223" y="4318"/>
                  </a:lnTo>
                  <a:close/>
                </a:path>
              </a:pathLst>
            </a:custGeom>
            <a:solidFill>
              <a:srgbClr val="E5C9AF"/>
            </a:solidFill>
            <a:ln w="0" cap="flat" cmpd="sng" algn="ctr">
              <a:solidFill>
                <a:srgbClr val="E5C9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100574" y="3799205"/>
              <a:ext cx="24004" cy="7113"/>
            </a:xfrm>
            <a:custGeom>
              <a:avLst/>
              <a:gdLst/>
              <a:ahLst/>
              <a:cxnLst/>
              <a:rect l="0" t="0" r="0" b="0"/>
              <a:pathLst>
                <a:path w="24004" h="7113">
                  <a:moveTo>
                    <a:pt x="0" y="889"/>
                  </a:moveTo>
                  <a:lnTo>
                    <a:pt x="508" y="0"/>
                  </a:lnTo>
                  <a:lnTo>
                    <a:pt x="2794" y="0"/>
                  </a:lnTo>
                  <a:lnTo>
                    <a:pt x="10541" y="1905"/>
                  </a:lnTo>
                  <a:lnTo>
                    <a:pt x="18669" y="4318"/>
                  </a:lnTo>
                  <a:lnTo>
                    <a:pt x="22098" y="5715"/>
                  </a:lnTo>
                  <a:lnTo>
                    <a:pt x="24003" y="7112"/>
                  </a:lnTo>
                  <a:lnTo>
                    <a:pt x="12954" y="7112"/>
                  </a:lnTo>
                  <a:lnTo>
                    <a:pt x="7112" y="5207"/>
                  </a:lnTo>
                  <a:close/>
                </a:path>
              </a:pathLst>
            </a:custGeom>
            <a:solidFill>
              <a:srgbClr val="AA5E0A"/>
            </a:solidFill>
            <a:ln w="0" cap="flat" cmpd="sng" algn="ctr">
              <a:solidFill>
                <a:srgbClr val="AA5E0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4856734" y="3753993"/>
              <a:ext cx="62866" cy="145543"/>
            </a:xfrm>
            <a:custGeom>
              <a:avLst/>
              <a:gdLst/>
              <a:ahLst/>
              <a:cxnLst/>
              <a:rect l="0" t="0" r="0" b="0"/>
              <a:pathLst>
                <a:path w="62866" h="145543">
                  <a:moveTo>
                    <a:pt x="34036" y="31242"/>
                  </a:moveTo>
                  <a:lnTo>
                    <a:pt x="35052" y="32258"/>
                  </a:lnTo>
                  <a:lnTo>
                    <a:pt x="35433" y="32639"/>
                  </a:lnTo>
                  <a:lnTo>
                    <a:pt x="35052" y="31242"/>
                  </a:lnTo>
                  <a:lnTo>
                    <a:pt x="34036" y="65278"/>
                  </a:lnTo>
                  <a:lnTo>
                    <a:pt x="35052" y="56642"/>
                  </a:lnTo>
                  <a:lnTo>
                    <a:pt x="38354" y="47625"/>
                  </a:lnTo>
                  <a:lnTo>
                    <a:pt x="42672" y="37973"/>
                  </a:lnTo>
                  <a:lnTo>
                    <a:pt x="46482" y="30226"/>
                  </a:lnTo>
                  <a:lnTo>
                    <a:pt x="47498" y="27940"/>
                  </a:lnTo>
                  <a:lnTo>
                    <a:pt x="49403" y="24003"/>
                  </a:lnTo>
                  <a:lnTo>
                    <a:pt x="55118" y="13462"/>
                  </a:lnTo>
                  <a:lnTo>
                    <a:pt x="59944" y="3937"/>
                  </a:lnTo>
                  <a:lnTo>
                    <a:pt x="61849" y="1016"/>
                  </a:lnTo>
                  <a:lnTo>
                    <a:pt x="62865" y="0"/>
                  </a:lnTo>
                  <a:lnTo>
                    <a:pt x="62865" y="2921"/>
                  </a:lnTo>
                  <a:lnTo>
                    <a:pt x="61849" y="8255"/>
                  </a:lnTo>
                  <a:lnTo>
                    <a:pt x="60960" y="15367"/>
                  </a:lnTo>
                  <a:lnTo>
                    <a:pt x="58547" y="25019"/>
                  </a:lnTo>
                  <a:lnTo>
                    <a:pt x="53213" y="47117"/>
                  </a:lnTo>
                  <a:lnTo>
                    <a:pt x="46482" y="71628"/>
                  </a:lnTo>
                  <a:lnTo>
                    <a:pt x="40259" y="94615"/>
                  </a:lnTo>
                  <a:lnTo>
                    <a:pt x="36957" y="104267"/>
                  </a:lnTo>
                  <a:lnTo>
                    <a:pt x="34544" y="112903"/>
                  </a:lnTo>
                  <a:lnTo>
                    <a:pt x="32639" y="119126"/>
                  </a:lnTo>
                  <a:lnTo>
                    <a:pt x="30734" y="122936"/>
                  </a:lnTo>
                  <a:lnTo>
                    <a:pt x="30226" y="123825"/>
                  </a:lnTo>
                  <a:lnTo>
                    <a:pt x="30226" y="121539"/>
                  </a:lnTo>
                  <a:lnTo>
                    <a:pt x="30226" y="117602"/>
                  </a:lnTo>
                  <a:lnTo>
                    <a:pt x="30734" y="111379"/>
                  </a:lnTo>
                  <a:lnTo>
                    <a:pt x="31115" y="95504"/>
                  </a:lnTo>
                  <a:lnTo>
                    <a:pt x="31623" y="87376"/>
                  </a:lnTo>
                  <a:lnTo>
                    <a:pt x="32639" y="80645"/>
                  </a:lnTo>
                  <a:lnTo>
                    <a:pt x="33528" y="75946"/>
                  </a:lnTo>
                  <a:lnTo>
                    <a:pt x="35052" y="73914"/>
                  </a:lnTo>
                  <a:lnTo>
                    <a:pt x="31623" y="74930"/>
                  </a:lnTo>
                  <a:lnTo>
                    <a:pt x="29210" y="77343"/>
                  </a:lnTo>
                  <a:lnTo>
                    <a:pt x="26797" y="84963"/>
                  </a:lnTo>
                  <a:lnTo>
                    <a:pt x="25400" y="94615"/>
                  </a:lnTo>
                  <a:lnTo>
                    <a:pt x="22479" y="102743"/>
                  </a:lnTo>
                  <a:lnTo>
                    <a:pt x="16256" y="112903"/>
                  </a:lnTo>
                  <a:lnTo>
                    <a:pt x="8636" y="124333"/>
                  </a:lnTo>
                  <a:lnTo>
                    <a:pt x="2413" y="135382"/>
                  </a:lnTo>
                  <a:lnTo>
                    <a:pt x="508" y="140716"/>
                  </a:lnTo>
                  <a:lnTo>
                    <a:pt x="0" y="145542"/>
                  </a:lnTo>
                  <a:lnTo>
                    <a:pt x="889" y="132588"/>
                  </a:lnTo>
                  <a:lnTo>
                    <a:pt x="4318" y="117221"/>
                  </a:lnTo>
                  <a:lnTo>
                    <a:pt x="9144" y="100330"/>
                  </a:lnTo>
                  <a:lnTo>
                    <a:pt x="14859" y="83058"/>
                  </a:lnTo>
                  <a:lnTo>
                    <a:pt x="20574" y="66802"/>
                  </a:lnTo>
                  <a:lnTo>
                    <a:pt x="26416" y="51943"/>
                  </a:lnTo>
                  <a:lnTo>
                    <a:pt x="30734" y="39878"/>
                  </a:lnTo>
                  <a:close/>
                </a:path>
              </a:pathLst>
            </a:custGeom>
            <a:solidFill>
              <a:srgbClr val="C8945D"/>
            </a:solidFill>
            <a:ln w="0" cap="flat" cmpd="sng" algn="ctr">
              <a:solidFill>
                <a:srgbClr val="C8945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4901311" y="3483356"/>
              <a:ext cx="159894" cy="115698"/>
            </a:xfrm>
            <a:custGeom>
              <a:avLst/>
              <a:gdLst/>
              <a:ahLst/>
              <a:cxnLst/>
              <a:rect l="0" t="0" r="0" b="0"/>
              <a:pathLst>
                <a:path w="159894" h="115698">
                  <a:moveTo>
                    <a:pt x="12065" y="55626"/>
                  </a:moveTo>
                  <a:lnTo>
                    <a:pt x="9144" y="47498"/>
                  </a:lnTo>
                  <a:lnTo>
                    <a:pt x="2921" y="27813"/>
                  </a:lnTo>
                  <a:lnTo>
                    <a:pt x="1016" y="17780"/>
                  </a:lnTo>
                  <a:lnTo>
                    <a:pt x="0" y="9144"/>
                  </a:lnTo>
                  <a:lnTo>
                    <a:pt x="1524" y="2794"/>
                  </a:lnTo>
                  <a:lnTo>
                    <a:pt x="2413" y="889"/>
                  </a:lnTo>
                  <a:lnTo>
                    <a:pt x="4826" y="0"/>
                  </a:lnTo>
                  <a:lnTo>
                    <a:pt x="12065" y="381"/>
                  </a:lnTo>
                  <a:lnTo>
                    <a:pt x="17272" y="3302"/>
                  </a:lnTo>
                  <a:lnTo>
                    <a:pt x="21590" y="8128"/>
                  </a:lnTo>
                  <a:lnTo>
                    <a:pt x="25019" y="14351"/>
                  </a:lnTo>
                  <a:lnTo>
                    <a:pt x="36068" y="31623"/>
                  </a:lnTo>
                  <a:lnTo>
                    <a:pt x="50419" y="48006"/>
                  </a:lnTo>
                  <a:lnTo>
                    <a:pt x="59055" y="55118"/>
                  </a:lnTo>
                  <a:lnTo>
                    <a:pt x="68199" y="60960"/>
                  </a:lnTo>
                  <a:lnTo>
                    <a:pt x="77343" y="65278"/>
                  </a:lnTo>
                  <a:lnTo>
                    <a:pt x="87376" y="67691"/>
                  </a:lnTo>
                  <a:lnTo>
                    <a:pt x="93599" y="69088"/>
                  </a:lnTo>
                  <a:lnTo>
                    <a:pt x="101727" y="71501"/>
                  </a:lnTo>
                  <a:lnTo>
                    <a:pt x="118618" y="75311"/>
                  </a:lnTo>
                  <a:lnTo>
                    <a:pt x="127254" y="75311"/>
                  </a:lnTo>
                  <a:lnTo>
                    <a:pt x="134874" y="72898"/>
                  </a:lnTo>
                  <a:lnTo>
                    <a:pt x="142113" y="67183"/>
                  </a:lnTo>
                  <a:lnTo>
                    <a:pt x="147447" y="57023"/>
                  </a:lnTo>
                  <a:lnTo>
                    <a:pt x="149352" y="72898"/>
                  </a:lnTo>
                  <a:lnTo>
                    <a:pt x="152146" y="87757"/>
                  </a:lnTo>
                  <a:lnTo>
                    <a:pt x="159893" y="115189"/>
                  </a:lnTo>
                  <a:lnTo>
                    <a:pt x="153670" y="115697"/>
                  </a:lnTo>
                  <a:lnTo>
                    <a:pt x="146939" y="114173"/>
                  </a:lnTo>
                  <a:lnTo>
                    <a:pt x="131572" y="108458"/>
                  </a:lnTo>
                  <a:lnTo>
                    <a:pt x="117094" y="100711"/>
                  </a:lnTo>
                  <a:lnTo>
                    <a:pt x="110871" y="97917"/>
                  </a:lnTo>
                  <a:lnTo>
                    <a:pt x="105664" y="95504"/>
                  </a:lnTo>
                  <a:lnTo>
                    <a:pt x="102235" y="94488"/>
                  </a:lnTo>
                  <a:lnTo>
                    <a:pt x="97917" y="93091"/>
                  </a:lnTo>
                  <a:lnTo>
                    <a:pt x="86868" y="88265"/>
                  </a:lnTo>
                  <a:lnTo>
                    <a:pt x="73025" y="82550"/>
                  </a:lnTo>
                  <a:lnTo>
                    <a:pt x="57658" y="76327"/>
                  </a:lnTo>
                  <a:lnTo>
                    <a:pt x="43180" y="70485"/>
                  </a:lnTo>
                  <a:lnTo>
                    <a:pt x="29845" y="65278"/>
                  </a:lnTo>
                  <a:lnTo>
                    <a:pt x="19685" y="61849"/>
                  </a:lnTo>
                  <a:lnTo>
                    <a:pt x="16383" y="60960"/>
                  </a:lnTo>
                  <a:lnTo>
                    <a:pt x="14478" y="60452"/>
                  </a:lnTo>
                  <a:close/>
                </a:path>
              </a:pathLst>
            </a:custGeom>
            <a:solidFill>
              <a:srgbClr val="E3CE00"/>
            </a:solidFill>
            <a:ln w="0" cap="flat" cmpd="sng" algn="ctr">
              <a:solidFill>
                <a:srgbClr val="E3CE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4839843" y="3263011"/>
              <a:ext cx="337440" cy="104141"/>
            </a:xfrm>
            <a:custGeom>
              <a:avLst/>
              <a:gdLst/>
              <a:ahLst/>
              <a:cxnLst/>
              <a:rect l="0" t="0" r="0" b="0"/>
              <a:pathLst>
                <a:path w="337440" h="104141">
                  <a:moveTo>
                    <a:pt x="26416" y="51816"/>
                  </a:moveTo>
                  <a:lnTo>
                    <a:pt x="32258" y="47498"/>
                  </a:lnTo>
                  <a:lnTo>
                    <a:pt x="35560" y="42291"/>
                  </a:lnTo>
                  <a:lnTo>
                    <a:pt x="37973" y="44196"/>
                  </a:lnTo>
                  <a:lnTo>
                    <a:pt x="40894" y="45593"/>
                  </a:lnTo>
                  <a:lnTo>
                    <a:pt x="48006" y="45085"/>
                  </a:lnTo>
                  <a:lnTo>
                    <a:pt x="55245" y="42291"/>
                  </a:lnTo>
                  <a:lnTo>
                    <a:pt x="60960" y="36957"/>
                  </a:lnTo>
                  <a:lnTo>
                    <a:pt x="62484" y="38862"/>
                  </a:lnTo>
                  <a:lnTo>
                    <a:pt x="65278" y="39878"/>
                  </a:lnTo>
                  <a:lnTo>
                    <a:pt x="73025" y="39878"/>
                  </a:lnTo>
                  <a:lnTo>
                    <a:pt x="80645" y="37465"/>
                  </a:lnTo>
                  <a:lnTo>
                    <a:pt x="86995" y="32639"/>
                  </a:lnTo>
                  <a:lnTo>
                    <a:pt x="92710" y="33147"/>
                  </a:lnTo>
                  <a:lnTo>
                    <a:pt x="99949" y="34036"/>
                  </a:lnTo>
                  <a:lnTo>
                    <a:pt x="107569" y="34036"/>
                  </a:lnTo>
                  <a:lnTo>
                    <a:pt x="116205" y="30734"/>
                  </a:lnTo>
                  <a:lnTo>
                    <a:pt x="121539" y="31623"/>
                  </a:lnTo>
                  <a:lnTo>
                    <a:pt x="125857" y="33147"/>
                  </a:lnTo>
                  <a:lnTo>
                    <a:pt x="131572" y="33147"/>
                  </a:lnTo>
                  <a:lnTo>
                    <a:pt x="135382" y="32131"/>
                  </a:lnTo>
                  <a:lnTo>
                    <a:pt x="139700" y="30226"/>
                  </a:lnTo>
                  <a:lnTo>
                    <a:pt x="158496" y="31242"/>
                  </a:lnTo>
                  <a:lnTo>
                    <a:pt x="167640" y="30226"/>
                  </a:lnTo>
                  <a:lnTo>
                    <a:pt x="171450" y="28829"/>
                  </a:lnTo>
                  <a:lnTo>
                    <a:pt x="174752" y="25908"/>
                  </a:lnTo>
                  <a:lnTo>
                    <a:pt x="180594" y="28321"/>
                  </a:lnTo>
                  <a:lnTo>
                    <a:pt x="186309" y="29210"/>
                  </a:lnTo>
                  <a:lnTo>
                    <a:pt x="198755" y="27813"/>
                  </a:lnTo>
                  <a:lnTo>
                    <a:pt x="208915" y="24003"/>
                  </a:lnTo>
                  <a:lnTo>
                    <a:pt x="212217" y="22098"/>
                  </a:lnTo>
                  <a:lnTo>
                    <a:pt x="214122" y="20193"/>
                  </a:lnTo>
                  <a:lnTo>
                    <a:pt x="215519" y="22098"/>
                  </a:lnTo>
                  <a:lnTo>
                    <a:pt x="218948" y="23495"/>
                  </a:lnTo>
                  <a:lnTo>
                    <a:pt x="229489" y="25400"/>
                  </a:lnTo>
                  <a:lnTo>
                    <a:pt x="241046" y="24511"/>
                  </a:lnTo>
                  <a:lnTo>
                    <a:pt x="245872" y="22606"/>
                  </a:lnTo>
                  <a:lnTo>
                    <a:pt x="249682" y="19685"/>
                  </a:lnTo>
                  <a:lnTo>
                    <a:pt x="254000" y="22606"/>
                  </a:lnTo>
                  <a:lnTo>
                    <a:pt x="259207" y="24003"/>
                  </a:lnTo>
                  <a:lnTo>
                    <a:pt x="270256" y="23495"/>
                  </a:lnTo>
                  <a:lnTo>
                    <a:pt x="280416" y="22098"/>
                  </a:lnTo>
                  <a:lnTo>
                    <a:pt x="283210" y="21082"/>
                  </a:lnTo>
                  <a:lnTo>
                    <a:pt x="284734" y="20574"/>
                  </a:lnTo>
                  <a:lnTo>
                    <a:pt x="286639" y="20574"/>
                  </a:lnTo>
                  <a:lnTo>
                    <a:pt x="290449" y="18288"/>
                  </a:lnTo>
                  <a:lnTo>
                    <a:pt x="294259" y="11938"/>
                  </a:lnTo>
                  <a:lnTo>
                    <a:pt x="296164" y="6731"/>
                  </a:lnTo>
                  <a:lnTo>
                    <a:pt x="297180" y="0"/>
                  </a:lnTo>
                  <a:lnTo>
                    <a:pt x="297688" y="12446"/>
                  </a:lnTo>
                  <a:lnTo>
                    <a:pt x="300990" y="25400"/>
                  </a:lnTo>
                  <a:lnTo>
                    <a:pt x="306832" y="37846"/>
                  </a:lnTo>
                  <a:lnTo>
                    <a:pt x="313436" y="49403"/>
                  </a:lnTo>
                  <a:lnTo>
                    <a:pt x="320675" y="59944"/>
                  </a:lnTo>
                  <a:lnTo>
                    <a:pt x="327406" y="69088"/>
                  </a:lnTo>
                  <a:lnTo>
                    <a:pt x="333629" y="76327"/>
                  </a:lnTo>
                  <a:lnTo>
                    <a:pt x="337439" y="81534"/>
                  </a:lnTo>
                  <a:lnTo>
                    <a:pt x="333629" y="80645"/>
                  </a:lnTo>
                  <a:lnTo>
                    <a:pt x="331724" y="82550"/>
                  </a:lnTo>
                  <a:lnTo>
                    <a:pt x="330835" y="85852"/>
                  </a:lnTo>
                  <a:lnTo>
                    <a:pt x="330835" y="90678"/>
                  </a:lnTo>
                  <a:lnTo>
                    <a:pt x="333121" y="99822"/>
                  </a:lnTo>
                  <a:lnTo>
                    <a:pt x="334137" y="102743"/>
                  </a:lnTo>
                  <a:lnTo>
                    <a:pt x="335153" y="104140"/>
                  </a:lnTo>
                  <a:lnTo>
                    <a:pt x="322580" y="81534"/>
                  </a:lnTo>
                  <a:lnTo>
                    <a:pt x="309626" y="61468"/>
                  </a:lnTo>
                  <a:lnTo>
                    <a:pt x="303911" y="52832"/>
                  </a:lnTo>
                  <a:lnTo>
                    <a:pt x="299593" y="45593"/>
                  </a:lnTo>
                  <a:lnTo>
                    <a:pt x="296164" y="40259"/>
                  </a:lnTo>
                  <a:lnTo>
                    <a:pt x="295275" y="36449"/>
                  </a:lnTo>
                  <a:lnTo>
                    <a:pt x="292862" y="41783"/>
                  </a:lnTo>
                  <a:lnTo>
                    <a:pt x="289560" y="46609"/>
                  </a:lnTo>
                  <a:lnTo>
                    <a:pt x="285115" y="50927"/>
                  </a:lnTo>
                  <a:lnTo>
                    <a:pt x="279400" y="53721"/>
                  </a:lnTo>
                  <a:lnTo>
                    <a:pt x="265557" y="58547"/>
                  </a:lnTo>
                  <a:lnTo>
                    <a:pt x="248158" y="61468"/>
                  </a:lnTo>
                  <a:lnTo>
                    <a:pt x="228092" y="62865"/>
                  </a:lnTo>
                  <a:lnTo>
                    <a:pt x="205994" y="62865"/>
                  </a:lnTo>
                  <a:lnTo>
                    <a:pt x="157988" y="60960"/>
                  </a:lnTo>
                  <a:lnTo>
                    <a:pt x="108966" y="59055"/>
                  </a:lnTo>
                  <a:lnTo>
                    <a:pt x="85471" y="59055"/>
                  </a:lnTo>
                  <a:lnTo>
                    <a:pt x="63881" y="60452"/>
                  </a:lnTo>
                  <a:lnTo>
                    <a:pt x="43688" y="63373"/>
                  </a:lnTo>
                  <a:lnTo>
                    <a:pt x="26924" y="68580"/>
                  </a:lnTo>
                  <a:lnTo>
                    <a:pt x="19685" y="72009"/>
                  </a:lnTo>
                  <a:lnTo>
                    <a:pt x="13462" y="76327"/>
                  </a:lnTo>
                  <a:lnTo>
                    <a:pt x="7747" y="81153"/>
                  </a:lnTo>
                  <a:lnTo>
                    <a:pt x="3429" y="86868"/>
                  </a:lnTo>
                  <a:lnTo>
                    <a:pt x="508" y="84455"/>
                  </a:lnTo>
                  <a:lnTo>
                    <a:pt x="0" y="81153"/>
                  </a:lnTo>
                  <a:lnTo>
                    <a:pt x="1016" y="76835"/>
                  </a:lnTo>
                  <a:lnTo>
                    <a:pt x="3937" y="71501"/>
                  </a:lnTo>
                  <a:lnTo>
                    <a:pt x="10160" y="62865"/>
                  </a:lnTo>
                  <a:lnTo>
                    <a:pt x="12573" y="59944"/>
                  </a:lnTo>
                  <a:lnTo>
                    <a:pt x="13462" y="5854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469900" y="266700"/>
            <a:ext cx="1385004" cy="1043528"/>
            <a:chOff x="469900" y="266700"/>
            <a:chExt cx="1385004" cy="1043528"/>
          </a:xfrm>
        </p:grpSpPr>
        <p:sp>
          <p:nvSpPr>
            <p:cNvPr id="174" name="Freeform 173"/>
            <p:cNvSpPr/>
            <p:nvPr/>
          </p:nvSpPr>
          <p:spPr>
            <a:xfrm>
              <a:off x="469900" y="1006202"/>
              <a:ext cx="1382954" cy="304026"/>
            </a:xfrm>
            <a:custGeom>
              <a:avLst/>
              <a:gdLst/>
              <a:ahLst/>
              <a:cxnLst/>
              <a:rect l="0" t="0" r="0" b="0"/>
              <a:pathLst>
                <a:path w="1382954" h="304026">
                  <a:moveTo>
                    <a:pt x="0" y="304025"/>
                  </a:moveTo>
                  <a:lnTo>
                    <a:pt x="0" y="47032"/>
                  </a:lnTo>
                  <a:lnTo>
                    <a:pt x="26213" y="40437"/>
                  </a:lnTo>
                  <a:lnTo>
                    <a:pt x="53323" y="33843"/>
                  </a:lnTo>
                  <a:lnTo>
                    <a:pt x="81203" y="27249"/>
                  </a:lnTo>
                  <a:lnTo>
                    <a:pt x="109531" y="21152"/>
                  </a:lnTo>
                  <a:lnTo>
                    <a:pt x="138565" y="15739"/>
                  </a:lnTo>
                  <a:lnTo>
                    <a:pt x="168110" y="11073"/>
                  </a:lnTo>
                  <a:lnTo>
                    <a:pt x="198170" y="7029"/>
                  </a:lnTo>
                  <a:lnTo>
                    <a:pt x="228484" y="4479"/>
                  </a:lnTo>
                  <a:lnTo>
                    <a:pt x="258478" y="2551"/>
                  </a:lnTo>
                  <a:lnTo>
                    <a:pt x="288986" y="1431"/>
                  </a:lnTo>
                  <a:lnTo>
                    <a:pt x="320006" y="436"/>
                  </a:lnTo>
                  <a:lnTo>
                    <a:pt x="351282" y="0"/>
                  </a:lnTo>
                  <a:lnTo>
                    <a:pt x="414988" y="436"/>
                  </a:lnTo>
                  <a:lnTo>
                    <a:pt x="480104" y="2116"/>
                  </a:lnTo>
                  <a:lnTo>
                    <a:pt x="545990" y="4915"/>
                  </a:lnTo>
                  <a:lnTo>
                    <a:pt x="613093" y="8959"/>
                  </a:lnTo>
                  <a:lnTo>
                    <a:pt x="680965" y="13376"/>
                  </a:lnTo>
                  <a:lnTo>
                    <a:pt x="749286" y="18539"/>
                  </a:lnTo>
                  <a:lnTo>
                    <a:pt x="886826" y="29364"/>
                  </a:lnTo>
                  <a:lnTo>
                    <a:pt x="1024684" y="39754"/>
                  </a:lnTo>
                  <a:lnTo>
                    <a:pt x="1093005" y="44171"/>
                  </a:lnTo>
                  <a:lnTo>
                    <a:pt x="1161070" y="47965"/>
                  </a:lnTo>
                  <a:lnTo>
                    <a:pt x="1228366" y="50764"/>
                  </a:lnTo>
                  <a:lnTo>
                    <a:pt x="1294764" y="52196"/>
                  </a:lnTo>
                  <a:lnTo>
                    <a:pt x="1300789" y="51947"/>
                  </a:lnTo>
                  <a:lnTo>
                    <a:pt x="1306364" y="50578"/>
                  </a:lnTo>
                  <a:lnTo>
                    <a:pt x="1317516" y="45849"/>
                  </a:lnTo>
                  <a:lnTo>
                    <a:pt x="1328411" y="39007"/>
                  </a:lnTo>
                  <a:lnTo>
                    <a:pt x="1339115" y="31044"/>
                  </a:lnTo>
                  <a:lnTo>
                    <a:pt x="1350010" y="23268"/>
                  </a:lnTo>
                  <a:lnTo>
                    <a:pt x="1360649" y="16424"/>
                  </a:lnTo>
                  <a:lnTo>
                    <a:pt x="1371544" y="11509"/>
                  </a:lnTo>
                  <a:lnTo>
                    <a:pt x="1377121" y="10079"/>
                  </a:lnTo>
                  <a:lnTo>
                    <a:pt x="1382953" y="9643"/>
                  </a:lnTo>
                  <a:lnTo>
                    <a:pt x="1382953" y="30402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469900" y="1005767"/>
              <a:ext cx="1382440" cy="304213"/>
            </a:xfrm>
            <a:custGeom>
              <a:avLst/>
              <a:gdLst/>
              <a:ahLst/>
              <a:cxnLst/>
              <a:rect l="0" t="0" r="0" b="0"/>
              <a:pathLst>
                <a:path w="1382440" h="304213">
                  <a:moveTo>
                    <a:pt x="1382439" y="304212"/>
                  </a:moveTo>
                  <a:lnTo>
                    <a:pt x="1382439" y="9954"/>
                  </a:lnTo>
                  <a:lnTo>
                    <a:pt x="1376671" y="10576"/>
                  </a:lnTo>
                  <a:lnTo>
                    <a:pt x="1370903" y="11820"/>
                  </a:lnTo>
                  <a:lnTo>
                    <a:pt x="1360008" y="16797"/>
                  </a:lnTo>
                  <a:lnTo>
                    <a:pt x="1349753" y="23640"/>
                  </a:lnTo>
                  <a:lnTo>
                    <a:pt x="1338858" y="31105"/>
                  </a:lnTo>
                  <a:lnTo>
                    <a:pt x="1327962" y="39193"/>
                  </a:lnTo>
                  <a:lnTo>
                    <a:pt x="1317067" y="46036"/>
                  </a:lnTo>
                  <a:lnTo>
                    <a:pt x="1306171" y="51013"/>
                  </a:lnTo>
                  <a:lnTo>
                    <a:pt x="1300403" y="52257"/>
                  </a:lnTo>
                  <a:lnTo>
                    <a:pt x="1294635" y="52257"/>
                  </a:lnTo>
                  <a:lnTo>
                    <a:pt x="1227980" y="51013"/>
                  </a:lnTo>
                  <a:lnTo>
                    <a:pt x="1160685" y="47902"/>
                  </a:lnTo>
                  <a:lnTo>
                    <a:pt x="1092749" y="44170"/>
                  </a:lnTo>
                  <a:lnTo>
                    <a:pt x="1024172" y="39815"/>
                  </a:lnTo>
                  <a:lnTo>
                    <a:pt x="886376" y="29861"/>
                  </a:lnTo>
                  <a:lnTo>
                    <a:pt x="749222" y="18663"/>
                  </a:lnTo>
                  <a:lnTo>
                    <a:pt x="681286" y="13686"/>
                  </a:lnTo>
                  <a:lnTo>
                    <a:pt x="613349" y="9332"/>
                  </a:lnTo>
                  <a:lnTo>
                    <a:pt x="546054" y="4977"/>
                  </a:lnTo>
                  <a:lnTo>
                    <a:pt x="480040" y="2488"/>
                  </a:lnTo>
                  <a:lnTo>
                    <a:pt x="415309" y="622"/>
                  </a:lnTo>
                  <a:lnTo>
                    <a:pt x="351218" y="0"/>
                  </a:lnTo>
                  <a:lnTo>
                    <a:pt x="319813" y="622"/>
                  </a:lnTo>
                  <a:lnTo>
                    <a:pt x="288409" y="1866"/>
                  </a:lnTo>
                  <a:lnTo>
                    <a:pt x="258286" y="2488"/>
                  </a:lnTo>
                  <a:lnTo>
                    <a:pt x="228163" y="4977"/>
                  </a:lnTo>
                  <a:lnTo>
                    <a:pt x="198041" y="7465"/>
                  </a:lnTo>
                  <a:lnTo>
                    <a:pt x="167918" y="11198"/>
                  </a:lnTo>
                  <a:lnTo>
                    <a:pt x="138436" y="16175"/>
                  </a:lnTo>
                  <a:lnTo>
                    <a:pt x="108954" y="21152"/>
                  </a:lnTo>
                  <a:lnTo>
                    <a:pt x="80754" y="27373"/>
                  </a:lnTo>
                  <a:lnTo>
                    <a:pt x="53195" y="34216"/>
                  </a:lnTo>
                  <a:lnTo>
                    <a:pt x="25636" y="40437"/>
                  </a:lnTo>
                  <a:lnTo>
                    <a:pt x="0" y="47280"/>
                  </a:lnTo>
                  <a:lnTo>
                    <a:pt x="0" y="30421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471374" y="1151278"/>
              <a:ext cx="325326" cy="156586"/>
            </a:xfrm>
            <a:custGeom>
              <a:avLst/>
              <a:gdLst/>
              <a:ahLst/>
              <a:cxnLst/>
              <a:rect l="0" t="0" r="0" b="0"/>
              <a:pathLst>
                <a:path w="325326" h="156586">
                  <a:moveTo>
                    <a:pt x="257" y="17419"/>
                  </a:moveTo>
                  <a:lnTo>
                    <a:pt x="0" y="0"/>
                  </a:lnTo>
                  <a:lnTo>
                    <a:pt x="512" y="2551"/>
                  </a:lnTo>
                  <a:lnTo>
                    <a:pt x="1730" y="5164"/>
                  </a:lnTo>
                  <a:lnTo>
                    <a:pt x="3910" y="7777"/>
                  </a:lnTo>
                  <a:lnTo>
                    <a:pt x="7050" y="10079"/>
                  </a:lnTo>
                  <a:lnTo>
                    <a:pt x="14998" y="15056"/>
                  </a:lnTo>
                  <a:lnTo>
                    <a:pt x="25444" y="19722"/>
                  </a:lnTo>
                  <a:lnTo>
                    <a:pt x="37813" y="24201"/>
                  </a:lnTo>
                  <a:lnTo>
                    <a:pt x="51849" y="28679"/>
                  </a:lnTo>
                  <a:lnTo>
                    <a:pt x="67103" y="32909"/>
                  </a:lnTo>
                  <a:lnTo>
                    <a:pt x="83062" y="36891"/>
                  </a:lnTo>
                  <a:lnTo>
                    <a:pt x="115555" y="44170"/>
                  </a:lnTo>
                  <a:lnTo>
                    <a:pt x="131322" y="47716"/>
                  </a:lnTo>
                  <a:lnTo>
                    <a:pt x="145807" y="50764"/>
                  </a:lnTo>
                  <a:lnTo>
                    <a:pt x="158881" y="53626"/>
                  </a:lnTo>
                  <a:lnTo>
                    <a:pt x="170546" y="56426"/>
                  </a:lnTo>
                  <a:lnTo>
                    <a:pt x="179519" y="58789"/>
                  </a:lnTo>
                  <a:lnTo>
                    <a:pt x="183108" y="59972"/>
                  </a:lnTo>
                  <a:lnTo>
                    <a:pt x="185799" y="60905"/>
                  </a:lnTo>
                  <a:lnTo>
                    <a:pt x="203937" y="69117"/>
                  </a:lnTo>
                  <a:lnTo>
                    <a:pt x="220664" y="78074"/>
                  </a:lnTo>
                  <a:lnTo>
                    <a:pt x="236431" y="87220"/>
                  </a:lnTo>
                  <a:lnTo>
                    <a:pt x="251429" y="96863"/>
                  </a:lnTo>
                  <a:lnTo>
                    <a:pt x="280974" y="115650"/>
                  </a:lnTo>
                  <a:lnTo>
                    <a:pt x="296035" y="124360"/>
                  </a:lnTo>
                  <a:lnTo>
                    <a:pt x="311737" y="132634"/>
                  </a:lnTo>
                  <a:lnTo>
                    <a:pt x="312955" y="134003"/>
                  </a:lnTo>
                  <a:lnTo>
                    <a:pt x="314430" y="137051"/>
                  </a:lnTo>
                  <a:lnTo>
                    <a:pt x="318083" y="145076"/>
                  </a:lnTo>
                  <a:lnTo>
                    <a:pt x="321672" y="153039"/>
                  </a:lnTo>
                  <a:lnTo>
                    <a:pt x="323659" y="155652"/>
                  </a:lnTo>
                  <a:lnTo>
                    <a:pt x="325325" y="156585"/>
                  </a:lnTo>
                  <a:lnTo>
                    <a:pt x="211692" y="15658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471374" y="1274270"/>
              <a:ext cx="51850" cy="33595"/>
            </a:xfrm>
            <a:custGeom>
              <a:avLst/>
              <a:gdLst/>
              <a:ahLst/>
              <a:cxnLst/>
              <a:rect l="0" t="0" r="0" b="0"/>
              <a:pathLst>
                <a:path w="51850" h="33595">
                  <a:moveTo>
                    <a:pt x="1217" y="32909"/>
                  </a:moveTo>
                  <a:lnTo>
                    <a:pt x="705" y="31229"/>
                  </a:lnTo>
                  <a:lnTo>
                    <a:pt x="0" y="28181"/>
                  </a:lnTo>
                  <a:lnTo>
                    <a:pt x="962" y="0"/>
                  </a:lnTo>
                  <a:lnTo>
                    <a:pt x="51849" y="33594"/>
                  </a:lnTo>
                  <a:lnTo>
                    <a:pt x="2692" y="3359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71374" y="1274270"/>
              <a:ext cx="52107" cy="33595"/>
            </a:xfrm>
            <a:custGeom>
              <a:avLst/>
              <a:gdLst/>
              <a:ahLst/>
              <a:cxnLst/>
              <a:rect l="0" t="0" r="0" b="0"/>
              <a:pathLst>
                <a:path w="52107" h="33595">
                  <a:moveTo>
                    <a:pt x="2885" y="33594"/>
                  </a:moveTo>
                  <a:lnTo>
                    <a:pt x="1474" y="32909"/>
                  </a:lnTo>
                  <a:lnTo>
                    <a:pt x="705" y="31229"/>
                  </a:lnTo>
                  <a:lnTo>
                    <a:pt x="0" y="28181"/>
                  </a:lnTo>
                  <a:lnTo>
                    <a:pt x="962" y="0"/>
                  </a:lnTo>
                  <a:lnTo>
                    <a:pt x="52106" y="33594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72336" y="1259649"/>
              <a:ext cx="73897" cy="48216"/>
            </a:xfrm>
            <a:custGeom>
              <a:avLst/>
              <a:gdLst/>
              <a:ahLst/>
              <a:cxnLst/>
              <a:rect l="0" t="0" r="0" b="0"/>
              <a:pathLst>
                <a:path w="73897" h="48216">
                  <a:moveTo>
                    <a:pt x="51144" y="48215"/>
                  </a:moveTo>
                  <a:lnTo>
                    <a:pt x="0" y="14807"/>
                  </a:lnTo>
                  <a:lnTo>
                    <a:pt x="512" y="5164"/>
                  </a:lnTo>
                  <a:lnTo>
                    <a:pt x="256" y="0"/>
                  </a:lnTo>
                  <a:lnTo>
                    <a:pt x="73896" y="48215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72848" y="1244595"/>
              <a:ext cx="96137" cy="63517"/>
            </a:xfrm>
            <a:custGeom>
              <a:avLst/>
              <a:gdLst/>
              <a:ahLst/>
              <a:cxnLst/>
              <a:rect l="0" t="0" r="0" b="0"/>
              <a:pathLst>
                <a:path w="96137" h="63517">
                  <a:moveTo>
                    <a:pt x="73384" y="63516"/>
                  </a:moveTo>
                  <a:lnTo>
                    <a:pt x="0" y="15054"/>
                  </a:lnTo>
                  <a:lnTo>
                    <a:pt x="0" y="0"/>
                  </a:lnTo>
                  <a:lnTo>
                    <a:pt x="96136" y="63516"/>
                  </a:lnTo>
                  <a:close/>
                </a:path>
              </a:pathLst>
            </a:custGeom>
            <a:solidFill>
              <a:srgbClr val="E9E9E9"/>
            </a:solidFill>
            <a:ln w="0" cap="flat" cmpd="sng" algn="ctr">
              <a:solidFill>
                <a:srgbClr val="E9E9E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72591" y="1229540"/>
              <a:ext cx="119211" cy="78325"/>
            </a:xfrm>
            <a:custGeom>
              <a:avLst/>
              <a:gdLst/>
              <a:ahLst/>
              <a:cxnLst/>
              <a:rect l="0" t="0" r="0" b="0"/>
              <a:pathLst>
                <a:path w="119211" h="78325">
                  <a:moveTo>
                    <a:pt x="96393" y="78324"/>
                  </a:moveTo>
                  <a:lnTo>
                    <a:pt x="0" y="15055"/>
                  </a:lnTo>
                  <a:lnTo>
                    <a:pt x="0" y="0"/>
                  </a:lnTo>
                  <a:lnTo>
                    <a:pt x="119210" y="78324"/>
                  </a:lnTo>
                  <a:close/>
                </a:path>
              </a:pathLst>
            </a:custGeom>
            <a:solidFill>
              <a:srgbClr val="ECECEC"/>
            </a:solidFill>
            <a:ln w="0" cap="flat" cmpd="sng" algn="ctr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472336" y="1214298"/>
              <a:ext cx="142475" cy="93567"/>
            </a:xfrm>
            <a:custGeom>
              <a:avLst/>
              <a:gdLst/>
              <a:ahLst/>
              <a:cxnLst/>
              <a:rect l="0" t="0" r="0" b="0"/>
              <a:pathLst>
                <a:path w="142475" h="93567">
                  <a:moveTo>
                    <a:pt x="119465" y="93566"/>
                  </a:moveTo>
                  <a:lnTo>
                    <a:pt x="256" y="15056"/>
                  </a:lnTo>
                  <a:lnTo>
                    <a:pt x="256" y="13375"/>
                  </a:lnTo>
                  <a:lnTo>
                    <a:pt x="0" y="0"/>
                  </a:lnTo>
                  <a:lnTo>
                    <a:pt x="142474" y="93566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471886" y="1198994"/>
              <a:ext cx="165420" cy="108871"/>
            </a:xfrm>
            <a:custGeom>
              <a:avLst/>
              <a:gdLst/>
              <a:ahLst/>
              <a:cxnLst/>
              <a:rect l="0" t="0" r="0" b="0"/>
              <a:pathLst>
                <a:path w="165420" h="108871">
                  <a:moveTo>
                    <a:pt x="142667" y="108870"/>
                  </a:moveTo>
                  <a:lnTo>
                    <a:pt x="193" y="15304"/>
                  </a:lnTo>
                  <a:lnTo>
                    <a:pt x="0" y="0"/>
                  </a:lnTo>
                  <a:lnTo>
                    <a:pt x="165419" y="108870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71631" y="1183938"/>
              <a:ext cx="188684" cy="123926"/>
            </a:xfrm>
            <a:custGeom>
              <a:avLst/>
              <a:gdLst/>
              <a:ahLst/>
              <a:cxnLst/>
              <a:rect l="0" t="0" r="0" b="0"/>
              <a:pathLst>
                <a:path w="188684" h="123926">
                  <a:moveTo>
                    <a:pt x="165674" y="123925"/>
                  </a:moveTo>
                  <a:lnTo>
                    <a:pt x="257" y="15056"/>
                  </a:lnTo>
                  <a:lnTo>
                    <a:pt x="257" y="6596"/>
                  </a:lnTo>
                  <a:lnTo>
                    <a:pt x="0" y="0"/>
                  </a:lnTo>
                  <a:lnTo>
                    <a:pt x="188683" y="123925"/>
                  </a:lnTo>
                  <a:close/>
                </a:path>
              </a:pathLst>
            </a:custGeom>
            <a:solidFill>
              <a:srgbClr val="F5F5F5"/>
            </a:solidFill>
            <a:ln w="0" cap="flat" cmpd="sng" algn="ctr">
              <a:solidFill>
                <a:srgbClr val="F5F5F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71631" y="1168884"/>
              <a:ext cx="211436" cy="138980"/>
            </a:xfrm>
            <a:custGeom>
              <a:avLst/>
              <a:gdLst/>
              <a:ahLst/>
              <a:cxnLst/>
              <a:rect l="0" t="0" r="0" b="0"/>
              <a:pathLst>
                <a:path w="211436" h="138980">
                  <a:moveTo>
                    <a:pt x="188683" y="138979"/>
                  </a:moveTo>
                  <a:lnTo>
                    <a:pt x="257" y="15054"/>
                  </a:lnTo>
                  <a:lnTo>
                    <a:pt x="0" y="0"/>
                  </a:lnTo>
                  <a:lnTo>
                    <a:pt x="211435" y="138979"/>
                  </a:lnTo>
                  <a:close/>
                </a:path>
              </a:pathLst>
            </a:custGeom>
            <a:solidFill>
              <a:srgbClr val="F8F8F8"/>
            </a:solidFill>
            <a:ln w="0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471631" y="1153829"/>
              <a:ext cx="234252" cy="154036"/>
            </a:xfrm>
            <a:custGeom>
              <a:avLst/>
              <a:gdLst/>
              <a:ahLst/>
              <a:cxnLst/>
              <a:rect l="0" t="0" r="0" b="0"/>
              <a:pathLst>
                <a:path w="234252" h="154036">
                  <a:moveTo>
                    <a:pt x="211435" y="154035"/>
                  </a:moveTo>
                  <a:lnTo>
                    <a:pt x="0" y="15055"/>
                  </a:lnTo>
                  <a:lnTo>
                    <a:pt x="0" y="0"/>
                  </a:lnTo>
                  <a:lnTo>
                    <a:pt x="961" y="747"/>
                  </a:lnTo>
                  <a:lnTo>
                    <a:pt x="1666" y="2613"/>
                  </a:lnTo>
                  <a:lnTo>
                    <a:pt x="5062" y="6594"/>
                  </a:lnTo>
                  <a:lnTo>
                    <a:pt x="10382" y="10140"/>
                  </a:lnTo>
                  <a:lnTo>
                    <a:pt x="17176" y="13872"/>
                  </a:lnTo>
                  <a:lnTo>
                    <a:pt x="25188" y="17420"/>
                  </a:lnTo>
                  <a:lnTo>
                    <a:pt x="27622" y="18352"/>
                  </a:lnTo>
                  <a:lnTo>
                    <a:pt x="234251" y="154035"/>
                  </a:lnTo>
                  <a:close/>
                </a:path>
              </a:pathLst>
            </a:custGeom>
            <a:solidFill>
              <a:srgbClr val="FBFBFB"/>
            </a:solidFill>
            <a:ln w="0" cap="flat" cmpd="sng" algn="ctr">
              <a:solidFill>
                <a:srgbClr val="FBFBF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471182" y="1151340"/>
              <a:ext cx="324941" cy="156151"/>
            </a:xfrm>
            <a:custGeom>
              <a:avLst/>
              <a:gdLst/>
              <a:ahLst/>
              <a:cxnLst/>
              <a:rect l="0" t="0" r="0" b="0"/>
              <a:pathLst>
                <a:path w="324941" h="156151">
                  <a:moveTo>
                    <a:pt x="0" y="150551"/>
                  </a:moveTo>
                  <a:lnTo>
                    <a:pt x="641" y="153661"/>
                  </a:lnTo>
                  <a:lnTo>
                    <a:pt x="1282" y="155528"/>
                  </a:lnTo>
                  <a:lnTo>
                    <a:pt x="2563" y="156150"/>
                  </a:lnTo>
                  <a:lnTo>
                    <a:pt x="2563" y="156150"/>
                  </a:lnTo>
                  <a:lnTo>
                    <a:pt x="4486" y="156150"/>
                  </a:lnTo>
                  <a:lnTo>
                    <a:pt x="7691" y="156150"/>
                  </a:lnTo>
                  <a:lnTo>
                    <a:pt x="12177" y="156150"/>
                  </a:lnTo>
                  <a:lnTo>
                    <a:pt x="17945" y="156150"/>
                  </a:lnTo>
                  <a:lnTo>
                    <a:pt x="24354" y="156150"/>
                  </a:lnTo>
                  <a:lnTo>
                    <a:pt x="32045" y="156150"/>
                  </a:lnTo>
                  <a:lnTo>
                    <a:pt x="41018" y="156150"/>
                  </a:lnTo>
                  <a:lnTo>
                    <a:pt x="50632" y="156150"/>
                  </a:lnTo>
                  <a:lnTo>
                    <a:pt x="60886" y="156150"/>
                  </a:lnTo>
                  <a:lnTo>
                    <a:pt x="83959" y="156150"/>
                  </a:lnTo>
                  <a:lnTo>
                    <a:pt x="108954" y="156150"/>
                  </a:lnTo>
                  <a:lnTo>
                    <a:pt x="135231" y="156150"/>
                  </a:lnTo>
                  <a:lnTo>
                    <a:pt x="190349" y="156150"/>
                  </a:lnTo>
                  <a:lnTo>
                    <a:pt x="217908" y="156150"/>
                  </a:lnTo>
                  <a:lnTo>
                    <a:pt x="244186" y="156150"/>
                  </a:lnTo>
                  <a:lnTo>
                    <a:pt x="268540" y="156150"/>
                  </a:lnTo>
                  <a:lnTo>
                    <a:pt x="290972" y="156150"/>
                  </a:lnTo>
                  <a:lnTo>
                    <a:pt x="300586" y="156150"/>
                  </a:lnTo>
                  <a:lnTo>
                    <a:pt x="310199" y="156150"/>
                  </a:lnTo>
                  <a:lnTo>
                    <a:pt x="317890" y="156150"/>
                  </a:lnTo>
                  <a:lnTo>
                    <a:pt x="324940" y="156150"/>
                  </a:lnTo>
                  <a:lnTo>
                    <a:pt x="323658" y="155528"/>
                  </a:lnTo>
                  <a:lnTo>
                    <a:pt x="321736" y="152417"/>
                  </a:lnTo>
                  <a:lnTo>
                    <a:pt x="317890" y="144952"/>
                  </a:lnTo>
                  <a:lnTo>
                    <a:pt x="314045" y="136864"/>
                  </a:lnTo>
                  <a:lnTo>
                    <a:pt x="312763" y="133754"/>
                  </a:lnTo>
                  <a:lnTo>
                    <a:pt x="311481" y="132510"/>
                  </a:lnTo>
                  <a:lnTo>
                    <a:pt x="296099" y="123800"/>
                  </a:lnTo>
                  <a:lnTo>
                    <a:pt x="280717" y="115091"/>
                  </a:lnTo>
                  <a:lnTo>
                    <a:pt x="251236" y="96427"/>
                  </a:lnTo>
                  <a:lnTo>
                    <a:pt x="236495" y="87096"/>
                  </a:lnTo>
                  <a:lnTo>
                    <a:pt x="220472" y="77764"/>
                  </a:lnTo>
                  <a:lnTo>
                    <a:pt x="203808" y="69054"/>
                  </a:lnTo>
                  <a:lnTo>
                    <a:pt x="185863" y="60345"/>
                  </a:lnTo>
                  <a:lnTo>
                    <a:pt x="183299" y="59723"/>
                  </a:lnTo>
                  <a:lnTo>
                    <a:pt x="179454" y="58479"/>
                  </a:lnTo>
                  <a:lnTo>
                    <a:pt x="170481" y="55990"/>
                  </a:lnTo>
                  <a:lnTo>
                    <a:pt x="158945" y="53502"/>
                  </a:lnTo>
                  <a:lnTo>
                    <a:pt x="145486" y="50391"/>
                  </a:lnTo>
                  <a:lnTo>
                    <a:pt x="131386" y="47281"/>
                  </a:lnTo>
                  <a:lnTo>
                    <a:pt x="115363" y="43548"/>
                  </a:lnTo>
                  <a:lnTo>
                    <a:pt x="82677" y="36705"/>
                  </a:lnTo>
                  <a:lnTo>
                    <a:pt x="67295" y="32350"/>
                  </a:lnTo>
                  <a:lnTo>
                    <a:pt x="51913" y="28617"/>
                  </a:lnTo>
                  <a:lnTo>
                    <a:pt x="37813" y="24263"/>
                  </a:lnTo>
                  <a:lnTo>
                    <a:pt x="24995" y="19286"/>
                  </a:lnTo>
                  <a:lnTo>
                    <a:pt x="14741" y="14931"/>
                  </a:lnTo>
                  <a:lnTo>
                    <a:pt x="7050" y="9954"/>
                  </a:lnTo>
                  <a:lnTo>
                    <a:pt x="3845" y="7466"/>
                  </a:lnTo>
                  <a:lnTo>
                    <a:pt x="1923" y="4977"/>
                  </a:lnTo>
                  <a:lnTo>
                    <a:pt x="641" y="2489"/>
                  </a:lnTo>
                  <a:lnTo>
                    <a:pt x="0" y="0"/>
                  </a:lnTo>
                  <a:lnTo>
                    <a:pt x="0" y="19286"/>
                  </a:lnTo>
                  <a:lnTo>
                    <a:pt x="641" y="38571"/>
                  </a:lnTo>
                  <a:lnTo>
                    <a:pt x="1282" y="75898"/>
                  </a:lnTo>
                  <a:lnTo>
                    <a:pt x="1282" y="113224"/>
                  </a:lnTo>
                  <a:lnTo>
                    <a:pt x="641" y="13188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69900" y="266700"/>
              <a:ext cx="1382954" cy="501546"/>
            </a:xfrm>
            <a:custGeom>
              <a:avLst/>
              <a:gdLst/>
              <a:ahLst/>
              <a:cxnLst/>
              <a:rect l="0" t="0" r="0" b="0"/>
              <a:pathLst>
                <a:path w="1382954" h="501546">
                  <a:moveTo>
                    <a:pt x="1340781" y="497065"/>
                  </a:moveTo>
                  <a:lnTo>
                    <a:pt x="1297903" y="493084"/>
                  </a:lnTo>
                  <a:lnTo>
                    <a:pt x="1254578" y="489538"/>
                  </a:lnTo>
                  <a:lnTo>
                    <a:pt x="1210484" y="486241"/>
                  </a:lnTo>
                  <a:lnTo>
                    <a:pt x="1166133" y="483193"/>
                  </a:lnTo>
                  <a:lnTo>
                    <a:pt x="1121077" y="480828"/>
                  </a:lnTo>
                  <a:lnTo>
                    <a:pt x="1030261" y="476598"/>
                  </a:lnTo>
                  <a:lnTo>
                    <a:pt x="938418" y="473799"/>
                  </a:lnTo>
                  <a:lnTo>
                    <a:pt x="846384" y="472368"/>
                  </a:lnTo>
                  <a:lnTo>
                    <a:pt x="753836" y="471683"/>
                  </a:lnTo>
                  <a:lnTo>
                    <a:pt x="662059" y="472368"/>
                  </a:lnTo>
                  <a:lnTo>
                    <a:pt x="571242" y="473799"/>
                  </a:lnTo>
                  <a:lnTo>
                    <a:pt x="481579" y="475913"/>
                  </a:lnTo>
                  <a:lnTo>
                    <a:pt x="393902" y="478963"/>
                  </a:lnTo>
                  <a:lnTo>
                    <a:pt x="350769" y="480828"/>
                  </a:lnTo>
                  <a:lnTo>
                    <a:pt x="308662" y="482758"/>
                  </a:lnTo>
                  <a:lnTo>
                    <a:pt x="266939" y="484623"/>
                  </a:lnTo>
                  <a:lnTo>
                    <a:pt x="226049" y="486739"/>
                  </a:lnTo>
                  <a:lnTo>
                    <a:pt x="185800" y="489102"/>
                  </a:lnTo>
                  <a:lnTo>
                    <a:pt x="146832" y="491467"/>
                  </a:lnTo>
                  <a:lnTo>
                    <a:pt x="108570" y="493768"/>
                  </a:lnTo>
                  <a:lnTo>
                    <a:pt x="71269" y="496382"/>
                  </a:lnTo>
                  <a:lnTo>
                    <a:pt x="35122" y="498932"/>
                  </a:lnTo>
                  <a:lnTo>
                    <a:pt x="0" y="501545"/>
                  </a:lnTo>
                  <a:lnTo>
                    <a:pt x="0" y="0"/>
                  </a:lnTo>
                  <a:lnTo>
                    <a:pt x="1382953" y="0"/>
                  </a:lnTo>
                  <a:lnTo>
                    <a:pt x="1382953" y="501545"/>
                  </a:lnTo>
                  <a:close/>
                </a:path>
              </a:pathLst>
            </a:custGeom>
            <a:solidFill>
              <a:srgbClr val="96EDFF"/>
            </a:solidFill>
            <a:ln w="0" cap="flat" cmpd="sng" algn="ctr">
              <a:solidFill>
                <a:srgbClr val="96ED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69900" y="266700"/>
              <a:ext cx="1382440" cy="501422"/>
            </a:xfrm>
            <a:custGeom>
              <a:avLst/>
              <a:gdLst/>
              <a:ahLst/>
              <a:cxnLst/>
              <a:rect l="0" t="0" r="0" b="0"/>
              <a:pathLst>
                <a:path w="1382440" h="501422">
                  <a:moveTo>
                    <a:pt x="1382439" y="501421"/>
                  </a:moveTo>
                  <a:lnTo>
                    <a:pt x="1382439" y="0"/>
                  </a:lnTo>
                  <a:lnTo>
                    <a:pt x="0" y="0"/>
                  </a:lnTo>
                  <a:lnTo>
                    <a:pt x="0" y="501421"/>
                  </a:lnTo>
                  <a:lnTo>
                    <a:pt x="34609" y="498932"/>
                  </a:lnTo>
                  <a:lnTo>
                    <a:pt x="71141" y="495822"/>
                  </a:lnTo>
                  <a:lnTo>
                    <a:pt x="108314" y="493333"/>
                  </a:lnTo>
                  <a:lnTo>
                    <a:pt x="146768" y="491467"/>
                  </a:lnTo>
                  <a:lnTo>
                    <a:pt x="185223" y="488979"/>
                  </a:lnTo>
                  <a:lnTo>
                    <a:pt x="225600" y="486490"/>
                  </a:lnTo>
                  <a:lnTo>
                    <a:pt x="266618" y="484624"/>
                  </a:lnTo>
                  <a:lnTo>
                    <a:pt x="308277" y="482757"/>
                  </a:lnTo>
                  <a:lnTo>
                    <a:pt x="350577" y="480269"/>
                  </a:lnTo>
                  <a:lnTo>
                    <a:pt x="393518" y="479025"/>
                  </a:lnTo>
                  <a:lnTo>
                    <a:pt x="481963" y="475914"/>
                  </a:lnTo>
                  <a:lnTo>
                    <a:pt x="571690" y="473426"/>
                  </a:lnTo>
                  <a:lnTo>
                    <a:pt x="662058" y="472182"/>
                  </a:lnTo>
                  <a:lnTo>
                    <a:pt x="754349" y="471559"/>
                  </a:lnTo>
                  <a:lnTo>
                    <a:pt x="845999" y="472182"/>
                  </a:lnTo>
                  <a:lnTo>
                    <a:pt x="938290" y="473426"/>
                  </a:lnTo>
                  <a:lnTo>
                    <a:pt x="1029940" y="476536"/>
                  </a:lnTo>
                  <a:lnTo>
                    <a:pt x="1120949" y="480269"/>
                  </a:lnTo>
                  <a:lnTo>
                    <a:pt x="1165812" y="482757"/>
                  </a:lnTo>
                  <a:lnTo>
                    <a:pt x="1210035" y="485868"/>
                  </a:lnTo>
                  <a:lnTo>
                    <a:pt x="1254258" y="488979"/>
                  </a:lnTo>
                  <a:lnTo>
                    <a:pt x="1297840" y="492711"/>
                  </a:lnTo>
                  <a:lnTo>
                    <a:pt x="1340780" y="49706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00051" y="372769"/>
              <a:ext cx="957069" cy="663980"/>
            </a:xfrm>
            <a:custGeom>
              <a:avLst/>
              <a:gdLst/>
              <a:ahLst/>
              <a:cxnLst/>
              <a:rect l="0" t="0" r="0" b="0"/>
              <a:pathLst>
                <a:path w="957069" h="663980">
                  <a:moveTo>
                    <a:pt x="0" y="613215"/>
                  </a:moveTo>
                  <a:lnTo>
                    <a:pt x="255" y="612281"/>
                  </a:lnTo>
                  <a:lnTo>
                    <a:pt x="2691" y="599341"/>
                  </a:lnTo>
                  <a:lnTo>
                    <a:pt x="5575" y="585716"/>
                  </a:lnTo>
                  <a:lnTo>
                    <a:pt x="8716" y="571346"/>
                  </a:lnTo>
                  <a:lnTo>
                    <a:pt x="12112" y="556539"/>
                  </a:lnTo>
                  <a:lnTo>
                    <a:pt x="19868" y="525995"/>
                  </a:lnTo>
                  <a:lnTo>
                    <a:pt x="28070" y="494453"/>
                  </a:lnTo>
                  <a:lnTo>
                    <a:pt x="27622" y="489290"/>
                  </a:lnTo>
                  <a:lnTo>
                    <a:pt x="27879" y="482446"/>
                  </a:lnTo>
                  <a:lnTo>
                    <a:pt x="28840" y="474981"/>
                  </a:lnTo>
                  <a:lnTo>
                    <a:pt x="30763" y="466272"/>
                  </a:lnTo>
                  <a:lnTo>
                    <a:pt x="32942" y="456815"/>
                  </a:lnTo>
                  <a:lnTo>
                    <a:pt x="35826" y="446987"/>
                  </a:lnTo>
                  <a:lnTo>
                    <a:pt x="42620" y="426271"/>
                  </a:lnTo>
                  <a:lnTo>
                    <a:pt x="50118" y="405803"/>
                  </a:lnTo>
                  <a:lnTo>
                    <a:pt x="54285" y="396409"/>
                  </a:lnTo>
                  <a:lnTo>
                    <a:pt x="58129" y="387699"/>
                  </a:lnTo>
                  <a:lnTo>
                    <a:pt x="62039" y="379736"/>
                  </a:lnTo>
                  <a:lnTo>
                    <a:pt x="65628" y="372894"/>
                  </a:lnTo>
                  <a:lnTo>
                    <a:pt x="69025" y="367481"/>
                  </a:lnTo>
                  <a:lnTo>
                    <a:pt x="72165" y="363500"/>
                  </a:lnTo>
                  <a:lnTo>
                    <a:pt x="73383" y="358087"/>
                  </a:lnTo>
                  <a:lnTo>
                    <a:pt x="75562" y="351244"/>
                  </a:lnTo>
                  <a:lnTo>
                    <a:pt x="78703" y="343281"/>
                  </a:lnTo>
                  <a:lnTo>
                    <a:pt x="82868" y="334571"/>
                  </a:lnTo>
                  <a:lnTo>
                    <a:pt x="87675" y="325177"/>
                  </a:lnTo>
                  <a:lnTo>
                    <a:pt x="92802" y="315534"/>
                  </a:lnTo>
                  <a:lnTo>
                    <a:pt x="104659" y="295565"/>
                  </a:lnTo>
                  <a:lnTo>
                    <a:pt x="117221" y="276964"/>
                  </a:lnTo>
                  <a:lnTo>
                    <a:pt x="123310" y="268752"/>
                  </a:lnTo>
                  <a:lnTo>
                    <a:pt x="129334" y="261473"/>
                  </a:lnTo>
                  <a:lnTo>
                    <a:pt x="134911" y="255315"/>
                  </a:lnTo>
                  <a:lnTo>
                    <a:pt x="140229" y="250649"/>
                  </a:lnTo>
                  <a:lnTo>
                    <a:pt x="144844" y="247601"/>
                  </a:lnTo>
                  <a:lnTo>
                    <a:pt x="148753" y="246667"/>
                  </a:lnTo>
                  <a:lnTo>
                    <a:pt x="147024" y="245236"/>
                  </a:lnTo>
                  <a:lnTo>
                    <a:pt x="145806" y="244551"/>
                  </a:lnTo>
                  <a:lnTo>
                    <a:pt x="144844" y="245236"/>
                  </a:lnTo>
                  <a:lnTo>
                    <a:pt x="143178" y="246667"/>
                  </a:lnTo>
                  <a:lnTo>
                    <a:pt x="143626" y="245671"/>
                  </a:lnTo>
                  <a:lnTo>
                    <a:pt x="144396" y="243121"/>
                  </a:lnTo>
                  <a:lnTo>
                    <a:pt x="145549" y="239327"/>
                  </a:lnTo>
                  <a:lnTo>
                    <a:pt x="147280" y="233914"/>
                  </a:lnTo>
                  <a:lnTo>
                    <a:pt x="149715" y="227569"/>
                  </a:lnTo>
                  <a:lnTo>
                    <a:pt x="152599" y="220289"/>
                  </a:lnTo>
                  <a:lnTo>
                    <a:pt x="156253" y="212326"/>
                  </a:lnTo>
                  <a:lnTo>
                    <a:pt x="160355" y="203617"/>
                  </a:lnTo>
                  <a:lnTo>
                    <a:pt x="165674" y="194659"/>
                  </a:lnTo>
                  <a:lnTo>
                    <a:pt x="171506" y="185763"/>
                  </a:lnTo>
                  <a:lnTo>
                    <a:pt x="178300" y="176556"/>
                  </a:lnTo>
                  <a:lnTo>
                    <a:pt x="186055" y="167659"/>
                  </a:lnTo>
                  <a:lnTo>
                    <a:pt x="195027" y="158950"/>
                  </a:lnTo>
                  <a:lnTo>
                    <a:pt x="204705" y="150924"/>
                  </a:lnTo>
                  <a:lnTo>
                    <a:pt x="215601" y="143646"/>
                  </a:lnTo>
                  <a:lnTo>
                    <a:pt x="227713" y="137300"/>
                  </a:lnTo>
                  <a:lnTo>
                    <a:pt x="240276" y="125107"/>
                  </a:lnTo>
                  <a:lnTo>
                    <a:pt x="251428" y="114282"/>
                  </a:lnTo>
                  <a:lnTo>
                    <a:pt x="261618" y="104888"/>
                  </a:lnTo>
                  <a:lnTo>
                    <a:pt x="270783" y="96178"/>
                  </a:lnTo>
                  <a:lnTo>
                    <a:pt x="279564" y="88402"/>
                  </a:lnTo>
                  <a:lnTo>
                    <a:pt x="287766" y="81373"/>
                  </a:lnTo>
                  <a:lnTo>
                    <a:pt x="303982" y="67935"/>
                  </a:lnTo>
                  <a:lnTo>
                    <a:pt x="318081" y="56177"/>
                  </a:lnTo>
                  <a:lnTo>
                    <a:pt x="325581" y="50080"/>
                  </a:lnTo>
                  <a:lnTo>
                    <a:pt x="334040" y="43486"/>
                  </a:lnTo>
                  <a:lnTo>
                    <a:pt x="343462" y="37389"/>
                  </a:lnTo>
                  <a:lnTo>
                    <a:pt x="354165" y="31293"/>
                  </a:lnTo>
                  <a:lnTo>
                    <a:pt x="366471" y="25382"/>
                  </a:lnTo>
                  <a:lnTo>
                    <a:pt x="380570" y="20220"/>
                  </a:lnTo>
                  <a:lnTo>
                    <a:pt x="394350" y="15989"/>
                  </a:lnTo>
                  <a:lnTo>
                    <a:pt x="409604" y="11759"/>
                  </a:lnTo>
                  <a:lnTo>
                    <a:pt x="426075" y="7963"/>
                  </a:lnTo>
                  <a:lnTo>
                    <a:pt x="443315" y="4666"/>
                  </a:lnTo>
                  <a:lnTo>
                    <a:pt x="460492" y="1867"/>
                  </a:lnTo>
                  <a:lnTo>
                    <a:pt x="477220" y="436"/>
                  </a:lnTo>
                  <a:lnTo>
                    <a:pt x="493178" y="0"/>
                  </a:lnTo>
                  <a:lnTo>
                    <a:pt x="500677" y="249"/>
                  </a:lnTo>
                  <a:lnTo>
                    <a:pt x="507727" y="934"/>
                  </a:lnTo>
                  <a:lnTo>
                    <a:pt x="515931" y="2552"/>
                  </a:lnTo>
                  <a:lnTo>
                    <a:pt x="523942" y="4666"/>
                  </a:lnTo>
                  <a:lnTo>
                    <a:pt x="539195" y="10577"/>
                  </a:lnTo>
                  <a:lnTo>
                    <a:pt x="553744" y="18104"/>
                  </a:lnTo>
                  <a:lnTo>
                    <a:pt x="567780" y="26067"/>
                  </a:lnTo>
                  <a:lnTo>
                    <a:pt x="581816" y="33843"/>
                  </a:lnTo>
                  <a:lnTo>
                    <a:pt x="595915" y="40935"/>
                  </a:lnTo>
                  <a:lnTo>
                    <a:pt x="610208" y="46285"/>
                  </a:lnTo>
                  <a:lnTo>
                    <a:pt x="617706" y="47965"/>
                  </a:lnTo>
                  <a:lnTo>
                    <a:pt x="625462" y="49148"/>
                  </a:lnTo>
                  <a:lnTo>
                    <a:pt x="632704" y="51262"/>
                  </a:lnTo>
                  <a:lnTo>
                    <a:pt x="639753" y="54310"/>
                  </a:lnTo>
                  <a:lnTo>
                    <a:pt x="653276" y="61838"/>
                  </a:lnTo>
                  <a:lnTo>
                    <a:pt x="665903" y="70983"/>
                  </a:lnTo>
                  <a:lnTo>
                    <a:pt x="677054" y="81373"/>
                  </a:lnTo>
                  <a:lnTo>
                    <a:pt x="686220" y="91948"/>
                  </a:lnTo>
                  <a:lnTo>
                    <a:pt x="690129" y="97112"/>
                  </a:lnTo>
                  <a:lnTo>
                    <a:pt x="693270" y="102027"/>
                  </a:lnTo>
                  <a:lnTo>
                    <a:pt x="695961" y="106755"/>
                  </a:lnTo>
                  <a:lnTo>
                    <a:pt x="697627" y="110985"/>
                  </a:lnTo>
                  <a:lnTo>
                    <a:pt x="698845" y="114967"/>
                  </a:lnTo>
                  <a:lnTo>
                    <a:pt x="699293" y="118264"/>
                  </a:lnTo>
                  <a:lnTo>
                    <a:pt x="708074" y="128156"/>
                  </a:lnTo>
                  <a:lnTo>
                    <a:pt x="717496" y="138731"/>
                  </a:lnTo>
                  <a:lnTo>
                    <a:pt x="737364" y="161065"/>
                  </a:lnTo>
                  <a:lnTo>
                    <a:pt x="746337" y="172574"/>
                  </a:lnTo>
                  <a:lnTo>
                    <a:pt x="754091" y="184332"/>
                  </a:lnTo>
                  <a:lnTo>
                    <a:pt x="759860" y="195840"/>
                  </a:lnTo>
                  <a:lnTo>
                    <a:pt x="763514" y="207163"/>
                  </a:lnTo>
                  <a:lnTo>
                    <a:pt x="769602" y="208532"/>
                  </a:lnTo>
                  <a:lnTo>
                    <a:pt x="775882" y="212575"/>
                  </a:lnTo>
                  <a:lnTo>
                    <a:pt x="782677" y="218424"/>
                  </a:lnTo>
                  <a:lnTo>
                    <a:pt x="789406" y="225951"/>
                  </a:lnTo>
                  <a:lnTo>
                    <a:pt x="796456" y="234910"/>
                  </a:lnTo>
                  <a:lnTo>
                    <a:pt x="803506" y="244738"/>
                  </a:lnTo>
                  <a:lnTo>
                    <a:pt x="817285" y="266637"/>
                  </a:lnTo>
                  <a:lnTo>
                    <a:pt x="829912" y="289220"/>
                  </a:lnTo>
                  <a:lnTo>
                    <a:pt x="835679" y="299795"/>
                  </a:lnTo>
                  <a:lnTo>
                    <a:pt x="840807" y="309687"/>
                  </a:lnTo>
                  <a:lnTo>
                    <a:pt x="845164" y="318335"/>
                  </a:lnTo>
                  <a:lnTo>
                    <a:pt x="848753" y="325675"/>
                  </a:lnTo>
                  <a:lnTo>
                    <a:pt x="851702" y="331026"/>
                  </a:lnTo>
                  <a:lnTo>
                    <a:pt x="852664" y="333140"/>
                  </a:lnTo>
                  <a:lnTo>
                    <a:pt x="853625" y="334571"/>
                  </a:lnTo>
                  <a:lnTo>
                    <a:pt x="862341" y="351991"/>
                  </a:lnTo>
                  <a:lnTo>
                    <a:pt x="870096" y="368663"/>
                  </a:lnTo>
                  <a:lnTo>
                    <a:pt x="876890" y="385398"/>
                  </a:lnTo>
                  <a:lnTo>
                    <a:pt x="882722" y="401386"/>
                  </a:lnTo>
                  <a:lnTo>
                    <a:pt x="887786" y="416876"/>
                  </a:lnTo>
                  <a:lnTo>
                    <a:pt x="892656" y="432180"/>
                  </a:lnTo>
                  <a:lnTo>
                    <a:pt x="901372" y="461792"/>
                  </a:lnTo>
                  <a:lnTo>
                    <a:pt x="916369" y="482446"/>
                  </a:lnTo>
                  <a:lnTo>
                    <a:pt x="922907" y="493085"/>
                  </a:lnTo>
                  <a:lnTo>
                    <a:pt x="928739" y="503847"/>
                  </a:lnTo>
                  <a:lnTo>
                    <a:pt x="933803" y="514671"/>
                  </a:lnTo>
                  <a:lnTo>
                    <a:pt x="938417" y="525995"/>
                  </a:lnTo>
                  <a:lnTo>
                    <a:pt x="942262" y="537255"/>
                  </a:lnTo>
                  <a:lnTo>
                    <a:pt x="945916" y="549012"/>
                  </a:lnTo>
                  <a:lnTo>
                    <a:pt x="948799" y="561268"/>
                  </a:lnTo>
                  <a:lnTo>
                    <a:pt x="950978" y="573959"/>
                  </a:lnTo>
                  <a:lnTo>
                    <a:pt x="953158" y="587086"/>
                  </a:lnTo>
                  <a:lnTo>
                    <a:pt x="954632" y="600772"/>
                  </a:lnTo>
                  <a:lnTo>
                    <a:pt x="955850" y="614831"/>
                  </a:lnTo>
                  <a:lnTo>
                    <a:pt x="956555" y="629887"/>
                  </a:lnTo>
                  <a:lnTo>
                    <a:pt x="957068" y="645439"/>
                  </a:lnTo>
                  <a:lnTo>
                    <a:pt x="957068" y="661614"/>
                  </a:lnTo>
                  <a:lnTo>
                    <a:pt x="956811" y="661428"/>
                  </a:lnTo>
                  <a:lnTo>
                    <a:pt x="955850" y="661179"/>
                  </a:lnTo>
                  <a:lnTo>
                    <a:pt x="952453" y="661428"/>
                  </a:lnTo>
                  <a:lnTo>
                    <a:pt x="947389" y="661614"/>
                  </a:lnTo>
                  <a:lnTo>
                    <a:pt x="941557" y="662112"/>
                  </a:lnTo>
                  <a:lnTo>
                    <a:pt x="935726" y="662797"/>
                  </a:lnTo>
                  <a:lnTo>
                    <a:pt x="930405" y="663543"/>
                  </a:lnTo>
                  <a:lnTo>
                    <a:pt x="926303" y="663979"/>
                  </a:lnTo>
                  <a:lnTo>
                    <a:pt x="924124" y="663979"/>
                  </a:lnTo>
                  <a:lnTo>
                    <a:pt x="913934" y="663295"/>
                  </a:lnTo>
                  <a:lnTo>
                    <a:pt x="902077" y="663295"/>
                  </a:lnTo>
                  <a:lnTo>
                    <a:pt x="890220" y="66397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18444" y="1026671"/>
              <a:ext cx="107098" cy="18103"/>
            </a:xfrm>
            <a:custGeom>
              <a:avLst/>
              <a:gdLst/>
              <a:ahLst/>
              <a:cxnLst/>
              <a:rect l="0" t="0" r="0" b="0"/>
              <a:pathLst>
                <a:path w="107098" h="18103">
                  <a:moveTo>
                    <a:pt x="31725" y="17169"/>
                  </a:moveTo>
                  <a:lnTo>
                    <a:pt x="28136" y="15739"/>
                  </a:lnTo>
                  <a:lnTo>
                    <a:pt x="20381" y="11944"/>
                  </a:lnTo>
                  <a:lnTo>
                    <a:pt x="12113" y="7278"/>
                  </a:lnTo>
                  <a:lnTo>
                    <a:pt x="3654" y="2114"/>
                  </a:lnTo>
                  <a:lnTo>
                    <a:pt x="0" y="0"/>
                  </a:lnTo>
                  <a:lnTo>
                    <a:pt x="107097" y="6096"/>
                  </a:lnTo>
                  <a:lnTo>
                    <a:pt x="94470" y="8211"/>
                  </a:lnTo>
                  <a:lnTo>
                    <a:pt x="78960" y="11010"/>
                  </a:lnTo>
                  <a:lnTo>
                    <a:pt x="64219" y="14121"/>
                  </a:lnTo>
                  <a:lnTo>
                    <a:pt x="49671" y="16423"/>
                  </a:lnTo>
                  <a:lnTo>
                    <a:pt x="35122" y="1810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914434" y="1037929"/>
              <a:ext cx="255082" cy="30113"/>
            </a:xfrm>
            <a:custGeom>
              <a:avLst/>
              <a:gdLst/>
              <a:ahLst/>
              <a:cxnLst/>
              <a:rect l="0" t="0" r="0" b="0"/>
              <a:pathLst>
                <a:path w="255082" h="30113">
                  <a:moveTo>
                    <a:pt x="116773" y="29427"/>
                  </a:moveTo>
                  <a:lnTo>
                    <a:pt x="105878" y="27996"/>
                  </a:lnTo>
                  <a:lnTo>
                    <a:pt x="103442" y="27498"/>
                  </a:lnTo>
                  <a:lnTo>
                    <a:pt x="100751" y="27062"/>
                  </a:lnTo>
                  <a:lnTo>
                    <a:pt x="93253" y="25633"/>
                  </a:lnTo>
                  <a:lnTo>
                    <a:pt x="84279" y="24201"/>
                  </a:lnTo>
                  <a:lnTo>
                    <a:pt x="74858" y="23081"/>
                  </a:lnTo>
                  <a:lnTo>
                    <a:pt x="65885" y="21899"/>
                  </a:lnTo>
                  <a:lnTo>
                    <a:pt x="58386" y="21402"/>
                  </a:lnTo>
                  <a:lnTo>
                    <a:pt x="55438" y="21402"/>
                  </a:lnTo>
                  <a:lnTo>
                    <a:pt x="53259" y="21650"/>
                  </a:lnTo>
                  <a:lnTo>
                    <a:pt x="51849" y="21899"/>
                  </a:lnTo>
                  <a:lnTo>
                    <a:pt x="51336" y="22583"/>
                  </a:lnTo>
                  <a:lnTo>
                    <a:pt x="49157" y="21153"/>
                  </a:lnTo>
                  <a:lnTo>
                    <a:pt x="45313" y="19286"/>
                  </a:lnTo>
                  <a:lnTo>
                    <a:pt x="39736" y="16674"/>
                  </a:lnTo>
                  <a:lnTo>
                    <a:pt x="33199" y="13625"/>
                  </a:lnTo>
                  <a:lnTo>
                    <a:pt x="25444" y="10328"/>
                  </a:lnTo>
                  <a:lnTo>
                    <a:pt x="17432" y="6844"/>
                  </a:lnTo>
                  <a:lnTo>
                    <a:pt x="1218" y="498"/>
                  </a:lnTo>
                  <a:lnTo>
                    <a:pt x="0" y="0"/>
                  </a:lnTo>
                  <a:lnTo>
                    <a:pt x="255081" y="14558"/>
                  </a:lnTo>
                  <a:lnTo>
                    <a:pt x="246365" y="15989"/>
                  </a:lnTo>
                  <a:lnTo>
                    <a:pt x="215794" y="21153"/>
                  </a:lnTo>
                  <a:lnTo>
                    <a:pt x="185542" y="25881"/>
                  </a:lnTo>
                  <a:lnTo>
                    <a:pt x="170545" y="27747"/>
                  </a:lnTo>
                  <a:lnTo>
                    <a:pt x="155997" y="29178"/>
                  </a:lnTo>
                  <a:lnTo>
                    <a:pt x="142153" y="30112"/>
                  </a:lnTo>
                  <a:lnTo>
                    <a:pt x="129079" y="3011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1280201" y="1058647"/>
              <a:ext cx="145359" cy="27248"/>
            </a:xfrm>
            <a:custGeom>
              <a:avLst/>
              <a:gdLst/>
              <a:ahLst/>
              <a:cxnLst/>
              <a:rect l="0" t="0" r="0" b="0"/>
              <a:pathLst>
                <a:path w="145359" h="27248">
                  <a:moveTo>
                    <a:pt x="47940" y="26812"/>
                  </a:moveTo>
                  <a:lnTo>
                    <a:pt x="42620" y="25382"/>
                  </a:lnTo>
                  <a:lnTo>
                    <a:pt x="37299" y="23017"/>
                  </a:lnTo>
                  <a:lnTo>
                    <a:pt x="31724" y="20218"/>
                  </a:lnTo>
                  <a:lnTo>
                    <a:pt x="20124" y="13374"/>
                  </a:lnTo>
                  <a:lnTo>
                    <a:pt x="8203" y="5411"/>
                  </a:lnTo>
                  <a:lnTo>
                    <a:pt x="0" y="0"/>
                  </a:lnTo>
                  <a:lnTo>
                    <a:pt x="145358" y="8460"/>
                  </a:lnTo>
                  <a:lnTo>
                    <a:pt x="145101" y="8460"/>
                  </a:lnTo>
                  <a:lnTo>
                    <a:pt x="122541" y="15988"/>
                  </a:lnTo>
                  <a:lnTo>
                    <a:pt x="100045" y="22084"/>
                  </a:lnTo>
                  <a:lnTo>
                    <a:pt x="88637" y="24448"/>
                  </a:lnTo>
                  <a:lnTo>
                    <a:pt x="77037" y="26314"/>
                  </a:lnTo>
                  <a:lnTo>
                    <a:pt x="65180" y="27247"/>
                  </a:lnTo>
                  <a:lnTo>
                    <a:pt x="53067" y="2724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18444" y="1026918"/>
              <a:ext cx="106841" cy="17856"/>
            </a:xfrm>
            <a:custGeom>
              <a:avLst/>
              <a:gdLst/>
              <a:ahLst/>
              <a:cxnLst/>
              <a:rect l="0" t="0" r="0" b="0"/>
              <a:pathLst>
                <a:path w="106841" h="17856">
                  <a:moveTo>
                    <a:pt x="31725" y="16922"/>
                  </a:moveTo>
                  <a:lnTo>
                    <a:pt x="28136" y="15739"/>
                  </a:lnTo>
                  <a:lnTo>
                    <a:pt x="20381" y="11945"/>
                  </a:lnTo>
                  <a:lnTo>
                    <a:pt x="12113" y="7031"/>
                  </a:lnTo>
                  <a:lnTo>
                    <a:pt x="3654" y="2116"/>
                  </a:lnTo>
                  <a:lnTo>
                    <a:pt x="0" y="0"/>
                  </a:lnTo>
                  <a:lnTo>
                    <a:pt x="106840" y="6097"/>
                  </a:lnTo>
                  <a:lnTo>
                    <a:pt x="94470" y="7963"/>
                  </a:lnTo>
                  <a:lnTo>
                    <a:pt x="78960" y="11012"/>
                  </a:lnTo>
                  <a:lnTo>
                    <a:pt x="63962" y="13874"/>
                  </a:lnTo>
                  <a:lnTo>
                    <a:pt x="49671" y="16175"/>
                  </a:lnTo>
                  <a:lnTo>
                    <a:pt x="34865" y="17855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914434" y="1037929"/>
              <a:ext cx="255082" cy="30360"/>
            </a:xfrm>
            <a:custGeom>
              <a:avLst/>
              <a:gdLst/>
              <a:ahLst/>
              <a:cxnLst/>
              <a:rect l="0" t="0" r="0" b="0"/>
              <a:pathLst>
                <a:path w="255082" h="30360">
                  <a:moveTo>
                    <a:pt x="116773" y="29613"/>
                  </a:moveTo>
                  <a:lnTo>
                    <a:pt x="105621" y="27996"/>
                  </a:lnTo>
                  <a:lnTo>
                    <a:pt x="103442" y="27498"/>
                  </a:lnTo>
                  <a:lnTo>
                    <a:pt x="100494" y="27062"/>
                  </a:lnTo>
                  <a:lnTo>
                    <a:pt x="92996" y="25880"/>
                  </a:lnTo>
                  <a:lnTo>
                    <a:pt x="84279" y="24450"/>
                  </a:lnTo>
                  <a:lnTo>
                    <a:pt x="74858" y="23081"/>
                  </a:lnTo>
                  <a:lnTo>
                    <a:pt x="65885" y="22085"/>
                  </a:lnTo>
                  <a:lnTo>
                    <a:pt x="58386" y="21401"/>
                  </a:lnTo>
                  <a:lnTo>
                    <a:pt x="55438" y="21401"/>
                  </a:lnTo>
                  <a:lnTo>
                    <a:pt x="53067" y="21650"/>
                  </a:lnTo>
                  <a:lnTo>
                    <a:pt x="51593" y="22085"/>
                  </a:lnTo>
                  <a:lnTo>
                    <a:pt x="51080" y="22832"/>
                  </a:lnTo>
                  <a:lnTo>
                    <a:pt x="49157" y="21401"/>
                  </a:lnTo>
                  <a:lnTo>
                    <a:pt x="45056" y="19286"/>
                  </a:lnTo>
                  <a:lnTo>
                    <a:pt x="39736" y="16673"/>
                  </a:lnTo>
                  <a:lnTo>
                    <a:pt x="32943" y="13625"/>
                  </a:lnTo>
                  <a:lnTo>
                    <a:pt x="25444" y="10328"/>
                  </a:lnTo>
                  <a:lnTo>
                    <a:pt x="17432" y="7093"/>
                  </a:lnTo>
                  <a:lnTo>
                    <a:pt x="962" y="498"/>
                  </a:lnTo>
                  <a:lnTo>
                    <a:pt x="0" y="0"/>
                  </a:lnTo>
                  <a:lnTo>
                    <a:pt x="255081" y="14558"/>
                  </a:lnTo>
                  <a:lnTo>
                    <a:pt x="246365" y="15989"/>
                  </a:lnTo>
                  <a:lnTo>
                    <a:pt x="215794" y="21401"/>
                  </a:lnTo>
                  <a:lnTo>
                    <a:pt x="185286" y="26129"/>
                  </a:lnTo>
                  <a:lnTo>
                    <a:pt x="170545" y="27996"/>
                  </a:lnTo>
                  <a:lnTo>
                    <a:pt x="155997" y="29426"/>
                  </a:lnTo>
                  <a:lnTo>
                    <a:pt x="142153" y="30111"/>
                  </a:lnTo>
                  <a:lnTo>
                    <a:pt x="129079" y="30359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1280201" y="1058896"/>
              <a:ext cx="145359" cy="27248"/>
            </a:xfrm>
            <a:custGeom>
              <a:avLst/>
              <a:gdLst/>
              <a:ahLst/>
              <a:cxnLst/>
              <a:rect l="0" t="0" r="0" b="0"/>
              <a:pathLst>
                <a:path w="145359" h="27248">
                  <a:moveTo>
                    <a:pt x="47940" y="26563"/>
                  </a:moveTo>
                  <a:lnTo>
                    <a:pt x="42620" y="25133"/>
                  </a:lnTo>
                  <a:lnTo>
                    <a:pt x="37299" y="23017"/>
                  </a:lnTo>
                  <a:lnTo>
                    <a:pt x="31724" y="20218"/>
                  </a:lnTo>
                  <a:lnTo>
                    <a:pt x="20124" y="13125"/>
                  </a:lnTo>
                  <a:lnTo>
                    <a:pt x="8203" y="5349"/>
                  </a:lnTo>
                  <a:lnTo>
                    <a:pt x="0" y="0"/>
                  </a:lnTo>
                  <a:lnTo>
                    <a:pt x="145358" y="8211"/>
                  </a:lnTo>
                  <a:lnTo>
                    <a:pt x="145101" y="8211"/>
                  </a:lnTo>
                  <a:lnTo>
                    <a:pt x="122541" y="15739"/>
                  </a:lnTo>
                  <a:lnTo>
                    <a:pt x="100045" y="22084"/>
                  </a:lnTo>
                  <a:lnTo>
                    <a:pt x="88637" y="24448"/>
                  </a:lnTo>
                  <a:lnTo>
                    <a:pt x="77037" y="26065"/>
                  </a:lnTo>
                  <a:lnTo>
                    <a:pt x="65180" y="26998"/>
                  </a:lnTo>
                  <a:lnTo>
                    <a:pt x="53067" y="27247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708062" y="1020324"/>
              <a:ext cx="155036" cy="12444"/>
            </a:xfrm>
            <a:custGeom>
              <a:avLst/>
              <a:gdLst/>
              <a:ahLst/>
              <a:cxnLst/>
              <a:rect l="0" t="0" r="0" b="0"/>
              <a:pathLst>
                <a:path w="155036" h="12444">
                  <a:moveTo>
                    <a:pt x="10639" y="6347"/>
                  </a:moveTo>
                  <a:lnTo>
                    <a:pt x="6025" y="3484"/>
                  </a:lnTo>
                  <a:lnTo>
                    <a:pt x="0" y="0"/>
                  </a:lnTo>
                  <a:lnTo>
                    <a:pt x="155035" y="8897"/>
                  </a:lnTo>
                  <a:lnTo>
                    <a:pt x="139718" y="9643"/>
                  </a:lnTo>
                  <a:lnTo>
                    <a:pt x="121580" y="11758"/>
                  </a:lnTo>
                  <a:lnTo>
                    <a:pt x="117479" y="12443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96488" y="1031149"/>
              <a:ext cx="298473" cy="21152"/>
            </a:xfrm>
            <a:custGeom>
              <a:avLst/>
              <a:gdLst/>
              <a:ahLst/>
              <a:cxnLst/>
              <a:rect l="0" t="0" r="0" b="0"/>
              <a:pathLst>
                <a:path w="298473" h="21152">
                  <a:moveTo>
                    <a:pt x="18202" y="6780"/>
                  </a:moveTo>
                  <a:lnTo>
                    <a:pt x="7499" y="2550"/>
                  </a:lnTo>
                  <a:lnTo>
                    <a:pt x="2692" y="933"/>
                  </a:lnTo>
                  <a:lnTo>
                    <a:pt x="0" y="0"/>
                  </a:lnTo>
                  <a:lnTo>
                    <a:pt x="298472" y="16921"/>
                  </a:lnTo>
                  <a:lnTo>
                    <a:pt x="293345" y="17606"/>
                  </a:lnTo>
                  <a:lnTo>
                    <a:pt x="273027" y="21151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1269562" y="1052487"/>
              <a:ext cx="170738" cy="14371"/>
            </a:xfrm>
            <a:custGeom>
              <a:avLst/>
              <a:gdLst/>
              <a:ahLst/>
              <a:cxnLst/>
              <a:rect l="0" t="0" r="0" b="0"/>
              <a:pathLst>
                <a:path w="170738" h="14371">
                  <a:moveTo>
                    <a:pt x="10895" y="6158"/>
                  </a:moveTo>
                  <a:lnTo>
                    <a:pt x="6985" y="3795"/>
                  </a:lnTo>
                  <a:lnTo>
                    <a:pt x="0" y="0"/>
                  </a:lnTo>
                  <a:lnTo>
                    <a:pt x="170737" y="9642"/>
                  </a:lnTo>
                  <a:lnTo>
                    <a:pt x="156188" y="14370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696205" y="1013978"/>
              <a:ext cx="528045" cy="34093"/>
            </a:xfrm>
            <a:custGeom>
              <a:avLst/>
              <a:gdLst/>
              <a:ahLst/>
              <a:cxnLst/>
              <a:rect l="0" t="0" r="0" b="0"/>
              <a:pathLst>
                <a:path w="528045" h="34093">
                  <a:moveTo>
                    <a:pt x="200028" y="17171"/>
                  </a:moveTo>
                  <a:lnTo>
                    <a:pt x="198618" y="16673"/>
                  </a:lnTo>
                  <a:lnTo>
                    <a:pt x="195669" y="15739"/>
                  </a:lnTo>
                  <a:lnTo>
                    <a:pt x="193746" y="15492"/>
                  </a:lnTo>
                  <a:lnTo>
                    <a:pt x="182338" y="15056"/>
                  </a:lnTo>
                  <a:lnTo>
                    <a:pt x="171443" y="15056"/>
                  </a:lnTo>
                  <a:lnTo>
                    <a:pt x="166636" y="15243"/>
                  </a:lnTo>
                  <a:lnTo>
                    <a:pt x="11857" y="6346"/>
                  </a:lnTo>
                  <a:lnTo>
                    <a:pt x="10382" y="5600"/>
                  </a:lnTo>
                  <a:lnTo>
                    <a:pt x="7242" y="3982"/>
                  </a:lnTo>
                  <a:lnTo>
                    <a:pt x="4357" y="2799"/>
                  </a:lnTo>
                  <a:lnTo>
                    <a:pt x="1923" y="1867"/>
                  </a:lnTo>
                  <a:lnTo>
                    <a:pt x="0" y="1618"/>
                  </a:lnTo>
                  <a:lnTo>
                    <a:pt x="192" y="0"/>
                  </a:lnTo>
                  <a:lnTo>
                    <a:pt x="528044" y="30297"/>
                  </a:lnTo>
                  <a:lnTo>
                    <a:pt x="519777" y="31044"/>
                  </a:lnTo>
                  <a:lnTo>
                    <a:pt x="498498" y="34092"/>
                  </a:lnTo>
                  <a:close/>
                </a:path>
              </a:pathLst>
            </a:custGeom>
            <a:solidFill>
              <a:srgbClr val="D2D2D2"/>
            </a:solidFill>
            <a:ln w="0" cap="flat" cmpd="sng" algn="ctr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1254308" y="1045956"/>
              <a:ext cx="200797" cy="16174"/>
            </a:xfrm>
            <a:custGeom>
              <a:avLst/>
              <a:gdLst/>
              <a:ahLst/>
              <a:cxnLst/>
              <a:rect l="0" t="0" r="0" b="0"/>
              <a:pathLst>
                <a:path w="200797" h="16174">
                  <a:moveTo>
                    <a:pt x="14997" y="6531"/>
                  </a:moveTo>
                  <a:lnTo>
                    <a:pt x="9677" y="3483"/>
                  </a:lnTo>
                  <a:lnTo>
                    <a:pt x="0" y="0"/>
                  </a:lnTo>
                  <a:lnTo>
                    <a:pt x="200796" y="11259"/>
                  </a:lnTo>
                  <a:lnTo>
                    <a:pt x="194259" y="13125"/>
                  </a:lnTo>
                  <a:lnTo>
                    <a:pt x="185735" y="16173"/>
                  </a:lnTo>
                  <a:close/>
                </a:path>
              </a:pathLst>
            </a:custGeom>
            <a:solidFill>
              <a:srgbClr val="D2D2D2"/>
            </a:solidFill>
            <a:ln w="0" cap="flat" cmpd="sng" algn="ctr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696397" y="1008567"/>
              <a:ext cx="774668" cy="48898"/>
            </a:xfrm>
            <a:custGeom>
              <a:avLst/>
              <a:gdLst/>
              <a:ahLst/>
              <a:cxnLst/>
              <a:rect l="0" t="0" r="0" b="0"/>
              <a:pathLst>
                <a:path w="774668" h="48898">
                  <a:moveTo>
                    <a:pt x="758708" y="48897"/>
                  </a:moveTo>
                  <a:lnTo>
                    <a:pt x="557911" y="37389"/>
                  </a:lnTo>
                  <a:lnTo>
                    <a:pt x="554963" y="36206"/>
                  </a:lnTo>
                  <a:lnTo>
                    <a:pt x="548682" y="35024"/>
                  </a:lnTo>
                  <a:lnTo>
                    <a:pt x="542145" y="34775"/>
                  </a:lnTo>
                  <a:lnTo>
                    <a:pt x="531505" y="35273"/>
                  </a:lnTo>
                  <a:lnTo>
                    <a:pt x="527852" y="35708"/>
                  </a:lnTo>
                  <a:lnTo>
                    <a:pt x="0" y="5598"/>
                  </a:lnTo>
                  <a:lnTo>
                    <a:pt x="513" y="0"/>
                  </a:lnTo>
                  <a:lnTo>
                    <a:pt x="774667" y="44169"/>
                  </a:lnTo>
                  <a:close/>
                </a:path>
              </a:pathLst>
            </a:custGeom>
            <a:solidFill>
              <a:srgbClr val="D8D8D8"/>
            </a:solidFill>
            <a:ln w="0" cap="flat" cmpd="sng" algn="ctr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697167" y="1002905"/>
              <a:ext cx="793316" cy="49583"/>
            </a:xfrm>
            <a:custGeom>
              <a:avLst/>
              <a:gdLst/>
              <a:ahLst/>
              <a:cxnLst/>
              <a:rect l="0" t="0" r="0" b="0"/>
              <a:pathLst>
                <a:path w="793316" h="49583">
                  <a:moveTo>
                    <a:pt x="773896" y="49582"/>
                  </a:moveTo>
                  <a:lnTo>
                    <a:pt x="0" y="5662"/>
                  </a:lnTo>
                  <a:lnTo>
                    <a:pt x="704" y="0"/>
                  </a:lnTo>
                  <a:lnTo>
                    <a:pt x="793315" y="45165"/>
                  </a:lnTo>
                  <a:lnTo>
                    <a:pt x="776331" y="48898"/>
                  </a:lnTo>
                  <a:close/>
                </a:path>
              </a:pathLst>
            </a:custGeom>
            <a:solidFill>
              <a:srgbClr val="DFDFDF"/>
            </a:solidFill>
            <a:ln w="0" cap="flat" cmpd="sng" algn="ctr">
              <a:solidFill>
                <a:srgbClr val="DFDFD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697615" y="997492"/>
              <a:ext cx="818056" cy="50766"/>
            </a:xfrm>
            <a:custGeom>
              <a:avLst/>
              <a:gdLst/>
              <a:ahLst/>
              <a:cxnLst/>
              <a:rect l="0" t="0" r="0" b="0"/>
              <a:pathLst>
                <a:path w="818056" h="50766">
                  <a:moveTo>
                    <a:pt x="792867" y="50765"/>
                  </a:moveTo>
                  <a:lnTo>
                    <a:pt x="0" y="5662"/>
                  </a:lnTo>
                  <a:lnTo>
                    <a:pt x="256" y="3795"/>
                  </a:lnTo>
                  <a:lnTo>
                    <a:pt x="961" y="0"/>
                  </a:lnTo>
                  <a:lnTo>
                    <a:pt x="818055" y="46534"/>
                  </a:lnTo>
                  <a:lnTo>
                    <a:pt x="802545" y="48650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698384" y="991832"/>
              <a:ext cx="850934" cy="52195"/>
            </a:xfrm>
            <a:custGeom>
              <a:avLst/>
              <a:gdLst/>
              <a:ahLst/>
              <a:cxnLst/>
              <a:rect l="0" t="0" r="0" b="0"/>
              <a:pathLst>
                <a:path w="850934" h="52195">
                  <a:moveTo>
                    <a:pt x="817286" y="52194"/>
                  </a:moveTo>
                  <a:lnTo>
                    <a:pt x="0" y="5660"/>
                  </a:lnTo>
                  <a:lnTo>
                    <a:pt x="961" y="0"/>
                  </a:lnTo>
                  <a:lnTo>
                    <a:pt x="850933" y="48462"/>
                  </a:lnTo>
                  <a:lnTo>
                    <a:pt x="850677" y="48462"/>
                  </a:lnTo>
                  <a:lnTo>
                    <a:pt x="839782" y="49395"/>
                  </a:lnTo>
                  <a:lnTo>
                    <a:pt x="830617" y="50329"/>
                  </a:lnTo>
                  <a:close/>
                </a:path>
              </a:pathLst>
            </a:custGeom>
            <a:solidFill>
              <a:srgbClr val="EBEBEB"/>
            </a:solidFill>
            <a:ln w="0" cap="flat" cmpd="sng" algn="ctr">
              <a:solidFill>
                <a:srgbClr val="EBEB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699089" y="986232"/>
              <a:ext cx="891183" cy="54063"/>
            </a:xfrm>
            <a:custGeom>
              <a:avLst/>
              <a:gdLst/>
              <a:ahLst/>
              <a:cxnLst/>
              <a:rect l="0" t="0" r="0" b="0"/>
              <a:pathLst>
                <a:path w="891183" h="54063">
                  <a:moveTo>
                    <a:pt x="849972" y="54062"/>
                  </a:moveTo>
                  <a:lnTo>
                    <a:pt x="0" y="5600"/>
                  </a:lnTo>
                  <a:lnTo>
                    <a:pt x="962" y="0"/>
                  </a:lnTo>
                  <a:lnTo>
                    <a:pt x="891182" y="50765"/>
                  </a:lnTo>
                  <a:lnTo>
                    <a:pt x="876121" y="51449"/>
                  </a:lnTo>
                  <a:lnTo>
                    <a:pt x="862598" y="52632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700306" y="980572"/>
              <a:ext cx="947585" cy="56426"/>
            </a:xfrm>
            <a:custGeom>
              <a:avLst/>
              <a:gdLst/>
              <a:ahLst/>
              <a:cxnLst/>
              <a:rect l="0" t="0" r="0" b="0"/>
              <a:pathLst>
                <a:path w="947585" h="56426">
                  <a:moveTo>
                    <a:pt x="890222" y="56425"/>
                  </a:moveTo>
                  <a:lnTo>
                    <a:pt x="0" y="5660"/>
                  </a:lnTo>
                  <a:lnTo>
                    <a:pt x="0" y="4478"/>
                  </a:lnTo>
                  <a:lnTo>
                    <a:pt x="961" y="0"/>
                  </a:lnTo>
                  <a:lnTo>
                    <a:pt x="947584" y="53813"/>
                  </a:lnTo>
                  <a:lnTo>
                    <a:pt x="947327" y="53813"/>
                  </a:lnTo>
                  <a:lnTo>
                    <a:pt x="932843" y="55492"/>
                  </a:lnTo>
                  <a:lnTo>
                    <a:pt x="927010" y="56176"/>
                  </a:lnTo>
                  <a:lnTo>
                    <a:pt x="925087" y="56176"/>
                  </a:lnTo>
                  <a:lnTo>
                    <a:pt x="924127" y="56176"/>
                  </a:lnTo>
                  <a:lnTo>
                    <a:pt x="913936" y="55492"/>
                  </a:lnTo>
                  <a:lnTo>
                    <a:pt x="901823" y="55740"/>
                  </a:lnTo>
                  <a:close/>
                </a:path>
              </a:pathLst>
            </a:custGeom>
            <a:solidFill>
              <a:srgbClr val="F8F8F8"/>
            </a:solidFill>
            <a:ln w="0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696141" y="372459"/>
              <a:ext cx="960721" cy="712939"/>
            </a:xfrm>
            <a:custGeom>
              <a:avLst/>
              <a:gdLst/>
              <a:ahLst/>
              <a:cxnLst/>
              <a:rect l="0" t="0" r="0" b="0"/>
              <a:pathLst>
                <a:path w="960721" h="712939">
                  <a:moveTo>
                    <a:pt x="0" y="642639"/>
                  </a:moveTo>
                  <a:lnTo>
                    <a:pt x="641" y="642639"/>
                  </a:lnTo>
                  <a:lnTo>
                    <a:pt x="641" y="642639"/>
                  </a:lnTo>
                  <a:lnTo>
                    <a:pt x="0" y="642639"/>
                  </a:lnTo>
                  <a:lnTo>
                    <a:pt x="1922" y="643261"/>
                  </a:lnTo>
                  <a:lnTo>
                    <a:pt x="4486" y="643883"/>
                  </a:lnTo>
                  <a:lnTo>
                    <a:pt x="7050" y="645128"/>
                  </a:lnTo>
                  <a:lnTo>
                    <a:pt x="10254" y="646994"/>
                  </a:lnTo>
                  <a:lnTo>
                    <a:pt x="17945" y="651349"/>
                  </a:lnTo>
                  <a:lnTo>
                    <a:pt x="25636" y="656326"/>
                  </a:lnTo>
                  <a:lnTo>
                    <a:pt x="34609" y="661303"/>
                  </a:lnTo>
                  <a:lnTo>
                    <a:pt x="42300" y="665657"/>
                  </a:lnTo>
                  <a:lnTo>
                    <a:pt x="49990" y="669390"/>
                  </a:lnTo>
                  <a:lnTo>
                    <a:pt x="53836" y="671256"/>
                  </a:lnTo>
                  <a:lnTo>
                    <a:pt x="57040" y="671878"/>
                  </a:lnTo>
                  <a:lnTo>
                    <a:pt x="71781" y="670634"/>
                  </a:lnTo>
                  <a:lnTo>
                    <a:pt x="86522" y="668146"/>
                  </a:lnTo>
                  <a:lnTo>
                    <a:pt x="101263" y="665035"/>
                  </a:lnTo>
                  <a:lnTo>
                    <a:pt x="116645" y="661925"/>
                  </a:lnTo>
                  <a:lnTo>
                    <a:pt x="133308" y="659436"/>
                  </a:lnTo>
                  <a:lnTo>
                    <a:pt x="151254" y="656948"/>
                  </a:lnTo>
                  <a:lnTo>
                    <a:pt x="160867" y="656948"/>
                  </a:lnTo>
                  <a:lnTo>
                    <a:pt x="171763" y="656326"/>
                  </a:lnTo>
                  <a:lnTo>
                    <a:pt x="182017" y="656326"/>
                  </a:lnTo>
                  <a:lnTo>
                    <a:pt x="193554" y="656948"/>
                  </a:lnTo>
                  <a:lnTo>
                    <a:pt x="195476" y="656948"/>
                  </a:lnTo>
                  <a:lnTo>
                    <a:pt x="198681" y="658192"/>
                  </a:lnTo>
                  <a:lnTo>
                    <a:pt x="202527" y="659436"/>
                  </a:lnTo>
                  <a:lnTo>
                    <a:pt x="208295" y="660680"/>
                  </a:lnTo>
                  <a:lnTo>
                    <a:pt x="213422" y="663169"/>
                  </a:lnTo>
                  <a:lnTo>
                    <a:pt x="219190" y="665657"/>
                  </a:lnTo>
                  <a:lnTo>
                    <a:pt x="232008" y="670634"/>
                  </a:lnTo>
                  <a:lnTo>
                    <a:pt x="244826" y="676233"/>
                  </a:lnTo>
                  <a:lnTo>
                    <a:pt x="251235" y="678722"/>
                  </a:lnTo>
                  <a:lnTo>
                    <a:pt x="257004" y="681210"/>
                  </a:lnTo>
                  <a:lnTo>
                    <a:pt x="261490" y="683076"/>
                  </a:lnTo>
                  <a:lnTo>
                    <a:pt x="265976" y="684943"/>
                  </a:lnTo>
                  <a:lnTo>
                    <a:pt x="267899" y="686809"/>
                  </a:lnTo>
                  <a:lnTo>
                    <a:pt x="269181" y="688053"/>
                  </a:lnTo>
                  <a:lnTo>
                    <a:pt x="269822" y="686809"/>
                  </a:lnTo>
                  <a:lnTo>
                    <a:pt x="271104" y="686809"/>
                  </a:lnTo>
                  <a:lnTo>
                    <a:pt x="273667" y="686809"/>
                  </a:lnTo>
                  <a:lnTo>
                    <a:pt x="276872" y="686809"/>
                  </a:lnTo>
                  <a:lnTo>
                    <a:pt x="283922" y="686809"/>
                  </a:lnTo>
                  <a:lnTo>
                    <a:pt x="292894" y="688053"/>
                  </a:lnTo>
                  <a:lnTo>
                    <a:pt x="302508" y="689298"/>
                  </a:lnTo>
                  <a:lnTo>
                    <a:pt x="311481" y="691164"/>
                  </a:lnTo>
                  <a:lnTo>
                    <a:pt x="318531" y="692408"/>
                  </a:lnTo>
                  <a:lnTo>
                    <a:pt x="321735" y="693030"/>
                  </a:lnTo>
                  <a:lnTo>
                    <a:pt x="323658" y="693030"/>
                  </a:lnTo>
                  <a:lnTo>
                    <a:pt x="335194" y="694896"/>
                  </a:lnTo>
                  <a:lnTo>
                    <a:pt x="347372" y="695519"/>
                  </a:lnTo>
                  <a:lnTo>
                    <a:pt x="360190" y="695519"/>
                  </a:lnTo>
                  <a:lnTo>
                    <a:pt x="374931" y="694274"/>
                  </a:lnTo>
                  <a:lnTo>
                    <a:pt x="389031" y="693030"/>
                  </a:lnTo>
                  <a:lnTo>
                    <a:pt x="403772" y="691164"/>
                  </a:lnTo>
                  <a:lnTo>
                    <a:pt x="433894" y="686187"/>
                  </a:lnTo>
                  <a:lnTo>
                    <a:pt x="464658" y="681210"/>
                  </a:lnTo>
                  <a:lnTo>
                    <a:pt x="493499" y="676233"/>
                  </a:lnTo>
                  <a:lnTo>
                    <a:pt x="506958" y="674367"/>
                  </a:lnTo>
                  <a:lnTo>
                    <a:pt x="519776" y="672500"/>
                  </a:lnTo>
                  <a:lnTo>
                    <a:pt x="531953" y="671256"/>
                  </a:lnTo>
                  <a:lnTo>
                    <a:pt x="542208" y="670634"/>
                  </a:lnTo>
                  <a:lnTo>
                    <a:pt x="548617" y="670634"/>
                  </a:lnTo>
                  <a:lnTo>
                    <a:pt x="555026" y="671878"/>
                  </a:lnTo>
                  <a:lnTo>
                    <a:pt x="567844" y="676855"/>
                  </a:lnTo>
                  <a:lnTo>
                    <a:pt x="580021" y="683699"/>
                  </a:lnTo>
                  <a:lnTo>
                    <a:pt x="592198" y="691164"/>
                  </a:lnTo>
                  <a:lnTo>
                    <a:pt x="604376" y="699251"/>
                  </a:lnTo>
                  <a:lnTo>
                    <a:pt x="615912" y="706095"/>
                  </a:lnTo>
                  <a:lnTo>
                    <a:pt x="621039" y="709205"/>
                  </a:lnTo>
                  <a:lnTo>
                    <a:pt x="626808" y="711071"/>
                  </a:lnTo>
                  <a:lnTo>
                    <a:pt x="631935" y="712938"/>
                  </a:lnTo>
                  <a:lnTo>
                    <a:pt x="637062" y="712938"/>
                  </a:lnTo>
                  <a:lnTo>
                    <a:pt x="649239" y="712938"/>
                  </a:lnTo>
                  <a:lnTo>
                    <a:pt x="660776" y="712316"/>
                  </a:lnTo>
                  <a:lnTo>
                    <a:pt x="672312" y="710449"/>
                  </a:lnTo>
                  <a:lnTo>
                    <a:pt x="683848" y="707961"/>
                  </a:lnTo>
                  <a:lnTo>
                    <a:pt x="706280" y="701740"/>
                  </a:lnTo>
                  <a:lnTo>
                    <a:pt x="729353" y="694274"/>
                  </a:lnTo>
                  <a:lnTo>
                    <a:pt x="752425" y="686809"/>
                  </a:lnTo>
                  <a:lnTo>
                    <a:pt x="776780" y="679344"/>
                  </a:lnTo>
                  <a:lnTo>
                    <a:pt x="790239" y="676233"/>
                  </a:lnTo>
                  <a:lnTo>
                    <a:pt x="803698" y="673123"/>
                  </a:lnTo>
                  <a:lnTo>
                    <a:pt x="817798" y="670634"/>
                  </a:lnTo>
                  <a:lnTo>
                    <a:pt x="832539" y="669390"/>
                  </a:lnTo>
                  <a:lnTo>
                    <a:pt x="841512" y="668768"/>
                  </a:lnTo>
                  <a:lnTo>
                    <a:pt x="853048" y="667524"/>
                  </a:lnTo>
                  <a:lnTo>
                    <a:pt x="865225" y="666279"/>
                  </a:lnTo>
                  <a:lnTo>
                    <a:pt x="878684" y="665035"/>
                  </a:lnTo>
                  <a:lnTo>
                    <a:pt x="892784" y="663791"/>
                  </a:lnTo>
                  <a:lnTo>
                    <a:pt x="905602" y="663169"/>
                  </a:lnTo>
                  <a:lnTo>
                    <a:pt x="917780" y="663169"/>
                  </a:lnTo>
                  <a:lnTo>
                    <a:pt x="928034" y="663791"/>
                  </a:lnTo>
                  <a:lnTo>
                    <a:pt x="929957" y="663791"/>
                  </a:lnTo>
                  <a:lnTo>
                    <a:pt x="934443" y="663791"/>
                  </a:lnTo>
                  <a:lnTo>
                    <a:pt x="939570" y="663169"/>
                  </a:lnTo>
                  <a:lnTo>
                    <a:pt x="945339" y="661925"/>
                  </a:lnTo>
                  <a:lnTo>
                    <a:pt x="951107" y="661925"/>
                  </a:lnTo>
                  <a:lnTo>
                    <a:pt x="956234" y="661303"/>
                  </a:lnTo>
                  <a:lnTo>
                    <a:pt x="959439" y="661303"/>
                  </a:lnTo>
                  <a:lnTo>
                    <a:pt x="960720" y="661303"/>
                  </a:lnTo>
                  <a:lnTo>
                    <a:pt x="960720" y="661925"/>
                  </a:lnTo>
                  <a:lnTo>
                    <a:pt x="960720" y="645750"/>
                  </a:lnTo>
                  <a:lnTo>
                    <a:pt x="960720" y="630197"/>
                  </a:lnTo>
                  <a:lnTo>
                    <a:pt x="959439" y="614644"/>
                  </a:lnTo>
                  <a:lnTo>
                    <a:pt x="958798" y="600958"/>
                  </a:lnTo>
                  <a:lnTo>
                    <a:pt x="956875" y="587272"/>
                  </a:lnTo>
                  <a:lnTo>
                    <a:pt x="954952" y="574207"/>
                  </a:lnTo>
                  <a:lnTo>
                    <a:pt x="952389" y="561143"/>
                  </a:lnTo>
                  <a:lnTo>
                    <a:pt x="949184" y="549323"/>
                  </a:lnTo>
                  <a:lnTo>
                    <a:pt x="945980" y="537503"/>
                  </a:lnTo>
                  <a:lnTo>
                    <a:pt x="942134" y="526305"/>
                  </a:lnTo>
                  <a:lnTo>
                    <a:pt x="937648" y="514485"/>
                  </a:lnTo>
                  <a:lnTo>
                    <a:pt x="932520" y="503909"/>
                  </a:lnTo>
                  <a:lnTo>
                    <a:pt x="926752" y="493333"/>
                  </a:lnTo>
                  <a:lnTo>
                    <a:pt x="920343" y="482757"/>
                  </a:lnTo>
                  <a:lnTo>
                    <a:pt x="904961" y="461605"/>
                  </a:lnTo>
                  <a:lnTo>
                    <a:pt x="896630" y="432366"/>
                  </a:lnTo>
                  <a:lnTo>
                    <a:pt x="891502" y="416813"/>
                  </a:lnTo>
                  <a:lnTo>
                    <a:pt x="886375" y="401261"/>
                  </a:lnTo>
                  <a:lnTo>
                    <a:pt x="880607" y="385708"/>
                  </a:lnTo>
                  <a:lnTo>
                    <a:pt x="874198" y="368911"/>
                  </a:lnTo>
                  <a:lnTo>
                    <a:pt x="865866" y="352114"/>
                  </a:lnTo>
                  <a:lnTo>
                    <a:pt x="857534" y="334695"/>
                  </a:lnTo>
                  <a:lnTo>
                    <a:pt x="856252" y="333451"/>
                  </a:lnTo>
                  <a:lnTo>
                    <a:pt x="855612" y="330962"/>
                  </a:lnTo>
                  <a:lnTo>
                    <a:pt x="852407" y="325985"/>
                  </a:lnTo>
                  <a:lnTo>
                    <a:pt x="849202" y="318520"/>
                  </a:lnTo>
                  <a:lnTo>
                    <a:pt x="844716" y="309810"/>
                  </a:lnTo>
                  <a:lnTo>
                    <a:pt x="839589" y="299857"/>
                  </a:lnTo>
                  <a:lnTo>
                    <a:pt x="833821" y="289281"/>
                  </a:lnTo>
                  <a:lnTo>
                    <a:pt x="821002" y="266885"/>
                  </a:lnTo>
                  <a:lnTo>
                    <a:pt x="807543" y="244489"/>
                  </a:lnTo>
                  <a:lnTo>
                    <a:pt x="800493" y="235157"/>
                  </a:lnTo>
                  <a:lnTo>
                    <a:pt x="793443" y="225826"/>
                  </a:lnTo>
                  <a:lnTo>
                    <a:pt x="786394" y="218360"/>
                  </a:lnTo>
                  <a:lnTo>
                    <a:pt x="779984" y="212761"/>
                  </a:lnTo>
                  <a:lnTo>
                    <a:pt x="773575" y="208407"/>
                  </a:lnTo>
                  <a:lnTo>
                    <a:pt x="767166" y="207162"/>
                  </a:lnTo>
                  <a:lnTo>
                    <a:pt x="763962" y="195964"/>
                  </a:lnTo>
                  <a:lnTo>
                    <a:pt x="758194" y="184144"/>
                  </a:lnTo>
                  <a:lnTo>
                    <a:pt x="749862" y="172946"/>
                  </a:lnTo>
                  <a:lnTo>
                    <a:pt x="740889" y="161126"/>
                  </a:lnTo>
                  <a:lnTo>
                    <a:pt x="721662" y="138730"/>
                  </a:lnTo>
                  <a:lnTo>
                    <a:pt x="711407" y="128154"/>
                  </a:lnTo>
                  <a:lnTo>
                    <a:pt x="703076" y="118201"/>
                  </a:lnTo>
                  <a:lnTo>
                    <a:pt x="702434" y="115090"/>
                  </a:lnTo>
                  <a:lnTo>
                    <a:pt x="701153" y="110735"/>
                  </a:lnTo>
                  <a:lnTo>
                    <a:pt x="699230" y="107003"/>
                  </a:lnTo>
                  <a:lnTo>
                    <a:pt x="697307" y="102026"/>
                  </a:lnTo>
                  <a:lnTo>
                    <a:pt x="693462" y="97049"/>
                  </a:lnTo>
                  <a:lnTo>
                    <a:pt x="689616" y="92072"/>
                  </a:lnTo>
                  <a:lnTo>
                    <a:pt x="680644" y="81496"/>
                  </a:lnTo>
                  <a:lnTo>
                    <a:pt x="669748" y="70920"/>
                  </a:lnTo>
                  <a:lnTo>
                    <a:pt x="656930" y="61589"/>
                  </a:lnTo>
                  <a:lnTo>
                    <a:pt x="643471" y="54123"/>
                  </a:lnTo>
                  <a:lnTo>
                    <a:pt x="636421" y="51635"/>
                  </a:lnTo>
                  <a:lnTo>
                    <a:pt x="629371" y="49146"/>
                  </a:lnTo>
                  <a:lnTo>
                    <a:pt x="621680" y="47902"/>
                  </a:lnTo>
                  <a:lnTo>
                    <a:pt x="613989" y="46036"/>
                  </a:lnTo>
                  <a:lnTo>
                    <a:pt x="599889" y="41059"/>
                  </a:lnTo>
                  <a:lnTo>
                    <a:pt x="585148" y="33594"/>
                  </a:lnTo>
                  <a:lnTo>
                    <a:pt x="571689" y="26128"/>
                  </a:lnTo>
                  <a:lnTo>
                    <a:pt x="557589" y="18041"/>
                  </a:lnTo>
                  <a:lnTo>
                    <a:pt x="542848" y="10576"/>
                  </a:lnTo>
                  <a:lnTo>
                    <a:pt x="528749" y="4977"/>
                  </a:lnTo>
                  <a:lnTo>
                    <a:pt x="519776" y="2488"/>
                  </a:lnTo>
                  <a:lnTo>
                    <a:pt x="511444" y="1244"/>
                  </a:lnTo>
                  <a:lnTo>
                    <a:pt x="504394" y="622"/>
                  </a:lnTo>
                  <a:lnTo>
                    <a:pt x="497344" y="0"/>
                  </a:lnTo>
                  <a:lnTo>
                    <a:pt x="481321" y="622"/>
                  </a:lnTo>
                  <a:lnTo>
                    <a:pt x="464658" y="1866"/>
                  </a:lnTo>
                  <a:lnTo>
                    <a:pt x="447353" y="4977"/>
                  </a:lnTo>
                  <a:lnTo>
                    <a:pt x="430049" y="8087"/>
                  </a:lnTo>
                  <a:lnTo>
                    <a:pt x="413385" y="11820"/>
                  </a:lnTo>
                  <a:lnTo>
                    <a:pt x="398003" y="16175"/>
                  </a:lnTo>
                  <a:lnTo>
                    <a:pt x="384544" y="20529"/>
                  </a:lnTo>
                  <a:lnTo>
                    <a:pt x="369803" y="25506"/>
                  </a:lnTo>
                  <a:lnTo>
                    <a:pt x="357626" y="31105"/>
                  </a:lnTo>
                  <a:lnTo>
                    <a:pt x="347372" y="37326"/>
                  </a:lnTo>
                  <a:lnTo>
                    <a:pt x="337758" y="43547"/>
                  </a:lnTo>
                  <a:lnTo>
                    <a:pt x="330067" y="50391"/>
                  </a:lnTo>
                  <a:lnTo>
                    <a:pt x="321735" y="55990"/>
                  </a:lnTo>
                  <a:lnTo>
                    <a:pt x="307635" y="67810"/>
                  </a:lnTo>
                  <a:lnTo>
                    <a:pt x="291613" y="81496"/>
                  </a:lnTo>
                  <a:lnTo>
                    <a:pt x="283281" y="88339"/>
                  </a:lnTo>
                  <a:lnTo>
                    <a:pt x="274308" y="96427"/>
                  </a:lnTo>
                  <a:lnTo>
                    <a:pt x="265976" y="105136"/>
                  </a:lnTo>
                  <a:lnTo>
                    <a:pt x="255081" y="114468"/>
                  </a:lnTo>
                  <a:lnTo>
                    <a:pt x="244186" y="125044"/>
                  </a:lnTo>
                  <a:lnTo>
                    <a:pt x="231367" y="136864"/>
                  </a:lnTo>
                  <a:lnTo>
                    <a:pt x="219190" y="143707"/>
                  </a:lnTo>
                  <a:lnTo>
                    <a:pt x="208295" y="151172"/>
                  </a:lnTo>
                  <a:lnTo>
                    <a:pt x="198681" y="159260"/>
                  </a:lnTo>
                  <a:lnTo>
                    <a:pt x="189708" y="167969"/>
                  </a:lnTo>
                  <a:lnTo>
                    <a:pt x="182017" y="176679"/>
                  </a:lnTo>
                  <a:lnTo>
                    <a:pt x="175608" y="186011"/>
                  </a:lnTo>
                  <a:lnTo>
                    <a:pt x="169199" y="194720"/>
                  </a:lnTo>
                  <a:lnTo>
                    <a:pt x="164072" y="203430"/>
                  </a:lnTo>
                  <a:lnTo>
                    <a:pt x="160227" y="212139"/>
                  </a:lnTo>
                  <a:lnTo>
                    <a:pt x="156381" y="220227"/>
                  </a:lnTo>
                  <a:lnTo>
                    <a:pt x="153817" y="227692"/>
                  </a:lnTo>
                  <a:lnTo>
                    <a:pt x="151254" y="233913"/>
                  </a:lnTo>
                  <a:lnTo>
                    <a:pt x="149331" y="239512"/>
                  </a:lnTo>
                  <a:lnTo>
                    <a:pt x="148049" y="243245"/>
                  </a:lnTo>
                  <a:lnTo>
                    <a:pt x="147408" y="245733"/>
                  </a:lnTo>
                  <a:lnTo>
                    <a:pt x="146768" y="246977"/>
                  </a:lnTo>
                  <a:lnTo>
                    <a:pt x="148690" y="245111"/>
                  </a:lnTo>
                  <a:lnTo>
                    <a:pt x="149331" y="244489"/>
                  </a:lnTo>
                  <a:lnTo>
                    <a:pt x="150613" y="245111"/>
                  </a:lnTo>
                  <a:lnTo>
                    <a:pt x="152536" y="246977"/>
                  </a:lnTo>
                  <a:lnTo>
                    <a:pt x="148690" y="247599"/>
                  </a:lnTo>
                  <a:lnTo>
                    <a:pt x="144204" y="250710"/>
                  </a:lnTo>
                  <a:lnTo>
                    <a:pt x="139077" y="255687"/>
                  </a:lnTo>
                  <a:lnTo>
                    <a:pt x="133308" y="261286"/>
                  </a:lnTo>
                  <a:lnTo>
                    <a:pt x="126899" y="268751"/>
                  </a:lnTo>
                  <a:lnTo>
                    <a:pt x="120490" y="276839"/>
                  </a:lnTo>
                  <a:lnTo>
                    <a:pt x="108313" y="295502"/>
                  </a:lnTo>
                  <a:lnTo>
                    <a:pt x="96777" y="315409"/>
                  </a:lnTo>
                  <a:lnTo>
                    <a:pt x="91009" y="325363"/>
                  </a:lnTo>
                  <a:lnTo>
                    <a:pt x="86522" y="334695"/>
                  </a:lnTo>
                  <a:lnTo>
                    <a:pt x="82677" y="343404"/>
                  </a:lnTo>
                  <a:lnTo>
                    <a:pt x="79472" y="351492"/>
                  </a:lnTo>
                  <a:lnTo>
                    <a:pt x="76909" y="358335"/>
                  </a:lnTo>
                  <a:lnTo>
                    <a:pt x="75627" y="363312"/>
                  </a:lnTo>
                  <a:lnTo>
                    <a:pt x="73063" y="367667"/>
                  </a:lnTo>
                  <a:lnTo>
                    <a:pt x="69218" y="373266"/>
                  </a:lnTo>
                  <a:lnTo>
                    <a:pt x="66013" y="380109"/>
                  </a:lnTo>
                  <a:lnTo>
                    <a:pt x="62168" y="387574"/>
                  </a:lnTo>
                  <a:lnTo>
                    <a:pt x="58322" y="396284"/>
                  </a:lnTo>
                  <a:lnTo>
                    <a:pt x="53836" y="405615"/>
                  </a:lnTo>
                  <a:lnTo>
                    <a:pt x="46145" y="426145"/>
                  </a:lnTo>
                  <a:lnTo>
                    <a:pt x="39736" y="447297"/>
                  </a:lnTo>
                  <a:lnTo>
                    <a:pt x="36531" y="456628"/>
                  </a:lnTo>
                  <a:lnTo>
                    <a:pt x="34609" y="466582"/>
                  </a:lnTo>
                  <a:lnTo>
                    <a:pt x="32686" y="475292"/>
                  </a:lnTo>
                  <a:lnTo>
                    <a:pt x="31404" y="482757"/>
                  </a:lnTo>
                  <a:lnTo>
                    <a:pt x="31404" y="489600"/>
                  </a:lnTo>
                  <a:lnTo>
                    <a:pt x="32045" y="494577"/>
                  </a:lnTo>
                  <a:lnTo>
                    <a:pt x="21150" y="536258"/>
                  </a:lnTo>
                  <a:lnTo>
                    <a:pt x="16022" y="556788"/>
                  </a:lnTo>
                  <a:lnTo>
                    <a:pt x="11536" y="576074"/>
                  </a:lnTo>
                  <a:lnTo>
                    <a:pt x="7050" y="594737"/>
                  </a:lnTo>
                  <a:lnTo>
                    <a:pt x="3845" y="612156"/>
                  </a:lnTo>
                  <a:lnTo>
                    <a:pt x="1281" y="62833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1427930" y="908592"/>
              <a:ext cx="278603" cy="173758"/>
            </a:xfrm>
            <a:custGeom>
              <a:avLst/>
              <a:gdLst/>
              <a:ahLst/>
              <a:cxnLst/>
              <a:rect l="0" t="0" r="0" b="0"/>
              <a:pathLst>
                <a:path w="278603" h="173758">
                  <a:moveTo>
                    <a:pt x="768" y="154968"/>
                  </a:moveTo>
                  <a:lnTo>
                    <a:pt x="1986" y="145076"/>
                  </a:lnTo>
                  <a:lnTo>
                    <a:pt x="4165" y="135248"/>
                  </a:lnTo>
                  <a:lnTo>
                    <a:pt x="7306" y="125605"/>
                  </a:lnTo>
                  <a:lnTo>
                    <a:pt x="11663" y="115961"/>
                  </a:lnTo>
                  <a:lnTo>
                    <a:pt x="20892" y="96925"/>
                  </a:lnTo>
                  <a:lnTo>
                    <a:pt x="30058" y="77392"/>
                  </a:lnTo>
                  <a:lnTo>
                    <a:pt x="39287" y="59288"/>
                  </a:lnTo>
                  <a:lnTo>
                    <a:pt x="43644" y="51263"/>
                  </a:lnTo>
                  <a:lnTo>
                    <a:pt x="48003" y="44233"/>
                  </a:lnTo>
                  <a:lnTo>
                    <a:pt x="52362" y="38323"/>
                  </a:lnTo>
                  <a:lnTo>
                    <a:pt x="57424" y="32724"/>
                  </a:lnTo>
                  <a:lnTo>
                    <a:pt x="63001" y="27747"/>
                  </a:lnTo>
                  <a:lnTo>
                    <a:pt x="69281" y="23081"/>
                  </a:lnTo>
                  <a:lnTo>
                    <a:pt x="76332" y="18851"/>
                  </a:lnTo>
                  <a:lnTo>
                    <a:pt x="83830" y="15305"/>
                  </a:lnTo>
                  <a:lnTo>
                    <a:pt x="91841" y="11759"/>
                  </a:lnTo>
                  <a:lnTo>
                    <a:pt x="100302" y="8959"/>
                  </a:lnTo>
                  <a:lnTo>
                    <a:pt x="109274" y="6346"/>
                  </a:lnTo>
                  <a:lnTo>
                    <a:pt x="118695" y="4231"/>
                  </a:lnTo>
                  <a:lnTo>
                    <a:pt x="138819" y="1432"/>
                  </a:lnTo>
                  <a:lnTo>
                    <a:pt x="160162" y="0"/>
                  </a:lnTo>
                  <a:lnTo>
                    <a:pt x="182659" y="249"/>
                  </a:lnTo>
                  <a:lnTo>
                    <a:pt x="188747" y="747"/>
                  </a:lnTo>
                  <a:lnTo>
                    <a:pt x="194066" y="1929"/>
                  </a:lnTo>
                  <a:lnTo>
                    <a:pt x="198424" y="3796"/>
                  </a:lnTo>
                  <a:lnTo>
                    <a:pt x="202783" y="6346"/>
                  </a:lnTo>
                  <a:lnTo>
                    <a:pt x="210794" y="12940"/>
                  </a:lnTo>
                  <a:lnTo>
                    <a:pt x="215151" y="16984"/>
                  </a:lnTo>
                  <a:lnTo>
                    <a:pt x="220215" y="21650"/>
                  </a:lnTo>
                  <a:lnTo>
                    <a:pt x="227265" y="28245"/>
                  </a:lnTo>
                  <a:lnTo>
                    <a:pt x="233546" y="35088"/>
                  </a:lnTo>
                  <a:lnTo>
                    <a:pt x="244442" y="49148"/>
                  </a:lnTo>
                  <a:lnTo>
                    <a:pt x="253414" y="63954"/>
                  </a:lnTo>
                  <a:lnTo>
                    <a:pt x="260657" y="79506"/>
                  </a:lnTo>
                  <a:lnTo>
                    <a:pt x="266232" y="95245"/>
                  </a:lnTo>
                  <a:lnTo>
                    <a:pt x="270334" y="111235"/>
                  </a:lnTo>
                  <a:lnTo>
                    <a:pt x="273732" y="127472"/>
                  </a:lnTo>
                  <a:lnTo>
                    <a:pt x="276423" y="143459"/>
                  </a:lnTo>
                  <a:lnTo>
                    <a:pt x="278602" y="160381"/>
                  </a:lnTo>
                  <a:lnTo>
                    <a:pt x="0" y="173757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1633405" y="1189849"/>
              <a:ext cx="128824" cy="96179"/>
            </a:xfrm>
            <a:custGeom>
              <a:avLst/>
              <a:gdLst/>
              <a:ahLst/>
              <a:cxnLst/>
              <a:rect l="0" t="0" r="0" b="0"/>
              <a:pathLst>
                <a:path w="128824" h="96179">
                  <a:moveTo>
                    <a:pt x="120619" y="95432"/>
                  </a:moveTo>
                  <a:lnTo>
                    <a:pt x="112864" y="93068"/>
                  </a:lnTo>
                  <a:lnTo>
                    <a:pt x="105109" y="89585"/>
                  </a:lnTo>
                  <a:lnTo>
                    <a:pt x="97610" y="85105"/>
                  </a:lnTo>
                  <a:lnTo>
                    <a:pt x="90304" y="79693"/>
                  </a:lnTo>
                  <a:lnTo>
                    <a:pt x="83062" y="73346"/>
                  </a:lnTo>
                  <a:lnTo>
                    <a:pt x="68770" y="59225"/>
                  </a:lnTo>
                  <a:lnTo>
                    <a:pt x="54734" y="44418"/>
                  </a:lnTo>
                  <a:lnTo>
                    <a:pt x="40891" y="30297"/>
                  </a:lnTo>
                  <a:lnTo>
                    <a:pt x="27366" y="18104"/>
                  </a:lnTo>
                  <a:lnTo>
                    <a:pt x="20317" y="13376"/>
                  </a:lnTo>
                  <a:lnTo>
                    <a:pt x="13267" y="9394"/>
                  </a:lnTo>
                  <a:lnTo>
                    <a:pt x="7499" y="7278"/>
                  </a:lnTo>
                  <a:lnTo>
                    <a:pt x="1667" y="5599"/>
                  </a:lnTo>
                  <a:lnTo>
                    <a:pt x="0" y="5413"/>
                  </a:lnTo>
                  <a:lnTo>
                    <a:pt x="113569" y="0"/>
                  </a:lnTo>
                  <a:lnTo>
                    <a:pt x="113121" y="4666"/>
                  </a:lnTo>
                  <a:lnTo>
                    <a:pt x="111390" y="18104"/>
                  </a:lnTo>
                  <a:lnTo>
                    <a:pt x="109916" y="31044"/>
                  </a:lnTo>
                  <a:lnTo>
                    <a:pt x="109723" y="36642"/>
                  </a:lnTo>
                  <a:lnTo>
                    <a:pt x="109723" y="42304"/>
                  </a:lnTo>
                  <a:lnTo>
                    <a:pt x="109916" y="47032"/>
                  </a:lnTo>
                  <a:lnTo>
                    <a:pt x="110685" y="51013"/>
                  </a:lnTo>
                  <a:lnTo>
                    <a:pt x="111903" y="57358"/>
                  </a:lnTo>
                  <a:lnTo>
                    <a:pt x="112864" y="64638"/>
                  </a:lnTo>
                  <a:lnTo>
                    <a:pt x="113569" y="72165"/>
                  </a:lnTo>
                  <a:lnTo>
                    <a:pt x="114787" y="79444"/>
                  </a:lnTo>
                  <a:lnTo>
                    <a:pt x="116710" y="86037"/>
                  </a:lnTo>
                  <a:lnTo>
                    <a:pt x="119402" y="91450"/>
                  </a:lnTo>
                  <a:lnTo>
                    <a:pt x="121068" y="93317"/>
                  </a:lnTo>
                  <a:lnTo>
                    <a:pt x="123246" y="94996"/>
                  </a:lnTo>
                  <a:lnTo>
                    <a:pt x="125939" y="95929"/>
                  </a:lnTo>
                  <a:lnTo>
                    <a:pt x="128823" y="96178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1633597" y="1189849"/>
              <a:ext cx="128632" cy="96179"/>
            </a:xfrm>
            <a:custGeom>
              <a:avLst/>
              <a:gdLst/>
              <a:ahLst/>
              <a:cxnLst/>
              <a:rect l="0" t="0" r="0" b="0"/>
              <a:pathLst>
                <a:path w="128632" h="96179">
                  <a:moveTo>
                    <a:pt x="120620" y="95432"/>
                  </a:moveTo>
                  <a:lnTo>
                    <a:pt x="112929" y="93317"/>
                  </a:lnTo>
                  <a:lnTo>
                    <a:pt x="105174" y="89833"/>
                  </a:lnTo>
                  <a:lnTo>
                    <a:pt x="97611" y="85105"/>
                  </a:lnTo>
                  <a:lnTo>
                    <a:pt x="90112" y="79693"/>
                  </a:lnTo>
                  <a:lnTo>
                    <a:pt x="82870" y="73346"/>
                  </a:lnTo>
                  <a:lnTo>
                    <a:pt x="68578" y="59225"/>
                  </a:lnTo>
                  <a:lnTo>
                    <a:pt x="54733" y="44418"/>
                  </a:lnTo>
                  <a:lnTo>
                    <a:pt x="40954" y="30297"/>
                  </a:lnTo>
                  <a:lnTo>
                    <a:pt x="27174" y="18104"/>
                  </a:lnTo>
                  <a:lnTo>
                    <a:pt x="20381" y="13376"/>
                  </a:lnTo>
                  <a:lnTo>
                    <a:pt x="13331" y="9394"/>
                  </a:lnTo>
                  <a:lnTo>
                    <a:pt x="7498" y="7278"/>
                  </a:lnTo>
                  <a:lnTo>
                    <a:pt x="1475" y="5599"/>
                  </a:lnTo>
                  <a:lnTo>
                    <a:pt x="0" y="5413"/>
                  </a:lnTo>
                  <a:lnTo>
                    <a:pt x="113633" y="0"/>
                  </a:lnTo>
                  <a:lnTo>
                    <a:pt x="112929" y="4666"/>
                  </a:lnTo>
                  <a:lnTo>
                    <a:pt x="111198" y="18104"/>
                  </a:lnTo>
                  <a:lnTo>
                    <a:pt x="109981" y="31044"/>
                  </a:lnTo>
                  <a:lnTo>
                    <a:pt x="109724" y="36891"/>
                  </a:lnTo>
                  <a:lnTo>
                    <a:pt x="109531" y="42304"/>
                  </a:lnTo>
                  <a:lnTo>
                    <a:pt x="109981" y="47032"/>
                  </a:lnTo>
                  <a:lnTo>
                    <a:pt x="110749" y="51013"/>
                  </a:lnTo>
                  <a:lnTo>
                    <a:pt x="111711" y="57358"/>
                  </a:lnTo>
                  <a:lnTo>
                    <a:pt x="112672" y="64638"/>
                  </a:lnTo>
                  <a:lnTo>
                    <a:pt x="113633" y="72165"/>
                  </a:lnTo>
                  <a:lnTo>
                    <a:pt x="114851" y="79444"/>
                  </a:lnTo>
                  <a:lnTo>
                    <a:pt x="116518" y="86037"/>
                  </a:lnTo>
                  <a:lnTo>
                    <a:pt x="119467" y="91450"/>
                  </a:lnTo>
                  <a:lnTo>
                    <a:pt x="121133" y="93317"/>
                  </a:lnTo>
                  <a:lnTo>
                    <a:pt x="123311" y="94996"/>
                  </a:lnTo>
                  <a:lnTo>
                    <a:pt x="125747" y="95929"/>
                  </a:lnTo>
                  <a:lnTo>
                    <a:pt x="128631" y="9617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1535025" y="1174048"/>
              <a:ext cx="213873" cy="20966"/>
            </a:xfrm>
            <a:custGeom>
              <a:avLst/>
              <a:gdLst/>
              <a:ahLst/>
              <a:cxnLst/>
              <a:rect l="0" t="0" r="0" b="0"/>
              <a:pathLst>
                <a:path w="213873" h="20966">
                  <a:moveTo>
                    <a:pt x="98379" y="20965"/>
                  </a:moveTo>
                  <a:lnTo>
                    <a:pt x="86972" y="19534"/>
                  </a:lnTo>
                  <a:lnTo>
                    <a:pt x="77038" y="19098"/>
                  </a:lnTo>
                  <a:lnTo>
                    <a:pt x="66591" y="19098"/>
                  </a:lnTo>
                  <a:lnTo>
                    <a:pt x="45569" y="19534"/>
                  </a:lnTo>
                  <a:lnTo>
                    <a:pt x="35122" y="19534"/>
                  </a:lnTo>
                  <a:lnTo>
                    <a:pt x="24931" y="18600"/>
                  </a:lnTo>
                  <a:lnTo>
                    <a:pt x="14997" y="16734"/>
                  </a:lnTo>
                  <a:lnTo>
                    <a:pt x="5576" y="13686"/>
                  </a:lnTo>
                  <a:lnTo>
                    <a:pt x="0" y="10388"/>
                  </a:lnTo>
                  <a:lnTo>
                    <a:pt x="213872" y="0"/>
                  </a:lnTo>
                  <a:lnTo>
                    <a:pt x="213167" y="7527"/>
                  </a:lnTo>
                  <a:lnTo>
                    <a:pt x="211949" y="1555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1519067" y="1158806"/>
              <a:ext cx="231047" cy="25631"/>
            </a:xfrm>
            <a:custGeom>
              <a:avLst/>
              <a:gdLst/>
              <a:ahLst/>
              <a:cxnLst/>
              <a:rect l="0" t="0" r="0" b="0"/>
              <a:pathLst>
                <a:path w="231047" h="25631">
                  <a:moveTo>
                    <a:pt x="15958" y="25630"/>
                  </a:moveTo>
                  <a:lnTo>
                    <a:pt x="11601" y="23267"/>
                  </a:lnTo>
                  <a:lnTo>
                    <a:pt x="3589" y="15491"/>
                  </a:lnTo>
                  <a:lnTo>
                    <a:pt x="0" y="11011"/>
                  </a:lnTo>
                  <a:lnTo>
                    <a:pt x="230790" y="0"/>
                  </a:lnTo>
                  <a:lnTo>
                    <a:pt x="231046" y="2799"/>
                  </a:lnTo>
                  <a:lnTo>
                    <a:pt x="230790" y="6781"/>
                  </a:lnTo>
                  <a:lnTo>
                    <a:pt x="230598" y="11509"/>
                  </a:lnTo>
                  <a:lnTo>
                    <a:pt x="230085" y="15242"/>
                  </a:lnTo>
                  <a:close/>
                </a:path>
              </a:pathLst>
            </a:custGeom>
            <a:solidFill>
              <a:srgbClr val="E8E8E8"/>
            </a:solidFill>
            <a:ln w="0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1504966" y="1144186"/>
              <a:ext cx="244893" cy="25632"/>
            </a:xfrm>
            <a:custGeom>
              <a:avLst/>
              <a:gdLst/>
              <a:ahLst/>
              <a:cxnLst/>
              <a:rect l="0" t="0" r="0" b="0"/>
              <a:pathLst>
                <a:path w="244893" h="25632">
                  <a:moveTo>
                    <a:pt x="14101" y="25631"/>
                  </a:moveTo>
                  <a:lnTo>
                    <a:pt x="3398" y="13687"/>
                  </a:lnTo>
                  <a:lnTo>
                    <a:pt x="0" y="11073"/>
                  </a:lnTo>
                  <a:lnTo>
                    <a:pt x="231113" y="0"/>
                  </a:lnTo>
                  <a:lnTo>
                    <a:pt x="237394" y="4293"/>
                  </a:lnTo>
                  <a:lnTo>
                    <a:pt x="241303" y="8025"/>
                  </a:lnTo>
                  <a:lnTo>
                    <a:pt x="244444" y="12256"/>
                  </a:lnTo>
                  <a:lnTo>
                    <a:pt x="244892" y="14371"/>
                  </a:lnTo>
                  <a:lnTo>
                    <a:pt x="244892" y="14619"/>
                  </a:lnTo>
                  <a:close/>
                </a:path>
              </a:pathLst>
            </a:custGeom>
            <a:solidFill>
              <a:srgbClr val="D1D1D1"/>
            </a:solidFill>
            <a:ln w="0" cap="flat" cmpd="sng" algn="ctr">
              <a:solidFill>
                <a:srgbClr val="D1D1D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1456513" y="1129629"/>
              <a:ext cx="279310" cy="25633"/>
            </a:xfrm>
            <a:custGeom>
              <a:avLst/>
              <a:gdLst/>
              <a:ahLst/>
              <a:cxnLst/>
              <a:rect l="0" t="0" r="0" b="0"/>
              <a:pathLst>
                <a:path w="279310" h="25633">
                  <a:moveTo>
                    <a:pt x="48262" y="25632"/>
                  </a:moveTo>
                  <a:lnTo>
                    <a:pt x="47044" y="24698"/>
                  </a:lnTo>
                  <a:lnTo>
                    <a:pt x="42173" y="22831"/>
                  </a:lnTo>
                  <a:lnTo>
                    <a:pt x="37110" y="21401"/>
                  </a:lnTo>
                  <a:lnTo>
                    <a:pt x="26215" y="20219"/>
                  </a:lnTo>
                  <a:lnTo>
                    <a:pt x="15511" y="19285"/>
                  </a:lnTo>
                  <a:lnTo>
                    <a:pt x="10704" y="18352"/>
                  </a:lnTo>
                  <a:lnTo>
                    <a:pt x="6347" y="16735"/>
                  </a:lnTo>
                  <a:lnTo>
                    <a:pt x="0" y="12692"/>
                  </a:lnTo>
                  <a:lnTo>
                    <a:pt x="261619" y="0"/>
                  </a:lnTo>
                  <a:lnTo>
                    <a:pt x="262132" y="498"/>
                  </a:lnTo>
                  <a:lnTo>
                    <a:pt x="265016" y="3982"/>
                  </a:lnTo>
                  <a:lnTo>
                    <a:pt x="268414" y="6843"/>
                  </a:lnTo>
                  <a:lnTo>
                    <a:pt x="275912" y="12007"/>
                  </a:lnTo>
                  <a:lnTo>
                    <a:pt x="279309" y="14557"/>
                  </a:lnTo>
                  <a:close/>
                </a:path>
              </a:pathLst>
            </a:custGeom>
            <a:solidFill>
              <a:srgbClr val="BBBBBB"/>
            </a:solidFill>
            <a:ln w="0" cap="flat" cmpd="sng" algn="ctr">
              <a:solidFill>
                <a:srgbClr val="BBBBB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1443697" y="1114325"/>
              <a:ext cx="274693" cy="27995"/>
            </a:xfrm>
            <a:custGeom>
              <a:avLst/>
              <a:gdLst/>
              <a:ahLst/>
              <a:cxnLst/>
              <a:rect l="0" t="0" r="0" b="0"/>
              <a:pathLst>
                <a:path w="274693" h="27995">
                  <a:moveTo>
                    <a:pt x="12818" y="27994"/>
                  </a:moveTo>
                  <a:lnTo>
                    <a:pt x="11152" y="26813"/>
                  </a:lnTo>
                  <a:lnTo>
                    <a:pt x="5831" y="21214"/>
                  </a:lnTo>
                  <a:lnTo>
                    <a:pt x="3139" y="17668"/>
                  </a:lnTo>
                  <a:lnTo>
                    <a:pt x="0" y="13438"/>
                  </a:lnTo>
                  <a:lnTo>
                    <a:pt x="0" y="13189"/>
                  </a:lnTo>
                  <a:lnTo>
                    <a:pt x="269886" y="0"/>
                  </a:lnTo>
                  <a:lnTo>
                    <a:pt x="271809" y="10639"/>
                  </a:lnTo>
                  <a:lnTo>
                    <a:pt x="274692" y="15303"/>
                  </a:lnTo>
                  <a:close/>
                </a:path>
              </a:pathLst>
            </a:custGeom>
            <a:solidFill>
              <a:srgbClr val="A4A4A4"/>
            </a:solidFill>
            <a:ln w="0" cap="flat" cmpd="sng" algn="ctr">
              <a:solidFill>
                <a:srgbClr val="A4A4A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1433763" y="1099519"/>
              <a:ext cx="279821" cy="28245"/>
            </a:xfrm>
            <a:custGeom>
              <a:avLst/>
              <a:gdLst/>
              <a:ahLst/>
              <a:cxnLst/>
              <a:rect l="0" t="0" r="0" b="0"/>
              <a:pathLst>
                <a:path w="279821" h="28245">
                  <a:moveTo>
                    <a:pt x="9934" y="28244"/>
                  </a:moveTo>
                  <a:lnTo>
                    <a:pt x="5575" y="21897"/>
                  </a:lnTo>
                  <a:lnTo>
                    <a:pt x="511" y="13686"/>
                  </a:lnTo>
                  <a:lnTo>
                    <a:pt x="0" y="13189"/>
                  </a:lnTo>
                  <a:lnTo>
                    <a:pt x="276871" y="0"/>
                  </a:lnTo>
                  <a:lnTo>
                    <a:pt x="277384" y="2612"/>
                  </a:lnTo>
                  <a:lnTo>
                    <a:pt x="279820" y="15055"/>
                  </a:lnTo>
                  <a:close/>
                </a:path>
              </a:pathLst>
            </a:custGeom>
            <a:solidFill>
              <a:srgbClr val="8D8D8D"/>
            </a:solidFill>
            <a:ln w="0" cap="flat" cmpd="sng" algn="ctr">
              <a:solidFill>
                <a:srgbClr val="8D8D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1427930" y="1084276"/>
              <a:ext cx="282705" cy="28432"/>
            </a:xfrm>
            <a:custGeom>
              <a:avLst/>
              <a:gdLst/>
              <a:ahLst/>
              <a:cxnLst/>
              <a:rect l="0" t="0" r="0" b="0"/>
              <a:pathLst>
                <a:path w="282705" h="28432">
                  <a:moveTo>
                    <a:pt x="5831" y="28431"/>
                  </a:moveTo>
                  <a:lnTo>
                    <a:pt x="0" y="19472"/>
                  </a:lnTo>
                  <a:lnTo>
                    <a:pt x="0" y="13376"/>
                  </a:lnTo>
                  <a:lnTo>
                    <a:pt x="280781" y="0"/>
                  </a:lnTo>
                  <a:lnTo>
                    <a:pt x="282704" y="15242"/>
                  </a:lnTo>
                  <a:close/>
                </a:path>
              </a:pathLst>
            </a:custGeom>
            <a:solidFill>
              <a:srgbClr val="777777"/>
            </a:solidFill>
            <a:ln w="0" cap="flat" cmpd="sng" algn="ctr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1427930" y="1068724"/>
              <a:ext cx="280781" cy="28929"/>
            </a:xfrm>
            <a:custGeom>
              <a:avLst/>
              <a:gdLst/>
              <a:ahLst/>
              <a:cxnLst/>
              <a:rect l="0" t="0" r="0" b="0"/>
              <a:pathLst>
                <a:path w="280781" h="28929">
                  <a:moveTo>
                    <a:pt x="0" y="28928"/>
                  </a:moveTo>
                  <a:lnTo>
                    <a:pt x="0" y="14620"/>
                  </a:lnTo>
                  <a:lnTo>
                    <a:pt x="0" y="13625"/>
                  </a:lnTo>
                  <a:lnTo>
                    <a:pt x="278859" y="0"/>
                  </a:lnTo>
                  <a:lnTo>
                    <a:pt x="280075" y="8710"/>
                  </a:lnTo>
                  <a:lnTo>
                    <a:pt x="280780" y="15305"/>
                  </a:lnTo>
                  <a:close/>
                </a:path>
              </a:pathLst>
            </a:custGeom>
            <a:solidFill>
              <a:srgbClr val="606060"/>
            </a:solidFill>
            <a:ln w="0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1427930" y="1053670"/>
              <a:ext cx="278860" cy="28680"/>
            </a:xfrm>
            <a:custGeom>
              <a:avLst/>
              <a:gdLst/>
              <a:ahLst/>
              <a:cxnLst/>
              <a:rect l="0" t="0" r="0" b="0"/>
              <a:pathLst>
                <a:path w="278860" h="28680">
                  <a:moveTo>
                    <a:pt x="0" y="28679"/>
                  </a:moveTo>
                  <a:lnTo>
                    <a:pt x="768" y="13188"/>
                  </a:lnTo>
                  <a:lnTo>
                    <a:pt x="276871" y="0"/>
                  </a:lnTo>
                  <a:lnTo>
                    <a:pt x="278859" y="15054"/>
                  </a:lnTo>
                  <a:close/>
                </a:path>
              </a:pathLst>
            </a:custGeom>
            <a:solidFill>
              <a:srgbClr val="494949"/>
            </a:solidFill>
            <a:ln w="0" cap="flat" cmpd="sng" algn="ctr">
              <a:solidFill>
                <a:srgbClr val="49494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1427417" y="908096"/>
              <a:ext cx="334555" cy="377622"/>
            </a:xfrm>
            <a:custGeom>
              <a:avLst/>
              <a:gdLst/>
              <a:ahLst/>
              <a:cxnLst/>
              <a:rect l="0" t="0" r="0" b="0"/>
              <a:pathLst>
                <a:path w="334555" h="377622">
                  <a:moveTo>
                    <a:pt x="0" y="195342"/>
                  </a:moveTo>
                  <a:lnTo>
                    <a:pt x="0" y="175435"/>
                  </a:lnTo>
                  <a:lnTo>
                    <a:pt x="1282" y="155527"/>
                  </a:lnTo>
                  <a:lnTo>
                    <a:pt x="1923" y="145574"/>
                  </a:lnTo>
                  <a:lnTo>
                    <a:pt x="4486" y="135620"/>
                  </a:lnTo>
                  <a:lnTo>
                    <a:pt x="7691" y="125666"/>
                  </a:lnTo>
                  <a:lnTo>
                    <a:pt x="11536" y="116334"/>
                  </a:lnTo>
                  <a:lnTo>
                    <a:pt x="21150" y="97049"/>
                  </a:lnTo>
                  <a:lnTo>
                    <a:pt x="30764" y="77763"/>
                  </a:lnTo>
                  <a:lnTo>
                    <a:pt x="39736" y="59722"/>
                  </a:lnTo>
                  <a:lnTo>
                    <a:pt x="43582" y="51635"/>
                  </a:lnTo>
                  <a:lnTo>
                    <a:pt x="48068" y="44169"/>
                  </a:lnTo>
                  <a:lnTo>
                    <a:pt x="52554" y="38570"/>
                  </a:lnTo>
                  <a:lnTo>
                    <a:pt x="57682" y="32971"/>
                  </a:lnTo>
                  <a:lnTo>
                    <a:pt x="63450" y="27995"/>
                  </a:lnTo>
                  <a:lnTo>
                    <a:pt x="69859" y="23640"/>
                  </a:lnTo>
                  <a:lnTo>
                    <a:pt x="76268" y="19285"/>
                  </a:lnTo>
                  <a:lnTo>
                    <a:pt x="83959" y="15552"/>
                  </a:lnTo>
                  <a:lnTo>
                    <a:pt x="92291" y="11820"/>
                  </a:lnTo>
                  <a:lnTo>
                    <a:pt x="100623" y="9331"/>
                  </a:lnTo>
                  <a:lnTo>
                    <a:pt x="109595" y="6843"/>
                  </a:lnTo>
                  <a:lnTo>
                    <a:pt x="118568" y="4354"/>
                  </a:lnTo>
                  <a:lnTo>
                    <a:pt x="139077" y="1866"/>
                  </a:lnTo>
                  <a:lnTo>
                    <a:pt x="160227" y="0"/>
                  </a:lnTo>
                  <a:lnTo>
                    <a:pt x="182659" y="622"/>
                  </a:lnTo>
                  <a:lnTo>
                    <a:pt x="189068" y="1244"/>
                  </a:lnTo>
                  <a:lnTo>
                    <a:pt x="194195" y="2488"/>
                  </a:lnTo>
                  <a:lnTo>
                    <a:pt x="198681" y="3732"/>
                  </a:lnTo>
                  <a:lnTo>
                    <a:pt x="203168" y="6843"/>
                  </a:lnTo>
                  <a:lnTo>
                    <a:pt x="210859" y="13064"/>
                  </a:lnTo>
                  <a:lnTo>
                    <a:pt x="215345" y="17419"/>
                  </a:lnTo>
                  <a:lnTo>
                    <a:pt x="220472" y="21773"/>
                  </a:lnTo>
                  <a:lnTo>
                    <a:pt x="231368" y="32349"/>
                  </a:lnTo>
                  <a:lnTo>
                    <a:pt x="240341" y="43547"/>
                  </a:lnTo>
                  <a:lnTo>
                    <a:pt x="248672" y="55367"/>
                  </a:lnTo>
                  <a:lnTo>
                    <a:pt x="255081" y="67187"/>
                  </a:lnTo>
                  <a:lnTo>
                    <a:pt x="260850" y="79630"/>
                  </a:lnTo>
                  <a:lnTo>
                    <a:pt x="265336" y="92072"/>
                  </a:lnTo>
                  <a:lnTo>
                    <a:pt x="269181" y="105136"/>
                  </a:lnTo>
                  <a:lnTo>
                    <a:pt x="272386" y="117579"/>
                  </a:lnTo>
                  <a:lnTo>
                    <a:pt x="276872" y="143707"/>
                  </a:lnTo>
                  <a:lnTo>
                    <a:pt x="280077" y="169214"/>
                  </a:lnTo>
                  <a:lnTo>
                    <a:pt x="283281" y="193476"/>
                  </a:lnTo>
                  <a:lnTo>
                    <a:pt x="285204" y="205296"/>
                  </a:lnTo>
                  <a:lnTo>
                    <a:pt x="287768" y="216494"/>
                  </a:lnTo>
                  <a:lnTo>
                    <a:pt x="290972" y="222093"/>
                  </a:lnTo>
                  <a:lnTo>
                    <a:pt x="294818" y="226448"/>
                  </a:lnTo>
                  <a:lnTo>
                    <a:pt x="299945" y="230181"/>
                  </a:lnTo>
                  <a:lnTo>
                    <a:pt x="304431" y="233291"/>
                  </a:lnTo>
                  <a:lnTo>
                    <a:pt x="314686" y="240134"/>
                  </a:lnTo>
                  <a:lnTo>
                    <a:pt x="318531" y="243867"/>
                  </a:lnTo>
                  <a:lnTo>
                    <a:pt x="321736" y="248222"/>
                  </a:lnTo>
                  <a:lnTo>
                    <a:pt x="322377" y="250710"/>
                  </a:lnTo>
                  <a:lnTo>
                    <a:pt x="322377" y="253821"/>
                  </a:lnTo>
                  <a:lnTo>
                    <a:pt x="322377" y="257553"/>
                  </a:lnTo>
                  <a:lnTo>
                    <a:pt x="321736" y="261908"/>
                  </a:lnTo>
                  <a:lnTo>
                    <a:pt x="320454" y="273728"/>
                  </a:lnTo>
                  <a:lnTo>
                    <a:pt x="318531" y="286171"/>
                  </a:lnTo>
                  <a:lnTo>
                    <a:pt x="317249" y="299857"/>
                  </a:lnTo>
                  <a:lnTo>
                    <a:pt x="315967" y="312299"/>
                  </a:lnTo>
                  <a:lnTo>
                    <a:pt x="315327" y="317898"/>
                  </a:lnTo>
                  <a:lnTo>
                    <a:pt x="315327" y="324119"/>
                  </a:lnTo>
                  <a:lnTo>
                    <a:pt x="315327" y="328474"/>
                  </a:lnTo>
                  <a:lnTo>
                    <a:pt x="316609" y="332829"/>
                  </a:lnTo>
                  <a:lnTo>
                    <a:pt x="317249" y="339050"/>
                  </a:lnTo>
                  <a:lnTo>
                    <a:pt x="318531" y="345893"/>
                  </a:lnTo>
                  <a:lnTo>
                    <a:pt x="319172" y="353358"/>
                  </a:lnTo>
                  <a:lnTo>
                    <a:pt x="320454" y="360824"/>
                  </a:lnTo>
                  <a:lnTo>
                    <a:pt x="322377" y="367667"/>
                  </a:lnTo>
                  <a:lnTo>
                    <a:pt x="324940" y="373266"/>
                  </a:lnTo>
                  <a:lnTo>
                    <a:pt x="326863" y="375132"/>
                  </a:lnTo>
                  <a:lnTo>
                    <a:pt x="329427" y="376377"/>
                  </a:lnTo>
                  <a:lnTo>
                    <a:pt x="331349" y="377621"/>
                  </a:lnTo>
                  <a:lnTo>
                    <a:pt x="334554" y="377621"/>
                  </a:lnTo>
                  <a:lnTo>
                    <a:pt x="326222" y="376999"/>
                  </a:lnTo>
                  <a:lnTo>
                    <a:pt x="318531" y="374510"/>
                  </a:lnTo>
                  <a:lnTo>
                    <a:pt x="310840" y="370778"/>
                  </a:lnTo>
                  <a:lnTo>
                    <a:pt x="303149" y="366423"/>
                  </a:lnTo>
                  <a:lnTo>
                    <a:pt x="296100" y="361446"/>
                  </a:lnTo>
                  <a:lnTo>
                    <a:pt x="288409" y="354603"/>
                  </a:lnTo>
                  <a:lnTo>
                    <a:pt x="274309" y="340916"/>
                  </a:lnTo>
                  <a:lnTo>
                    <a:pt x="260209" y="325986"/>
                  </a:lnTo>
                  <a:lnTo>
                    <a:pt x="246749" y="311677"/>
                  </a:lnTo>
                  <a:lnTo>
                    <a:pt x="233291" y="299857"/>
                  </a:lnTo>
                  <a:lnTo>
                    <a:pt x="226240" y="294880"/>
                  </a:lnTo>
                  <a:lnTo>
                    <a:pt x="219190" y="291147"/>
                  </a:lnTo>
                  <a:lnTo>
                    <a:pt x="213422" y="288659"/>
                  </a:lnTo>
                  <a:lnTo>
                    <a:pt x="207013" y="286793"/>
                  </a:lnTo>
                  <a:lnTo>
                    <a:pt x="194195" y="284926"/>
                  </a:lnTo>
                  <a:lnTo>
                    <a:pt x="180736" y="284926"/>
                  </a:lnTo>
                  <a:lnTo>
                    <a:pt x="166636" y="284926"/>
                  </a:lnTo>
                  <a:lnTo>
                    <a:pt x="152536" y="285548"/>
                  </a:lnTo>
                  <a:lnTo>
                    <a:pt x="139077" y="284926"/>
                  </a:lnTo>
                  <a:lnTo>
                    <a:pt x="125618" y="283682"/>
                  </a:lnTo>
                  <a:lnTo>
                    <a:pt x="119209" y="281816"/>
                  </a:lnTo>
                  <a:lnTo>
                    <a:pt x="112800" y="279327"/>
                  </a:lnTo>
                  <a:lnTo>
                    <a:pt x="107672" y="276839"/>
                  </a:lnTo>
                  <a:lnTo>
                    <a:pt x="103186" y="273728"/>
                  </a:lnTo>
                  <a:lnTo>
                    <a:pt x="94854" y="266263"/>
                  </a:lnTo>
                  <a:lnTo>
                    <a:pt x="87804" y="257553"/>
                  </a:lnTo>
                  <a:lnTo>
                    <a:pt x="80113" y="249466"/>
                  </a:lnTo>
                  <a:lnTo>
                    <a:pt x="75627" y="245733"/>
                  </a:lnTo>
                  <a:lnTo>
                    <a:pt x="70500" y="243867"/>
                  </a:lnTo>
                  <a:lnTo>
                    <a:pt x="64091" y="242623"/>
                  </a:lnTo>
                  <a:lnTo>
                    <a:pt x="58323" y="242001"/>
                  </a:lnTo>
                  <a:lnTo>
                    <a:pt x="45504" y="240756"/>
                  </a:lnTo>
                  <a:lnTo>
                    <a:pt x="40377" y="240134"/>
                  </a:lnTo>
                  <a:lnTo>
                    <a:pt x="35250" y="238268"/>
                  </a:lnTo>
                  <a:lnTo>
                    <a:pt x="30764" y="235780"/>
                  </a:lnTo>
                  <a:lnTo>
                    <a:pt x="26918" y="232669"/>
                  </a:lnTo>
                  <a:lnTo>
                    <a:pt x="23714" y="229558"/>
                  </a:lnTo>
                  <a:lnTo>
                    <a:pt x="19868" y="225204"/>
                  </a:lnTo>
                  <a:lnTo>
                    <a:pt x="16023" y="219605"/>
                  </a:lnTo>
                  <a:lnTo>
                    <a:pt x="11536" y="213384"/>
                  </a:lnTo>
                  <a:lnTo>
                    <a:pt x="6409" y="20467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728827" y="741370"/>
              <a:ext cx="78192" cy="134377"/>
            </a:xfrm>
            <a:custGeom>
              <a:avLst/>
              <a:gdLst/>
              <a:ahLst/>
              <a:cxnLst/>
              <a:rect l="0" t="0" r="0" b="0"/>
              <a:pathLst>
                <a:path w="78192" h="134377">
                  <a:moveTo>
                    <a:pt x="42941" y="0"/>
                  </a:moveTo>
                  <a:lnTo>
                    <a:pt x="41659" y="0"/>
                  </a:lnTo>
                  <a:lnTo>
                    <a:pt x="44223" y="0"/>
                  </a:lnTo>
                  <a:lnTo>
                    <a:pt x="46786" y="1244"/>
                  </a:lnTo>
                  <a:lnTo>
                    <a:pt x="48709" y="622"/>
                  </a:lnTo>
                  <a:lnTo>
                    <a:pt x="52555" y="622"/>
                  </a:lnTo>
                  <a:lnTo>
                    <a:pt x="57041" y="622"/>
                  </a:lnTo>
                  <a:lnTo>
                    <a:pt x="62809" y="1244"/>
                  </a:lnTo>
                  <a:lnTo>
                    <a:pt x="68577" y="1866"/>
                  </a:lnTo>
                  <a:lnTo>
                    <a:pt x="73064" y="3111"/>
                  </a:lnTo>
                  <a:lnTo>
                    <a:pt x="76909" y="4355"/>
                  </a:lnTo>
                  <a:lnTo>
                    <a:pt x="78191" y="5599"/>
                  </a:lnTo>
                  <a:lnTo>
                    <a:pt x="78191" y="4977"/>
                  </a:lnTo>
                  <a:lnTo>
                    <a:pt x="76909" y="14931"/>
                  </a:lnTo>
                  <a:lnTo>
                    <a:pt x="74345" y="25507"/>
                  </a:lnTo>
                  <a:lnTo>
                    <a:pt x="71141" y="35460"/>
                  </a:lnTo>
                  <a:lnTo>
                    <a:pt x="66654" y="45414"/>
                  </a:lnTo>
                  <a:lnTo>
                    <a:pt x="57682" y="65944"/>
                  </a:lnTo>
                  <a:lnTo>
                    <a:pt x="53836" y="75275"/>
                  </a:lnTo>
                  <a:lnTo>
                    <a:pt x="50632" y="85229"/>
                  </a:lnTo>
                  <a:lnTo>
                    <a:pt x="46145" y="103893"/>
                  </a:lnTo>
                  <a:lnTo>
                    <a:pt x="42941" y="123178"/>
                  </a:lnTo>
                  <a:lnTo>
                    <a:pt x="42941" y="123800"/>
                  </a:lnTo>
                  <a:lnTo>
                    <a:pt x="43582" y="125666"/>
                  </a:lnTo>
                  <a:lnTo>
                    <a:pt x="44223" y="130021"/>
                  </a:lnTo>
                  <a:lnTo>
                    <a:pt x="44864" y="132510"/>
                  </a:lnTo>
                  <a:lnTo>
                    <a:pt x="44864" y="133132"/>
                  </a:lnTo>
                  <a:lnTo>
                    <a:pt x="45505" y="133754"/>
                  </a:lnTo>
                  <a:lnTo>
                    <a:pt x="45505" y="133132"/>
                  </a:lnTo>
                  <a:lnTo>
                    <a:pt x="45505" y="134376"/>
                  </a:lnTo>
                  <a:lnTo>
                    <a:pt x="45505" y="133132"/>
                  </a:lnTo>
                  <a:lnTo>
                    <a:pt x="45505" y="134376"/>
                  </a:lnTo>
                  <a:lnTo>
                    <a:pt x="45505" y="133132"/>
                  </a:lnTo>
                  <a:lnTo>
                    <a:pt x="45505" y="134376"/>
                  </a:lnTo>
                  <a:lnTo>
                    <a:pt x="44864" y="134376"/>
                  </a:lnTo>
                  <a:lnTo>
                    <a:pt x="43582" y="133754"/>
                  </a:lnTo>
                  <a:lnTo>
                    <a:pt x="39095" y="133132"/>
                  </a:lnTo>
                  <a:lnTo>
                    <a:pt x="32686" y="131888"/>
                  </a:lnTo>
                  <a:lnTo>
                    <a:pt x="24995" y="131265"/>
                  </a:lnTo>
                  <a:lnTo>
                    <a:pt x="16664" y="130643"/>
                  </a:lnTo>
                  <a:lnTo>
                    <a:pt x="8973" y="130021"/>
                  </a:lnTo>
                  <a:lnTo>
                    <a:pt x="3846" y="129399"/>
                  </a:lnTo>
                  <a:lnTo>
                    <a:pt x="1282" y="129399"/>
                  </a:lnTo>
                  <a:lnTo>
                    <a:pt x="0" y="129399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762795" y="760033"/>
              <a:ext cx="214064" cy="283062"/>
            </a:xfrm>
            <a:custGeom>
              <a:avLst/>
              <a:gdLst/>
              <a:ahLst/>
              <a:cxnLst/>
              <a:rect l="0" t="0" r="0" b="0"/>
              <a:pathLst>
                <a:path w="214064" h="283062">
                  <a:moveTo>
                    <a:pt x="214063" y="0"/>
                  </a:moveTo>
                  <a:lnTo>
                    <a:pt x="212141" y="2489"/>
                  </a:lnTo>
                  <a:lnTo>
                    <a:pt x="210859" y="6844"/>
                  </a:lnTo>
                  <a:lnTo>
                    <a:pt x="208936" y="12443"/>
                  </a:lnTo>
                  <a:lnTo>
                    <a:pt x="207654" y="19908"/>
                  </a:lnTo>
                  <a:lnTo>
                    <a:pt x="206372" y="27995"/>
                  </a:lnTo>
                  <a:lnTo>
                    <a:pt x="205091" y="37327"/>
                  </a:lnTo>
                  <a:lnTo>
                    <a:pt x="201886" y="56612"/>
                  </a:lnTo>
                  <a:lnTo>
                    <a:pt x="199963" y="77142"/>
                  </a:lnTo>
                  <a:lnTo>
                    <a:pt x="198041" y="95805"/>
                  </a:lnTo>
                  <a:lnTo>
                    <a:pt x="196759" y="103893"/>
                  </a:lnTo>
                  <a:lnTo>
                    <a:pt x="196118" y="111358"/>
                  </a:lnTo>
                  <a:lnTo>
                    <a:pt x="194836" y="117579"/>
                  </a:lnTo>
                  <a:lnTo>
                    <a:pt x="194195" y="121934"/>
                  </a:lnTo>
                  <a:lnTo>
                    <a:pt x="192272" y="127533"/>
                  </a:lnTo>
                  <a:lnTo>
                    <a:pt x="189709" y="131888"/>
                  </a:lnTo>
                  <a:lnTo>
                    <a:pt x="185863" y="134998"/>
                  </a:lnTo>
                  <a:lnTo>
                    <a:pt x="181377" y="136865"/>
                  </a:lnTo>
                  <a:lnTo>
                    <a:pt x="176250" y="138109"/>
                  </a:lnTo>
                  <a:lnTo>
                    <a:pt x="170482" y="138731"/>
                  </a:lnTo>
                  <a:lnTo>
                    <a:pt x="164073" y="138109"/>
                  </a:lnTo>
                  <a:lnTo>
                    <a:pt x="157023" y="137487"/>
                  </a:lnTo>
                  <a:lnTo>
                    <a:pt x="143564" y="134998"/>
                  </a:lnTo>
                  <a:lnTo>
                    <a:pt x="129464" y="131888"/>
                  </a:lnTo>
                  <a:lnTo>
                    <a:pt x="116645" y="129399"/>
                  </a:lnTo>
                  <a:lnTo>
                    <a:pt x="110236" y="128777"/>
                  </a:lnTo>
                  <a:lnTo>
                    <a:pt x="105109" y="128155"/>
                  </a:lnTo>
                  <a:lnTo>
                    <a:pt x="94854" y="128155"/>
                  </a:lnTo>
                  <a:lnTo>
                    <a:pt x="83318" y="128777"/>
                  </a:lnTo>
                  <a:lnTo>
                    <a:pt x="58323" y="130021"/>
                  </a:lnTo>
                  <a:lnTo>
                    <a:pt x="45505" y="130021"/>
                  </a:lnTo>
                  <a:lnTo>
                    <a:pt x="33327" y="128777"/>
                  </a:lnTo>
                  <a:lnTo>
                    <a:pt x="27559" y="128155"/>
                  </a:lnTo>
                  <a:lnTo>
                    <a:pt x="22432" y="126289"/>
                  </a:lnTo>
                  <a:lnTo>
                    <a:pt x="17946" y="124422"/>
                  </a:lnTo>
                  <a:lnTo>
                    <a:pt x="14100" y="121934"/>
                  </a:lnTo>
                  <a:lnTo>
                    <a:pt x="13459" y="141219"/>
                  </a:lnTo>
                  <a:lnTo>
                    <a:pt x="12177" y="160505"/>
                  </a:lnTo>
                  <a:lnTo>
                    <a:pt x="9614" y="181034"/>
                  </a:lnTo>
                  <a:lnTo>
                    <a:pt x="7050" y="202186"/>
                  </a:lnTo>
                  <a:lnTo>
                    <a:pt x="1923" y="243245"/>
                  </a:lnTo>
                  <a:lnTo>
                    <a:pt x="641" y="263153"/>
                  </a:lnTo>
                  <a:lnTo>
                    <a:pt x="0" y="283061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956349" y="753812"/>
              <a:ext cx="226883" cy="146819"/>
            </a:xfrm>
            <a:custGeom>
              <a:avLst/>
              <a:gdLst/>
              <a:ahLst/>
              <a:cxnLst/>
              <a:rect l="0" t="0" r="0" b="0"/>
              <a:pathLst>
                <a:path w="226883" h="146819">
                  <a:moveTo>
                    <a:pt x="226882" y="0"/>
                  </a:moveTo>
                  <a:lnTo>
                    <a:pt x="226241" y="1244"/>
                  </a:lnTo>
                  <a:lnTo>
                    <a:pt x="226241" y="4977"/>
                  </a:lnTo>
                  <a:lnTo>
                    <a:pt x="224318" y="10576"/>
                  </a:lnTo>
                  <a:lnTo>
                    <a:pt x="223677" y="18041"/>
                  </a:lnTo>
                  <a:lnTo>
                    <a:pt x="221754" y="27373"/>
                  </a:lnTo>
                  <a:lnTo>
                    <a:pt x="220472" y="38571"/>
                  </a:lnTo>
                  <a:lnTo>
                    <a:pt x="219832" y="50391"/>
                  </a:lnTo>
                  <a:lnTo>
                    <a:pt x="217268" y="64077"/>
                  </a:lnTo>
                  <a:lnTo>
                    <a:pt x="217268" y="67188"/>
                  </a:lnTo>
                  <a:lnTo>
                    <a:pt x="217268" y="70920"/>
                  </a:lnTo>
                  <a:lnTo>
                    <a:pt x="217268" y="75275"/>
                  </a:lnTo>
                  <a:lnTo>
                    <a:pt x="217909" y="81496"/>
                  </a:lnTo>
                  <a:lnTo>
                    <a:pt x="219832" y="93938"/>
                  </a:lnTo>
                  <a:lnTo>
                    <a:pt x="220472" y="107003"/>
                  </a:lnTo>
                  <a:lnTo>
                    <a:pt x="221754" y="120067"/>
                  </a:lnTo>
                  <a:lnTo>
                    <a:pt x="223677" y="125666"/>
                  </a:lnTo>
                  <a:lnTo>
                    <a:pt x="223677" y="130643"/>
                  </a:lnTo>
                  <a:lnTo>
                    <a:pt x="223677" y="134998"/>
                  </a:lnTo>
                  <a:lnTo>
                    <a:pt x="224318" y="138730"/>
                  </a:lnTo>
                  <a:lnTo>
                    <a:pt x="224318" y="141219"/>
                  </a:lnTo>
                  <a:lnTo>
                    <a:pt x="223677" y="141841"/>
                  </a:lnTo>
                  <a:lnTo>
                    <a:pt x="221754" y="143707"/>
                  </a:lnTo>
                  <a:lnTo>
                    <a:pt x="219832" y="144951"/>
                  </a:lnTo>
                  <a:lnTo>
                    <a:pt x="214063" y="146196"/>
                  </a:lnTo>
                  <a:lnTo>
                    <a:pt x="207013" y="146196"/>
                  </a:lnTo>
                  <a:lnTo>
                    <a:pt x="198682" y="146196"/>
                  </a:lnTo>
                  <a:lnTo>
                    <a:pt x="184582" y="144329"/>
                  </a:lnTo>
                  <a:lnTo>
                    <a:pt x="178173" y="143707"/>
                  </a:lnTo>
                  <a:lnTo>
                    <a:pt x="173686" y="143085"/>
                  </a:lnTo>
                  <a:lnTo>
                    <a:pt x="163432" y="143085"/>
                  </a:lnTo>
                  <a:lnTo>
                    <a:pt x="153177" y="143085"/>
                  </a:lnTo>
                  <a:lnTo>
                    <a:pt x="130745" y="143707"/>
                  </a:lnTo>
                  <a:lnTo>
                    <a:pt x="83959" y="146196"/>
                  </a:lnTo>
                  <a:lnTo>
                    <a:pt x="60246" y="146818"/>
                  </a:lnTo>
                  <a:lnTo>
                    <a:pt x="38455" y="146196"/>
                  </a:lnTo>
                  <a:lnTo>
                    <a:pt x="28200" y="145574"/>
                  </a:lnTo>
                  <a:lnTo>
                    <a:pt x="18587" y="143707"/>
                  </a:lnTo>
                  <a:lnTo>
                    <a:pt x="8973" y="141841"/>
                  </a:lnTo>
                  <a:lnTo>
                    <a:pt x="0" y="139352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1005699" y="903741"/>
              <a:ext cx="13460" cy="155528"/>
            </a:xfrm>
            <a:custGeom>
              <a:avLst/>
              <a:gdLst/>
              <a:ahLst/>
              <a:cxnLst/>
              <a:rect l="0" t="0" r="0" b="0"/>
              <a:pathLst>
                <a:path w="13460" h="155528">
                  <a:moveTo>
                    <a:pt x="9614" y="155527"/>
                  </a:moveTo>
                  <a:lnTo>
                    <a:pt x="9614" y="151795"/>
                  </a:lnTo>
                  <a:lnTo>
                    <a:pt x="8332" y="147440"/>
                  </a:lnTo>
                  <a:lnTo>
                    <a:pt x="7050" y="141841"/>
                  </a:lnTo>
                  <a:lnTo>
                    <a:pt x="5768" y="135620"/>
                  </a:lnTo>
                  <a:lnTo>
                    <a:pt x="2564" y="124422"/>
                  </a:lnTo>
                  <a:lnTo>
                    <a:pt x="1282" y="119445"/>
                  </a:lnTo>
                  <a:lnTo>
                    <a:pt x="641" y="115712"/>
                  </a:lnTo>
                  <a:lnTo>
                    <a:pt x="0" y="101404"/>
                  </a:lnTo>
                  <a:lnTo>
                    <a:pt x="641" y="87095"/>
                  </a:lnTo>
                  <a:lnTo>
                    <a:pt x="2564" y="72164"/>
                  </a:lnTo>
                  <a:lnTo>
                    <a:pt x="4487" y="57234"/>
                  </a:lnTo>
                  <a:lnTo>
                    <a:pt x="9614" y="27995"/>
                  </a:lnTo>
                  <a:lnTo>
                    <a:pt x="12178" y="13686"/>
                  </a:lnTo>
                  <a:lnTo>
                    <a:pt x="13459" y="0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808299" y="624413"/>
              <a:ext cx="78833" cy="119446"/>
            </a:xfrm>
            <a:custGeom>
              <a:avLst/>
              <a:gdLst/>
              <a:ahLst/>
              <a:cxnLst/>
              <a:rect l="0" t="0" r="0" b="0"/>
              <a:pathLst>
                <a:path w="78833" h="119446">
                  <a:moveTo>
                    <a:pt x="78832" y="0"/>
                  </a:moveTo>
                  <a:lnTo>
                    <a:pt x="75628" y="1245"/>
                  </a:lnTo>
                  <a:lnTo>
                    <a:pt x="72423" y="4355"/>
                  </a:lnTo>
                  <a:lnTo>
                    <a:pt x="68578" y="9954"/>
                  </a:lnTo>
                  <a:lnTo>
                    <a:pt x="64091" y="16797"/>
                  </a:lnTo>
                  <a:lnTo>
                    <a:pt x="59605" y="25507"/>
                  </a:lnTo>
                  <a:lnTo>
                    <a:pt x="55119" y="34839"/>
                  </a:lnTo>
                  <a:lnTo>
                    <a:pt x="45505" y="54746"/>
                  </a:lnTo>
                  <a:lnTo>
                    <a:pt x="36532" y="75898"/>
                  </a:lnTo>
                  <a:lnTo>
                    <a:pt x="32046" y="85229"/>
                  </a:lnTo>
                  <a:lnTo>
                    <a:pt x="28201" y="93939"/>
                  </a:lnTo>
                  <a:lnTo>
                    <a:pt x="24355" y="102026"/>
                  </a:lnTo>
                  <a:lnTo>
                    <a:pt x="21150" y="107625"/>
                  </a:lnTo>
                  <a:lnTo>
                    <a:pt x="18587" y="111980"/>
                  </a:lnTo>
                  <a:lnTo>
                    <a:pt x="16664" y="114469"/>
                  </a:lnTo>
                  <a:lnTo>
                    <a:pt x="12819" y="116335"/>
                  </a:lnTo>
                  <a:lnTo>
                    <a:pt x="8332" y="117579"/>
                  </a:lnTo>
                  <a:lnTo>
                    <a:pt x="0" y="119445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36499" y="631878"/>
              <a:ext cx="172406" cy="120691"/>
            </a:xfrm>
            <a:custGeom>
              <a:avLst/>
              <a:gdLst/>
              <a:ahLst/>
              <a:cxnLst/>
              <a:rect l="0" t="0" r="0" b="0"/>
              <a:pathLst>
                <a:path w="172406" h="120691">
                  <a:moveTo>
                    <a:pt x="171123" y="3733"/>
                  </a:moveTo>
                  <a:lnTo>
                    <a:pt x="172405" y="0"/>
                  </a:lnTo>
                  <a:lnTo>
                    <a:pt x="172405" y="10576"/>
                  </a:lnTo>
                  <a:lnTo>
                    <a:pt x="171764" y="21774"/>
                  </a:lnTo>
                  <a:lnTo>
                    <a:pt x="169200" y="44792"/>
                  </a:lnTo>
                  <a:lnTo>
                    <a:pt x="165355" y="68432"/>
                  </a:lnTo>
                  <a:lnTo>
                    <a:pt x="162791" y="79008"/>
                  </a:lnTo>
                  <a:lnTo>
                    <a:pt x="160869" y="89584"/>
                  </a:lnTo>
                  <a:lnTo>
                    <a:pt x="160228" y="90206"/>
                  </a:lnTo>
                  <a:lnTo>
                    <a:pt x="158946" y="93317"/>
                  </a:lnTo>
                  <a:lnTo>
                    <a:pt x="157023" y="97050"/>
                  </a:lnTo>
                  <a:lnTo>
                    <a:pt x="155100" y="102026"/>
                  </a:lnTo>
                  <a:lnTo>
                    <a:pt x="151255" y="111980"/>
                  </a:lnTo>
                  <a:lnTo>
                    <a:pt x="149332" y="116335"/>
                  </a:lnTo>
                  <a:lnTo>
                    <a:pt x="149332" y="119446"/>
                  </a:lnTo>
                  <a:lnTo>
                    <a:pt x="148050" y="118201"/>
                  </a:lnTo>
                  <a:lnTo>
                    <a:pt x="147409" y="119446"/>
                  </a:lnTo>
                  <a:lnTo>
                    <a:pt x="146128" y="120068"/>
                  </a:lnTo>
                  <a:lnTo>
                    <a:pt x="144205" y="120690"/>
                  </a:lnTo>
                  <a:lnTo>
                    <a:pt x="142282" y="120690"/>
                  </a:lnTo>
                  <a:lnTo>
                    <a:pt x="135873" y="120690"/>
                  </a:lnTo>
                  <a:lnTo>
                    <a:pt x="128823" y="120068"/>
                  </a:lnTo>
                  <a:lnTo>
                    <a:pt x="121773" y="119446"/>
                  </a:lnTo>
                  <a:lnTo>
                    <a:pt x="114723" y="118201"/>
                  </a:lnTo>
                  <a:lnTo>
                    <a:pt x="109596" y="117579"/>
                  </a:lnTo>
                  <a:lnTo>
                    <a:pt x="106391" y="116957"/>
                  </a:lnTo>
                  <a:lnTo>
                    <a:pt x="80114" y="113224"/>
                  </a:lnTo>
                  <a:lnTo>
                    <a:pt x="53837" y="110736"/>
                  </a:lnTo>
                  <a:lnTo>
                    <a:pt x="26919" y="108248"/>
                  </a:lnTo>
                  <a:lnTo>
                    <a:pt x="0" y="105759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994804" y="625658"/>
              <a:ext cx="236496" cy="129399"/>
            </a:xfrm>
            <a:custGeom>
              <a:avLst/>
              <a:gdLst/>
              <a:ahLst/>
              <a:cxnLst/>
              <a:rect l="0" t="0" r="0" b="0"/>
              <a:pathLst>
                <a:path w="236496" h="129399">
                  <a:moveTo>
                    <a:pt x="236495" y="3732"/>
                  </a:moveTo>
                  <a:lnTo>
                    <a:pt x="236495" y="0"/>
                  </a:lnTo>
                  <a:lnTo>
                    <a:pt x="235854" y="22396"/>
                  </a:lnTo>
                  <a:lnTo>
                    <a:pt x="233291" y="45414"/>
                  </a:lnTo>
                  <a:lnTo>
                    <a:pt x="230086" y="68432"/>
                  </a:lnTo>
                  <a:lnTo>
                    <a:pt x="224959" y="90205"/>
                  </a:lnTo>
                  <a:lnTo>
                    <a:pt x="224318" y="97049"/>
                  </a:lnTo>
                  <a:lnTo>
                    <a:pt x="224318" y="103892"/>
                  </a:lnTo>
                  <a:lnTo>
                    <a:pt x="224318" y="110735"/>
                  </a:lnTo>
                  <a:lnTo>
                    <a:pt x="223677" y="116956"/>
                  </a:lnTo>
                  <a:lnTo>
                    <a:pt x="221754" y="117578"/>
                  </a:lnTo>
                  <a:lnTo>
                    <a:pt x="220472" y="118200"/>
                  </a:lnTo>
                  <a:lnTo>
                    <a:pt x="213422" y="120689"/>
                  </a:lnTo>
                  <a:lnTo>
                    <a:pt x="207013" y="121933"/>
                  </a:lnTo>
                  <a:lnTo>
                    <a:pt x="204450" y="122555"/>
                  </a:lnTo>
                  <a:lnTo>
                    <a:pt x="201886" y="123177"/>
                  </a:lnTo>
                  <a:lnTo>
                    <a:pt x="190991" y="124422"/>
                  </a:lnTo>
                  <a:lnTo>
                    <a:pt x="178813" y="125666"/>
                  </a:lnTo>
                  <a:lnTo>
                    <a:pt x="153177" y="125666"/>
                  </a:lnTo>
                  <a:lnTo>
                    <a:pt x="128182" y="125666"/>
                  </a:lnTo>
                  <a:lnTo>
                    <a:pt x="104468" y="125666"/>
                  </a:lnTo>
                  <a:lnTo>
                    <a:pt x="77550" y="126910"/>
                  </a:lnTo>
                  <a:lnTo>
                    <a:pt x="51273" y="128154"/>
                  </a:lnTo>
                  <a:lnTo>
                    <a:pt x="26277" y="129398"/>
                  </a:lnTo>
                  <a:lnTo>
                    <a:pt x="0" y="129398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1224890" y="615704"/>
              <a:ext cx="187787" cy="131888"/>
            </a:xfrm>
            <a:custGeom>
              <a:avLst/>
              <a:gdLst/>
              <a:ahLst/>
              <a:cxnLst/>
              <a:rect l="0" t="0" r="0" b="0"/>
              <a:pathLst>
                <a:path w="187787" h="131888">
                  <a:moveTo>
                    <a:pt x="158945" y="0"/>
                  </a:moveTo>
                  <a:lnTo>
                    <a:pt x="159586" y="6843"/>
                  </a:lnTo>
                  <a:lnTo>
                    <a:pt x="161509" y="14308"/>
                  </a:lnTo>
                  <a:lnTo>
                    <a:pt x="164072" y="23018"/>
                  </a:lnTo>
                  <a:lnTo>
                    <a:pt x="167918" y="31727"/>
                  </a:lnTo>
                  <a:lnTo>
                    <a:pt x="176250" y="50391"/>
                  </a:lnTo>
                  <a:lnTo>
                    <a:pt x="180095" y="59722"/>
                  </a:lnTo>
                  <a:lnTo>
                    <a:pt x="183300" y="69054"/>
                  </a:lnTo>
                  <a:lnTo>
                    <a:pt x="185863" y="77764"/>
                  </a:lnTo>
                  <a:lnTo>
                    <a:pt x="187145" y="86473"/>
                  </a:lnTo>
                  <a:lnTo>
                    <a:pt x="187786" y="93938"/>
                  </a:lnTo>
                  <a:lnTo>
                    <a:pt x="185863" y="101404"/>
                  </a:lnTo>
                  <a:lnTo>
                    <a:pt x="184581" y="104514"/>
                  </a:lnTo>
                  <a:lnTo>
                    <a:pt x="182659" y="107625"/>
                  </a:lnTo>
                  <a:lnTo>
                    <a:pt x="180095" y="110113"/>
                  </a:lnTo>
                  <a:lnTo>
                    <a:pt x="176891" y="112602"/>
                  </a:lnTo>
                  <a:lnTo>
                    <a:pt x="173045" y="114468"/>
                  </a:lnTo>
                  <a:lnTo>
                    <a:pt x="168559" y="115712"/>
                  </a:lnTo>
                  <a:lnTo>
                    <a:pt x="163431" y="116956"/>
                  </a:lnTo>
                  <a:lnTo>
                    <a:pt x="157663" y="118201"/>
                  </a:lnTo>
                  <a:lnTo>
                    <a:pt x="138436" y="120067"/>
                  </a:lnTo>
                  <a:lnTo>
                    <a:pt x="118568" y="122555"/>
                  </a:lnTo>
                  <a:lnTo>
                    <a:pt x="78832" y="127532"/>
                  </a:lnTo>
                  <a:lnTo>
                    <a:pt x="38454" y="131265"/>
                  </a:lnTo>
                  <a:lnTo>
                    <a:pt x="19227" y="131887"/>
                  </a:lnTo>
                  <a:lnTo>
                    <a:pt x="0" y="131887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1381912" y="746347"/>
              <a:ext cx="16024" cy="75276"/>
            </a:xfrm>
            <a:custGeom>
              <a:avLst/>
              <a:gdLst/>
              <a:ahLst/>
              <a:cxnLst/>
              <a:rect l="0" t="0" r="0" b="0"/>
              <a:pathLst>
                <a:path w="16024" h="75276">
                  <a:moveTo>
                    <a:pt x="16023" y="74031"/>
                  </a:moveTo>
                  <a:lnTo>
                    <a:pt x="14741" y="75275"/>
                  </a:lnTo>
                  <a:lnTo>
                    <a:pt x="14100" y="66565"/>
                  </a:lnTo>
                  <a:lnTo>
                    <a:pt x="12818" y="57234"/>
                  </a:lnTo>
                  <a:lnTo>
                    <a:pt x="11537" y="47280"/>
                  </a:lnTo>
                  <a:lnTo>
                    <a:pt x="8973" y="37326"/>
                  </a:lnTo>
                  <a:lnTo>
                    <a:pt x="4487" y="17419"/>
                  </a:lnTo>
                  <a:lnTo>
                    <a:pt x="2564" y="8087"/>
                  </a:lnTo>
                  <a:lnTo>
                    <a:pt x="0" y="0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1186435" y="881967"/>
              <a:ext cx="208937" cy="17420"/>
            </a:xfrm>
            <a:custGeom>
              <a:avLst/>
              <a:gdLst/>
              <a:ahLst/>
              <a:cxnLst/>
              <a:rect l="0" t="0" r="0" b="0"/>
              <a:pathLst>
                <a:path w="208937" h="17420">
                  <a:moveTo>
                    <a:pt x="208936" y="0"/>
                  </a:moveTo>
                  <a:lnTo>
                    <a:pt x="182659" y="622"/>
                  </a:lnTo>
                  <a:lnTo>
                    <a:pt x="157023" y="1866"/>
                  </a:lnTo>
                  <a:lnTo>
                    <a:pt x="104468" y="6843"/>
                  </a:lnTo>
                  <a:lnTo>
                    <a:pt x="52554" y="13064"/>
                  </a:lnTo>
                  <a:lnTo>
                    <a:pt x="0" y="17419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1410753" y="695956"/>
              <a:ext cx="134592" cy="34217"/>
            </a:xfrm>
            <a:custGeom>
              <a:avLst/>
              <a:gdLst/>
              <a:ahLst/>
              <a:cxnLst/>
              <a:rect l="0" t="0" r="0" b="0"/>
              <a:pathLst>
                <a:path w="134592" h="34217">
                  <a:moveTo>
                    <a:pt x="134591" y="0"/>
                  </a:moveTo>
                  <a:lnTo>
                    <a:pt x="133950" y="0"/>
                  </a:lnTo>
                  <a:lnTo>
                    <a:pt x="134591" y="0"/>
                  </a:lnTo>
                  <a:lnTo>
                    <a:pt x="133950" y="622"/>
                  </a:lnTo>
                  <a:lnTo>
                    <a:pt x="133309" y="1244"/>
                  </a:lnTo>
                  <a:lnTo>
                    <a:pt x="133309" y="2488"/>
                  </a:lnTo>
                  <a:lnTo>
                    <a:pt x="132027" y="3732"/>
                  </a:lnTo>
                  <a:lnTo>
                    <a:pt x="116005" y="10576"/>
                  </a:lnTo>
                  <a:lnTo>
                    <a:pt x="100623" y="15553"/>
                  </a:lnTo>
                  <a:lnTo>
                    <a:pt x="84600" y="19285"/>
                  </a:lnTo>
                  <a:lnTo>
                    <a:pt x="68577" y="22396"/>
                  </a:lnTo>
                  <a:lnTo>
                    <a:pt x="35250" y="27995"/>
                  </a:lnTo>
                  <a:lnTo>
                    <a:pt x="17946" y="30483"/>
                  </a:lnTo>
                  <a:lnTo>
                    <a:pt x="0" y="34216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1303081" y="513678"/>
              <a:ext cx="158305" cy="85230"/>
            </a:xfrm>
            <a:custGeom>
              <a:avLst/>
              <a:gdLst/>
              <a:ahLst/>
              <a:cxnLst/>
              <a:rect l="0" t="0" r="0" b="0"/>
              <a:pathLst>
                <a:path w="158305" h="85230">
                  <a:moveTo>
                    <a:pt x="2563" y="2488"/>
                  </a:moveTo>
                  <a:lnTo>
                    <a:pt x="0" y="0"/>
                  </a:lnTo>
                  <a:lnTo>
                    <a:pt x="641" y="6221"/>
                  </a:lnTo>
                  <a:lnTo>
                    <a:pt x="1923" y="12442"/>
                  </a:lnTo>
                  <a:lnTo>
                    <a:pt x="5768" y="24884"/>
                  </a:lnTo>
                  <a:lnTo>
                    <a:pt x="11536" y="37326"/>
                  </a:lnTo>
                  <a:lnTo>
                    <a:pt x="17945" y="49146"/>
                  </a:lnTo>
                  <a:lnTo>
                    <a:pt x="21791" y="55367"/>
                  </a:lnTo>
                  <a:lnTo>
                    <a:pt x="24995" y="61589"/>
                  </a:lnTo>
                  <a:lnTo>
                    <a:pt x="28200" y="66565"/>
                  </a:lnTo>
                  <a:lnTo>
                    <a:pt x="30123" y="70920"/>
                  </a:lnTo>
                  <a:lnTo>
                    <a:pt x="32045" y="74653"/>
                  </a:lnTo>
                  <a:lnTo>
                    <a:pt x="33968" y="77763"/>
                  </a:lnTo>
                  <a:lnTo>
                    <a:pt x="37813" y="82118"/>
                  </a:lnTo>
                  <a:lnTo>
                    <a:pt x="39736" y="83985"/>
                  </a:lnTo>
                  <a:lnTo>
                    <a:pt x="42300" y="84607"/>
                  </a:lnTo>
                  <a:lnTo>
                    <a:pt x="45504" y="85229"/>
                  </a:lnTo>
                  <a:lnTo>
                    <a:pt x="48709" y="85229"/>
                  </a:lnTo>
                  <a:lnTo>
                    <a:pt x="52554" y="85229"/>
                  </a:lnTo>
                  <a:lnTo>
                    <a:pt x="57682" y="84607"/>
                  </a:lnTo>
                  <a:lnTo>
                    <a:pt x="63450" y="83985"/>
                  </a:lnTo>
                  <a:lnTo>
                    <a:pt x="69859" y="82740"/>
                  </a:lnTo>
                  <a:lnTo>
                    <a:pt x="92932" y="79630"/>
                  </a:lnTo>
                  <a:lnTo>
                    <a:pt x="114723" y="75275"/>
                  </a:lnTo>
                  <a:lnTo>
                    <a:pt x="135873" y="70920"/>
                  </a:lnTo>
                  <a:lnTo>
                    <a:pt x="158304" y="65321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1120422" y="528608"/>
              <a:ext cx="221755" cy="92696"/>
            </a:xfrm>
            <a:custGeom>
              <a:avLst/>
              <a:gdLst/>
              <a:ahLst/>
              <a:cxnLst/>
              <a:rect l="0" t="0" r="0" b="0"/>
              <a:pathLst>
                <a:path w="221755" h="92696">
                  <a:moveTo>
                    <a:pt x="8973" y="1245"/>
                  </a:moveTo>
                  <a:lnTo>
                    <a:pt x="8973" y="0"/>
                  </a:lnTo>
                  <a:lnTo>
                    <a:pt x="6409" y="3111"/>
                  </a:lnTo>
                  <a:lnTo>
                    <a:pt x="4486" y="7466"/>
                  </a:lnTo>
                  <a:lnTo>
                    <a:pt x="3204" y="13065"/>
                  </a:lnTo>
                  <a:lnTo>
                    <a:pt x="2563" y="18664"/>
                  </a:lnTo>
                  <a:lnTo>
                    <a:pt x="1923" y="29862"/>
                  </a:lnTo>
                  <a:lnTo>
                    <a:pt x="1282" y="34839"/>
                  </a:lnTo>
                  <a:lnTo>
                    <a:pt x="1282" y="38571"/>
                  </a:lnTo>
                  <a:lnTo>
                    <a:pt x="1282" y="44170"/>
                  </a:lnTo>
                  <a:lnTo>
                    <a:pt x="641" y="49769"/>
                  </a:lnTo>
                  <a:lnTo>
                    <a:pt x="0" y="64078"/>
                  </a:lnTo>
                  <a:lnTo>
                    <a:pt x="0" y="78386"/>
                  </a:lnTo>
                  <a:lnTo>
                    <a:pt x="0" y="85229"/>
                  </a:lnTo>
                  <a:lnTo>
                    <a:pt x="0" y="90828"/>
                  </a:lnTo>
                  <a:lnTo>
                    <a:pt x="1282" y="91451"/>
                  </a:lnTo>
                  <a:lnTo>
                    <a:pt x="3845" y="92073"/>
                  </a:lnTo>
                  <a:lnTo>
                    <a:pt x="7050" y="92695"/>
                  </a:lnTo>
                  <a:lnTo>
                    <a:pt x="8973" y="92695"/>
                  </a:lnTo>
                  <a:lnTo>
                    <a:pt x="19868" y="90206"/>
                  </a:lnTo>
                  <a:lnTo>
                    <a:pt x="31404" y="89584"/>
                  </a:lnTo>
                  <a:lnTo>
                    <a:pt x="42941" y="89584"/>
                  </a:lnTo>
                  <a:lnTo>
                    <a:pt x="54477" y="90828"/>
                  </a:lnTo>
                  <a:lnTo>
                    <a:pt x="61527" y="90828"/>
                  </a:lnTo>
                  <a:lnTo>
                    <a:pt x="69859" y="90828"/>
                  </a:lnTo>
                  <a:lnTo>
                    <a:pt x="80113" y="90206"/>
                  </a:lnTo>
                  <a:lnTo>
                    <a:pt x="91009" y="89584"/>
                  </a:lnTo>
                  <a:lnTo>
                    <a:pt x="103186" y="88340"/>
                  </a:lnTo>
                  <a:lnTo>
                    <a:pt x="116004" y="87096"/>
                  </a:lnTo>
                  <a:lnTo>
                    <a:pt x="142282" y="83363"/>
                  </a:lnTo>
                  <a:lnTo>
                    <a:pt x="167918" y="80253"/>
                  </a:lnTo>
                  <a:lnTo>
                    <a:pt x="180095" y="78386"/>
                  </a:lnTo>
                  <a:lnTo>
                    <a:pt x="190991" y="76520"/>
                  </a:lnTo>
                  <a:lnTo>
                    <a:pt x="201245" y="75276"/>
                  </a:lnTo>
                  <a:lnTo>
                    <a:pt x="209577" y="74031"/>
                  </a:lnTo>
                  <a:lnTo>
                    <a:pt x="216627" y="73409"/>
                  </a:lnTo>
                  <a:lnTo>
                    <a:pt x="221754" y="72787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996086" y="529852"/>
              <a:ext cx="117928" cy="100783"/>
            </a:xfrm>
            <a:custGeom>
              <a:avLst/>
              <a:gdLst/>
              <a:ahLst/>
              <a:cxnLst/>
              <a:rect l="0" t="0" r="0" b="0"/>
              <a:pathLst>
                <a:path w="117928" h="100783">
                  <a:moveTo>
                    <a:pt x="115364" y="97049"/>
                  </a:moveTo>
                  <a:lnTo>
                    <a:pt x="117927" y="94561"/>
                  </a:lnTo>
                  <a:lnTo>
                    <a:pt x="112159" y="94561"/>
                  </a:lnTo>
                  <a:lnTo>
                    <a:pt x="105109" y="93939"/>
                  </a:lnTo>
                  <a:lnTo>
                    <a:pt x="89727" y="92695"/>
                  </a:lnTo>
                  <a:lnTo>
                    <a:pt x="73064" y="91450"/>
                  </a:lnTo>
                  <a:lnTo>
                    <a:pt x="55118" y="90828"/>
                  </a:lnTo>
                  <a:lnTo>
                    <a:pt x="37814" y="90828"/>
                  </a:lnTo>
                  <a:lnTo>
                    <a:pt x="30123" y="90828"/>
                  </a:lnTo>
                  <a:lnTo>
                    <a:pt x="22432" y="92073"/>
                  </a:lnTo>
                  <a:lnTo>
                    <a:pt x="15382" y="93317"/>
                  </a:lnTo>
                  <a:lnTo>
                    <a:pt x="9614" y="95183"/>
                  </a:lnTo>
                  <a:lnTo>
                    <a:pt x="3845" y="97672"/>
                  </a:lnTo>
                  <a:lnTo>
                    <a:pt x="0" y="100782"/>
                  </a:lnTo>
                  <a:lnTo>
                    <a:pt x="641" y="95183"/>
                  </a:lnTo>
                  <a:lnTo>
                    <a:pt x="1923" y="88340"/>
                  </a:lnTo>
                  <a:lnTo>
                    <a:pt x="5768" y="75898"/>
                  </a:lnTo>
                  <a:lnTo>
                    <a:pt x="11536" y="62211"/>
                  </a:lnTo>
                  <a:lnTo>
                    <a:pt x="19227" y="49147"/>
                  </a:lnTo>
                  <a:lnTo>
                    <a:pt x="26918" y="36083"/>
                  </a:lnTo>
                  <a:lnTo>
                    <a:pt x="34609" y="23018"/>
                  </a:lnTo>
                  <a:lnTo>
                    <a:pt x="42300" y="11198"/>
                  </a:lnTo>
                  <a:lnTo>
                    <a:pt x="48068" y="0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901231" y="525498"/>
              <a:ext cx="50633" cy="93317"/>
            </a:xfrm>
            <a:custGeom>
              <a:avLst/>
              <a:gdLst/>
              <a:ahLst/>
              <a:cxnLst/>
              <a:rect l="0" t="0" r="0" b="0"/>
              <a:pathLst>
                <a:path w="50633" h="93317">
                  <a:moveTo>
                    <a:pt x="0" y="92072"/>
                  </a:moveTo>
                  <a:lnTo>
                    <a:pt x="0" y="93316"/>
                  </a:lnTo>
                  <a:lnTo>
                    <a:pt x="1282" y="92072"/>
                  </a:lnTo>
                  <a:lnTo>
                    <a:pt x="2564" y="88961"/>
                  </a:lnTo>
                  <a:lnTo>
                    <a:pt x="5128" y="84607"/>
                  </a:lnTo>
                  <a:lnTo>
                    <a:pt x="8332" y="78386"/>
                  </a:lnTo>
                  <a:lnTo>
                    <a:pt x="11537" y="72164"/>
                  </a:lnTo>
                  <a:lnTo>
                    <a:pt x="16023" y="64699"/>
                  </a:lnTo>
                  <a:lnTo>
                    <a:pt x="24996" y="48524"/>
                  </a:lnTo>
                  <a:lnTo>
                    <a:pt x="33969" y="31727"/>
                  </a:lnTo>
                  <a:lnTo>
                    <a:pt x="37814" y="24262"/>
                  </a:lnTo>
                  <a:lnTo>
                    <a:pt x="41659" y="16797"/>
                  </a:lnTo>
                  <a:lnTo>
                    <a:pt x="45505" y="10576"/>
                  </a:lnTo>
                  <a:lnTo>
                    <a:pt x="48069" y="6221"/>
                  </a:lnTo>
                  <a:lnTo>
                    <a:pt x="49991" y="2488"/>
                  </a:lnTo>
                  <a:lnTo>
                    <a:pt x="50632" y="0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849959" y="618192"/>
              <a:ext cx="147410" cy="8711"/>
            </a:xfrm>
            <a:custGeom>
              <a:avLst/>
              <a:gdLst/>
              <a:ahLst/>
              <a:cxnLst/>
              <a:rect l="0" t="0" r="0" b="0"/>
              <a:pathLst>
                <a:path w="147410" h="8711">
                  <a:moveTo>
                    <a:pt x="147409" y="8710"/>
                  </a:moveTo>
                  <a:lnTo>
                    <a:pt x="128822" y="8088"/>
                  </a:lnTo>
                  <a:lnTo>
                    <a:pt x="110877" y="6843"/>
                  </a:lnTo>
                  <a:lnTo>
                    <a:pt x="74345" y="3733"/>
                  </a:lnTo>
                  <a:lnTo>
                    <a:pt x="37172" y="622"/>
                  </a:lnTo>
                  <a:lnTo>
                    <a:pt x="18586" y="0"/>
                  </a:lnTo>
                  <a:lnTo>
                    <a:pt x="0" y="0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927509" y="455199"/>
              <a:ext cx="162791" cy="66567"/>
            </a:xfrm>
            <a:custGeom>
              <a:avLst/>
              <a:gdLst/>
              <a:ahLst/>
              <a:cxnLst/>
              <a:rect l="0" t="0" r="0" b="0"/>
              <a:pathLst>
                <a:path w="162791" h="66567">
                  <a:moveTo>
                    <a:pt x="159586" y="4355"/>
                  </a:moveTo>
                  <a:lnTo>
                    <a:pt x="162790" y="0"/>
                  </a:lnTo>
                  <a:lnTo>
                    <a:pt x="162149" y="3733"/>
                  </a:lnTo>
                  <a:lnTo>
                    <a:pt x="159586" y="6844"/>
                  </a:lnTo>
                  <a:lnTo>
                    <a:pt x="154458" y="14309"/>
                  </a:lnTo>
                  <a:lnTo>
                    <a:pt x="147409" y="21774"/>
                  </a:lnTo>
                  <a:lnTo>
                    <a:pt x="144845" y="24885"/>
                  </a:lnTo>
                  <a:lnTo>
                    <a:pt x="142922" y="27995"/>
                  </a:lnTo>
                  <a:lnTo>
                    <a:pt x="140358" y="32350"/>
                  </a:lnTo>
                  <a:lnTo>
                    <a:pt x="138436" y="37327"/>
                  </a:lnTo>
                  <a:lnTo>
                    <a:pt x="135231" y="47903"/>
                  </a:lnTo>
                  <a:lnTo>
                    <a:pt x="132027" y="57857"/>
                  </a:lnTo>
                  <a:lnTo>
                    <a:pt x="130104" y="62211"/>
                  </a:lnTo>
                  <a:lnTo>
                    <a:pt x="127540" y="65944"/>
                  </a:lnTo>
                  <a:lnTo>
                    <a:pt x="125618" y="65944"/>
                  </a:lnTo>
                  <a:lnTo>
                    <a:pt x="121772" y="66566"/>
                  </a:lnTo>
                  <a:lnTo>
                    <a:pt x="116004" y="65944"/>
                  </a:lnTo>
                  <a:lnTo>
                    <a:pt x="108954" y="65944"/>
                  </a:lnTo>
                  <a:lnTo>
                    <a:pt x="99981" y="65322"/>
                  </a:lnTo>
                  <a:lnTo>
                    <a:pt x="90368" y="64700"/>
                  </a:lnTo>
                  <a:lnTo>
                    <a:pt x="69859" y="63456"/>
                  </a:lnTo>
                  <a:lnTo>
                    <a:pt x="47427" y="62211"/>
                  </a:lnTo>
                  <a:lnTo>
                    <a:pt x="27559" y="60345"/>
                  </a:lnTo>
                  <a:lnTo>
                    <a:pt x="18586" y="59101"/>
                  </a:lnTo>
                  <a:lnTo>
                    <a:pt x="11536" y="58479"/>
                  </a:lnTo>
                  <a:lnTo>
                    <a:pt x="5127" y="57857"/>
                  </a:lnTo>
                  <a:lnTo>
                    <a:pt x="0" y="57235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976858" y="442757"/>
              <a:ext cx="62169" cy="75899"/>
            </a:xfrm>
            <a:custGeom>
              <a:avLst/>
              <a:gdLst/>
              <a:ahLst/>
              <a:cxnLst/>
              <a:rect l="0" t="0" r="0" b="0"/>
              <a:pathLst>
                <a:path w="62169" h="75899">
                  <a:moveTo>
                    <a:pt x="28200" y="1244"/>
                  </a:moveTo>
                  <a:lnTo>
                    <a:pt x="28841" y="622"/>
                  </a:lnTo>
                  <a:lnTo>
                    <a:pt x="29482" y="622"/>
                  </a:lnTo>
                  <a:lnTo>
                    <a:pt x="32686" y="0"/>
                  </a:lnTo>
                  <a:lnTo>
                    <a:pt x="37814" y="1244"/>
                  </a:lnTo>
                  <a:lnTo>
                    <a:pt x="42941" y="2489"/>
                  </a:lnTo>
                  <a:lnTo>
                    <a:pt x="54477" y="4977"/>
                  </a:lnTo>
                  <a:lnTo>
                    <a:pt x="58964" y="6221"/>
                  </a:lnTo>
                  <a:lnTo>
                    <a:pt x="62168" y="6843"/>
                  </a:lnTo>
                  <a:lnTo>
                    <a:pt x="45505" y="23640"/>
                  </a:lnTo>
                  <a:lnTo>
                    <a:pt x="30123" y="40437"/>
                  </a:lnTo>
                  <a:lnTo>
                    <a:pt x="0" y="75898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1049281" y="387389"/>
              <a:ext cx="108955" cy="142465"/>
            </a:xfrm>
            <a:custGeom>
              <a:avLst/>
              <a:gdLst/>
              <a:ahLst/>
              <a:cxnLst/>
              <a:rect l="0" t="0" r="0" b="0"/>
              <a:pathLst>
                <a:path w="108955" h="142465">
                  <a:moveTo>
                    <a:pt x="108954" y="141219"/>
                  </a:moveTo>
                  <a:lnTo>
                    <a:pt x="108313" y="142464"/>
                  </a:lnTo>
                  <a:lnTo>
                    <a:pt x="107672" y="129399"/>
                  </a:lnTo>
                  <a:lnTo>
                    <a:pt x="107672" y="118201"/>
                  </a:lnTo>
                  <a:lnTo>
                    <a:pt x="107672" y="107625"/>
                  </a:lnTo>
                  <a:lnTo>
                    <a:pt x="107672" y="98916"/>
                  </a:lnTo>
                  <a:lnTo>
                    <a:pt x="107672" y="90206"/>
                  </a:lnTo>
                  <a:lnTo>
                    <a:pt x="106391" y="83363"/>
                  </a:lnTo>
                  <a:lnTo>
                    <a:pt x="106391" y="77764"/>
                  </a:lnTo>
                  <a:lnTo>
                    <a:pt x="106391" y="72165"/>
                  </a:lnTo>
                  <a:lnTo>
                    <a:pt x="105750" y="67810"/>
                  </a:lnTo>
                  <a:lnTo>
                    <a:pt x="105109" y="64700"/>
                  </a:lnTo>
                  <a:lnTo>
                    <a:pt x="104468" y="62211"/>
                  </a:lnTo>
                  <a:lnTo>
                    <a:pt x="103186" y="59723"/>
                  </a:lnTo>
                  <a:lnTo>
                    <a:pt x="101904" y="58479"/>
                  </a:lnTo>
                  <a:lnTo>
                    <a:pt x="101263" y="57857"/>
                  </a:lnTo>
                  <a:lnTo>
                    <a:pt x="96777" y="57234"/>
                  </a:lnTo>
                  <a:lnTo>
                    <a:pt x="92291" y="57857"/>
                  </a:lnTo>
                  <a:lnTo>
                    <a:pt x="85241" y="60345"/>
                  </a:lnTo>
                  <a:lnTo>
                    <a:pt x="76268" y="62211"/>
                  </a:lnTo>
                  <a:lnTo>
                    <a:pt x="66654" y="64700"/>
                  </a:lnTo>
                  <a:lnTo>
                    <a:pt x="53836" y="66566"/>
                  </a:lnTo>
                  <a:lnTo>
                    <a:pt x="46786" y="67188"/>
                  </a:lnTo>
                  <a:lnTo>
                    <a:pt x="38454" y="67810"/>
                  </a:lnTo>
                  <a:lnTo>
                    <a:pt x="30764" y="67810"/>
                  </a:lnTo>
                  <a:lnTo>
                    <a:pt x="21150" y="67188"/>
                  </a:lnTo>
                  <a:lnTo>
                    <a:pt x="11536" y="65944"/>
                  </a:lnTo>
                  <a:lnTo>
                    <a:pt x="0" y="64700"/>
                  </a:lnTo>
                  <a:lnTo>
                    <a:pt x="5768" y="57234"/>
                  </a:lnTo>
                  <a:lnTo>
                    <a:pt x="12818" y="49147"/>
                  </a:lnTo>
                  <a:lnTo>
                    <a:pt x="19868" y="41060"/>
                  </a:lnTo>
                  <a:lnTo>
                    <a:pt x="28200" y="32972"/>
                  </a:lnTo>
                  <a:lnTo>
                    <a:pt x="45504" y="16797"/>
                  </a:lnTo>
                  <a:lnTo>
                    <a:pt x="62809" y="0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1063381" y="442757"/>
              <a:ext cx="210219" cy="84608"/>
            </a:xfrm>
            <a:custGeom>
              <a:avLst/>
              <a:gdLst/>
              <a:ahLst/>
              <a:cxnLst/>
              <a:rect l="0" t="0" r="0" b="0"/>
              <a:pathLst>
                <a:path w="210219" h="84608">
                  <a:moveTo>
                    <a:pt x="199963" y="0"/>
                  </a:moveTo>
                  <a:lnTo>
                    <a:pt x="201245" y="12442"/>
                  </a:lnTo>
                  <a:lnTo>
                    <a:pt x="203808" y="24262"/>
                  </a:lnTo>
                  <a:lnTo>
                    <a:pt x="207013" y="36082"/>
                  </a:lnTo>
                  <a:lnTo>
                    <a:pt x="208936" y="47903"/>
                  </a:lnTo>
                  <a:lnTo>
                    <a:pt x="208936" y="52879"/>
                  </a:lnTo>
                  <a:lnTo>
                    <a:pt x="209577" y="57856"/>
                  </a:lnTo>
                  <a:lnTo>
                    <a:pt x="210218" y="62833"/>
                  </a:lnTo>
                  <a:lnTo>
                    <a:pt x="210218" y="63455"/>
                  </a:lnTo>
                  <a:lnTo>
                    <a:pt x="210218" y="62833"/>
                  </a:lnTo>
                  <a:lnTo>
                    <a:pt x="198681" y="67810"/>
                  </a:lnTo>
                  <a:lnTo>
                    <a:pt x="186504" y="72165"/>
                  </a:lnTo>
                  <a:lnTo>
                    <a:pt x="174327" y="75898"/>
                  </a:lnTo>
                  <a:lnTo>
                    <a:pt x="161509" y="78386"/>
                  </a:lnTo>
                  <a:lnTo>
                    <a:pt x="148050" y="80874"/>
                  </a:lnTo>
                  <a:lnTo>
                    <a:pt x="134590" y="82119"/>
                  </a:lnTo>
                  <a:lnTo>
                    <a:pt x="107031" y="83985"/>
                  </a:lnTo>
                  <a:lnTo>
                    <a:pt x="78832" y="84607"/>
                  </a:lnTo>
                  <a:lnTo>
                    <a:pt x="51272" y="83985"/>
                  </a:lnTo>
                  <a:lnTo>
                    <a:pt x="24995" y="82741"/>
                  </a:lnTo>
                  <a:lnTo>
                    <a:pt x="0" y="82119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1160799" y="434048"/>
              <a:ext cx="181378" cy="66566"/>
            </a:xfrm>
            <a:custGeom>
              <a:avLst/>
              <a:gdLst/>
              <a:ahLst/>
              <a:cxnLst/>
              <a:rect l="0" t="0" r="0" b="0"/>
              <a:pathLst>
                <a:path w="181378" h="66566">
                  <a:moveTo>
                    <a:pt x="181377" y="66565"/>
                  </a:moveTo>
                  <a:lnTo>
                    <a:pt x="180736" y="66565"/>
                  </a:lnTo>
                  <a:lnTo>
                    <a:pt x="179454" y="65321"/>
                  </a:lnTo>
                  <a:lnTo>
                    <a:pt x="177531" y="62833"/>
                  </a:lnTo>
                  <a:lnTo>
                    <a:pt x="175608" y="59722"/>
                  </a:lnTo>
                  <a:lnTo>
                    <a:pt x="171122" y="53501"/>
                  </a:lnTo>
                  <a:lnTo>
                    <a:pt x="169199" y="51013"/>
                  </a:lnTo>
                  <a:lnTo>
                    <a:pt x="168559" y="49146"/>
                  </a:lnTo>
                  <a:lnTo>
                    <a:pt x="165354" y="44169"/>
                  </a:lnTo>
                  <a:lnTo>
                    <a:pt x="162790" y="37948"/>
                  </a:lnTo>
                  <a:lnTo>
                    <a:pt x="157663" y="24262"/>
                  </a:lnTo>
                  <a:lnTo>
                    <a:pt x="155099" y="17419"/>
                  </a:lnTo>
                  <a:lnTo>
                    <a:pt x="153177" y="11198"/>
                  </a:lnTo>
                  <a:lnTo>
                    <a:pt x="151895" y="4976"/>
                  </a:lnTo>
                  <a:lnTo>
                    <a:pt x="151254" y="0"/>
                  </a:lnTo>
                  <a:lnTo>
                    <a:pt x="150613" y="1244"/>
                  </a:lnTo>
                  <a:lnTo>
                    <a:pt x="148049" y="1866"/>
                  </a:lnTo>
                  <a:lnTo>
                    <a:pt x="144204" y="3110"/>
                  </a:lnTo>
                  <a:lnTo>
                    <a:pt x="138436" y="3732"/>
                  </a:lnTo>
                  <a:lnTo>
                    <a:pt x="131386" y="4976"/>
                  </a:lnTo>
                  <a:lnTo>
                    <a:pt x="123695" y="5599"/>
                  </a:lnTo>
                  <a:lnTo>
                    <a:pt x="114081" y="6843"/>
                  </a:lnTo>
                  <a:lnTo>
                    <a:pt x="103827" y="7465"/>
                  </a:lnTo>
                  <a:lnTo>
                    <a:pt x="92931" y="8087"/>
                  </a:lnTo>
                  <a:lnTo>
                    <a:pt x="80754" y="9331"/>
                  </a:lnTo>
                  <a:lnTo>
                    <a:pt x="55118" y="11198"/>
                  </a:lnTo>
                  <a:lnTo>
                    <a:pt x="28200" y="12442"/>
                  </a:lnTo>
                  <a:lnTo>
                    <a:pt x="0" y="14308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1282572" y="492526"/>
              <a:ext cx="111519" cy="17420"/>
            </a:xfrm>
            <a:custGeom>
              <a:avLst/>
              <a:gdLst/>
              <a:ahLst/>
              <a:cxnLst/>
              <a:rect l="0" t="0" r="0" b="0"/>
              <a:pathLst>
                <a:path w="111519" h="17420">
                  <a:moveTo>
                    <a:pt x="111518" y="0"/>
                  </a:moveTo>
                  <a:lnTo>
                    <a:pt x="109595" y="0"/>
                  </a:lnTo>
                  <a:lnTo>
                    <a:pt x="111518" y="0"/>
                  </a:lnTo>
                  <a:lnTo>
                    <a:pt x="98059" y="622"/>
                  </a:lnTo>
                  <a:lnTo>
                    <a:pt x="84600" y="2488"/>
                  </a:lnTo>
                  <a:lnTo>
                    <a:pt x="57041" y="9332"/>
                  </a:lnTo>
                  <a:lnTo>
                    <a:pt x="43582" y="12442"/>
                  </a:lnTo>
                  <a:lnTo>
                    <a:pt x="28841" y="15553"/>
                  </a:lnTo>
                  <a:lnTo>
                    <a:pt x="14741" y="16797"/>
                  </a:lnTo>
                  <a:lnTo>
                    <a:pt x="0" y="17419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1122344" y="385523"/>
              <a:ext cx="21793" cy="65322"/>
            </a:xfrm>
            <a:custGeom>
              <a:avLst/>
              <a:gdLst/>
              <a:ahLst/>
              <a:cxnLst/>
              <a:rect l="0" t="0" r="0" b="0"/>
              <a:pathLst>
                <a:path w="21793" h="65322">
                  <a:moveTo>
                    <a:pt x="21792" y="0"/>
                  </a:moveTo>
                  <a:lnTo>
                    <a:pt x="14101" y="15553"/>
                  </a:lnTo>
                  <a:lnTo>
                    <a:pt x="9614" y="31728"/>
                  </a:lnTo>
                  <a:lnTo>
                    <a:pt x="0" y="65321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1189640" y="380546"/>
              <a:ext cx="31405" cy="62212"/>
            </a:xfrm>
            <a:custGeom>
              <a:avLst/>
              <a:gdLst/>
              <a:ahLst/>
              <a:cxnLst/>
              <a:rect l="0" t="0" r="0" b="0"/>
              <a:pathLst>
                <a:path w="31405" h="62212">
                  <a:moveTo>
                    <a:pt x="0" y="0"/>
                  </a:moveTo>
                  <a:lnTo>
                    <a:pt x="3205" y="6221"/>
                  </a:lnTo>
                  <a:lnTo>
                    <a:pt x="7691" y="14309"/>
                  </a:lnTo>
                  <a:lnTo>
                    <a:pt x="16664" y="30484"/>
                  </a:lnTo>
                  <a:lnTo>
                    <a:pt x="24995" y="46658"/>
                  </a:lnTo>
                  <a:lnTo>
                    <a:pt x="28841" y="54746"/>
                  </a:lnTo>
                  <a:lnTo>
                    <a:pt x="31404" y="62211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1193933" y="816708"/>
              <a:ext cx="450560" cy="200756"/>
            </a:xfrm>
            <a:custGeom>
              <a:avLst/>
              <a:gdLst/>
              <a:ahLst/>
              <a:cxnLst/>
              <a:rect l="0" t="0" r="0" b="0"/>
              <a:pathLst>
                <a:path w="450560" h="200756">
                  <a:moveTo>
                    <a:pt x="0" y="163863"/>
                  </a:moveTo>
                  <a:lnTo>
                    <a:pt x="6090" y="148559"/>
                  </a:lnTo>
                  <a:lnTo>
                    <a:pt x="17947" y="123426"/>
                  </a:lnTo>
                  <a:lnTo>
                    <a:pt x="30572" y="99413"/>
                  </a:lnTo>
                  <a:lnTo>
                    <a:pt x="31790" y="98230"/>
                  </a:lnTo>
                  <a:lnTo>
                    <a:pt x="33713" y="95929"/>
                  </a:lnTo>
                  <a:lnTo>
                    <a:pt x="36597" y="92631"/>
                  </a:lnTo>
                  <a:lnTo>
                    <a:pt x="39994" y="89085"/>
                  </a:lnTo>
                  <a:lnTo>
                    <a:pt x="43135" y="85788"/>
                  </a:lnTo>
                  <a:lnTo>
                    <a:pt x="45826" y="82740"/>
                  </a:lnTo>
                  <a:lnTo>
                    <a:pt x="48005" y="80376"/>
                  </a:lnTo>
                  <a:lnTo>
                    <a:pt x="48710" y="79443"/>
                  </a:lnTo>
                  <a:lnTo>
                    <a:pt x="52107" y="66503"/>
                  </a:lnTo>
                  <a:lnTo>
                    <a:pt x="56978" y="54746"/>
                  </a:lnTo>
                  <a:lnTo>
                    <a:pt x="62746" y="44667"/>
                  </a:lnTo>
                  <a:lnTo>
                    <a:pt x="69796" y="35459"/>
                  </a:lnTo>
                  <a:lnTo>
                    <a:pt x="77807" y="27745"/>
                  </a:lnTo>
                  <a:lnTo>
                    <a:pt x="86779" y="21152"/>
                  </a:lnTo>
                  <a:lnTo>
                    <a:pt x="96650" y="15241"/>
                  </a:lnTo>
                  <a:lnTo>
                    <a:pt x="107353" y="10762"/>
                  </a:lnTo>
                  <a:lnTo>
                    <a:pt x="118697" y="7029"/>
                  </a:lnTo>
                  <a:lnTo>
                    <a:pt x="130810" y="3981"/>
                  </a:lnTo>
                  <a:lnTo>
                    <a:pt x="143693" y="2114"/>
                  </a:lnTo>
                  <a:lnTo>
                    <a:pt x="156767" y="684"/>
                  </a:lnTo>
                  <a:lnTo>
                    <a:pt x="170546" y="0"/>
                  </a:lnTo>
                  <a:lnTo>
                    <a:pt x="184582" y="0"/>
                  </a:lnTo>
                  <a:lnTo>
                    <a:pt x="213424" y="1616"/>
                  </a:lnTo>
                  <a:lnTo>
                    <a:pt x="242969" y="4666"/>
                  </a:lnTo>
                  <a:lnTo>
                    <a:pt x="272771" y="9145"/>
                  </a:lnTo>
                  <a:lnTo>
                    <a:pt x="301869" y="14308"/>
                  </a:lnTo>
                  <a:lnTo>
                    <a:pt x="329941" y="19720"/>
                  </a:lnTo>
                  <a:lnTo>
                    <a:pt x="356089" y="24635"/>
                  </a:lnTo>
                  <a:lnTo>
                    <a:pt x="368459" y="26999"/>
                  </a:lnTo>
                  <a:lnTo>
                    <a:pt x="380316" y="28866"/>
                  </a:lnTo>
                  <a:lnTo>
                    <a:pt x="391211" y="30545"/>
                  </a:lnTo>
                  <a:lnTo>
                    <a:pt x="401658" y="31727"/>
                  </a:lnTo>
                  <a:lnTo>
                    <a:pt x="410887" y="32660"/>
                  </a:lnTo>
                  <a:lnTo>
                    <a:pt x="419348" y="32909"/>
                  </a:lnTo>
                  <a:lnTo>
                    <a:pt x="428512" y="35708"/>
                  </a:lnTo>
                  <a:lnTo>
                    <a:pt x="436267" y="38509"/>
                  </a:lnTo>
                  <a:lnTo>
                    <a:pt x="443318" y="42304"/>
                  </a:lnTo>
                  <a:lnTo>
                    <a:pt x="446971" y="44667"/>
                  </a:lnTo>
                  <a:lnTo>
                    <a:pt x="450559" y="47964"/>
                  </a:lnTo>
                  <a:lnTo>
                    <a:pt x="436523" y="47217"/>
                  </a:lnTo>
                  <a:lnTo>
                    <a:pt x="423192" y="47030"/>
                  </a:lnTo>
                  <a:lnTo>
                    <a:pt x="410374" y="47217"/>
                  </a:lnTo>
                  <a:lnTo>
                    <a:pt x="398261" y="47715"/>
                  </a:lnTo>
                  <a:lnTo>
                    <a:pt x="386404" y="48648"/>
                  </a:lnTo>
                  <a:lnTo>
                    <a:pt x="375252" y="49831"/>
                  </a:lnTo>
                  <a:lnTo>
                    <a:pt x="364357" y="51448"/>
                  </a:lnTo>
                  <a:lnTo>
                    <a:pt x="353910" y="53563"/>
                  </a:lnTo>
                  <a:lnTo>
                    <a:pt x="334555" y="58727"/>
                  </a:lnTo>
                  <a:lnTo>
                    <a:pt x="316610" y="65134"/>
                  </a:lnTo>
                  <a:lnTo>
                    <a:pt x="300138" y="73097"/>
                  </a:lnTo>
                  <a:lnTo>
                    <a:pt x="284884" y="82242"/>
                  </a:lnTo>
                  <a:lnTo>
                    <a:pt x="270849" y="92631"/>
                  </a:lnTo>
                  <a:lnTo>
                    <a:pt x="257775" y="104390"/>
                  </a:lnTo>
                  <a:lnTo>
                    <a:pt x="245661" y="117330"/>
                  </a:lnTo>
                  <a:lnTo>
                    <a:pt x="233997" y="131389"/>
                  </a:lnTo>
                  <a:lnTo>
                    <a:pt x="222909" y="146445"/>
                  </a:lnTo>
                  <a:lnTo>
                    <a:pt x="212462" y="162682"/>
                  </a:lnTo>
                  <a:lnTo>
                    <a:pt x="202079" y="180100"/>
                  </a:lnTo>
                  <a:lnTo>
                    <a:pt x="191888" y="198453"/>
                  </a:lnTo>
                  <a:lnTo>
                    <a:pt x="190415" y="20075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1177976" y="1024555"/>
              <a:ext cx="184326" cy="68868"/>
            </a:xfrm>
            <a:custGeom>
              <a:avLst/>
              <a:gdLst/>
              <a:ahLst/>
              <a:cxnLst/>
              <a:rect l="0" t="0" r="0" b="0"/>
              <a:pathLst>
                <a:path w="184326" h="68868">
                  <a:moveTo>
                    <a:pt x="158176" y="68431"/>
                  </a:moveTo>
                  <a:lnTo>
                    <a:pt x="151896" y="66752"/>
                  </a:lnTo>
                  <a:lnTo>
                    <a:pt x="146062" y="64636"/>
                  </a:lnTo>
                  <a:lnTo>
                    <a:pt x="141962" y="62522"/>
                  </a:lnTo>
                  <a:lnTo>
                    <a:pt x="130553" y="54310"/>
                  </a:lnTo>
                  <a:lnTo>
                    <a:pt x="120170" y="47715"/>
                  </a:lnTo>
                  <a:lnTo>
                    <a:pt x="110429" y="42055"/>
                  </a:lnTo>
                  <a:lnTo>
                    <a:pt x="101712" y="37575"/>
                  </a:lnTo>
                  <a:lnTo>
                    <a:pt x="93509" y="34339"/>
                  </a:lnTo>
                  <a:lnTo>
                    <a:pt x="85754" y="31727"/>
                  </a:lnTo>
                  <a:lnTo>
                    <a:pt x="78255" y="29861"/>
                  </a:lnTo>
                  <a:lnTo>
                    <a:pt x="70948" y="28679"/>
                  </a:lnTo>
                  <a:lnTo>
                    <a:pt x="56207" y="27932"/>
                  </a:lnTo>
                  <a:lnTo>
                    <a:pt x="40185" y="28430"/>
                  </a:lnTo>
                  <a:lnTo>
                    <a:pt x="31276" y="28928"/>
                  </a:lnTo>
                  <a:lnTo>
                    <a:pt x="21790" y="29363"/>
                  </a:lnTo>
                  <a:lnTo>
                    <a:pt x="11408" y="29861"/>
                  </a:lnTo>
                  <a:lnTo>
                    <a:pt x="0" y="30048"/>
                  </a:lnTo>
                  <a:lnTo>
                    <a:pt x="1218" y="11944"/>
                  </a:lnTo>
                  <a:lnTo>
                    <a:pt x="3397" y="0"/>
                  </a:lnTo>
                  <a:lnTo>
                    <a:pt x="184325" y="35273"/>
                  </a:lnTo>
                  <a:lnTo>
                    <a:pt x="181889" y="39939"/>
                  </a:lnTo>
                  <a:lnTo>
                    <a:pt x="168366" y="66503"/>
                  </a:lnTo>
                  <a:lnTo>
                    <a:pt x="166637" y="68182"/>
                  </a:lnTo>
                  <a:lnTo>
                    <a:pt x="163752" y="6886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1177976" y="1024555"/>
              <a:ext cx="184326" cy="68868"/>
            </a:xfrm>
            <a:custGeom>
              <a:avLst/>
              <a:gdLst/>
              <a:ahLst/>
              <a:cxnLst/>
              <a:rect l="0" t="0" r="0" b="0"/>
              <a:pathLst>
                <a:path w="184326" h="68868">
                  <a:moveTo>
                    <a:pt x="158176" y="68431"/>
                  </a:moveTo>
                  <a:lnTo>
                    <a:pt x="151896" y="67001"/>
                  </a:lnTo>
                  <a:lnTo>
                    <a:pt x="146062" y="64636"/>
                  </a:lnTo>
                  <a:lnTo>
                    <a:pt x="141962" y="62522"/>
                  </a:lnTo>
                  <a:lnTo>
                    <a:pt x="130553" y="54559"/>
                  </a:lnTo>
                  <a:lnTo>
                    <a:pt x="120170" y="47715"/>
                  </a:lnTo>
                  <a:lnTo>
                    <a:pt x="110429" y="42055"/>
                  </a:lnTo>
                  <a:lnTo>
                    <a:pt x="101712" y="37824"/>
                  </a:lnTo>
                  <a:lnTo>
                    <a:pt x="93509" y="34339"/>
                  </a:lnTo>
                  <a:lnTo>
                    <a:pt x="85754" y="31727"/>
                  </a:lnTo>
                  <a:lnTo>
                    <a:pt x="78255" y="29861"/>
                  </a:lnTo>
                  <a:lnTo>
                    <a:pt x="70948" y="28679"/>
                  </a:lnTo>
                  <a:lnTo>
                    <a:pt x="56207" y="27932"/>
                  </a:lnTo>
                  <a:lnTo>
                    <a:pt x="40185" y="28679"/>
                  </a:lnTo>
                  <a:lnTo>
                    <a:pt x="31276" y="29115"/>
                  </a:lnTo>
                  <a:lnTo>
                    <a:pt x="21790" y="29612"/>
                  </a:lnTo>
                  <a:lnTo>
                    <a:pt x="11408" y="29861"/>
                  </a:lnTo>
                  <a:lnTo>
                    <a:pt x="0" y="30048"/>
                  </a:lnTo>
                  <a:lnTo>
                    <a:pt x="1218" y="11944"/>
                  </a:lnTo>
                  <a:lnTo>
                    <a:pt x="3397" y="0"/>
                  </a:lnTo>
                  <a:lnTo>
                    <a:pt x="184325" y="35273"/>
                  </a:lnTo>
                  <a:lnTo>
                    <a:pt x="181889" y="39939"/>
                  </a:lnTo>
                  <a:lnTo>
                    <a:pt x="168366" y="66503"/>
                  </a:lnTo>
                  <a:lnTo>
                    <a:pt x="166637" y="68182"/>
                  </a:lnTo>
                  <a:lnTo>
                    <a:pt x="163752" y="68867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1181116" y="1018208"/>
              <a:ext cx="184327" cy="41621"/>
            </a:xfrm>
            <a:custGeom>
              <a:avLst/>
              <a:gdLst/>
              <a:ahLst/>
              <a:cxnLst/>
              <a:rect l="0" t="0" r="0" b="0"/>
              <a:pathLst>
                <a:path w="184327" h="41621">
                  <a:moveTo>
                    <a:pt x="181185" y="41620"/>
                  </a:moveTo>
                  <a:lnTo>
                    <a:pt x="0" y="6347"/>
                  </a:lnTo>
                  <a:lnTo>
                    <a:pt x="1217" y="436"/>
                  </a:lnTo>
                  <a:lnTo>
                    <a:pt x="1217" y="0"/>
                  </a:lnTo>
                  <a:lnTo>
                    <a:pt x="184326" y="35709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1182590" y="1011864"/>
              <a:ext cx="185992" cy="42055"/>
            </a:xfrm>
            <a:custGeom>
              <a:avLst/>
              <a:gdLst/>
              <a:ahLst/>
              <a:cxnLst/>
              <a:rect l="0" t="0" r="0" b="0"/>
              <a:pathLst>
                <a:path w="185992" h="42055">
                  <a:moveTo>
                    <a:pt x="182852" y="42054"/>
                  </a:moveTo>
                  <a:lnTo>
                    <a:pt x="0" y="6344"/>
                  </a:lnTo>
                  <a:lnTo>
                    <a:pt x="1409" y="0"/>
                  </a:lnTo>
                  <a:lnTo>
                    <a:pt x="185991" y="35957"/>
                  </a:lnTo>
                  <a:close/>
                </a:path>
              </a:pathLst>
            </a:custGeom>
            <a:solidFill>
              <a:srgbClr val="D2D2D2"/>
            </a:solidFill>
            <a:ln w="0" cap="flat" cmpd="sng" algn="ctr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1184001" y="1005519"/>
              <a:ext cx="187787" cy="42303"/>
            </a:xfrm>
            <a:custGeom>
              <a:avLst/>
              <a:gdLst/>
              <a:ahLst/>
              <a:cxnLst/>
              <a:rect l="0" t="0" r="0" b="0"/>
              <a:pathLst>
                <a:path w="187787" h="42303">
                  <a:moveTo>
                    <a:pt x="184580" y="42302"/>
                  </a:moveTo>
                  <a:lnTo>
                    <a:pt x="0" y="6345"/>
                  </a:lnTo>
                  <a:lnTo>
                    <a:pt x="1729" y="0"/>
                  </a:lnTo>
                  <a:lnTo>
                    <a:pt x="187786" y="36206"/>
                  </a:lnTo>
                  <a:close/>
                </a:path>
              </a:pathLst>
            </a:custGeom>
            <a:solidFill>
              <a:srgbClr val="D8D8D8"/>
            </a:solidFill>
            <a:ln w="0" cap="flat" cmpd="sng" algn="ctr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1185474" y="999173"/>
              <a:ext cx="189198" cy="42553"/>
            </a:xfrm>
            <a:custGeom>
              <a:avLst/>
              <a:gdLst/>
              <a:ahLst/>
              <a:cxnLst/>
              <a:rect l="0" t="0" r="0" b="0"/>
              <a:pathLst>
                <a:path w="189198" h="42553">
                  <a:moveTo>
                    <a:pt x="186056" y="42552"/>
                  </a:moveTo>
                  <a:lnTo>
                    <a:pt x="0" y="6344"/>
                  </a:lnTo>
                  <a:lnTo>
                    <a:pt x="1474" y="1369"/>
                  </a:lnTo>
                  <a:lnTo>
                    <a:pt x="1731" y="0"/>
                  </a:lnTo>
                  <a:lnTo>
                    <a:pt x="189197" y="36393"/>
                  </a:lnTo>
                  <a:lnTo>
                    <a:pt x="187274" y="39938"/>
                  </a:lnTo>
                  <a:close/>
                </a:path>
              </a:pathLst>
            </a:custGeom>
            <a:solidFill>
              <a:srgbClr val="DFDFDF"/>
            </a:solidFill>
            <a:ln w="0" cap="flat" cmpd="sng" algn="ctr">
              <a:solidFill>
                <a:srgbClr val="DFDFD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1187397" y="993013"/>
              <a:ext cx="190671" cy="42554"/>
            </a:xfrm>
            <a:custGeom>
              <a:avLst/>
              <a:gdLst/>
              <a:ahLst/>
              <a:cxnLst/>
              <a:rect l="0" t="0" r="0" b="0"/>
              <a:pathLst>
                <a:path w="190671" h="42554">
                  <a:moveTo>
                    <a:pt x="187529" y="42553"/>
                  </a:moveTo>
                  <a:lnTo>
                    <a:pt x="0" y="6160"/>
                  </a:lnTo>
                  <a:lnTo>
                    <a:pt x="2179" y="0"/>
                  </a:lnTo>
                  <a:lnTo>
                    <a:pt x="190670" y="36706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1189384" y="986668"/>
              <a:ext cx="191568" cy="43050"/>
            </a:xfrm>
            <a:custGeom>
              <a:avLst/>
              <a:gdLst/>
              <a:ahLst/>
              <a:cxnLst/>
              <a:rect l="0" t="0" r="0" b="0"/>
              <a:pathLst>
                <a:path w="191568" h="43050">
                  <a:moveTo>
                    <a:pt x="188426" y="43049"/>
                  </a:moveTo>
                  <a:lnTo>
                    <a:pt x="0" y="6345"/>
                  </a:lnTo>
                  <a:lnTo>
                    <a:pt x="1923" y="0"/>
                  </a:lnTo>
                  <a:lnTo>
                    <a:pt x="191567" y="36953"/>
                  </a:lnTo>
                  <a:close/>
                </a:path>
              </a:pathLst>
            </a:custGeom>
            <a:solidFill>
              <a:srgbClr val="EBEBEB"/>
            </a:solidFill>
            <a:ln w="0" cap="flat" cmpd="sng" algn="ctr">
              <a:solidFill>
                <a:srgbClr val="EBEB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1191562" y="980572"/>
              <a:ext cx="192786" cy="43050"/>
            </a:xfrm>
            <a:custGeom>
              <a:avLst/>
              <a:gdLst/>
              <a:ahLst/>
              <a:cxnLst/>
              <a:rect l="0" t="0" r="0" b="0"/>
              <a:pathLst>
                <a:path w="192786" h="43050">
                  <a:moveTo>
                    <a:pt x="189389" y="43049"/>
                  </a:moveTo>
                  <a:lnTo>
                    <a:pt x="0" y="6096"/>
                  </a:lnTo>
                  <a:lnTo>
                    <a:pt x="1218" y="2364"/>
                  </a:lnTo>
                  <a:lnTo>
                    <a:pt x="2180" y="0"/>
                  </a:lnTo>
                  <a:lnTo>
                    <a:pt x="192785" y="37140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1193742" y="974226"/>
              <a:ext cx="194003" cy="43487"/>
            </a:xfrm>
            <a:custGeom>
              <a:avLst/>
              <a:gdLst/>
              <a:ahLst/>
              <a:cxnLst/>
              <a:rect l="0" t="0" r="0" b="0"/>
              <a:pathLst>
                <a:path w="194003" h="43487">
                  <a:moveTo>
                    <a:pt x="190605" y="43486"/>
                  </a:moveTo>
                  <a:lnTo>
                    <a:pt x="0" y="6346"/>
                  </a:lnTo>
                  <a:lnTo>
                    <a:pt x="2371" y="0"/>
                  </a:lnTo>
                  <a:lnTo>
                    <a:pt x="194002" y="37389"/>
                  </a:lnTo>
                  <a:lnTo>
                    <a:pt x="191823" y="40935"/>
                  </a:lnTo>
                  <a:close/>
                </a:path>
              </a:pathLst>
            </a:custGeom>
            <a:solidFill>
              <a:srgbClr val="F8F8F8"/>
            </a:solidFill>
            <a:ln w="0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1177463" y="816645"/>
              <a:ext cx="467223" cy="276840"/>
            </a:xfrm>
            <a:custGeom>
              <a:avLst/>
              <a:gdLst/>
              <a:ahLst/>
              <a:cxnLst/>
              <a:rect l="0" t="0" r="0" b="0"/>
              <a:pathLst>
                <a:path w="467223" h="276840">
                  <a:moveTo>
                    <a:pt x="0" y="237646"/>
                  </a:moveTo>
                  <a:lnTo>
                    <a:pt x="12177" y="237646"/>
                  </a:lnTo>
                  <a:lnTo>
                    <a:pt x="21791" y="237024"/>
                  </a:lnTo>
                  <a:lnTo>
                    <a:pt x="31404" y="237024"/>
                  </a:lnTo>
                  <a:lnTo>
                    <a:pt x="41018" y="236402"/>
                  </a:lnTo>
                  <a:lnTo>
                    <a:pt x="57041" y="235780"/>
                  </a:lnTo>
                  <a:lnTo>
                    <a:pt x="71140" y="236402"/>
                  </a:lnTo>
                  <a:lnTo>
                    <a:pt x="78831" y="237646"/>
                  </a:lnTo>
                  <a:lnTo>
                    <a:pt x="85881" y="239512"/>
                  </a:lnTo>
                  <a:lnTo>
                    <a:pt x="93572" y="242001"/>
                  </a:lnTo>
                  <a:lnTo>
                    <a:pt x="101904" y="245733"/>
                  </a:lnTo>
                  <a:lnTo>
                    <a:pt x="110877" y="249466"/>
                  </a:lnTo>
                  <a:lnTo>
                    <a:pt x="120490" y="255065"/>
                  </a:lnTo>
                  <a:lnTo>
                    <a:pt x="131386" y="262530"/>
                  </a:lnTo>
                  <a:lnTo>
                    <a:pt x="142922" y="269996"/>
                  </a:lnTo>
                  <a:lnTo>
                    <a:pt x="145486" y="271862"/>
                  </a:lnTo>
                  <a:lnTo>
                    <a:pt x="148690" y="273106"/>
                  </a:lnTo>
                  <a:lnTo>
                    <a:pt x="157022" y="275595"/>
                  </a:lnTo>
                  <a:lnTo>
                    <a:pt x="160868" y="276839"/>
                  </a:lnTo>
                  <a:lnTo>
                    <a:pt x="164713" y="276839"/>
                  </a:lnTo>
                  <a:lnTo>
                    <a:pt x="167277" y="275595"/>
                  </a:lnTo>
                  <a:lnTo>
                    <a:pt x="169200" y="274350"/>
                  </a:lnTo>
                  <a:lnTo>
                    <a:pt x="182659" y="247600"/>
                  </a:lnTo>
                  <a:lnTo>
                    <a:pt x="196118" y="222093"/>
                  </a:lnTo>
                  <a:lnTo>
                    <a:pt x="208936" y="198453"/>
                  </a:lnTo>
                  <a:lnTo>
                    <a:pt x="221113" y="176057"/>
                  </a:lnTo>
                  <a:lnTo>
                    <a:pt x="233931" y="154905"/>
                  </a:lnTo>
                  <a:lnTo>
                    <a:pt x="247390" y="135620"/>
                  </a:lnTo>
                  <a:lnTo>
                    <a:pt x="261490" y="118201"/>
                  </a:lnTo>
                  <a:lnTo>
                    <a:pt x="276231" y="102026"/>
                  </a:lnTo>
                  <a:lnTo>
                    <a:pt x="284563" y="95183"/>
                  </a:lnTo>
                  <a:lnTo>
                    <a:pt x="292895" y="88340"/>
                  </a:lnTo>
                  <a:lnTo>
                    <a:pt x="301868" y="82119"/>
                  </a:lnTo>
                  <a:lnTo>
                    <a:pt x="310840" y="75897"/>
                  </a:lnTo>
                  <a:lnTo>
                    <a:pt x="320454" y="70921"/>
                  </a:lnTo>
                  <a:lnTo>
                    <a:pt x="330709" y="65944"/>
                  </a:lnTo>
                  <a:lnTo>
                    <a:pt x="341604" y="61589"/>
                  </a:lnTo>
                  <a:lnTo>
                    <a:pt x="353140" y="57856"/>
                  </a:lnTo>
                  <a:lnTo>
                    <a:pt x="364677" y="54746"/>
                  </a:lnTo>
                  <a:lnTo>
                    <a:pt x="376854" y="52257"/>
                  </a:lnTo>
                  <a:lnTo>
                    <a:pt x="390313" y="50391"/>
                  </a:lnTo>
                  <a:lnTo>
                    <a:pt x="404413" y="48525"/>
                  </a:lnTo>
                  <a:lnTo>
                    <a:pt x="418513" y="47280"/>
                  </a:lnTo>
                  <a:lnTo>
                    <a:pt x="433895" y="47280"/>
                  </a:lnTo>
                  <a:lnTo>
                    <a:pt x="449918" y="47280"/>
                  </a:lnTo>
                  <a:lnTo>
                    <a:pt x="467222" y="47903"/>
                  </a:lnTo>
                  <a:lnTo>
                    <a:pt x="464017" y="44792"/>
                  </a:lnTo>
                  <a:lnTo>
                    <a:pt x="460172" y="42304"/>
                  </a:lnTo>
                  <a:lnTo>
                    <a:pt x="453122" y="38571"/>
                  </a:lnTo>
                  <a:lnTo>
                    <a:pt x="445431" y="35460"/>
                  </a:lnTo>
                  <a:lnTo>
                    <a:pt x="436458" y="32972"/>
                  </a:lnTo>
                  <a:lnTo>
                    <a:pt x="427486" y="32350"/>
                  </a:lnTo>
                  <a:lnTo>
                    <a:pt x="418513" y="31728"/>
                  </a:lnTo>
                  <a:lnTo>
                    <a:pt x="408258" y="30484"/>
                  </a:lnTo>
                  <a:lnTo>
                    <a:pt x="397363" y="28617"/>
                  </a:lnTo>
                  <a:lnTo>
                    <a:pt x="385186" y="26751"/>
                  </a:lnTo>
                  <a:lnTo>
                    <a:pt x="373009" y="24262"/>
                  </a:lnTo>
                  <a:lnTo>
                    <a:pt x="346731" y="19285"/>
                  </a:lnTo>
                  <a:lnTo>
                    <a:pt x="318531" y="14309"/>
                  </a:lnTo>
                  <a:lnTo>
                    <a:pt x="289690" y="9332"/>
                  </a:lnTo>
                  <a:lnTo>
                    <a:pt x="259568" y="4977"/>
                  </a:lnTo>
                  <a:lnTo>
                    <a:pt x="230086" y="1244"/>
                  </a:lnTo>
                  <a:lnTo>
                    <a:pt x="201245" y="0"/>
                  </a:lnTo>
                  <a:lnTo>
                    <a:pt x="187145" y="0"/>
                  </a:lnTo>
                  <a:lnTo>
                    <a:pt x="173686" y="622"/>
                  </a:lnTo>
                  <a:lnTo>
                    <a:pt x="160227" y="1866"/>
                  </a:lnTo>
                  <a:lnTo>
                    <a:pt x="147409" y="4355"/>
                  </a:lnTo>
                  <a:lnTo>
                    <a:pt x="135231" y="6843"/>
                  </a:lnTo>
                  <a:lnTo>
                    <a:pt x="124336" y="10576"/>
                  </a:lnTo>
                  <a:lnTo>
                    <a:pt x="113440" y="15553"/>
                  </a:lnTo>
                  <a:lnTo>
                    <a:pt x="103186" y="21152"/>
                  </a:lnTo>
                  <a:lnTo>
                    <a:pt x="94854" y="27373"/>
                  </a:lnTo>
                  <a:lnTo>
                    <a:pt x="85881" y="35460"/>
                  </a:lnTo>
                  <a:lnTo>
                    <a:pt x="79472" y="44792"/>
                  </a:lnTo>
                  <a:lnTo>
                    <a:pt x="73063" y="54746"/>
                  </a:lnTo>
                  <a:lnTo>
                    <a:pt x="69218" y="66566"/>
                  </a:lnTo>
                  <a:lnTo>
                    <a:pt x="64731" y="79008"/>
                  </a:lnTo>
                  <a:lnTo>
                    <a:pt x="64090" y="80252"/>
                  </a:lnTo>
                  <a:lnTo>
                    <a:pt x="62809" y="82741"/>
                  </a:lnTo>
                  <a:lnTo>
                    <a:pt x="59604" y="85851"/>
                  </a:lnTo>
                  <a:lnTo>
                    <a:pt x="57041" y="88962"/>
                  </a:lnTo>
                  <a:lnTo>
                    <a:pt x="53195" y="92694"/>
                  </a:lnTo>
                  <a:lnTo>
                    <a:pt x="50631" y="95805"/>
                  </a:lnTo>
                  <a:lnTo>
                    <a:pt x="48068" y="98293"/>
                  </a:lnTo>
                  <a:lnTo>
                    <a:pt x="47427" y="99538"/>
                  </a:lnTo>
                  <a:lnTo>
                    <a:pt x="38454" y="115090"/>
                  </a:lnTo>
                  <a:lnTo>
                    <a:pt x="30763" y="131265"/>
                  </a:lnTo>
                  <a:lnTo>
                    <a:pt x="22431" y="148062"/>
                  </a:lnTo>
                  <a:lnTo>
                    <a:pt x="15381" y="166103"/>
                  </a:lnTo>
                  <a:lnTo>
                    <a:pt x="8972" y="183522"/>
                  </a:lnTo>
                  <a:lnTo>
                    <a:pt x="5127" y="201564"/>
                  </a:lnTo>
                  <a:lnTo>
                    <a:pt x="1922" y="21960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1244117" y="904985"/>
              <a:ext cx="206374" cy="149307"/>
            </a:xfrm>
            <a:custGeom>
              <a:avLst/>
              <a:gdLst/>
              <a:ahLst/>
              <a:cxnLst/>
              <a:rect l="0" t="0" r="0" b="0"/>
              <a:pathLst>
                <a:path w="206374" h="149307">
                  <a:moveTo>
                    <a:pt x="205091" y="22396"/>
                  </a:moveTo>
                  <a:lnTo>
                    <a:pt x="206373" y="22396"/>
                  </a:lnTo>
                  <a:lnTo>
                    <a:pt x="201886" y="22396"/>
                  </a:lnTo>
                  <a:lnTo>
                    <a:pt x="196118" y="21774"/>
                  </a:lnTo>
                  <a:lnTo>
                    <a:pt x="188427" y="21151"/>
                  </a:lnTo>
                  <a:lnTo>
                    <a:pt x="179455" y="19907"/>
                  </a:lnTo>
                  <a:lnTo>
                    <a:pt x="169200" y="18663"/>
                  </a:lnTo>
                  <a:lnTo>
                    <a:pt x="158305" y="16797"/>
                  </a:lnTo>
                  <a:lnTo>
                    <a:pt x="134591" y="13686"/>
                  </a:lnTo>
                  <a:lnTo>
                    <a:pt x="111518" y="9953"/>
                  </a:lnTo>
                  <a:lnTo>
                    <a:pt x="101264" y="8087"/>
                  </a:lnTo>
                  <a:lnTo>
                    <a:pt x="91650" y="6221"/>
                  </a:lnTo>
                  <a:lnTo>
                    <a:pt x="82677" y="4354"/>
                  </a:lnTo>
                  <a:lnTo>
                    <a:pt x="76268" y="2488"/>
                  </a:lnTo>
                  <a:lnTo>
                    <a:pt x="71782" y="1244"/>
                  </a:lnTo>
                  <a:lnTo>
                    <a:pt x="68577" y="0"/>
                  </a:lnTo>
                  <a:lnTo>
                    <a:pt x="68577" y="5599"/>
                  </a:lnTo>
                  <a:lnTo>
                    <a:pt x="66655" y="11198"/>
                  </a:lnTo>
                  <a:lnTo>
                    <a:pt x="64091" y="16797"/>
                  </a:lnTo>
                  <a:lnTo>
                    <a:pt x="60887" y="22396"/>
                  </a:lnTo>
                  <a:lnTo>
                    <a:pt x="53196" y="34216"/>
                  </a:lnTo>
                  <a:lnTo>
                    <a:pt x="44223" y="46036"/>
                  </a:lnTo>
                  <a:lnTo>
                    <a:pt x="33328" y="57234"/>
                  </a:lnTo>
                  <a:lnTo>
                    <a:pt x="24996" y="69054"/>
                  </a:lnTo>
                  <a:lnTo>
                    <a:pt x="17305" y="80874"/>
                  </a:lnTo>
                  <a:lnTo>
                    <a:pt x="15382" y="87095"/>
                  </a:lnTo>
                  <a:lnTo>
                    <a:pt x="12818" y="92694"/>
                  </a:lnTo>
                  <a:lnTo>
                    <a:pt x="0" y="149306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1247322" y="885700"/>
              <a:ext cx="64091" cy="19908"/>
            </a:xfrm>
            <a:custGeom>
              <a:avLst/>
              <a:gdLst/>
              <a:ahLst/>
              <a:cxnLst/>
              <a:rect l="0" t="0" r="0" b="0"/>
              <a:pathLst>
                <a:path w="64091" h="19908">
                  <a:moveTo>
                    <a:pt x="64090" y="18663"/>
                  </a:moveTo>
                  <a:lnTo>
                    <a:pt x="64090" y="19907"/>
                  </a:lnTo>
                  <a:lnTo>
                    <a:pt x="58322" y="16174"/>
                  </a:lnTo>
                  <a:lnTo>
                    <a:pt x="50631" y="12442"/>
                  </a:lnTo>
                  <a:lnTo>
                    <a:pt x="42300" y="9953"/>
                  </a:lnTo>
                  <a:lnTo>
                    <a:pt x="33327" y="7465"/>
                  </a:lnTo>
                  <a:lnTo>
                    <a:pt x="15381" y="3732"/>
                  </a:lnTo>
                  <a:lnTo>
                    <a:pt x="7691" y="1866"/>
                  </a:lnTo>
                  <a:lnTo>
                    <a:pt x="0" y="0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1318463" y="824110"/>
              <a:ext cx="119210" cy="80876"/>
            </a:xfrm>
            <a:custGeom>
              <a:avLst/>
              <a:gdLst/>
              <a:ahLst/>
              <a:cxnLst/>
              <a:rect l="0" t="0" r="0" b="0"/>
              <a:pathLst>
                <a:path w="119210" h="80876">
                  <a:moveTo>
                    <a:pt x="119209" y="1245"/>
                  </a:moveTo>
                  <a:lnTo>
                    <a:pt x="117927" y="1245"/>
                  </a:lnTo>
                  <a:lnTo>
                    <a:pt x="119209" y="0"/>
                  </a:lnTo>
                  <a:lnTo>
                    <a:pt x="112159" y="623"/>
                  </a:lnTo>
                  <a:lnTo>
                    <a:pt x="103827" y="2489"/>
                  </a:lnTo>
                  <a:lnTo>
                    <a:pt x="96136" y="5599"/>
                  </a:lnTo>
                  <a:lnTo>
                    <a:pt x="88445" y="9954"/>
                  </a:lnTo>
                  <a:lnTo>
                    <a:pt x="80113" y="14309"/>
                  </a:lnTo>
                  <a:lnTo>
                    <a:pt x="71141" y="19908"/>
                  </a:lnTo>
                  <a:lnTo>
                    <a:pt x="55118" y="31728"/>
                  </a:lnTo>
                  <a:lnTo>
                    <a:pt x="39095" y="45415"/>
                  </a:lnTo>
                  <a:lnTo>
                    <a:pt x="24354" y="59101"/>
                  </a:lnTo>
                  <a:lnTo>
                    <a:pt x="17945" y="65322"/>
                  </a:lnTo>
                  <a:lnTo>
                    <a:pt x="10895" y="70921"/>
                  </a:lnTo>
                  <a:lnTo>
                    <a:pt x="5768" y="76520"/>
                  </a:lnTo>
                  <a:lnTo>
                    <a:pt x="0" y="80875"/>
                  </a:lnTo>
                </a:path>
              </a:pathLst>
            </a:custGeom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1609371" y="862059"/>
              <a:ext cx="121838" cy="99912"/>
            </a:xfrm>
            <a:custGeom>
              <a:avLst/>
              <a:gdLst/>
              <a:ahLst/>
              <a:cxnLst/>
              <a:rect l="0" t="0" r="0" b="0"/>
              <a:pathLst>
                <a:path w="121838" h="99912">
                  <a:moveTo>
                    <a:pt x="24483" y="934"/>
                  </a:moveTo>
                  <a:lnTo>
                    <a:pt x="33904" y="2800"/>
                  </a:lnTo>
                  <a:lnTo>
                    <a:pt x="42684" y="5662"/>
                  </a:lnTo>
                  <a:lnTo>
                    <a:pt x="50887" y="9395"/>
                  </a:lnTo>
                  <a:lnTo>
                    <a:pt x="58387" y="13874"/>
                  </a:lnTo>
                  <a:lnTo>
                    <a:pt x="65693" y="18788"/>
                  </a:lnTo>
                  <a:lnTo>
                    <a:pt x="72423" y="24449"/>
                  </a:lnTo>
                  <a:lnTo>
                    <a:pt x="78768" y="30360"/>
                  </a:lnTo>
                  <a:lnTo>
                    <a:pt x="90624" y="43051"/>
                  </a:lnTo>
                  <a:lnTo>
                    <a:pt x="101520" y="56176"/>
                  </a:lnTo>
                  <a:lnTo>
                    <a:pt x="111710" y="68432"/>
                  </a:lnTo>
                  <a:lnTo>
                    <a:pt x="121837" y="79506"/>
                  </a:lnTo>
                  <a:lnTo>
                    <a:pt x="120170" y="79693"/>
                  </a:lnTo>
                  <a:lnTo>
                    <a:pt x="117478" y="80439"/>
                  </a:lnTo>
                  <a:lnTo>
                    <a:pt x="114338" y="81621"/>
                  </a:lnTo>
                  <a:lnTo>
                    <a:pt x="110492" y="82990"/>
                  </a:lnTo>
                  <a:lnTo>
                    <a:pt x="101520" y="86785"/>
                  </a:lnTo>
                  <a:lnTo>
                    <a:pt x="92099" y="90766"/>
                  </a:lnTo>
                  <a:lnTo>
                    <a:pt x="82613" y="94499"/>
                  </a:lnTo>
                  <a:lnTo>
                    <a:pt x="74152" y="97796"/>
                  </a:lnTo>
                  <a:lnTo>
                    <a:pt x="70756" y="98978"/>
                  </a:lnTo>
                  <a:lnTo>
                    <a:pt x="68064" y="99725"/>
                  </a:lnTo>
                  <a:lnTo>
                    <a:pt x="65885" y="99911"/>
                  </a:lnTo>
                  <a:lnTo>
                    <a:pt x="64923" y="99476"/>
                  </a:lnTo>
                  <a:lnTo>
                    <a:pt x="54798" y="90766"/>
                  </a:lnTo>
                  <a:lnTo>
                    <a:pt x="44607" y="83488"/>
                  </a:lnTo>
                  <a:lnTo>
                    <a:pt x="34930" y="77826"/>
                  </a:lnTo>
                  <a:lnTo>
                    <a:pt x="25957" y="72911"/>
                  </a:lnTo>
                  <a:lnTo>
                    <a:pt x="17945" y="68432"/>
                  </a:lnTo>
                  <a:lnTo>
                    <a:pt x="10895" y="64202"/>
                  </a:lnTo>
                  <a:lnTo>
                    <a:pt x="5320" y="59475"/>
                  </a:lnTo>
                  <a:lnTo>
                    <a:pt x="1218" y="54311"/>
                  </a:lnTo>
                  <a:lnTo>
                    <a:pt x="0" y="50080"/>
                  </a:lnTo>
                  <a:lnTo>
                    <a:pt x="0" y="45165"/>
                  </a:lnTo>
                  <a:lnTo>
                    <a:pt x="1218" y="39007"/>
                  </a:lnTo>
                  <a:lnTo>
                    <a:pt x="2949" y="32474"/>
                  </a:lnTo>
                  <a:lnTo>
                    <a:pt x="5320" y="24947"/>
                  </a:lnTo>
                  <a:lnTo>
                    <a:pt x="8267" y="17171"/>
                  </a:lnTo>
                  <a:lnTo>
                    <a:pt x="14292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1608794" y="862059"/>
              <a:ext cx="121773" cy="99539"/>
            </a:xfrm>
            <a:custGeom>
              <a:avLst/>
              <a:gdLst/>
              <a:ahLst/>
              <a:cxnLst/>
              <a:rect l="0" t="0" r="0" b="0"/>
              <a:pathLst>
                <a:path w="121773" h="99539">
                  <a:moveTo>
                    <a:pt x="14741" y="0"/>
                  </a:moveTo>
                  <a:lnTo>
                    <a:pt x="8332" y="16797"/>
                  </a:lnTo>
                  <a:lnTo>
                    <a:pt x="5768" y="24885"/>
                  </a:lnTo>
                  <a:lnTo>
                    <a:pt x="3205" y="32350"/>
                  </a:lnTo>
                  <a:lnTo>
                    <a:pt x="1282" y="38571"/>
                  </a:lnTo>
                  <a:lnTo>
                    <a:pt x="0" y="44792"/>
                  </a:lnTo>
                  <a:lnTo>
                    <a:pt x="0" y="49769"/>
                  </a:lnTo>
                  <a:lnTo>
                    <a:pt x="1282" y="54124"/>
                  </a:lnTo>
                  <a:lnTo>
                    <a:pt x="5768" y="59101"/>
                  </a:lnTo>
                  <a:lnTo>
                    <a:pt x="10895" y="64078"/>
                  </a:lnTo>
                  <a:lnTo>
                    <a:pt x="17945" y="68432"/>
                  </a:lnTo>
                  <a:lnTo>
                    <a:pt x="26277" y="72787"/>
                  </a:lnTo>
                  <a:lnTo>
                    <a:pt x="35250" y="77764"/>
                  </a:lnTo>
                  <a:lnTo>
                    <a:pt x="44864" y="83363"/>
                  </a:lnTo>
                  <a:lnTo>
                    <a:pt x="55118" y="90206"/>
                  </a:lnTo>
                  <a:lnTo>
                    <a:pt x="65373" y="98916"/>
                  </a:lnTo>
                  <a:lnTo>
                    <a:pt x="66013" y="99538"/>
                  </a:lnTo>
                  <a:lnTo>
                    <a:pt x="68577" y="99538"/>
                  </a:lnTo>
                  <a:lnTo>
                    <a:pt x="71141" y="98916"/>
                  </a:lnTo>
                  <a:lnTo>
                    <a:pt x="74345" y="97672"/>
                  </a:lnTo>
                  <a:lnTo>
                    <a:pt x="82677" y="94561"/>
                  </a:lnTo>
                  <a:lnTo>
                    <a:pt x="92291" y="90206"/>
                  </a:lnTo>
                  <a:lnTo>
                    <a:pt x="101904" y="86474"/>
                  </a:lnTo>
                  <a:lnTo>
                    <a:pt x="110877" y="82741"/>
                  </a:lnTo>
                  <a:lnTo>
                    <a:pt x="114723" y="81497"/>
                  </a:lnTo>
                  <a:lnTo>
                    <a:pt x="117927" y="80253"/>
                  </a:lnTo>
                  <a:lnTo>
                    <a:pt x="120491" y="79630"/>
                  </a:lnTo>
                  <a:lnTo>
                    <a:pt x="121772" y="79008"/>
                  </a:lnTo>
                  <a:lnTo>
                    <a:pt x="112159" y="68432"/>
                  </a:lnTo>
                  <a:lnTo>
                    <a:pt x="101904" y="55990"/>
                  </a:lnTo>
                  <a:lnTo>
                    <a:pt x="91009" y="42926"/>
                  </a:lnTo>
                  <a:lnTo>
                    <a:pt x="78832" y="29862"/>
                  </a:lnTo>
                  <a:lnTo>
                    <a:pt x="72423" y="24263"/>
                  </a:lnTo>
                  <a:lnTo>
                    <a:pt x="66013" y="18664"/>
                  </a:lnTo>
                  <a:lnTo>
                    <a:pt x="58964" y="13687"/>
                  </a:lnTo>
                  <a:lnTo>
                    <a:pt x="51273" y="9332"/>
                  </a:lnTo>
                  <a:lnTo>
                    <a:pt x="42941" y="5599"/>
                  </a:lnTo>
                  <a:lnTo>
                    <a:pt x="33968" y="2489"/>
                  </a:lnTo>
                  <a:lnTo>
                    <a:pt x="24995" y="62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1343650" y="929993"/>
              <a:ext cx="138309" cy="168594"/>
            </a:xfrm>
            <a:custGeom>
              <a:avLst/>
              <a:gdLst/>
              <a:ahLst/>
              <a:cxnLst/>
              <a:rect l="0" t="0" r="0" b="0"/>
              <a:pathLst>
                <a:path w="138309" h="168594">
                  <a:moveTo>
                    <a:pt x="3909" y="163429"/>
                  </a:moveTo>
                  <a:lnTo>
                    <a:pt x="1731" y="166041"/>
                  </a:lnTo>
                  <a:lnTo>
                    <a:pt x="513" y="167410"/>
                  </a:lnTo>
                  <a:lnTo>
                    <a:pt x="0" y="168157"/>
                  </a:lnTo>
                  <a:lnTo>
                    <a:pt x="0" y="168593"/>
                  </a:lnTo>
                  <a:lnTo>
                    <a:pt x="769" y="158949"/>
                  </a:lnTo>
                  <a:lnTo>
                    <a:pt x="2948" y="149121"/>
                  </a:lnTo>
                  <a:lnTo>
                    <a:pt x="6281" y="138482"/>
                  </a:lnTo>
                  <a:lnTo>
                    <a:pt x="10639" y="127720"/>
                  </a:lnTo>
                  <a:lnTo>
                    <a:pt x="16022" y="116397"/>
                  </a:lnTo>
                  <a:lnTo>
                    <a:pt x="22304" y="105137"/>
                  </a:lnTo>
                  <a:lnTo>
                    <a:pt x="36340" y="82306"/>
                  </a:lnTo>
                  <a:lnTo>
                    <a:pt x="52362" y="59723"/>
                  </a:lnTo>
                  <a:lnTo>
                    <a:pt x="68321" y="38136"/>
                  </a:lnTo>
                  <a:lnTo>
                    <a:pt x="76332" y="27747"/>
                  </a:lnTo>
                  <a:lnTo>
                    <a:pt x="83831" y="17917"/>
                  </a:lnTo>
                  <a:lnTo>
                    <a:pt x="90881" y="8710"/>
                  </a:lnTo>
                  <a:lnTo>
                    <a:pt x="97161" y="0"/>
                  </a:lnTo>
                  <a:lnTo>
                    <a:pt x="101520" y="3546"/>
                  </a:lnTo>
                  <a:lnTo>
                    <a:pt x="106327" y="6346"/>
                  </a:lnTo>
                  <a:lnTo>
                    <a:pt x="117479" y="10826"/>
                  </a:lnTo>
                  <a:lnTo>
                    <a:pt x="128374" y="14620"/>
                  </a:lnTo>
                  <a:lnTo>
                    <a:pt x="133244" y="16735"/>
                  </a:lnTo>
                  <a:lnTo>
                    <a:pt x="137347" y="18851"/>
                  </a:lnTo>
                  <a:lnTo>
                    <a:pt x="138116" y="19784"/>
                  </a:lnTo>
                  <a:lnTo>
                    <a:pt x="138308" y="20965"/>
                  </a:lnTo>
                  <a:lnTo>
                    <a:pt x="137090" y="23517"/>
                  </a:lnTo>
                  <a:lnTo>
                    <a:pt x="134911" y="26378"/>
                  </a:lnTo>
                  <a:lnTo>
                    <a:pt x="133501" y="28928"/>
                  </a:lnTo>
                  <a:lnTo>
                    <a:pt x="127413" y="45165"/>
                  </a:lnTo>
                  <a:lnTo>
                    <a:pt x="120619" y="61403"/>
                  </a:lnTo>
                  <a:lnTo>
                    <a:pt x="105878" y="94562"/>
                  </a:lnTo>
                  <a:lnTo>
                    <a:pt x="98827" y="111234"/>
                  </a:lnTo>
                  <a:lnTo>
                    <a:pt x="92034" y="128403"/>
                  </a:lnTo>
                  <a:lnTo>
                    <a:pt x="86266" y="145823"/>
                  </a:lnTo>
                  <a:lnTo>
                    <a:pt x="81652" y="163429"/>
                  </a:lnTo>
                  <a:lnTo>
                    <a:pt x="80691" y="163429"/>
                  </a:lnTo>
                  <a:lnTo>
                    <a:pt x="78255" y="162993"/>
                  </a:lnTo>
                  <a:lnTo>
                    <a:pt x="74857" y="162495"/>
                  </a:lnTo>
                  <a:lnTo>
                    <a:pt x="70757" y="161811"/>
                  </a:lnTo>
                  <a:lnTo>
                    <a:pt x="62745" y="160630"/>
                  </a:lnTo>
                  <a:lnTo>
                    <a:pt x="59861" y="159883"/>
                  </a:lnTo>
                  <a:lnTo>
                    <a:pt x="58387" y="159883"/>
                  </a:lnTo>
                  <a:lnTo>
                    <a:pt x="52362" y="159198"/>
                  </a:lnTo>
                  <a:lnTo>
                    <a:pt x="45312" y="159198"/>
                  </a:lnTo>
                  <a:lnTo>
                    <a:pt x="30508" y="160630"/>
                  </a:lnTo>
                  <a:lnTo>
                    <a:pt x="16022" y="162495"/>
                  </a:lnTo>
                  <a:lnTo>
                    <a:pt x="9485" y="16318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1343458" y="929870"/>
              <a:ext cx="138438" cy="168593"/>
            </a:xfrm>
            <a:custGeom>
              <a:avLst/>
              <a:gdLst/>
              <a:ahLst/>
              <a:cxnLst/>
              <a:rect l="0" t="0" r="0" b="0"/>
              <a:pathLst>
                <a:path w="138438" h="168593">
                  <a:moveTo>
                    <a:pt x="3846" y="163615"/>
                  </a:moveTo>
                  <a:lnTo>
                    <a:pt x="1923" y="166103"/>
                  </a:lnTo>
                  <a:lnTo>
                    <a:pt x="641" y="167347"/>
                  </a:lnTo>
                  <a:lnTo>
                    <a:pt x="0" y="167969"/>
                  </a:lnTo>
                  <a:lnTo>
                    <a:pt x="0" y="168592"/>
                  </a:lnTo>
                  <a:lnTo>
                    <a:pt x="641" y="158638"/>
                  </a:lnTo>
                  <a:lnTo>
                    <a:pt x="2564" y="149306"/>
                  </a:lnTo>
                  <a:lnTo>
                    <a:pt x="6409" y="138108"/>
                  </a:lnTo>
                  <a:lnTo>
                    <a:pt x="10255" y="127532"/>
                  </a:lnTo>
                  <a:lnTo>
                    <a:pt x="16023" y="116334"/>
                  </a:lnTo>
                  <a:lnTo>
                    <a:pt x="22432" y="105136"/>
                  </a:lnTo>
                  <a:lnTo>
                    <a:pt x="35891" y="82118"/>
                  </a:lnTo>
                  <a:lnTo>
                    <a:pt x="51914" y="59722"/>
                  </a:lnTo>
                  <a:lnTo>
                    <a:pt x="67936" y="37948"/>
                  </a:lnTo>
                  <a:lnTo>
                    <a:pt x="76268" y="27373"/>
                  </a:lnTo>
                  <a:lnTo>
                    <a:pt x="83959" y="18041"/>
                  </a:lnTo>
                  <a:lnTo>
                    <a:pt x="91009" y="8709"/>
                  </a:lnTo>
                  <a:lnTo>
                    <a:pt x="96777" y="0"/>
                  </a:lnTo>
                  <a:lnTo>
                    <a:pt x="101264" y="3110"/>
                  </a:lnTo>
                  <a:lnTo>
                    <a:pt x="106391" y="6221"/>
                  </a:lnTo>
                  <a:lnTo>
                    <a:pt x="117287" y="10576"/>
                  </a:lnTo>
                  <a:lnTo>
                    <a:pt x="128182" y="14308"/>
                  </a:lnTo>
                  <a:lnTo>
                    <a:pt x="133309" y="16797"/>
                  </a:lnTo>
                  <a:lnTo>
                    <a:pt x="137155" y="18663"/>
                  </a:lnTo>
                  <a:lnTo>
                    <a:pt x="137796" y="19907"/>
                  </a:lnTo>
                  <a:lnTo>
                    <a:pt x="138437" y="21152"/>
                  </a:lnTo>
                  <a:lnTo>
                    <a:pt x="137155" y="23640"/>
                  </a:lnTo>
                  <a:lnTo>
                    <a:pt x="134591" y="26128"/>
                  </a:lnTo>
                  <a:lnTo>
                    <a:pt x="133309" y="28617"/>
                  </a:lnTo>
                  <a:lnTo>
                    <a:pt x="127541" y="44792"/>
                  </a:lnTo>
                  <a:lnTo>
                    <a:pt x="120491" y="61589"/>
                  </a:lnTo>
                  <a:lnTo>
                    <a:pt x="105750" y="94560"/>
                  </a:lnTo>
                  <a:lnTo>
                    <a:pt x="98700" y="111357"/>
                  </a:lnTo>
                  <a:lnTo>
                    <a:pt x="91650" y="128154"/>
                  </a:lnTo>
                  <a:lnTo>
                    <a:pt x="85882" y="145573"/>
                  </a:lnTo>
                  <a:lnTo>
                    <a:pt x="81396" y="163615"/>
                  </a:lnTo>
                  <a:lnTo>
                    <a:pt x="80755" y="163615"/>
                  </a:lnTo>
                  <a:lnTo>
                    <a:pt x="78191" y="162993"/>
                  </a:lnTo>
                  <a:lnTo>
                    <a:pt x="74987" y="162370"/>
                  </a:lnTo>
                  <a:lnTo>
                    <a:pt x="70500" y="161748"/>
                  </a:lnTo>
                  <a:lnTo>
                    <a:pt x="62809" y="160504"/>
                  </a:lnTo>
                  <a:lnTo>
                    <a:pt x="59605" y="159882"/>
                  </a:lnTo>
                  <a:lnTo>
                    <a:pt x="58323" y="159882"/>
                  </a:lnTo>
                  <a:lnTo>
                    <a:pt x="51914" y="159260"/>
                  </a:lnTo>
                  <a:lnTo>
                    <a:pt x="45505" y="159260"/>
                  </a:lnTo>
                  <a:lnTo>
                    <a:pt x="30123" y="160504"/>
                  </a:lnTo>
                  <a:lnTo>
                    <a:pt x="16023" y="162370"/>
                  </a:lnTo>
                  <a:lnTo>
                    <a:pt x="9614" y="16299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1444913" y="861811"/>
              <a:ext cx="178045" cy="89833"/>
            </a:xfrm>
            <a:custGeom>
              <a:avLst/>
              <a:gdLst/>
              <a:ahLst/>
              <a:cxnLst/>
              <a:rect l="0" t="0" r="0" b="0"/>
              <a:pathLst>
                <a:path w="178045" h="89833">
                  <a:moveTo>
                    <a:pt x="45313" y="88651"/>
                  </a:moveTo>
                  <a:lnTo>
                    <a:pt x="42620" y="89396"/>
                  </a:lnTo>
                  <a:lnTo>
                    <a:pt x="39993" y="89832"/>
                  </a:lnTo>
                  <a:lnTo>
                    <a:pt x="33648" y="88900"/>
                  </a:lnTo>
                  <a:lnTo>
                    <a:pt x="27111" y="86535"/>
                  </a:lnTo>
                  <a:lnTo>
                    <a:pt x="20381" y="83487"/>
                  </a:lnTo>
                  <a:lnTo>
                    <a:pt x="13780" y="79754"/>
                  </a:lnTo>
                  <a:lnTo>
                    <a:pt x="8011" y="75960"/>
                  </a:lnTo>
                  <a:lnTo>
                    <a:pt x="3398" y="72910"/>
                  </a:lnTo>
                  <a:lnTo>
                    <a:pt x="0" y="71045"/>
                  </a:lnTo>
                  <a:lnTo>
                    <a:pt x="2436" y="64698"/>
                  </a:lnTo>
                  <a:lnTo>
                    <a:pt x="6282" y="59038"/>
                  </a:lnTo>
                  <a:lnTo>
                    <a:pt x="11152" y="53874"/>
                  </a:lnTo>
                  <a:lnTo>
                    <a:pt x="17177" y="48710"/>
                  </a:lnTo>
                  <a:lnTo>
                    <a:pt x="24227" y="43733"/>
                  </a:lnTo>
                  <a:lnTo>
                    <a:pt x="31981" y="38570"/>
                  </a:lnTo>
                  <a:lnTo>
                    <a:pt x="40954" y="32909"/>
                  </a:lnTo>
                  <a:lnTo>
                    <a:pt x="50376" y="26812"/>
                  </a:lnTo>
                  <a:lnTo>
                    <a:pt x="54285" y="24697"/>
                  </a:lnTo>
                  <a:lnTo>
                    <a:pt x="59862" y="22333"/>
                  </a:lnTo>
                  <a:lnTo>
                    <a:pt x="66590" y="19782"/>
                  </a:lnTo>
                  <a:lnTo>
                    <a:pt x="74346" y="17170"/>
                  </a:lnTo>
                  <a:lnTo>
                    <a:pt x="92548" y="12006"/>
                  </a:lnTo>
                  <a:lnTo>
                    <a:pt x="112416" y="7091"/>
                  </a:lnTo>
                  <a:lnTo>
                    <a:pt x="132477" y="3048"/>
                  </a:lnTo>
                  <a:lnTo>
                    <a:pt x="142217" y="1679"/>
                  </a:lnTo>
                  <a:lnTo>
                    <a:pt x="151126" y="497"/>
                  </a:lnTo>
                  <a:lnTo>
                    <a:pt x="159394" y="0"/>
                  </a:lnTo>
                  <a:lnTo>
                    <a:pt x="166637" y="0"/>
                  </a:lnTo>
                  <a:lnTo>
                    <a:pt x="172725" y="497"/>
                  </a:lnTo>
                  <a:lnTo>
                    <a:pt x="177532" y="1679"/>
                  </a:lnTo>
                  <a:lnTo>
                    <a:pt x="178044" y="3296"/>
                  </a:lnTo>
                  <a:lnTo>
                    <a:pt x="178044" y="6593"/>
                  </a:lnTo>
                  <a:lnTo>
                    <a:pt x="177339" y="11073"/>
                  </a:lnTo>
                  <a:lnTo>
                    <a:pt x="176378" y="15988"/>
                  </a:lnTo>
                  <a:lnTo>
                    <a:pt x="174905" y="20965"/>
                  </a:lnTo>
                  <a:lnTo>
                    <a:pt x="173687" y="25631"/>
                  </a:lnTo>
                  <a:lnTo>
                    <a:pt x="172725" y="28928"/>
                  </a:lnTo>
                  <a:lnTo>
                    <a:pt x="172212" y="30607"/>
                  </a:lnTo>
                  <a:lnTo>
                    <a:pt x="171251" y="35770"/>
                  </a:lnTo>
                  <a:lnTo>
                    <a:pt x="169776" y="42117"/>
                  </a:lnTo>
                  <a:lnTo>
                    <a:pt x="168367" y="48213"/>
                  </a:lnTo>
                  <a:lnTo>
                    <a:pt x="165676" y="53376"/>
                  </a:lnTo>
                  <a:lnTo>
                    <a:pt x="164265" y="54123"/>
                  </a:lnTo>
                  <a:lnTo>
                    <a:pt x="160612" y="55057"/>
                  </a:lnTo>
                  <a:lnTo>
                    <a:pt x="155485" y="56238"/>
                  </a:lnTo>
                  <a:lnTo>
                    <a:pt x="148947" y="57358"/>
                  </a:lnTo>
                  <a:lnTo>
                    <a:pt x="141193" y="58789"/>
                  </a:lnTo>
                  <a:lnTo>
                    <a:pt x="132477" y="60219"/>
                  </a:lnTo>
                  <a:lnTo>
                    <a:pt x="113377" y="63953"/>
                  </a:lnTo>
                  <a:lnTo>
                    <a:pt x="92996" y="68431"/>
                  </a:lnTo>
                  <a:lnTo>
                    <a:pt x="83062" y="71045"/>
                  </a:lnTo>
                  <a:lnTo>
                    <a:pt x="73641" y="73844"/>
                  </a:lnTo>
                  <a:lnTo>
                    <a:pt x="64924" y="77141"/>
                  </a:lnTo>
                  <a:lnTo>
                    <a:pt x="57169" y="80687"/>
                  </a:lnTo>
                  <a:lnTo>
                    <a:pt x="50633" y="8442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1444722" y="861437"/>
              <a:ext cx="178173" cy="90207"/>
            </a:xfrm>
            <a:custGeom>
              <a:avLst/>
              <a:gdLst/>
              <a:ahLst/>
              <a:cxnLst/>
              <a:rect l="0" t="0" r="0" b="0"/>
              <a:pathLst>
                <a:path w="178173" h="90207">
                  <a:moveTo>
                    <a:pt x="45504" y="88962"/>
                  </a:moveTo>
                  <a:lnTo>
                    <a:pt x="42299" y="89584"/>
                  </a:lnTo>
                  <a:lnTo>
                    <a:pt x="39736" y="90206"/>
                  </a:lnTo>
                  <a:lnTo>
                    <a:pt x="33327" y="88962"/>
                  </a:lnTo>
                  <a:lnTo>
                    <a:pt x="26918" y="86474"/>
                  </a:lnTo>
                  <a:lnTo>
                    <a:pt x="20509" y="83363"/>
                  </a:lnTo>
                  <a:lnTo>
                    <a:pt x="13459" y="79630"/>
                  </a:lnTo>
                  <a:lnTo>
                    <a:pt x="7691" y="75898"/>
                  </a:lnTo>
                  <a:lnTo>
                    <a:pt x="3204" y="72787"/>
                  </a:lnTo>
                  <a:lnTo>
                    <a:pt x="0" y="70921"/>
                  </a:lnTo>
                  <a:lnTo>
                    <a:pt x="2563" y="64700"/>
                  </a:lnTo>
                  <a:lnTo>
                    <a:pt x="6409" y="59101"/>
                  </a:lnTo>
                  <a:lnTo>
                    <a:pt x="10895" y="54124"/>
                  </a:lnTo>
                  <a:lnTo>
                    <a:pt x="17304" y="49147"/>
                  </a:lnTo>
                  <a:lnTo>
                    <a:pt x="24354" y="43548"/>
                  </a:lnTo>
                  <a:lnTo>
                    <a:pt x="32045" y="38571"/>
                  </a:lnTo>
                  <a:lnTo>
                    <a:pt x="41018" y="32972"/>
                  </a:lnTo>
                  <a:lnTo>
                    <a:pt x="49990" y="26751"/>
                  </a:lnTo>
                  <a:lnTo>
                    <a:pt x="54477" y="24885"/>
                  </a:lnTo>
                  <a:lnTo>
                    <a:pt x="59604" y="22396"/>
                  </a:lnTo>
                  <a:lnTo>
                    <a:pt x="66654" y="19908"/>
                  </a:lnTo>
                  <a:lnTo>
                    <a:pt x="74345" y="17419"/>
                  </a:lnTo>
                  <a:lnTo>
                    <a:pt x="92290" y="12442"/>
                  </a:lnTo>
                  <a:lnTo>
                    <a:pt x="112158" y="7465"/>
                  </a:lnTo>
                  <a:lnTo>
                    <a:pt x="132026" y="3111"/>
                  </a:lnTo>
                  <a:lnTo>
                    <a:pt x="142281" y="1867"/>
                  </a:lnTo>
                  <a:lnTo>
                    <a:pt x="151254" y="622"/>
                  </a:lnTo>
                  <a:lnTo>
                    <a:pt x="158945" y="0"/>
                  </a:lnTo>
                  <a:lnTo>
                    <a:pt x="166636" y="0"/>
                  </a:lnTo>
                  <a:lnTo>
                    <a:pt x="172404" y="622"/>
                  </a:lnTo>
                  <a:lnTo>
                    <a:pt x="177531" y="1867"/>
                  </a:lnTo>
                  <a:lnTo>
                    <a:pt x="178172" y="3111"/>
                  </a:lnTo>
                  <a:lnTo>
                    <a:pt x="178172" y="6843"/>
                  </a:lnTo>
                  <a:lnTo>
                    <a:pt x="176890" y="11198"/>
                  </a:lnTo>
                  <a:lnTo>
                    <a:pt x="176249" y="16175"/>
                  </a:lnTo>
                  <a:lnTo>
                    <a:pt x="174967" y="21152"/>
                  </a:lnTo>
                  <a:lnTo>
                    <a:pt x="173685" y="25507"/>
                  </a:lnTo>
                  <a:lnTo>
                    <a:pt x="172404" y="29239"/>
                  </a:lnTo>
                  <a:lnTo>
                    <a:pt x="171763" y="30484"/>
                  </a:lnTo>
                  <a:lnTo>
                    <a:pt x="171122" y="36083"/>
                  </a:lnTo>
                  <a:lnTo>
                    <a:pt x="169840" y="42304"/>
                  </a:lnTo>
                  <a:lnTo>
                    <a:pt x="168558" y="48525"/>
                  </a:lnTo>
                  <a:lnTo>
                    <a:pt x="165354" y="53502"/>
                  </a:lnTo>
                  <a:lnTo>
                    <a:pt x="164072" y="54124"/>
                  </a:lnTo>
                  <a:lnTo>
                    <a:pt x="160226" y="55368"/>
                  </a:lnTo>
                  <a:lnTo>
                    <a:pt x="155099" y="56612"/>
                  </a:lnTo>
                  <a:lnTo>
                    <a:pt x="148690" y="57234"/>
                  </a:lnTo>
                  <a:lnTo>
                    <a:pt x="140999" y="59101"/>
                  </a:lnTo>
                  <a:lnTo>
                    <a:pt x="132026" y="60345"/>
                  </a:lnTo>
                  <a:lnTo>
                    <a:pt x="113440" y="64078"/>
                  </a:lnTo>
                  <a:lnTo>
                    <a:pt x="92931" y="68432"/>
                  </a:lnTo>
                  <a:lnTo>
                    <a:pt x="82677" y="70921"/>
                  </a:lnTo>
                  <a:lnTo>
                    <a:pt x="73704" y="74031"/>
                  </a:lnTo>
                  <a:lnTo>
                    <a:pt x="64731" y="77142"/>
                  </a:lnTo>
                  <a:lnTo>
                    <a:pt x="57040" y="80875"/>
                  </a:lnTo>
                  <a:lnTo>
                    <a:pt x="50631" y="8460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1674294" y="941316"/>
              <a:ext cx="93061" cy="132386"/>
            </a:xfrm>
            <a:custGeom>
              <a:avLst/>
              <a:gdLst/>
              <a:ahLst/>
              <a:cxnLst/>
              <a:rect l="0" t="0" r="0" b="0"/>
              <a:pathLst>
                <a:path w="93061" h="132386">
                  <a:moveTo>
                    <a:pt x="0" y="19036"/>
                  </a:moveTo>
                  <a:lnTo>
                    <a:pt x="6345" y="16673"/>
                  </a:lnTo>
                  <a:lnTo>
                    <a:pt x="11857" y="14308"/>
                  </a:lnTo>
                  <a:lnTo>
                    <a:pt x="21343" y="10078"/>
                  </a:lnTo>
                  <a:lnTo>
                    <a:pt x="28586" y="6781"/>
                  </a:lnTo>
                  <a:lnTo>
                    <a:pt x="34674" y="3982"/>
                  </a:lnTo>
                  <a:lnTo>
                    <a:pt x="39481" y="2115"/>
                  </a:lnTo>
                  <a:lnTo>
                    <a:pt x="44351" y="685"/>
                  </a:lnTo>
                  <a:lnTo>
                    <a:pt x="49415" y="0"/>
                  </a:lnTo>
                  <a:lnTo>
                    <a:pt x="55760" y="249"/>
                  </a:lnTo>
                  <a:lnTo>
                    <a:pt x="56208" y="1866"/>
                  </a:lnTo>
                  <a:lnTo>
                    <a:pt x="57169" y="4480"/>
                  </a:lnTo>
                  <a:lnTo>
                    <a:pt x="58387" y="7963"/>
                  </a:lnTo>
                  <a:lnTo>
                    <a:pt x="59862" y="12007"/>
                  </a:lnTo>
                  <a:lnTo>
                    <a:pt x="63451" y="21837"/>
                  </a:lnTo>
                  <a:lnTo>
                    <a:pt x="67360" y="32661"/>
                  </a:lnTo>
                  <a:lnTo>
                    <a:pt x="71462" y="43485"/>
                  </a:lnTo>
                  <a:lnTo>
                    <a:pt x="75371" y="52879"/>
                  </a:lnTo>
                  <a:lnTo>
                    <a:pt x="76781" y="57110"/>
                  </a:lnTo>
                  <a:lnTo>
                    <a:pt x="78255" y="60407"/>
                  </a:lnTo>
                  <a:lnTo>
                    <a:pt x="79473" y="62771"/>
                  </a:lnTo>
                  <a:lnTo>
                    <a:pt x="80178" y="64388"/>
                  </a:lnTo>
                  <a:lnTo>
                    <a:pt x="84792" y="73347"/>
                  </a:lnTo>
                  <a:lnTo>
                    <a:pt x="87933" y="82741"/>
                  </a:lnTo>
                  <a:lnTo>
                    <a:pt x="91843" y="102026"/>
                  </a:lnTo>
                  <a:lnTo>
                    <a:pt x="92548" y="106007"/>
                  </a:lnTo>
                  <a:lnTo>
                    <a:pt x="93060" y="109802"/>
                  </a:lnTo>
                  <a:lnTo>
                    <a:pt x="92804" y="115650"/>
                  </a:lnTo>
                  <a:lnTo>
                    <a:pt x="91330" y="120130"/>
                  </a:lnTo>
                  <a:lnTo>
                    <a:pt x="88894" y="123178"/>
                  </a:lnTo>
                  <a:lnTo>
                    <a:pt x="85753" y="125292"/>
                  </a:lnTo>
                  <a:lnTo>
                    <a:pt x="81653" y="126226"/>
                  </a:lnTo>
                  <a:lnTo>
                    <a:pt x="76781" y="126724"/>
                  </a:lnTo>
                  <a:lnTo>
                    <a:pt x="71718" y="126724"/>
                  </a:lnTo>
                  <a:lnTo>
                    <a:pt x="60310" y="125790"/>
                  </a:lnTo>
                  <a:lnTo>
                    <a:pt x="48710" y="125292"/>
                  </a:lnTo>
                  <a:lnTo>
                    <a:pt x="42877" y="125790"/>
                  </a:lnTo>
                  <a:lnTo>
                    <a:pt x="37558" y="126972"/>
                  </a:lnTo>
                  <a:lnTo>
                    <a:pt x="32686" y="129087"/>
                  </a:lnTo>
                  <a:lnTo>
                    <a:pt x="28329" y="132385"/>
                  </a:lnTo>
                  <a:lnTo>
                    <a:pt x="29802" y="130954"/>
                  </a:lnTo>
                  <a:lnTo>
                    <a:pt x="28329" y="129087"/>
                  </a:lnTo>
                  <a:lnTo>
                    <a:pt x="27624" y="126226"/>
                  </a:lnTo>
                  <a:lnTo>
                    <a:pt x="27175" y="118947"/>
                  </a:lnTo>
                  <a:lnTo>
                    <a:pt x="27175" y="111420"/>
                  </a:lnTo>
                  <a:lnTo>
                    <a:pt x="27175" y="108122"/>
                  </a:lnTo>
                  <a:lnTo>
                    <a:pt x="27175" y="105821"/>
                  </a:lnTo>
                  <a:lnTo>
                    <a:pt x="25958" y="95929"/>
                  </a:lnTo>
                  <a:lnTo>
                    <a:pt x="23266" y="86287"/>
                  </a:lnTo>
                  <a:lnTo>
                    <a:pt x="19612" y="76892"/>
                  </a:lnTo>
                  <a:lnTo>
                    <a:pt x="15511" y="67002"/>
                  </a:lnTo>
                  <a:lnTo>
                    <a:pt x="10896" y="56425"/>
                  </a:lnTo>
                  <a:lnTo>
                    <a:pt x="6538" y="45352"/>
                  </a:lnTo>
                  <a:lnTo>
                    <a:pt x="2949" y="3291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1674167" y="941067"/>
              <a:ext cx="92932" cy="132510"/>
            </a:xfrm>
            <a:custGeom>
              <a:avLst/>
              <a:gdLst/>
              <a:ahLst/>
              <a:cxnLst/>
              <a:rect l="0" t="0" r="0" b="0"/>
              <a:pathLst>
                <a:path w="92932" h="132510">
                  <a:moveTo>
                    <a:pt x="0" y="19286"/>
                  </a:moveTo>
                  <a:lnTo>
                    <a:pt x="6409" y="16797"/>
                  </a:lnTo>
                  <a:lnTo>
                    <a:pt x="11536" y="14309"/>
                  </a:lnTo>
                  <a:lnTo>
                    <a:pt x="21150" y="9954"/>
                  </a:lnTo>
                  <a:lnTo>
                    <a:pt x="28200" y="6843"/>
                  </a:lnTo>
                  <a:lnTo>
                    <a:pt x="34609" y="3733"/>
                  </a:lnTo>
                  <a:lnTo>
                    <a:pt x="39095" y="1867"/>
                  </a:lnTo>
                  <a:lnTo>
                    <a:pt x="44222" y="622"/>
                  </a:lnTo>
                  <a:lnTo>
                    <a:pt x="49350" y="0"/>
                  </a:lnTo>
                  <a:lnTo>
                    <a:pt x="55759" y="0"/>
                  </a:lnTo>
                  <a:lnTo>
                    <a:pt x="55759" y="1867"/>
                  </a:lnTo>
                  <a:lnTo>
                    <a:pt x="57041" y="4355"/>
                  </a:lnTo>
                  <a:lnTo>
                    <a:pt x="58322" y="8088"/>
                  </a:lnTo>
                  <a:lnTo>
                    <a:pt x="59604" y="11820"/>
                  </a:lnTo>
                  <a:lnTo>
                    <a:pt x="63450" y="21774"/>
                  </a:lnTo>
                  <a:lnTo>
                    <a:pt x="67295" y="32350"/>
                  </a:lnTo>
                  <a:lnTo>
                    <a:pt x="71141" y="43548"/>
                  </a:lnTo>
                  <a:lnTo>
                    <a:pt x="74986" y="52880"/>
                  </a:lnTo>
                  <a:lnTo>
                    <a:pt x="76909" y="57234"/>
                  </a:lnTo>
                  <a:lnTo>
                    <a:pt x="78191" y="60345"/>
                  </a:lnTo>
                  <a:lnTo>
                    <a:pt x="79472" y="62833"/>
                  </a:lnTo>
                  <a:lnTo>
                    <a:pt x="80113" y="64077"/>
                  </a:lnTo>
                  <a:lnTo>
                    <a:pt x="84600" y="73409"/>
                  </a:lnTo>
                  <a:lnTo>
                    <a:pt x="87804" y="82741"/>
                  </a:lnTo>
                  <a:lnTo>
                    <a:pt x="91650" y="102026"/>
                  </a:lnTo>
                  <a:lnTo>
                    <a:pt x="92291" y="105759"/>
                  </a:lnTo>
                  <a:lnTo>
                    <a:pt x="92931" y="110113"/>
                  </a:lnTo>
                  <a:lnTo>
                    <a:pt x="92931" y="115712"/>
                  </a:lnTo>
                  <a:lnTo>
                    <a:pt x="91009" y="120067"/>
                  </a:lnTo>
                  <a:lnTo>
                    <a:pt x="88445" y="123178"/>
                  </a:lnTo>
                  <a:lnTo>
                    <a:pt x="85241" y="125044"/>
                  </a:lnTo>
                  <a:lnTo>
                    <a:pt x="81395" y="126288"/>
                  </a:lnTo>
                  <a:lnTo>
                    <a:pt x="76909" y="126910"/>
                  </a:lnTo>
                  <a:lnTo>
                    <a:pt x="71781" y="126910"/>
                  </a:lnTo>
                  <a:lnTo>
                    <a:pt x="60245" y="125666"/>
                  </a:lnTo>
                  <a:lnTo>
                    <a:pt x="48709" y="125044"/>
                  </a:lnTo>
                  <a:lnTo>
                    <a:pt x="42941" y="125666"/>
                  </a:lnTo>
                  <a:lnTo>
                    <a:pt x="37173" y="126910"/>
                  </a:lnTo>
                  <a:lnTo>
                    <a:pt x="32686" y="129399"/>
                  </a:lnTo>
                  <a:lnTo>
                    <a:pt x="28200" y="132509"/>
                  </a:lnTo>
                  <a:lnTo>
                    <a:pt x="29482" y="130643"/>
                  </a:lnTo>
                  <a:lnTo>
                    <a:pt x="28200" y="129399"/>
                  </a:lnTo>
                  <a:lnTo>
                    <a:pt x="27559" y="126288"/>
                  </a:lnTo>
                  <a:lnTo>
                    <a:pt x="26918" y="118823"/>
                  </a:lnTo>
                  <a:lnTo>
                    <a:pt x="26918" y="111358"/>
                  </a:lnTo>
                  <a:lnTo>
                    <a:pt x="26918" y="108247"/>
                  </a:lnTo>
                  <a:lnTo>
                    <a:pt x="26918" y="105759"/>
                  </a:lnTo>
                  <a:lnTo>
                    <a:pt x="25636" y="95805"/>
                  </a:lnTo>
                  <a:lnTo>
                    <a:pt x="23073" y="86473"/>
                  </a:lnTo>
                  <a:lnTo>
                    <a:pt x="19227" y="77142"/>
                  </a:lnTo>
                  <a:lnTo>
                    <a:pt x="15382" y="67188"/>
                  </a:lnTo>
                  <a:lnTo>
                    <a:pt x="10895" y="56612"/>
                  </a:lnTo>
                  <a:lnTo>
                    <a:pt x="6409" y="45414"/>
                  </a:lnTo>
                  <a:lnTo>
                    <a:pt x="2563" y="3297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991215" y="1223007"/>
              <a:ext cx="72937" cy="63208"/>
            </a:xfrm>
            <a:custGeom>
              <a:avLst/>
              <a:gdLst/>
              <a:ahLst/>
              <a:cxnLst/>
              <a:rect l="0" t="0" r="0" b="0"/>
              <a:pathLst>
                <a:path w="72937" h="63208">
                  <a:moveTo>
                    <a:pt x="71910" y="63020"/>
                  </a:moveTo>
                  <a:lnTo>
                    <a:pt x="57682" y="62025"/>
                  </a:lnTo>
                  <a:lnTo>
                    <a:pt x="44544" y="60905"/>
                  </a:lnTo>
                  <a:lnTo>
                    <a:pt x="32942" y="59722"/>
                  </a:lnTo>
                  <a:lnTo>
                    <a:pt x="22496" y="58292"/>
                  </a:lnTo>
                  <a:lnTo>
                    <a:pt x="14036" y="57110"/>
                  </a:lnTo>
                  <a:lnTo>
                    <a:pt x="7242" y="55679"/>
                  </a:lnTo>
                  <a:lnTo>
                    <a:pt x="2435" y="54311"/>
                  </a:lnTo>
                  <a:lnTo>
                    <a:pt x="0" y="52879"/>
                  </a:lnTo>
                  <a:lnTo>
                    <a:pt x="12818" y="39504"/>
                  </a:lnTo>
                  <a:lnTo>
                    <a:pt x="24483" y="27248"/>
                  </a:lnTo>
                  <a:lnTo>
                    <a:pt x="35122" y="15988"/>
                  </a:lnTo>
                  <a:lnTo>
                    <a:pt x="44800" y="5600"/>
                  </a:lnTo>
                  <a:lnTo>
                    <a:pt x="50375" y="0"/>
                  </a:lnTo>
                  <a:lnTo>
                    <a:pt x="72936" y="6320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1156633" y="1200426"/>
              <a:ext cx="154588" cy="88837"/>
            </a:xfrm>
            <a:custGeom>
              <a:avLst/>
              <a:gdLst/>
              <a:ahLst/>
              <a:cxnLst/>
              <a:rect l="0" t="0" r="0" b="0"/>
              <a:pathLst>
                <a:path w="154588" h="88837">
                  <a:moveTo>
                    <a:pt x="0" y="0"/>
                  </a:moveTo>
                  <a:lnTo>
                    <a:pt x="3396" y="1616"/>
                  </a:lnTo>
                  <a:lnTo>
                    <a:pt x="12370" y="6096"/>
                  </a:lnTo>
                  <a:lnTo>
                    <a:pt x="22304" y="10575"/>
                  </a:lnTo>
                  <a:lnTo>
                    <a:pt x="33200" y="15054"/>
                  </a:lnTo>
                  <a:lnTo>
                    <a:pt x="45056" y="19720"/>
                  </a:lnTo>
                  <a:lnTo>
                    <a:pt x="54285" y="22581"/>
                  </a:lnTo>
                  <a:lnTo>
                    <a:pt x="64476" y="24884"/>
                  </a:lnTo>
                  <a:lnTo>
                    <a:pt x="85305" y="28430"/>
                  </a:lnTo>
                  <a:lnTo>
                    <a:pt x="95687" y="30109"/>
                  </a:lnTo>
                  <a:lnTo>
                    <a:pt x="105878" y="32225"/>
                  </a:lnTo>
                  <a:lnTo>
                    <a:pt x="115555" y="34775"/>
                  </a:lnTo>
                  <a:lnTo>
                    <a:pt x="124273" y="38322"/>
                  </a:lnTo>
                  <a:lnTo>
                    <a:pt x="130809" y="41619"/>
                  </a:lnTo>
                  <a:lnTo>
                    <a:pt x="136386" y="44667"/>
                  </a:lnTo>
                  <a:lnTo>
                    <a:pt x="141000" y="47715"/>
                  </a:lnTo>
                  <a:lnTo>
                    <a:pt x="145102" y="50515"/>
                  </a:lnTo>
                  <a:lnTo>
                    <a:pt x="148499" y="53376"/>
                  </a:lnTo>
                  <a:lnTo>
                    <a:pt x="150934" y="55927"/>
                  </a:lnTo>
                  <a:lnTo>
                    <a:pt x="154074" y="60655"/>
                  </a:lnTo>
                  <a:lnTo>
                    <a:pt x="154587" y="65134"/>
                  </a:lnTo>
                  <a:lnTo>
                    <a:pt x="152600" y="69116"/>
                  </a:lnTo>
                  <a:lnTo>
                    <a:pt x="148499" y="72661"/>
                  </a:lnTo>
                  <a:lnTo>
                    <a:pt x="142218" y="75960"/>
                  </a:lnTo>
                  <a:lnTo>
                    <a:pt x="134206" y="78759"/>
                  </a:lnTo>
                  <a:lnTo>
                    <a:pt x="124273" y="81122"/>
                  </a:lnTo>
                  <a:lnTo>
                    <a:pt x="113121" y="83238"/>
                  </a:lnTo>
                  <a:lnTo>
                    <a:pt x="100302" y="84855"/>
                  </a:lnTo>
                  <a:lnTo>
                    <a:pt x="86266" y="86286"/>
                  </a:lnTo>
                  <a:lnTo>
                    <a:pt x="71461" y="87468"/>
                  </a:lnTo>
                  <a:lnTo>
                    <a:pt x="55760" y="88153"/>
                  </a:lnTo>
                  <a:lnTo>
                    <a:pt x="39288" y="88651"/>
                  </a:lnTo>
                  <a:lnTo>
                    <a:pt x="31982" y="8883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990958" y="1223007"/>
              <a:ext cx="72937" cy="63208"/>
            </a:xfrm>
            <a:custGeom>
              <a:avLst/>
              <a:gdLst/>
              <a:ahLst/>
              <a:cxnLst/>
              <a:rect l="0" t="0" r="0" b="0"/>
              <a:pathLst>
                <a:path w="72937" h="63208">
                  <a:moveTo>
                    <a:pt x="72936" y="63207"/>
                  </a:moveTo>
                  <a:lnTo>
                    <a:pt x="71975" y="63207"/>
                  </a:lnTo>
                  <a:lnTo>
                    <a:pt x="57682" y="62025"/>
                  </a:lnTo>
                  <a:lnTo>
                    <a:pt x="44608" y="60905"/>
                  </a:lnTo>
                  <a:lnTo>
                    <a:pt x="32944" y="59722"/>
                  </a:lnTo>
                  <a:lnTo>
                    <a:pt x="22753" y="58541"/>
                  </a:lnTo>
                  <a:lnTo>
                    <a:pt x="14036" y="57110"/>
                  </a:lnTo>
                  <a:lnTo>
                    <a:pt x="7306" y="55679"/>
                  </a:lnTo>
                  <a:lnTo>
                    <a:pt x="2436" y="54311"/>
                  </a:lnTo>
                  <a:lnTo>
                    <a:pt x="0" y="52879"/>
                  </a:lnTo>
                  <a:lnTo>
                    <a:pt x="12883" y="39504"/>
                  </a:lnTo>
                  <a:lnTo>
                    <a:pt x="24740" y="27248"/>
                  </a:lnTo>
                  <a:lnTo>
                    <a:pt x="35379" y="15988"/>
                  </a:lnTo>
                  <a:lnTo>
                    <a:pt x="44801" y="5848"/>
                  </a:lnTo>
                  <a:lnTo>
                    <a:pt x="50376" y="0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1041334" y="1209571"/>
              <a:ext cx="40698" cy="77577"/>
            </a:xfrm>
            <a:custGeom>
              <a:avLst/>
              <a:gdLst/>
              <a:ahLst/>
              <a:cxnLst/>
              <a:rect l="0" t="0" r="0" b="0"/>
              <a:pathLst>
                <a:path w="40698" h="77577">
                  <a:moveTo>
                    <a:pt x="40697" y="77576"/>
                  </a:moveTo>
                  <a:lnTo>
                    <a:pt x="22560" y="76643"/>
                  </a:lnTo>
                  <a:lnTo>
                    <a:pt x="0" y="13438"/>
                  </a:lnTo>
                  <a:lnTo>
                    <a:pt x="3141" y="9891"/>
                  </a:lnTo>
                  <a:lnTo>
                    <a:pt x="11152" y="1679"/>
                  </a:lnTo>
                  <a:lnTo>
                    <a:pt x="12882" y="0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1054216" y="1196194"/>
              <a:ext cx="45762" cy="91949"/>
            </a:xfrm>
            <a:custGeom>
              <a:avLst/>
              <a:gdLst/>
              <a:ahLst/>
              <a:cxnLst/>
              <a:rect l="0" t="0" r="0" b="0"/>
              <a:pathLst>
                <a:path w="45762" h="91949">
                  <a:moveTo>
                    <a:pt x="45761" y="91948"/>
                  </a:moveTo>
                  <a:lnTo>
                    <a:pt x="39673" y="91699"/>
                  </a:lnTo>
                  <a:lnTo>
                    <a:pt x="27815" y="90953"/>
                  </a:lnTo>
                  <a:lnTo>
                    <a:pt x="0" y="13376"/>
                  </a:lnTo>
                  <a:lnTo>
                    <a:pt x="5320" y="7715"/>
                  </a:lnTo>
                  <a:lnTo>
                    <a:pt x="11601" y="1182"/>
                  </a:lnTo>
                  <a:lnTo>
                    <a:pt x="12819" y="0"/>
                  </a:lnTo>
                  <a:close/>
                </a:path>
              </a:pathLst>
            </a:custGeom>
            <a:solidFill>
              <a:srgbClr val="E9E9E9"/>
            </a:solidFill>
            <a:ln w="0" cap="flat" cmpd="sng" algn="ctr">
              <a:solidFill>
                <a:srgbClr val="E9E9E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1067034" y="1184187"/>
              <a:ext cx="50633" cy="104640"/>
            </a:xfrm>
            <a:custGeom>
              <a:avLst/>
              <a:gdLst/>
              <a:ahLst/>
              <a:cxnLst/>
              <a:rect l="0" t="0" r="0" b="0"/>
              <a:pathLst>
                <a:path w="50633" h="104640">
                  <a:moveTo>
                    <a:pt x="50632" y="104639"/>
                  </a:moveTo>
                  <a:lnTo>
                    <a:pt x="32942" y="103955"/>
                  </a:lnTo>
                  <a:lnTo>
                    <a:pt x="0" y="12256"/>
                  </a:lnTo>
                  <a:lnTo>
                    <a:pt x="4615" y="7778"/>
                  </a:lnTo>
                  <a:lnTo>
                    <a:pt x="9678" y="2801"/>
                  </a:lnTo>
                  <a:lnTo>
                    <a:pt x="13074" y="0"/>
                  </a:lnTo>
                  <a:close/>
                </a:path>
              </a:pathLst>
            </a:custGeom>
            <a:solidFill>
              <a:srgbClr val="ECECEC"/>
            </a:solidFill>
            <a:ln w="0" cap="flat" cmpd="sng" algn="ctr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1080365" y="1175042"/>
              <a:ext cx="55247" cy="114221"/>
            </a:xfrm>
            <a:custGeom>
              <a:avLst/>
              <a:gdLst/>
              <a:ahLst/>
              <a:cxnLst/>
              <a:rect l="0" t="0" r="0" b="0"/>
              <a:pathLst>
                <a:path w="55247" h="114221">
                  <a:moveTo>
                    <a:pt x="55246" y="114220"/>
                  </a:moveTo>
                  <a:lnTo>
                    <a:pt x="47235" y="114033"/>
                  </a:lnTo>
                  <a:lnTo>
                    <a:pt x="37301" y="113784"/>
                  </a:lnTo>
                  <a:lnTo>
                    <a:pt x="0" y="9145"/>
                  </a:lnTo>
                  <a:lnTo>
                    <a:pt x="5320" y="4666"/>
                  </a:lnTo>
                  <a:lnTo>
                    <a:pt x="9165" y="2116"/>
                  </a:lnTo>
                  <a:lnTo>
                    <a:pt x="12818" y="187"/>
                  </a:lnTo>
                  <a:lnTo>
                    <a:pt x="14292" y="0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1094657" y="1173612"/>
              <a:ext cx="58580" cy="115900"/>
            </a:xfrm>
            <a:custGeom>
              <a:avLst/>
              <a:gdLst/>
              <a:ahLst/>
              <a:cxnLst/>
              <a:rect l="0" t="0" r="0" b="0"/>
              <a:pathLst>
                <a:path w="58580" h="115900">
                  <a:moveTo>
                    <a:pt x="58579" y="115899"/>
                  </a:moveTo>
                  <a:lnTo>
                    <a:pt x="40698" y="115650"/>
                  </a:lnTo>
                  <a:lnTo>
                    <a:pt x="0" y="1431"/>
                  </a:lnTo>
                  <a:lnTo>
                    <a:pt x="5320" y="0"/>
                  </a:lnTo>
                  <a:lnTo>
                    <a:pt x="12114" y="436"/>
                  </a:lnTo>
                  <a:lnTo>
                    <a:pt x="17946" y="2612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1112603" y="1175976"/>
              <a:ext cx="58324" cy="113536"/>
            </a:xfrm>
            <a:custGeom>
              <a:avLst/>
              <a:gdLst/>
              <a:ahLst/>
              <a:cxnLst/>
              <a:rect l="0" t="0" r="0" b="0"/>
              <a:pathLst>
                <a:path w="58324" h="113536">
                  <a:moveTo>
                    <a:pt x="40633" y="113286"/>
                  </a:moveTo>
                  <a:lnTo>
                    <a:pt x="0" y="0"/>
                  </a:lnTo>
                  <a:lnTo>
                    <a:pt x="1409" y="684"/>
                  </a:lnTo>
                  <a:lnTo>
                    <a:pt x="9870" y="4914"/>
                  </a:lnTo>
                  <a:lnTo>
                    <a:pt x="14484" y="7714"/>
                  </a:lnTo>
                  <a:lnTo>
                    <a:pt x="19804" y="11012"/>
                  </a:lnTo>
                  <a:lnTo>
                    <a:pt x="21983" y="12193"/>
                  </a:lnTo>
                  <a:lnTo>
                    <a:pt x="58323" y="113286"/>
                  </a:lnTo>
                  <a:lnTo>
                    <a:pt x="49414" y="113535"/>
                  </a:lnTo>
                  <a:close/>
                </a:path>
              </a:pathLst>
            </a:custGeom>
            <a:solidFill>
              <a:srgbClr val="F5F5F5"/>
            </a:solidFill>
            <a:ln w="0" cap="flat" cmpd="sng" algn="ctr">
              <a:solidFill>
                <a:srgbClr val="F5F5F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1134586" y="1188169"/>
              <a:ext cx="53838" cy="101343"/>
            </a:xfrm>
            <a:custGeom>
              <a:avLst/>
              <a:gdLst/>
              <a:ahLst/>
              <a:cxnLst/>
              <a:rect l="0" t="0" r="0" b="0"/>
              <a:pathLst>
                <a:path w="53838" h="101343">
                  <a:moveTo>
                    <a:pt x="36147" y="101342"/>
                  </a:moveTo>
                  <a:lnTo>
                    <a:pt x="0" y="0"/>
                  </a:lnTo>
                  <a:lnTo>
                    <a:pt x="10191" y="5910"/>
                  </a:lnTo>
                  <a:lnTo>
                    <a:pt x="21854" y="12257"/>
                  </a:lnTo>
                  <a:lnTo>
                    <a:pt x="53837" y="101093"/>
                  </a:lnTo>
                  <a:close/>
                </a:path>
              </a:pathLst>
            </a:custGeom>
            <a:solidFill>
              <a:srgbClr val="F8F8F8"/>
            </a:solidFill>
            <a:ln w="0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1156633" y="1200426"/>
              <a:ext cx="49416" cy="88837"/>
            </a:xfrm>
            <a:custGeom>
              <a:avLst/>
              <a:gdLst/>
              <a:ahLst/>
              <a:cxnLst/>
              <a:rect l="0" t="0" r="0" b="0"/>
              <a:pathLst>
                <a:path w="49416" h="88837">
                  <a:moveTo>
                    <a:pt x="31982" y="88836"/>
                  </a:moveTo>
                  <a:lnTo>
                    <a:pt x="0" y="0"/>
                  </a:lnTo>
                  <a:lnTo>
                    <a:pt x="3396" y="1616"/>
                  </a:lnTo>
                  <a:lnTo>
                    <a:pt x="12370" y="6096"/>
                  </a:lnTo>
                  <a:lnTo>
                    <a:pt x="21343" y="10077"/>
                  </a:lnTo>
                  <a:lnTo>
                    <a:pt x="49415" y="88153"/>
                  </a:lnTo>
                  <a:lnTo>
                    <a:pt x="39288" y="88651"/>
                  </a:lnTo>
                  <a:close/>
                </a:path>
              </a:pathLst>
            </a:custGeom>
            <a:solidFill>
              <a:srgbClr val="FBFBFB"/>
            </a:solidFill>
            <a:ln w="0" cap="flat" cmpd="sng" algn="ctr">
              <a:solidFill>
                <a:srgbClr val="FBFBF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990959" y="1173114"/>
              <a:ext cx="320455" cy="116336"/>
            </a:xfrm>
            <a:custGeom>
              <a:avLst/>
              <a:gdLst/>
              <a:ahLst/>
              <a:cxnLst/>
              <a:rect l="0" t="0" r="0" b="0"/>
              <a:pathLst>
                <a:path w="320455" h="116336">
                  <a:moveTo>
                    <a:pt x="0" y="102648"/>
                  </a:moveTo>
                  <a:lnTo>
                    <a:pt x="2563" y="103892"/>
                  </a:lnTo>
                  <a:lnTo>
                    <a:pt x="7050" y="105137"/>
                  </a:lnTo>
                  <a:lnTo>
                    <a:pt x="13459" y="107003"/>
                  </a:lnTo>
                  <a:lnTo>
                    <a:pt x="22431" y="108247"/>
                  </a:lnTo>
                  <a:lnTo>
                    <a:pt x="32686" y="109491"/>
                  </a:lnTo>
                  <a:lnTo>
                    <a:pt x="44863" y="110736"/>
                  </a:lnTo>
                  <a:lnTo>
                    <a:pt x="57681" y="111980"/>
                  </a:lnTo>
                  <a:lnTo>
                    <a:pt x="71781" y="112602"/>
                  </a:lnTo>
                  <a:lnTo>
                    <a:pt x="86522" y="113846"/>
                  </a:lnTo>
                  <a:lnTo>
                    <a:pt x="102545" y="114468"/>
                  </a:lnTo>
                  <a:lnTo>
                    <a:pt x="136513" y="115713"/>
                  </a:lnTo>
                  <a:lnTo>
                    <a:pt x="170481" y="116335"/>
                  </a:lnTo>
                  <a:lnTo>
                    <a:pt x="205090" y="115713"/>
                  </a:lnTo>
                  <a:lnTo>
                    <a:pt x="221754" y="115090"/>
                  </a:lnTo>
                  <a:lnTo>
                    <a:pt x="237136" y="114468"/>
                  </a:lnTo>
                  <a:lnTo>
                    <a:pt x="252517" y="113224"/>
                  </a:lnTo>
                  <a:lnTo>
                    <a:pt x="265977" y="111980"/>
                  </a:lnTo>
                  <a:lnTo>
                    <a:pt x="278795" y="110113"/>
                  </a:lnTo>
                  <a:lnTo>
                    <a:pt x="290331" y="108247"/>
                  </a:lnTo>
                  <a:lnTo>
                    <a:pt x="299945" y="105759"/>
                  </a:lnTo>
                  <a:lnTo>
                    <a:pt x="308276" y="103270"/>
                  </a:lnTo>
                  <a:lnTo>
                    <a:pt x="314686" y="100160"/>
                  </a:lnTo>
                  <a:lnTo>
                    <a:pt x="318531" y="96427"/>
                  </a:lnTo>
                  <a:lnTo>
                    <a:pt x="320454" y="92694"/>
                  </a:lnTo>
                  <a:lnTo>
                    <a:pt x="319813" y="87718"/>
                  </a:lnTo>
                  <a:lnTo>
                    <a:pt x="317249" y="82741"/>
                  </a:lnTo>
                  <a:lnTo>
                    <a:pt x="314045" y="80252"/>
                  </a:lnTo>
                  <a:lnTo>
                    <a:pt x="310840" y="77764"/>
                  </a:lnTo>
                  <a:lnTo>
                    <a:pt x="306995" y="74653"/>
                  </a:lnTo>
                  <a:lnTo>
                    <a:pt x="301867" y="71543"/>
                  </a:lnTo>
                  <a:lnTo>
                    <a:pt x="296740" y="68432"/>
                  </a:lnTo>
                  <a:lnTo>
                    <a:pt x="290331" y="65322"/>
                  </a:lnTo>
                  <a:lnTo>
                    <a:pt x="281358" y="61589"/>
                  </a:lnTo>
                  <a:lnTo>
                    <a:pt x="271745" y="59101"/>
                  </a:lnTo>
                  <a:lnTo>
                    <a:pt x="261490" y="57234"/>
                  </a:lnTo>
                  <a:lnTo>
                    <a:pt x="251236" y="55368"/>
                  </a:lnTo>
                  <a:lnTo>
                    <a:pt x="230086" y="52257"/>
                  </a:lnTo>
                  <a:lnTo>
                    <a:pt x="220472" y="49769"/>
                  </a:lnTo>
                  <a:lnTo>
                    <a:pt x="210858" y="46658"/>
                  </a:lnTo>
                  <a:lnTo>
                    <a:pt x="198681" y="42304"/>
                  </a:lnTo>
                  <a:lnTo>
                    <a:pt x="187786" y="37327"/>
                  </a:lnTo>
                  <a:lnTo>
                    <a:pt x="178172" y="32972"/>
                  </a:lnTo>
                  <a:lnTo>
                    <a:pt x="169199" y="29239"/>
                  </a:lnTo>
                  <a:lnTo>
                    <a:pt x="160868" y="24885"/>
                  </a:lnTo>
                  <a:lnTo>
                    <a:pt x="153818" y="20530"/>
                  </a:lnTo>
                  <a:lnTo>
                    <a:pt x="147409" y="16797"/>
                  </a:lnTo>
                  <a:lnTo>
                    <a:pt x="141640" y="13687"/>
                  </a:lnTo>
                  <a:lnTo>
                    <a:pt x="136513" y="10576"/>
                  </a:lnTo>
                  <a:lnTo>
                    <a:pt x="132027" y="7465"/>
                  </a:lnTo>
                  <a:lnTo>
                    <a:pt x="123695" y="3111"/>
                  </a:lnTo>
                  <a:lnTo>
                    <a:pt x="115363" y="622"/>
                  </a:lnTo>
                  <a:lnTo>
                    <a:pt x="108954" y="0"/>
                  </a:lnTo>
                  <a:lnTo>
                    <a:pt x="102545" y="1867"/>
                  </a:lnTo>
                  <a:lnTo>
                    <a:pt x="98699" y="3733"/>
                  </a:lnTo>
                  <a:lnTo>
                    <a:pt x="94213" y="6221"/>
                  </a:lnTo>
                  <a:lnTo>
                    <a:pt x="90368" y="9332"/>
                  </a:lnTo>
                  <a:lnTo>
                    <a:pt x="85881" y="13687"/>
                  </a:lnTo>
                  <a:lnTo>
                    <a:pt x="80113" y="18663"/>
                  </a:lnTo>
                  <a:lnTo>
                    <a:pt x="74345" y="24263"/>
                  </a:lnTo>
                  <a:lnTo>
                    <a:pt x="68577" y="30484"/>
                  </a:lnTo>
                  <a:lnTo>
                    <a:pt x="61527" y="37949"/>
                  </a:lnTo>
                  <a:lnTo>
                    <a:pt x="53836" y="46036"/>
                  </a:lnTo>
                  <a:lnTo>
                    <a:pt x="44863" y="55368"/>
                  </a:lnTo>
                  <a:lnTo>
                    <a:pt x="35250" y="65322"/>
                  </a:lnTo>
                  <a:lnTo>
                    <a:pt x="24995" y="77142"/>
                  </a:lnTo>
                  <a:lnTo>
                    <a:pt x="12818" y="8896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761064" y="1040792"/>
              <a:ext cx="34418" cy="25382"/>
            </a:xfrm>
            <a:custGeom>
              <a:avLst/>
              <a:gdLst/>
              <a:ahLst/>
              <a:cxnLst/>
              <a:rect l="0" t="0" r="0" b="0"/>
              <a:pathLst>
                <a:path w="34418" h="25382">
                  <a:moveTo>
                    <a:pt x="31021" y="24634"/>
                  </a:moveTo>
                  <a:lnTo>
                    <a:pt x="22560" y="21586"/>
                  </a:lnTo>
                  <a:lnTo>
                    <a:pt x="14806" y="18102"/>
                  </a:lnTo>
                  <a:lnTo>
                    <a:pt x="8268" y="14059"/>
                  </a:lnTo>
                  <a:lnTo>
                    <a:pt x="2949" y="9828"/>
                  </a:lnTo>
                  <a:lnTo>
                    <a:pt x="4167" y="9579"/>
                  </a:lnTo>
                  <a:lnTo>
                    <a:pt x="4615" y="9144"/>
                  </a:lnTo>
                  <a:lnTo>
                    <a:pt x="4359" y="8460"/>
                  </a:lnTo>
                  <a:lnTo>
                    <a:pt x="3654" y="7465"/>
                  </a:lnTo>
                  <a:lnTo>
                    <a:pt x="2179" y="6096"/>
                  </a:lnTo>
                  <a:lnTo>
                    <a:pt x="0" y="4417"/>
                  </a:lnTo>
                  <a:lnTo>
                    <a:pt x="16728" y="0"/>
                  </a:lnTo>
                  <a:lnTo>
                    <a:pt x="34417" y="2538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818234" y="1014165"/>
              <a:ext cx="156255" cy="59973"/>
            </a:xfrm>
            <a:custGeom>
              <a:avLst/>
              <a:gdLst/>
              <a:ahLst/>
              <a:cxnLst/>
              <a:rect l="0" t="0" r="0" b="0"/>
              <a:pathLst>
                <a:path w="156255" h="59973">
                  <a:moveTo>
                    <a:pt x="29802" y="59287"/>
                  </a:moveTo>
                  <a:lnTo>
                    <a:pt x="0" y="15988"/>
                  </a:lnTo>
                  <a:lnTo>
                    <a:pt x="12625" y="12753"/>
                  </a:lnTo>
                  <a:lnTo>
                    <a:pt x="24995" y="9892"/>
                  </a:lnTo>
                  <a:lnTo>
                    <a:pt x="36147" y="7527"/>
                  </a:lnTo>
                  <a:lnTo>
                    <a:pt x="46273" y="5413"/>
                  </a:lnTo>
                  <a:lnTo>
                    <a:pt x="55502" y="3795"/>
                  </a:lnTo>
                  <a:lnTo>
                    <a:pt x="63963" y="2365"/>
                  </a:lnTo>
                  <a:lnTo>
                    <a:pt x="71717" y="1431"/>
                  </a:lnTo>
                  <a:lnTo>
                    <a:pt x="78512" y="498"/>
                  </a:lnTo>
                  <a:lnTo>
                    <a:pt x="84792" y="249"/>
                  </a:lnTo>
                  <a:lnTo>
                    <a:pt x="90368" y="0"/>
                  </a:lnTo>
                  <a:lnTo>
                    <a:pt x="95239" y="249"/>
                  </a:lnTo>
                  <a:lnTo>
                    <a:pt x="103698" y="1182"/>
                  </a:lnTo>
                  <a:lnTo>
                    <a:pt x="110236" y="3297"/>
                  </a:lnTo>
                  <a:lnTo>
                    <a:pt x="115555" y="6159"/>
                  </a:lnTo>
                  <a:lnTo>
                    <a:pt x="119657" y="9456"/>
                  </a:lnTo>
                  <a:lnTo>
                    <a:pt x="123311" y="13687"/>
                  </a:lnTo>
                  <a:lnTo>
                    <a:pt x="130617" y="23081"/>
                  </a:lnTo>
                  <a:lnTo>
                    <a:pt x="134975" y="28243"/>
                  </a:lnTo>
                  <a:lnTo>
                    <a:pt x="140551" y="33656"/>
                  </a:lnTo>
                  <a:lnTo>
                    <a:pt x="147537" y="39069"/>
                  </a:lnTo>
                  <a:lnTo>
                    <a:pt x="156254" y="44233"/>
                  </a:lnTo>
                  <a:lnTo>
                    <a:pt x="146063" y="47779"/>
                  </a:lnTo>
                  <a:lnTo>
                    <a:pt x="134463" y="50578"/>
                  </a:lnTo>
                  <a:lnTo>
                    <a:pt x="121645" y="53377"/>
                  </a:lnTo>
                  <a:lnTo>
                    <a:pt x="107609" y="55492"/>
                  </a:lnTo>
                  <a:lnTo>
                    <a:pt x="92546" y="57420"/>
                  </a:lnTo>
                  <a:lnTo>
                    <a:pt x="77037" y="58789"/>
                  </a:lnTo>
                  <a:lnTo>
                    <a:pt x="45568" y="5997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761321" y="1040543"/>
              <a:ext cx="34418" cy="25632"/>
            </a:xfrm>
            <a:custGeom>
              <a:avLst/>
              <a:gdLst/>
              <a:ahLst/>
              <a:cxnLst/>
              <a:rect l="0" t="0" r="0" b="0"/>
              <a:pathLst>
                <a:path w="34418" h="25632">
                  <a:moveTo>
                    <a:pt x="34417" y="25631"/>
                  </a:moveTo>
                  <a:lnTo>
                    <a:pt x="30764" y="24697"/>
                  </a:lnTo>
                  <a:lnTo>
                    <a:pt x="22303" y="21836"/>
                  </a:lnTo>
                  <a:lnTo>
                    <a:pt x="14805" y="18353"/>
                  </a:lnTo>
                  <a:lnTo>
                    <a:pt x="8267" y="14309"/>
                  </a:lnTo>
                  <a:lnTo>
                    <a:pt x="2692" y="9830"/>
                  </a:lnTo>
                  <a:lnTo>
                    <a:pt x="3910" y="9830"/>
                  </a:lnTo>
                  <a:lnTo>
                    <a:pt x="4358" y="9145"/>
                  </a:lnTo>
                  <a:lnTo>
                    <a:pt x="4102" y="8461"/>
                  </a:lnTo>
                  <a:lnTo>
                    <a:pt x="3397" y="7714"/>
                  </a:lnTo>
                  <a:lnTo>
                    <a:pt x="1922" y="6346"/>
                  </a:lnTo>
                  <a:lnTo>
                    <a:pt x="0" y="4479"/>
                  </a:lnTo>
                  <a:lnTo>
                    <a:pt x="16728" y="0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778049" y="1038863"/>
              <a:ext cx="25894" cy="29426"/>
            </a:xfrm>
            <a:custGeom>
              <a:avLst/>
              <a:gdLst/>
              <a:ahLst/>
              <a:cxnLst/>
              <a:rect l="0" t="0" r="0" b="0"/>
              <a:pathLst>
                <a:path w="25894" h="29426">
                  <a:moveTo>
                    <a:pt x="25893" y="29425"/>
                  </a:moveTo>
                  <a:lnTo>
                    <a:pt x="17689" y="27311"/>
                  </a:lnTo>
                  <a:lnTo>
                    <a:pt x="0" y="1680"/>
                  </a:lnTo>
                  <a:lnTo>
                    <a:pt x="3141" y="746"/>
                  </a:lnTo>
                  <a:lnTo>
                    <a:pt x="5832" y="0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783881" y="1037495"/>
              <a:ext cx="27816" cy="32163"/>
            </a:xfrm>
            <a:custGeom>
              <a:avLst/>
              <a:gdLst/>
              <a:ahLst/>
              <a:cxnLst/>
              <a:rect l="0" t="0" r="0" b="0"/>
              <a:pathLst>
                <a:path w="27816" h="32163">
                  <a:moveTo>
                    <a:pt x="27815" y="32162"/>
                  </a:moveTo>
                  <a:lnTo>
                    <a:pt x="20829" y="30980"/>
                  </a:lnTo>
                  <a:lnTo>
                    <a:pt x="20061" y="30793"/>
                  </a:lnTo>
                  <a:lnTo>
                    <a:pt x="0" y="1369"/>
                  </a:lnTo>
                  <a:lnTo>
                    <a:pt x="5768" y="0"/>
                  </a:lnTo>
                  <a:close/>
                </a:path>
              </a:pathLst>
            </a:custGeom>
            <a:solidFill>
              <a:srgbClr val="E9E9E9"/>
            </a:solidFill>
            <a:ln w="0" cap="flat" cmpd="sng" algn="ctr">
              <a:solidFill>
                <a:srgbClr val="E9E9E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789649" y="1035815"/>
              <a:ext cx="29803" cy="35025"/>
            </a:xfrm>
            <a:custGeom>
              <a:avLst/>
              <a:gdLst/>
              <a:ahLst/>
              <a:cxnLst/>
              <a:rect l="0" t="0" r="0" b="0"/>
              <a:pathLst>
                <a:path w="29803" h="35025">
                  <a:moveTo>
                    <a:pt x="29802" y="35024"/>
                  </a:moveTo>
                  <a:lnTo>
                    <a:pt x="28584" y="35024"/>
                  </a:lnTo>
                  <a:lnTo>
                    <a:pt x="22047" y="33842"/>
                  </a:lnTo>
                  <a:lnTo>
                    <a:pt x="0" y="1431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ECECEC"/>
            </a:solidFill>
            <a:ln w="0" cap="flat" cmpd="sng" algn="ctr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795224" y="1034383"/>
              <a:ext cx="31727" cy="37390"/>
            </a:xfrm>
            <a:custGeom>
              <a:avLst/>
              <a:gdLst/>
              <a:ahLst/>
              <a:cxnLst/>
              <a:rect l="0" t="0" r="0" b="0"/>
              <a:pathLst>
                <a:path w="31727" h="37390">
                  <a:moveTo>
                    <a:pt x="31726" y="37389"/>
                  </a:moveTo>
                  <a:lnTo>
                    <a:pt x="24227" y="36456"/>
                  </a:lnTo>
                  <a:lnTo>
                    <a:pt x="0" y="1432"/>
                  </a:lnTo>
                  <a:lnTo>
                    <a:pt x="4167" y="498"/>
                  </a:lnTo>
                  <a:lnTo>
                    <a:pt x="5834" y="0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801058" y="1032767"/>
              <a:ext cx="33200" cy="39753"/>
            </a:xfrm>
            <a:custGeom>
              <a:avLst/>
              <a:gdLst/>
              <a:ahLst/>
              <a:cxnLst/>
              <a:rect l="0" t="0" r="0" b="0"/>
              <a:pathLst>
                <a:path w="33200" h="39753">
                  <a:moveTo>
                    <a:pt x="33199" y="39752"/>
                  </a:moveTo>
                  <a:lnTo>
                    <a:pt x="31724" y="39752"/>
                  </a:lnTo>
                  <a:lnTo>
                    <a:pt x="25892" y="39005"/>
                  </a:lnTo>
                  <a:lnTo>
                    <a:pt x="0" y="1616"/>
                  </a:lnTo>
                  <a:lnTo>
                    <a:pt x="5831" y="0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806889" y="1031335"/>
              <a:ext cx="34355" cy="41620"/>
            </a:xfrm>
            <a:custGeom>
              <a:avLst/>
              <a:gdLst/>
              <a:ahLst/>
              <a:cxnLst/>
              <a:rect l="0" t="0" r="0" b="0"/>
              <a:pathLst>
                <a:path w="34355" h="41620">
                  <a:moveTo>
                    <a:pt x="34354" y="41619"/>
                  </a:moveTo>
                  <a:lnTo>
                    <a:pt x="27368" y="41433"/>
                  </a:lnTo>
                  <a:lnTo>
                    <a:pt x="0" y="1679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5F5F5"/>
            </a:solidFill>
            <a:ln w="0" cap="flat" cmpd="sng" algn="ctr">
              <a:solidFill>
                <a:srgbClr val="F5F5F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812658" y="1029967"/>
              <a:ext cx="35634" cy="43486"/>
            </a:xfrm>
            <a:custGeom>
              <a:avLst/>
              <a:gdLst/>
              <a:ahLst/>
              <a:cxnLst/>
              <a:rect l="0" t="0" r="0" b="0"/>
              <a:pathLst>
                <a:path w="35634" h="43486">
                  <a:moveTo>
                    <a:pt x="35633" y="43485"/>
                  </a:moveTo>
                  <a:lnTo>
                    <a:pt x="28584" y="42987"/>
                  </a:lnTo>
                  <a:lnTo>
                    <a:pt x="0" y="1617"/>
                  </a:lnTo>
                  <a:lnTo>
                    <a:pt x="3397" y="685"/>
                  </a:lnTo>
                  <a:lnTo>
                    <a:pt x="5832" y="0"/>
                  </a:lnTo>
                  <a:close/>
                </a:path>
              </a:pathLst>
            </a:custGeom>
            <a:solidFill>
              <a:srgbClr val="F8F8F8"/>
            </a:solidFill>
            <a:ln w="0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818490" y="1028536"/>
              <a:ext cx="36853" cy="44917"/>
            </a:xfrm>
            <a:custGeom>
              <a:avLst/>
              <a:gdLst/>
              <a:ahLst/>
              <a:cxnLst/>
              <a:rect l="0" t="0" r="0" b="0"/>
              <a:pathLst>
                <a:path w="36853" h="44917">
                  <a:moveTo>
                    <a:pt x="36852" y="44916"/>
                  </a:moveTo>
                  <a:lnTo>
                    <a:pt x="29803" y="44667"/>
                  </a:lnTo>
                  <a:lnTo>
                    <a:pt x="0" y="1431"/>
                  </a:lnTo>
                  <a:lnTo>
                    <a:pt x="5833" y="0"/>
                  </a:lnTo>
                  <a:close/>
                </a:path>
              </a:pathLst>
            </a:custGeom>
            <a:solidFill>
              <a:srgbClr val="FBFBFB"/>
            </a:solidFill>
            <a:ln w="0" cap="flat" cmpd="sng" algn="ctr">
              <a:solidFill>
                <a:srgbClr val="FBFBF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760872" y="1013854"/>
              <a:ext cx="214065" cy="59724"/>
            </a:xfrm>
            <a:custGeom>
              <a:avLst/>
              <a:gdLst/>
              <a:ahLst/>
              <a:cxnLst/>
              <a:rect l="0" t="0" r="0" b="0"/>
              <a:pathLst>
                <a:path w="214065" h="59724">
                  <a:moveTo>
                    <a:pt x="0" y="31106"/>
                  </a:moveTo>
                  <a:lnTo>
                    <a:pt x="1923" y="32972"/>
                  </a:lnTo>
                  <a:lnTo>
                    <a:pt x="3846" y="34216"/>
                  </a:lnTo>
                  <a:lnTo>
                    <a:pt x="4487" y="34838"/>
                  </a:lnTo>
                  <a:lnTo>
                    <a:pt x="4487" y="36083"/>
                  </a:lnTo>
                  <a:lnTo>
                    <a:pt x="3846" y="36083"/>
                  </a:lnTo>
                  <a:lnTo>
                    <a:pt x="2564" y="36705"/>
                  </a:lnTo>
                  <a:lnTo>
                    <a:pt x="10255" y="42304"/>
                  </a:lnTo>
                  <a:lnTo>
                    <a:pt x="19869" y="47281"/>
                  </a:lnTo>
                  <a:lnTo>
                    <a:pt x="30764" y="51635"/>
                  </a:lnTo>
                  <a:lnTo>
                    <a:pt x="42941" y="54124"/>
                  </a:lnTo>
                  <a:lnTo>
                    <a:pt x="57041" y="57234"/>
                  </a:lnTo>
                  <a:lnTo>
                    <a:pt x="71782" y="58479"/>
                  </a:lnTo>
                  <a:lnTo>
                    <a:pt x="87164" y="59723"/>
                  </a:lnTo>
                  <a:lnTo>
                    <a:pt x="102546" y="59723"/>
                  </a:lnTo>
                  <a:lnTo>
                    <a:pt x="133950" y="59101"/>
                  </a:lnTo>
                  <a:lnTo>
                    <a:pt x="149973" y="57234"/>
                  </a:lnTo>
                  <a:lnTo>
                    <a:pt x="165355" y="55368"/>
                  </a:lnTo>
                  <a:lnTo>
                    <a:pt x="178814" y="53502"/>
                  </a:lnTo>
                  <a:lnTo>
                    <a:pt x="191632" y="50391"/>
                  </a:lnTo>
                  <a:lnTo>
                    <a:pt x="203809" y="47903"/>
                  </a:lnTo>
                  <a:lnTo>
                    <a:pt x="214064" y="44170"/>
                  </a:lnTo>
                  <a:lnTo>
                    <a:pt x="203809" y="38571"/>
                  </a:lnTo>
                  <a:lnTo>
                    <a:pt x="196118" y="32350"/>
                  </a:lnTo>
                  <a:lnTo>
                    <a:pt x="190991" y="26129"/>
                  </a:lnTo>
                  <a:lnTo>
                    <a:pt x="185223" y="20530"/>
                  </a:lnTo>
                  <a:lnTo>
                    <a:pt x="182018" y="14931"/>
                  </a:lnTo>
                  <a:lnTo>
                    <a:pt x="178173" y="9954"/>
                  </a:lnTo>
                  <a:lnTo>
                    <a:pt x="172405" y="6221"/>
                  </a:lnTo>
                  <a:lnTo>
                    <a:pt x="166637" y="3111"/>
                  </a:lnTo>
                  <a:lnTo>
                    <a:pt x="162791" y="1866"/>
                  </a:lnTo>
                  <a:lnTo>
                    <a:pt x="158946" y="1244"/>
                  </a:lnTo>
                  <a:lnTo>
                    <a:pt x="153818" y="0"/>
                  </a:lnTo>
                  <a:lnTo>
                    <a:pt x="148050" y="0"/>
                  </a:lnTo>
                  <a:lnTo>
                    <a:pt x="141641" y="0"/>
                  </a:lnTo>
                  <a:lnTo>
                    <a:pt x="134591" y="622"/>
                  </a:lnTo>
                  <a:lnTo>
                    <a:pt x="126900" y="1866"/>
                  </a:lnTo>
                  <a:lnTo>
                    <a:pt x="117927" y="3111"/>
                  </a:lnTo>
                  <a:lnTo>
                    <a:pt x="108314" y="4977"/>
                  </a:lnTo>
                  <a:lnTo>
                    <a:pt x="96137" y="6843"/>
                  </a:lnTo>
                  <a:lnTo>
                    <a:pt x="83318" y="9954"/>
                  </a:lnTo>
                  <a:lnTo>
                    <a:pt x="69859" y="13064"/>
                  </a:lnTo>
                  <a:lnTo>
                    <a:pt x="54478" y="16797"/>
                  </a:lnTo>
                  <a:lnTo>
                    <a:pt x="37814" y="20530"/>
                  </a:lnTo>
                  <a:lnTo>
                    <a:pt x="19869" y="2550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1136059" y="1045707"/>
              <a:ext cx="72681" cy="34528"/>
            </a:xfrm>
            <a:custGeom>
              <a:avLst/>
              <a:gdLst/>
              <a:ahLst/>
              <a:cxnLst/>
              <a:rect l="0" t="0" r="0" b="0"/>
              <a:pathLst>
                <a:path w="72681" h="34528">
                  <a:moveTo>
                    <a:pt x="66142" y="32660"/>
                  </a:moveTo>
                  <a:lnTo>
                    <a:pt x="41660" y="25382"/>
                  </a:lnTo>
                  <a:lnTo>
                    <a:pt x="30508" y="21649"/>
                  </a:lnTo>
                  <a:lnTo>
                    <a:pt x="20381" y="18351"/>
                  </a:lnTo>
                  <a:lnTo>
                    <a:pt x="12114" y="15490"/>
                  </a:lnTo>
                  <a:lnTo>
                    <a:pt x="5577" y="13189"/>
                  </a:lnTo>
                  <a:lnTo>
                    <a:pt x="3141" y="12006"/>
                  </a:lnTo>
                  <a:lnTo>
                    <a:pt x="1475" y="11259"/>
                  </a:lnTo>
                  <a:lnTo>
                    <a:pt x="513" y="10575"/>
                  </a:lnTo>
                  <a:lnTo>
                    <a:pt x="0" y="9890"/>
                  </a:lnTo>
                  <a:lnTo>
                    <a:pt x="16024" y="2799"/>
                  </a:lnTo>
                  <a:lnTo>
                    <a:pt x="22304" y="0"/>
                  </a:lnTo>
                  <a:lnTo>
                    <a:pt x="72680" y="3452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1212136" y="1021258"/>
              <a:ext cx="134464" cy="76893"/>
            </a:xfrm>
            <a:custGeom>
              <a:avLst/>
              <a:gdLst/>
              <a:ahLst/>
              <a:cxnLst/>
              <a:rect l="0" t="0" r="0" b="0"/>
              <a:pathLst>
                <a:path w="134464" h="76893">
                  <a:moveTo>
                    <a:pt x="0" y="2363"/>
                  </a:moveTo>
                  <a:lnTo>
                    <a:pt x="5319" y="932"/>
                  </a:lnTo>
                  <a:lnTo>
                    <a:pt x="14036" y="0"/>
                  </a:lnTo>
                  <a:lnTo>
                    <a:pt x="22496" y="683"/>
                  </a:lnTo>
                  <a:lnTo>
                    <a:pt x="31020" y="3048"/>
                  </a:lnTo>
                  <a:lnTo>
                    <a:pt x="39736" y="7278"/>
                  </a:lnTo>
                  <a:lnTo>
                    <a:pt x="49413" y="13374"/>
                  </a:lnTo>
                  <a:lnTo>
                    <a:pt x="54477" y="17356"/>
                  </a:lnTo>
                  <a:lnTo>
                    <a:pt x="59797" y="21648"/>
                  </a:lnTo>
                  <a:lnTo>
                    <a:pt x="65629" y="26563"/>
                  </a:lnTo>
                  <a:lnTo>
                    <a:pt x="71717" y="32225"/>
                  </a:lnTo>
                  <a:lnTo>
                    <a:pt x="78255" y="38321"/>
                  </a:lnTo>
                  <a:lnTo>
                    <a:pt x="85241" y="44916"/>
                  </a:lnTo>
                  <a:lnTo>
                    <a:pt x="85497" y="45600"/>
                  </a:lnTo>
                  <a:lnTo>
                    <a:pt x="86458" y="47217"/>
                  </a:lnTo>
                  <a:lnTo>
                    <a:pt x="87676" y="49831"/>
                  </a:lnTo>
                  <a:lnTo>
                    <a:pt x="88894" y="52879"/>
                  </a:lnTo>
                  <a:lnTo>
                    <a:pt x="91778" y="58789"/>
                  </a:lnTo>
                  <a:lnTo>
                    <a:pt x="92739" y="60406"/>
                  </a:lnTo>
                  <a:lnTo>
                    <a:pt x="93508" y="60904"/>
                  </a:lnTo>
                  <a:lnTo>
                    <a:pt x="98123" y="64201"/>
                  </a:lnTo>
                  <a:lnTo>
                    <a:pt x="103187" y="66317"/>
                  </a:lnTo>
                  <a:lnTo>
                    <a:pt x="108762" y="67498"/>
                  </a:lnTo>
                  <a:lnTo>
                    <a:pt x="114595" y="68182"/>
                  </a:lnTo>
                  <a:lnTo>
                    <a:pt x="120170" y="68618"/>
                  </a:lnTo>
                  <a:lnTo>
                    <a:pt x="125490" y="69614"/>
                  </a:lnTo>
                  <a:lnTo>
                    <a:pt x="130297" y="71479"/>
                  </a:lnTo>
                  <a:lnTo>
                    <a:pt x="134463" y="74280"/>
                  </a:lnTo>
                  <a:lnTo>
                    <a:pt x="134463" y="74777"/>
                  </a:lnTo>
                  <a:lnTo>
                    <a:pt x="133693" y="75213"/>
                  </a:lnTo>
                  <a:lnTo>
                    <a:pt x="129591" y="75711"/>
                  </a:lnTo>
                  <a:lnTo>
                    <a:pt x="122798" y="76394"/>
                  </a:lnTo>
                  <a:lnTo>
                    <a:pt x="114338" y="76643"/>
                  </a:lnTo>
                  <a:lnTo>
                    <a:pt x="109018" y="7689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1135803" y="1045956"/>
              <a:ext cx="72937" cy="34527"/>
            </a:xfrm>
            <a:custGeom>
              <a:avLst/>
              <a:gdLst/>
              <a:ahLst/>
              <a:cxnLst/>
              <a:rect l="0" t="0" r="0" b="0"/>
              <a:pathLst>
                <a:path w="72937" h="34527">
                  <a:moveTo>
                    <a:pt x="72936" y="34526"/>
                  </a:moveTo>
                  <a:lnTo>
                    <a:pt x="66143" y="32660"/>
                  </a:lnTo>
                  <a:lnTo>
                    <a:pt x="41660" y="25132"/>
                  </a:lnTo>
                  <a:lnTo>
                    <a:pt x="30571" y="21586"/>
                  </a:lnTo>
                  <a:lnTo>
                    <a:pt x="20637" y="18289"/>
                  </a:lnTo>
                  <a:lnTo>
                    <a:pt x="12370" y="15490"/>
                  </a:lnTo>
                  <a:lnTo>
                    <a:pt x="5833" y="12938"/>
                  </a:lnTo>
                  <a:lnTo>
                    <a:pt x="3397" y="11944"/>
                  </a:lnTo>
                  <a:lnTo>
                    <a:pt x="1731" y="11010"/>
                  </a:lnTo>
                  <a:lnTo>
                    <a:pt x="513" y="10326"/>
                  </a:lnTo>
                  <a:lnTo>
                    <a:pt x="0" y="9828"/>
                  </a:lnTo>
                  <a:lnTo>
                    <a:pt x="16280" y="2799"/>
                  </a:lnTo>
                  <a:lnTo>
                    <a:pt x="22560" y="0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1158363" y="1042657"/>
              <a:ext cx="71911" cy="44172"/>
            </a:xfrm>
            <a:custGeom>
              <a:avLst/>
              <a:gdLst/>
              <a:ahLst/>
              <a:cxnLst/>
              <a:rect l="0" t="0" r="0" b="0"/>
              <a:pathLst>
                <a:path w="71911" h="44172">
                  <a:moveTo>
                    <a:pt x="71910" y="44171"/>
                  </a:moveTo>
                  <a:lnTo>
                    <a:pt x="68514" y="43237"/>
                  </a:lnTo>
                  <a:lnTo>
                    <a:pt x="50376" y="37825"/>
                  </a:lnTo>
                  <a:lnTo>
                    <a:pt x="0" y="3299"/>
                  </a:lnTo>
                  <a:lnTo>
                    <a:pt x="7500" y="0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1165606" y="1039111"/>
              <a:ext cx="85499" cy="53627"/>
            </a:xfrm>
            <a:custGeom>
              <a:avLst/>
              <a:gdLst/>
              <a:ahLst/>
              <a:cxnLst/>
              <a:rect l="0" t="0" r="0" b="0"/>
              <a:pathLst>
                <a:path w="85499" h="53627">
                  <a:moveTo>
                    <a:pt x="85498" y="53626"/>
                  </a:moveTo>
                  <a:lnTo>
                    <a:pt x="83125" y="52879"/>
                  </a:lnTo>
                  <a:lnTo>
                    <a:pt x="72423" y="49831"/>
                  </a:lnTo>
                  <a:lnTo>
                    <a:pt x="64667" y="47530"/>
                  </a:lnTo>
                  <a:lnTo>
                    <a:pt x="0" y="3297"/>
                  </a:lnTo>
                  <a:lnTo>
                    <a:pt x="513" y="3048"/>
                  </a:lnTo>
                  <a:lnTo>
                    <a:pt x="7306" y="0"/>
                  </a:lnTo>
                  <a:close/>
                </a:path>
              </a:pathLst>
            </a:custGeom>
            <a:solidFill>
              <a:srgbClr val="E9E9E9"/>
            </a:solidFill>
            <a:ln w="0" cap="flat" cmpd="sng" algn="ctr">
              <a:solidFill>
                <a:srgbClr val="E9E9E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1173104" y="1035815"/>
              <a:ext cx="98124" cy="62087"/>
            </a:xfrm>
            <a:custGeom>
              <a:avLst/>
              <a:gdLst/>
              <a:ahLst/>
              <a:cxnLst/>
              <a:rect l="0" t="0" r="0" b="0"/>
              <a:pathLst>
                <a:path w="98124" h="62087">
                  <a:moveTo>
                    <a:pt x="98123" y="62086"/>
                  </a:moveTo>
                  <a:lnTo>
                    <a:pt x="97163" y="61837"/>
                  </a:lnTo>
                  <a:lnTo>
                    <a:pt x="92099" y="60655"/>
                  </a:lnTo>
                  <a:lnTo>
                    <a:pt x="84793" y="58540"/>
                  </a:lnTo>
                  <a:lnTo>
                    <a:pt x="78255" y="56922"/>
                  </a:lnTo>
                  <a:lnTo>
                    <a:pt x="0" y="3296"/>
                  </a:lnTo>
                  <a:lnTo>
                    <a:pt x="5833" y="684"/>
                  </a:lnTo>
                  <a:lnTo>
                    <a:pt x="7563" y="0"/>
                  </a:lnTo>
                  <a:close/>
                </a:path>
              </a:pathLst>
            </a:custGeom>
            <a:solidFill>
              <a:srgbClr val="ECECEC"/>
            </a:solidFill>
            <a:ln w="0" cap="flat" cmpd="sng" algn="ctr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1180410" y="1032269"/>
              <a:ext cx="103894" cy="66069"/>
            </a:xfrm>
            <a:custGeom>
              <a:avLst/>
              <a:gdLst/>
              <a:ahLst/>
              <a:cxnLst/>
              <a:rect l="0" t="0" r="0" b="0"/>
              <a:pathLst>
                <a:path w="103894" h="66069">
                  <a:moveTo>
                    <a:pt x="103893" y="66068"/>
                  </a:moveTo>
                  <a:lnTo>
                    <a:pt x="97355" y="66068"/>
                  </a:lnTo>
                  <a:lnTo>
                    <a:pt x="94214" y="65881"/>
                  </a:lnTo>
                  <a:lnTo>
                    <a:pt x="92293" y="65881"/>
                  </a:lnTo>
                  <a:lnTo>
                    <a:pt x="90562" y="65632"/>
                  </a:lnTo>
                  <a:lnTo>
                    <a:pt x="0" y="3297"/>
                  </a:lnTo>
                  <a:lnTo>
                    <a:pt x="7500" y="0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1187910" y="1029221"/>
              <a:ext cx="108763" cy="69366"/>
            </a:xfrm>
            <a:custGeom>
              <a:avLst/>
              <a:gdLst/>
              <a:ahLst/>
              <a:cxnLst/>
              <a:rect l="0" t="0" r="0" b="0"/>
              <a:pathLst>
                <a:path w="108763" h="69366">
                  <a:moveTo>
                    <a:pt x="99533" y="69365"/>
                  </a:moveTo>
                  <a:lnTo>
                    <a:pt x="96393" y="69365"/>
                  </a:lnTo>
                  <a:lnTo>
                    <a:pt x="0" y="3297"/>
                  </a:lnTo>
                  <a:lnTo>
                    <a:pt x="1923" y="2363"/>
                  </a:lnTo>
                  <a:lnTo>
                    <a:pt x="7754" y="0"/>
                  </a:lnTo>
                  <a:lnTo>
                    <a:pt x="108762" y="69365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1195664" y="1026171"/>
              <a:ext cx="113378" cy="72167"/>
            </a:xfrm>
            <a:custGeom>
              <a:avLst/>
              <a:gdLst/>
              <a:ahLst/>
              <a:cxnLst/>
              <a:rect l="0" t="0" r="0" b="0"/>
              <a:pathLst>
                <a:path w="113378" h="72167">
                  <a:moveTo>
                    <a:pt x="101007" y="72166"/>
                  </a:moveTo>
                  <a:lnTo>
                    <a:pt x="0" y="3050"/>
                  </a:lnTo>
                  <a:lnTo>
                    <a:pt x="4102" y="1183"/>
                  </a:lnTo>
                  <a:lnTo>
                    <a:pt x="8012" y="0"/>
                  </a:lnTo>
                  <a:lnTo>
                    <a:pt x="113377" y="72166"/>
                  </a:lnTo>
                  <a:lnTo>
                    <a:pt x="104148" y="72166"/>
                  </a:lnTo>
                  <a:close/>
                </a:path>
              </a:pathLst>
            </a:custGeom>
            <a:solidFill>
              <a:srgbClr val="F5F5F5"/>
            </a:solidFill>
            <a:ln w="0" cap="flat" cmpd="sng" algn="ctr">
              <a:solidFill>
                <a:srgbClr val="F5F5F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1203419" y="1023808"/>
              <a:ext cx="117480" cy="74779"/>
            </a:xfrm>
            <a:custGeom>
              <a:avLst/>
              <a:gdLst/>
              <a:ahLst/>
              <a:cxnLst/>
              <a:rect l="0" t="0" r="0" b="0"/>
              <a:pathLst>
                <a:path w="117480" h="74779">
                  <a:moveTo>
                    <a:pt x="105366" y="74778"/>
                  </a:moveTo>
                  <a:lnTo>
                    <a:pt x="0" y="2612"/>
                  </a:lnTo>
                  <a:lnTo>
                    <a:pt x="5577" y="747"/>
                  </a:lnTo>
                  <a:lnTo>
                    <a:pt x="8717" y="0"/>
                  </a:lnTo>
                  <a:lnTo>
                    <a:pt x="117479" y="74529"/>
                  </a:lnTo>
                  <a:lnTo>
                    <a:pt x="109981" y="74529"/>
                  </a:lnTo>
                  <a:close/>
                </a:path>
              </a:pathLst>
            </a:custGeom>
            <a:solidFill>
              <a:srgbClr val="F8F8F8"/>
            </a:solidFill>
            <a:ln w="0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1212136" y="1021692"/>
              <a:ext cx="120363" cy="76459"/>
            </a:xfrm>
            <a:custGeom>
              <a:avLst/>
              <a:gdLst/>
              <a:ahLst/>
              <a:cxnLst/>
              <a:rect l="0" t="0" r="0" b="0"/>
              <a:pathLst>
                <a:path w="120363" h="76459">
                  <a:moveTo>
                    <a:pt x="108762" y="76458"/>
                  </a:moveTo>
                  <a:lnTo>
                    <a:pt x="0" y="1929"/>
                  </a:lnTo>
                  <a:lnTo>
                    <a:pt x="5062" y="498"/>
                  </a:lnTo>
                  <a:lnTo>
                    <a:pt x="9678" y="0"/>
                  </a:lnTo>
                  <a:lnTo>
                    <a:pt x="90112" y="55306"/>
                  </a:lnTo>
                  <a:lnTo>
                    <a:pt x="91778" y="58354"/>
                  </a:lnTo>
                  <a:lnTo>
                    <a:pt x="92739" y="60221"/>
                  </a:lnTo>
                  <a:lnTo>
                    <a:pt x="93253" y="60470"/>
                  </a:lnTo>
                  <a:lnTo>
                    <a:pt x="97867" y="63767"/>
                  </a:lnTo>
                  <a:lnTo>
                    <a:pt x="103187" y="65881"/>
                  </a:lnTo>
                  <a:lnTo>
                    <a:pt x="106326" y="66317"/>
                  </a:lnTo>
                  <a:lnTo>
                    <a:pt x="120362" y="75960"/>
                  </a:lnTo>
                  <a:lnTo>
                    <a:pt x="114338" y="76458"/>
                  </a:lnTo>
                  <a:close/>
                </a:path>
              </a:pathLst>
            </a:custGeom>
            <a:solidFill>
              <a:srgbClr val="FBFBFB"/>
            </a:solidFill>
            <a:ln w="0" cap="flat" cmpd="sng" algn="ctr">
              <a:solidFill>
                <a:srgbClr val="FBFBF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1135804" y="1021320"/>
              <a:ext cx="210859" cy="76520"/>
            </a:xfrm>
            <a:custGeom>
              <a:avLst/>
              <a:gdLst/>
              <a:ahLst/>
              <a:cxnLst/>
              <a:rect l="0" t="0" r="0" b="0"/>
              <a:pathLst>
                <a:path w="210859" h="76520">
                  <a:moveTo>
                    <a:pt x="0" y="34216"/>
                  </a:moveTo>
                  <a:lnTo>
                    <a:pt x="0" y="34838"/>
                  </a:lnTo>
                  <a:lnTo>
                    <a:pt x="1922" y="35460"/>
                  </a:lnTo>
                  <a:lnTo>
                    <a:pt x="3204" y="36082"/>
                  </a:lnTo>
                  <a:lnTo>
                    <a:pt x="5768" y="37326"/>
                  </a:lnTo>
                  <a:lnTo>
                    <a:pt x="12177" y="39815"/>
                  </a:lnTo>
                  <a:lnTo>
                    <a:pt x="21149" y="42925"/>
                  </a:lnTo>
                  <a:lnTo>
                    <a:pt x="30763" y="46036"/>
                  </a:lnTo>
                  <a:lnTo>
                    <a:pt x="41659" y="49768"/>
                  </a:lnTo>
                  <a:lnTo>
                    <a:pt x="66654" y="56612"/>
                  </a:lnTo>
                  <a:lnTo>
                    <a:pt x="91649" y="64077"/>
                  </a:lnTo>
                  <a:lnTo>
                    <a:pt x="102545" y="67188"/>
                  </a:lnTo>
                  <a:lnTo>
                    <a:pt x="113440" y="70298"/>
                  </a:lnTo>
                  <a:lnTo>
                    <a:pt x="121772" y="72787"/>
                  </a:lnTo>
                  <a:lnTo>
                    <a:pt x="129463" y="74653"/>
                  </a:lnTo>
                  <a:lnTo>
                    <a:pt x="134590" y="75897"/>
                  </a:lnTo>
                  <a:lnTo>
                    <a:pt x="136513" y="76519"/>
                  </a:lnTo>
                  <a:lnTo>
                    <a:pt x="137154" y="76519"/>
                  </a:lnTo>
                  <a:lnTo>
                    <a:pt x="139717" y="76519"/>
                  </a:lnTo>
                  <a:lnTo>
                    <a:pt x="142281" y="76519"/>
                  </a:lnTo>
                  <a:lnTo>
                    <a:pt x="146767" y="76519"/>
                  </a:lnTo>
                  <a:lnTo>
                    <a:pt x="151895" y="76519"/>
                  </a:lnTo>
                  <a:lnTo>
                    <a:pt x="164713" y="76519"/>
                  </a:lnTo>
                  <a:lnTo>
                    <a:pt x="178172" y="76519"/>
                  </a:lnTo>
                  <a:lnTo>
                    <a:pt x="190990" y="76519"/>
                  </a:lnTo>
                  <a:lnTo>
                    <a:pt x="196758" y="75897"/>
                  </a:lnTo>
                  <a:lnTo>
                    <a:pt x="201885" y="75897"/>
                  </a:lnTo>
                  <a:lnTo>
                    <a:pt x="206372" y="75275"/>
                  </a:lnTo>
                  <a:lnTo>
                    <a:pt x="208935" y="75275"/>
                  </a:lnTo>
                  <a:lnTo>
                    <a:pt x="210858" y="74653"/>
                  </a:lnTo>
                  <a:lnTo>
                    <a:pt x="210858" y="74031"/>
                  </a:lnTo>
                  <a:lnTo>
                    <a:pt x="207013" y="70920"/>
                  </a:lnTo>
                  <a:lnTo>
                    <a:pt x="201885" y="69676"/>
                  </a:lnTo>
                  <a:lnTo>
                    <a:pt x="196758" y="68432"/>
                  </a:lnTo>
                  <a:lnTo>
                    <a:pt x="190990" y="67810"/>
                  </a:lnTo>
                  <a:lnTo>
                    <a:pt x="185222" y="67188"/>
                  </a:lnTo>
                  <a:lnTo>
                    <a:pt x="180095" y="65943"/>
                  </a:lnTo>
                  <a:lnTo>
                    <a:pt x="174967" y="64077"/>
                  </a:lnTo>
                  <a:lnTo>
                    <a:pt x="170481" y="60344"/>
                  </a:lnTo>
                  <a:lnTo>
                    <a:pt x="169199" y="60344"/>
                  </a:lnTo>
                  <a:lnTo>
                    <a:pt x="168558" y="58478"/>
                  </a:lnTo>
                  <a:lnTo>
                    <a:pt x="165354" y="52257"/>
                  </a:lnTo>
                  <a:lnTo>
                    <a:pt x="164072" y="49768"/>
                  </a:lnTo>
                  <a:lnTo>
                    <a:pt x="162790" y="46658"/>
                  </a:lnTo>
                  <a:lnTo>
                    <a:pt x="162149" y="45414"/>
                  </a:lnTo>
                  <a:lnTo>
                    <a:pt x="162149" y="44792"/>
                  </a:lnTo>
                  <a:lnTo>
                    <a:pt x="155740" y="38571"/>
                  </a:lnTo>
                  <a:lnTo>
                    <a:pt x="149972" y="33594"/>
                  </a:lnTo>
                  <a:lnTo>
                    <a:pt x="139076" y="23640"/>
                  </a:lnTo>
                  <a:lnTo>
                    <a:pt x="129463" y="15552"/>
                  </a:lnTo>
                  <a:lnTo>
                    <a:pt x="120490" y="9331"/>
                  </a:lnTo>
                  <a:lnTo>
                    <a:pt x="112158" y="4976"/>
                  </a:lnTo>
                  <a:lnTo>
                    <a:pt x="104467" y="1866"/>
                  </a:lnTo>
                  <a:lnTo>
                    <a:pt x="97417" y="0"/>
                  </a:lnTo>
                  <a:lnTo>
                    <a:pt x="89086" y="0"/>
                  </a:lnTo>
                  <a:lnTo>
                    <a:pt x="82036" y="622"/>
                  </a:lnTo>
                  <a:lnTo>
                    <a:pt x="73063" y="2488"/>
                  </a:lnTo>
                  <a:lnTo>
                    <a:pt x="64090" y="6221"/>
                  </a:lnTo>
                  <a:lnTo>
                    <a:pt x="53836" y="9953"/>
                  </a:lnTo>
                  <a:lnTo>
                    <a:pt x="43581" y="14930"/>
                  </a:lnTo>
                  <a:lnTo>
                    <a:pt x="30763" y="20529"/>
                  </a:lnTo>
                  <a:lnTo>
                    <a:pt x="16022" y="2737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525916" y="875247"/>
              <a:ext cx="137796" cy="18541"/>
            </a:xfrm>
            <a:custGeom>
              <a:avLst/>
              <a:gdLst/>
              <a:ahLst/>
              <a:cxnLst/>
              <a:rect l="0" t="0" r="0" b="0"/>
              <a:pathLst>
                <a:path w="137796" h="18541">
                  <a:moveTo>
                    <a:pt x="1666" y="7280"/>
                  </a:moveTo>
                  <a:lnTo>
                    <a:pt x="5512" y="5600"/>
                  </a:lnTo>
                  <a:lnTo>
                    <a:pt x="11857" y="3983"/>
                  </a:lnTo>
                  <a:lnTo>
                    <a:pt x="20316" y="2801"/>
                  </a:lnTo>
                  <a:lnTo>
                    <a:pt x="30250" y="1618"/>
                  </a:lnTo>
                  <a:lnTo>
                    <a:pt x="41850" y="685"/>
                  </a:lnTo>
                  <a:lnTo>
                    <a:pt x="54733" y="187"/>
                  </a:lnTo>
                  <a:lnTo>
                    <a:pt x="68513" y="0"/>
                  </a:lnTo>
                  <a:lnTo>
                    <a:pt x="82356" y="187"/>
                  </a:lnTo>
                  <a:lnTo>
                    <a:pt x="95174" y="685"/>
                  </a:lnTo>
                  <a:lnTo>
                    <a:pt x="106775" y="1618"/>
                  </a:lnTo>
                  <a:lnTo>
                    <a:pt x="116966" y="2801"/>
                  </a:lnTo>
                  <a:lnTo>
                    <a:pt x="125233" y="3983"/>
                  </a:lnTo>
                  <a:lnTo>
                    <a:pt x="131513" y="5600"/>
                  </a:lnTo>
                  <a:lnTo>
                    <a:pt x="135616" y="7280"/>
                  </a:lnTo>
                  <a:lnTo>
                    <a:pt x="136834" y="9394"/>
                  </a:lnTo>
                  <a:lnTo>
                    <a:pt x="137795" y="11510"/>
                  </a:lnTo>
                  <a:lnTo>
                    <a:pt x="137795" y="12691"/>
                  </a:lnTo>
                  <a:lnTo>
                    <a:pt x="136320" y="13625"/>
                  </a:lnTo>
                  <a:lnTo>
                    <a:pt x="131962" y="15056"/>
                  </a:lnTo>
                  <a:lnTo>
                    <a:pt x="125682" y="15989"/>
                  </a:lnTo>
                  <a:lnTo>
                    <a:pt x="118182" y="16673"/>
                  </a:lnTo>
                  <a:lnTo>
                    <a:pt x="109723" y="17357"/>
                  </a:lnTo>
                  <a:lnTo>
                    <a:pt x="100237" y="17855"/>
                  </a:lnTo>
                  <a:lnTo>
                    <a:pt x="90047" y="18353"/>
                  </a:lnTo>
                  <a:lnTo>
                    <a:pt x="68513" y="18540"/>
                  </a:lnTo>
                  <a:lnTo>
                    <a:pt x="48388" y="18353"/>
                  </a:lnTo>
                  <a:lnTo>
                    <a:pt x="28776" y="17357"/>
                  </a:lnTo>
                  <a:lnTo>
                    <a:pt x="20060" y="16922"/>
                  </a:lnTo>
                  <a:lnTo>
                    <a:pt x="12561" y="15989"/>
                  </a:lnTo>
                  <a:lnTo>
                    <a:pt x="6023" y="15056"/>
                  </a:lnTo>
                  <a:lnTo>
                    <a:pt x="961" y="14060"/>
                  </a:lnTo>
                  <a:lnTo>
                    <a:pt x="192" y="12444"/>
                  </a:lnTo>
                  <a:lnTo>
                    <a:pt x="0" y="11261"/>
                  </a:lnTo>
                  <a:lnTo>
                    <a:pt x="192" y="9394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525659" y="875124"/>
              <a:ext cx="137796" cy="18664"/>
            </a:xfrm>
            <a:custGeom>
              <a:avLst/>
              <a:gdLst/>
              <a:ahLst/>
              <a:cxnLst/>
              <a:rect l="0" t="0" r="0" b="0"/>
              <a:pathLst>
                <a:path w="137796" h="18664">
                  <a:moveTo>
                    <a:pt x="0" y="9331"/>
                  </a:moveTo>
                  <a:lnTo>
                    <a:pt x="0" y="11197"/>
                  </a:lnTo>
                  <a:lnTo>
                    <a:pt x="0" y="12442"/>
                  </a:lnTo>
                  <a:lnTo>
                    <a:pt x="641" y="13686"/>
                  </a:lnTo>
                  <a:lnTo>
                    <a:pt x="5768" y="14930"/>
                  </a:lnTo>
                  <a:lnTo>
                    <a:pt x="12818" y="16174"/>
                  </a:lnTo>
                  <a:lnTo>
                    <a:pt x="19868" y="16796"/>
                  </a:lnTo>
                  <a:lnTo>
                    <a:pt x="28841" y="17419"/>
                  </a:lnTo>
                  <a:lnTo>
                    <a:pt x="48068" y="18041"/>
                  </a:lnTo>
                  <a:lnTo>
                    <a:pt x="68577" y="18663"/>
                  </a:lnTo>
                  <a:lnTo>
                    <a:pt x="89727" y="18041"/>
                  </a:lnTo>
                  <a:lnTo>
                    <a:pt x="99982" y="17419"/>
                  </a:lnTo>
                  <a:lnTo>
                    <a:pt x="109595" y="17419"/>
                  </a:lnTo>
                  <a:lnTo>
                    <a:pt x="117927" y="16796"/>
                  </a:lnTo>
                  <a:lnTo>
                    <a:pt x="125618" y="16174"/>
                  </a:lnTo>
                  <a:lnTo>
                    <a:pt x="132027" y="14930"/>
                  </a:lnTo>
                  <a:lnTo>
                    <a:pt x="136513" y="13686"/>
                  </a:lnTo>
                  <a:lnTo>
                    <a:pt x="137795" y="12442"/>
                  </a:lnTo>
                  <a:lnTo>
                    <a:pt x="137795" y="11197"/>
                  </a:lnTo>
                  <a:lnTo>
                    <a:pt x="136513" y="9331"/>
                  </a:lnTo>
                  <a:lnTo>
                    <a:pt x="135232" y="7465"/>
                  </a:lnTo>
                  <a:lnTo>
                    <a:pt x="131386" y="5598"/>
                  </a:lnTo>
                  <a:lnTo>
                    <a:pt x="124977" y="3732"/>
                  </a:lnTo>
                  <a:lnTo>
                    <a:pt x="116645" y="2488"/>
                  </a:lnTo>
                  <a:lnTo>
                    <a:pt x="106391" y="1244"/>
                  </a:lnTo>
                  <a:lnTo>
                    <a:pt x="94854" y="622"/>
                  </a:lnTo>
                  <a:lnTo>
                    <a:pt x="82036" y="0"/>
                  </a:lnTo>
                  <a:lnTo>
                    <a:pt x="68577" y="0"/>
                  </a:lnTo>
                  <a:lnTo>
                    <a:pt x="54477" y="0"/>
                  </a:lnTo>
                  <a:lnTo>
                    <a:pt x="41659" y="622"/>
                  </a:lnTo>
                  <a:lnTo>
                    <a:pt x="30123" y="1244"/>
                  </a:lnTo>
                  <a:lnTo>
                    <a:pt x="20509" y="2488"/>
                  </a:lnTo>
                  <a:lnTo>
                    <a:pt x="11536" y="3732"/>
                  </a:lnTo>
                  <a:lnTo>
                    <a:pt x="5768" y="5598"/>
                  </a:lnTo>
                  <a:lnTo>
                    <a:pt x="1282" y="746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526108" y="883709"/>
              <a:ext cx="136899" cy="10079"/>
            </a:xfrm>
            <a:custGeom>
              <a:avLst/>
              <a:gdLst/>
              <a:ahLst/>
              <a:cxnLst/>
              <a:rect l="0" t="0" r="0" b="0"/>
              <a:pathLst>
                <a:path w="136899" h="10079">
                  <a:moveTo>
                    <a:pt x="1474" y="3982"/>
                  </a:moveTo>
                  <a:lnTo>
                    <a:pt x="5575" y="3048"/>
                  </a:lnTo>
                  <a:lnTo>
                    <a:pt x="11856" y="2364"/>
                  </a:lnTo>
                  <a:lnTo>
                    <a:pt x="20124" y="1617"/>
                  </a:lnTo>
                  <a:lnTo>
                    <a:pt x="30315" y="934"/>
                  </a:lnTo>
                  <a:lnTo>
                    <a:pt x="41915" y="436"/>
                  </a:lnTo>
                  <a:lnTo>
                    <a:pt x="54733" y="249"/>
                  </a:lnTo>
                  <a:lnTo>
                    <a:pt x="68577" y="0"/>
                  </a:lnTo>
                  <a:lnTo>
                    <a:pt x="82164" y="249"/>
                  </a:lnTo>
                  <a:lnTo>
                    <a:pt x="95238" y="436"/>
                  </a:lnTo>
                  <a:lnTo>
                    <a:pt x="106840" y="934"/>
                  </a:lnTo>
                  <a:lnTo>
                    <a:pt x="116774" y="1617"/>
                  </a:lnTo>
                  <a:lnTo>
                    <a:pt x="125233" y="2364"/>
                  </a:lnTo>
                  <a:lnTo>
                    <a:pt x="131578" y="3048"/>
                  </a:lnTo>
                  <a:lnTo>
                    <a:pt x="135424" y="3982"/>
                  </a:lnTo>
                  <a:lnTo>
                    <a:pt x="136898" y="5163"/>
                  </a:lnTo>
                  <a:lnTo>
                    <a:pt x="135424" y="6096"/>
                  </a:lnTo>
                  <a:lnTo>
                    <a:pt x="131578" y="7030"/>
                  </a:lnTo>
                  <a:lnTo>
                    <a:pt x="125233" y="7963"/>
                  </a:lnTo>
                  <a:lnTo>
                    <a:pt x="116774" y="8709"/>
                  </a:lnTo>
                  <a:lnTo>
                    <a:pt x="106840" y="9144"/>
                  </a:lnTo>
                  <a:lnTo>
                    <a:pt x="95238" y="9642"/>
                  </a:lnTo>
                  <a:lnTo>
                    <a:pt x="82164" y="10078"/>
                  </a:lnTo>
                  <a:lnTo>
                    <a:pt x="68577" y="10078"/>
                  </a:lnTo>
                  <a:lnTo>
                    <a:pt x="54733" y="10078"/>
                  </a:lnTo>
                  <a:lnTo>
                    <a:pt x="41915" y="9642"/>
                  </a:lnTo>
                  <a:lnTo>
                    <a:pt x="30315" y="9144"/>
                  </a:lnTo>
                  <a:lnTo>
                    <a:pt x="20124" y="8709"/>
                  </a:lnTo>
                  <a:lnTo>
                    <a:pt x="11856" y="7963"/>
                  </a:lnTo>
                  <a:lnTo>
                    <a:pt x="5575" y="7030"/>
                  </a:lnTo>
                  <a:lnTo>
                    <a:pt x="1474" y="6096"/>
                  </a:lnTo>
                  <a:lnTo>
                    <a:pt x="0" y="5163"/>
                  </a:lnTo>
                  <a:close/>
                </a:path>
              </a:pathLst>
            </a:custGeom>
            <a:solidFill>
              <a:srgbClr val="007CAF"/>
            </a:solidFill>
            <a:ln w="0" cap="flat" cmpd="sng" algn="ctr">
              <a:solidFill>
                <a:srgbClr val="007C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525659" y="883211"/>
              <a:ext cx="137155" cy="10577"/>
            </a:xfrm>
            <a:custGeom>
              <a:avLst/>
              <a:gdLst/>
              <a:ahLst/>
              <a:cxnLst/>
              <a:rect l="0" t="0" r="0" b="0"/>
              <a:pathLst>
                <a:path w="137155" h="10577">
                  <a:moveTo>
                    <a:pt x="0" y="5599"/>
                  </a:moveTo>
                  <a:lnTo>
                    <a:pt x="1282" y="6221"/>
                  </a:lnTo>
                  <a:lnTo>
                    <a:pt x="5768" y="7466"/>
                  </a:lnTo>
                  <a:lnTo>
                    <a:pt x="12177" y="8088"/>
                  </a:lnTo>
                  <a:lnTo>
                    <a:pt x="20509" y="8710"/>
                  </a:lnTo>
                  <a:lnTo>
                    <a:pt x="30123" y="9332"/>
                  </a:lnTo>
                  <a:lnTo>
                    <a:pt x="42300" y="9954"/>
                  </a:lnTo>
                  <a:lnTo>
                    <a:pt x="55118" y="10576"/>
                  </a:lnTo>
                  <a:lnTo>
                    <a:pt x="68577" y="10576"/>
                  </a:lnTo>
                  <a:lnTo>
                    <a:pt x="82036" y="10576"/>
                  </a:lnTo>
                  <a:lnTo>
                    <a:pt x="95495" y="9954"/>
                  </a:lnTo>
                  <a:lnTo>
                    <a:pt x="107032" y="9332"/>
                  </a:lnTo>
                  <a:lnTo>
                    <a:pt x="116645" y="8710"/>
                  </a:lnTo>
                  <a:lnTo>
                    <a:pt x="125618" y="8088"/>
                  </a:lnTo>
                  <a:lnTo>
                    <a:pt x="132027" y="7466"/>
                  </a:lnTo>
                  <a:lnTo>
                    <a:pt x="135232" y="6221"/>
                  </a:lnTo>
                  <a:lnTo>
                    <a:pt x="137154" y="5599"/>
                  </a:lnTo>
                  <a:lnTo>
                    <a:pt x="135232" y="4355"/>
                  </a:lnTo>
                  <a:lnTo>
                    <a:pt x="132027" y="3111"/>
                  </a:lnTo>
                  <a:lnTo>
                    <a:pt x="125618" y="2489"/>
                  </a:lnTo>
                  <a:lnTo>
                    <a:pt x="116645" y="1866"/>
                  </a:lnTo>
                  <a:lnTo>
                    <a:pt x="107032" y="1244"/>
                  </a:lnTo>
                  <a:lnTo>
                    <a:pt x="95495" y="622"/>
                  </a:lnTo>
                  <a:lnTo>
                    <a:pt x="82036" y="622"/>
                  </a:lnTo>
                  <a:lnTo>
                    <a:pt x="68577" y="0"/>
                  </a:lnTo>
                  <a:lnTo>
                    <a:pt x="55118" y="622"/>
                  </a:lnTo>
                  <a:lnTo>
                    <a:pt x="42300" y="622"/>
                  </a:lnTo>
                  <a:lnTo>
                    <a:pt x="30123" y="1244"/>
                  </a:lnTo>
                  <a:lnTo>
                    <a:pt x="20509" y="1866"/>
                  </a:lnTo>
                  <a:lnTo>
                    <a:pt x="12177" y="2489"/>
                  </a:lnTo>
                  <a:lnTo>
                    <a:pt x="5768" y="3111"/>
                  </a:lnTo>
                  <a:lnTo>
                    <a:pt x="1282" y="435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1466704" y="1190534"/>
              <a:ext cx="123825" cy="70548"/>
            </a:xfrm>
            <a:custGeom>
              <a:avLst/>
              <a:gdLst/>
              <a:ahLst/>
              <a:cxnLst/>
              <a:rect l="0" t="0" r="0" b="0"/>
              <a:pathLst>
                <a:path w="123825" h="70548">
                  <a:moveTo>
                    <a:pt x="57170" y="70049"/>
                  </a:moveTo>
                  <a:lnTo>
                    <a:pt x="49158" y="69613"/>
                  </a:lnTo>
                  <a:lnTo>
                    <a:pt x="40442" y="68680"/>
                  </a:lnTo>
                  <a:lnTo>
                    <a:pt x="31021" y="67498"/>
                  </a:lnTo>
                  <a:lnTo>
                    <a:pt x="21342" y="65819"/>
                  </a:lnTo>
                  <a:lnTo>
                    <a:pt x="10897" y="63952"/>
                  </a:lnTo>
                  <a:lnTo>
                    <a:pt x="0" y="61588"/>
                  </a:lnTo>
                  <a:lnTo>
                    <a:pt x="961" y="60904"/>
                  </a:lnTo>
                  <a:lnTo>
                    <a:pt x="3141" y="59037"/>
                  </a:lnTo>
                  <a:lnTo>
                    <a:pt x="6281" y="56175"/>
                  </a:lnTo>
                  <a:lnTo>
                    <a:pt x="9935" y="52443"/>
                  </a:lnTo>
                  <a:lnTo>
                    <a:pt x="14549" y="47964"/>
                  </a:lnTo>
                  <a:lnTo>
                    <a:pt x="19613" y="43049"/>
                  </a:lnTo>
                  <a:lnTo>
                    <a:pt x="30508" y="31976"/>
                  </a:lnTo>
                  <a:lnTo>
                    <a:pt x="41403" y="20903"/>
                  </a:lnTo>
                  <a:lnTo>
                    <a:pt x="46787" y="15739"/>
                  </a:lnTo>
                  <a:lnTo>
                    <a:pt x="51337" y="11259"/>
                  </a:lnTo>
                  <a:lnTo>
                    <a:pt x="55696" y="7029"/>
                  </a:lnTo>
                  <a:lnTo>
                    <a:pt x="59092" y="3981"/>
                  </a:lnTo>
                  <a:lnTo>
                    <a:pt x="61528" y="1679"/>
                  </a:lnTo>
                  <a:lnTo>
                    <a:pt x="63002" y="497"/>
                  </a:lnTo>
                  <a:lnTo>
                    <a:pt x="66143" y="0"/>
                  </a:lnTo>
                  <a:lnTo>
                    <a:pt x="123824" y="63516"/>
                  </a:lnTo>
                  <a:lnTo>
                    <a:pt x="117735" y="64201"/>
                  </a:lnTo>
                  <a:lnTo>
                    <a:pt x="117030" y="64449"/>
                  </a:lnTo>
                  <a:lnTo>
                    <a:pt x="114851" y="65134"/>
                  </a:lnTo>
                  <a:lnTo>
                    <a:pt x="111199" y="66067"/>
                  </a:lnTo>
                  <a:lnTo>
                    <a:pt x="106327" y="67249"/>
                  </a:lnTo>
                  <a:lnTo>
                    <a:pt x="99790" y="68431"/>
                  </a:lnTo>
                  <a:lnTo>
                    <a:pt x="92036" y="69364"/>
                  </a:lnTo>
                  <a:lnTo>
                    <a:pt x="82870" y="70298"/>
                  </a:lnTo>
                  <a:lnTo>
                    <a:pt x="72166" y="7054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1605973" y="1185805"/>
              <a:ext cx="218999" cy="115465"/>
            </a:xfrm>
            <a:custGeom>
              <a:avLst/>
              <a:gdLst/>
              <a:ahLst/>
              <a:cxnLst/>
              <a:rect l="0" t="0" r="0" b="0"/>
              <a:pathLst>
                <a:path w="218999" h="115465">
                  <a:moveTo>
                    <a:pt x="185351" y="115464"/>
                  </a:moveTo>
                  <a:lnTo>
                    <a:pt x="176122" y="115464"/>
                  </a:lnTo>
                  <a:lnTo>
                    <a:pt x="159203" y="113846"/>
                  </a:lnTo>
                  <a:lnTo>
                    <a:pt x="143884" y="111233"/>
                  </a:lnTo>
                  <a:lnTo>
                    <a:pt x="130361" y="107936"/>
                  </a:lnTo>
                  <a:lnTo>
                    <a:pt x="117736" y="103955"/>
                  </a:lnTo>
                  <a:lnTo>
                    <a:pt x="106391" y="99476"/>
                  </a:lnTo>
                  <a:lnTo>
                    <a:pt x="95496" y="94561"/>
                  </a:lnTo>
                  <a:lnTo>
                    <a:pt x="85305" y="89584"/>
                  </a:lnTo>
                  <a:lnTo>
                    <a:pt x="69091" y="81621"/>
                  </a:lnTo>
                  <a:lnTo>
                    <a:pt x="0" y="5413"/>
                  </a:lnTo>
                  <a:lnTo>
                    <a:pt x="2693" y="4977"/>
                  </a:lnTo>
                  <a:lnTo>
                    <a:pt x="10191" y="2862"/>
                  </a:lnTo>
                  <a:lnTo>
                    <a:pt x="19420" y="0"/>
                  </a:lnTo>
                  <a:lnTo>
                    <a:pt x="30572" y="8274"/>
                  </a:lnTo>
                  <a:lnTo>
                    <a:pt x="42172" y="16984"/>
                  </a:lnTo>
                  <a:lnTo>
                    <a:pt x="66912" y="35771"/>
                  </a:lnTo>
                  <a:lnTo>
                    <a:pt x="93061" y="54808"/>
                  </a:lnTo>
                  <a:lnTo>
                    <a:pt x="119722" y="72911"/>
                  </a:lnTo>
                  <a:lnTo>
                    <a:pt x="132988" y="81372"/>
                  </a:lnTo>
                  <a:lnTo>
                    <a:pt x="146320" y="89148"/>
                  </a:lnTo>
                  <a:lnTo>
                    <a:pt x="159394" y="96179"/>
                  </a:lnTo>
                  <a:lnTo>
                    <a:pt x="172276" y="102337"/>
                  </a:lnTo>
                  <a:lnTo>
                    <a:pt x="184582" y="107252"/>
                  </a:lnTo>
                  <a:lnTo>
                    <a:pt x="196695" y="110984"/>
                  </a:lnTo>
                  <a:lnTo>
                    <a:pt x="208103" y="113349"/>
                  </a:lnTo>
                  <a:lnTo>
                    <a:pt x="218998" y="114095"/>
                  </a:lnTo>
                  <a:lnTo>
                    <a:pt x="206629" y="115028"/>
                  </a:lnTo>
                  <a:lnTo>
                    <a:pt x="194773" y="11546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1466704" y="1190534"/>
              <a:ext cx="123825" cy="70548"/>
            </a:xfrm>
            <a:custGeom>
              <a:avLst/>
              <a:gdLst/>
              <a:ahLst/>
              <a:cxnLst/>
              <a:rect l="0" t="0" r="0" b="0"/>
              <a:pathLst>
                <a:path w="123825" h="70548">
                  <a:moveTo>
                    <a:pt x="57170" y="70049"/>
                  </a:moveTo>
                  <a:lnTo>
                    <a:pt x="48966" y="69613"/>
                  </a:lnTo>
                  <a:lnTo>
                    <a:pt x="40250" y="68680"/>
                  </a:lnTo>
                  <a:lnTo>
                    <a:pt x="31021" y="67498"/>
                  </a:lnTo>
                  <a:lnTo>
                    <a:pt x="21342" y="65819"/>
                  </a:lnTo>
                  <a:lnTo>
                    <a:pt x="10897" y="63952"/>
                  </a:lnTo>
                  <a:lnTo>
                    <a:pt x="0" y="61402"/>
                  </a:lnTo>
                  <a:lnTo>
                    <a:pt x="961" y="60904"/>
                  </a:lnTo>
                  <a:lnTo>
                    <a:pt x="3141" y="59037"/>
                  </a:lnTo>
                  <a:lnTo>
                    <a:pt x="6090" y="56175"/>
                  </a:lnTo>
                  <a:lnTo>
                    <a:pt x="9935" y="52443"/>
                  </a:lnTo>
                  <a:lnTo>
                    <a:pt x="14549" y="47964"/>
                  </a:lnTo>
                  <a:lnTo>
                    <a:pt x="19613" y="43049"/>
                  </a:lnTo>
                  <a:lnTo>
                    <a:pt x="30508" y="31976"/>
                  </a:lnTo>
                  <a:lnTo>
                    <a:pt x="41403" y="20903"/>
                  </a:lnTo>
                  <a:lnTo>
                    <a:pt x="46787" y="15739"/>
                  </a:lnTo>
                  <a:lnTo>
                    <a:pt x="51337" y="11073"/>
                  </a:lnTo>
                  <a:lnTo>
                    <a:pt x="55503" y="7029"/>
                  </a:lnTo>
                  <a:lnTo>
                    <a:pt x="59092" y="3794"/>
                  </a:lnTo>
                  <a:lnTo>
                    <a:pt x="61528" y="1679"/>
                  </a:lnTo>
                  <a:lnTo>
                    <a:pt x="63002" y="497"/>
                  </a:lnTo>
                  <a:lnTo>
                    <a:pt x="66143" y="0"/>
                  </a:lnTo>
                  <a:lnTo>
                    <a:pt x="123824" y="63267"/>
                  </a:lnTo>
                  <a:lnTo>
                    <a:pt x="117735" y="64201"/>
                  </a:lnTo>
                  <a:lnTo>
                    <a:pt x="117030" y="64449"/>
                  </a:lnTo>
                  <a:lnTo>
                    <a:pt x="114851" y="65134"/>
                  </a:lnTo>
                  <a:lnTo>
                    <a:pt x="111199" y="66067"/>
                  </a:lnTo>
                  <a:lnTo>
                    <a:pt x="106327" y="67249"/>
                  </a:lnTo>
                  <a:lnTo>
                    <a:pt x="99790" y="68431"/>
                  </a:lnTo>
                  <a:lnTo>
                    <a:pt x="92036" y="69364"/>
                  </a:lnTo>
                  <a:lnTo>
                    <a:pt x="82870" y="70049"/>
                  </a:lnTo>
                  <a:lnTo>
                    <a:pt x="72166" y="70547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1533103" y="1189102"/>
              <a:ext cx="66848" cy="64950"/>
            </a:xfrm>
            <a:custGeom>
              <a:avLst/>
              <a:gdLst/>
              <a:ahLst/>
              <a:cxnLst/>
              <a:rect l="0" t="0" r="0" b="0"/>
              <a:pathLst>
                <a:path w="66848" h="64950">
                  <a:moveTo>
                    <a:pt x="57618" y="64949"/>
                  </a:moveTo>
                  <a:lnTo>
                    <a:pt x="0" y="1432"/>
                  </a:lnTo>
                  <a:lnTo>
                    <a:pt x="8716" y="0"/>
                  </a:lnTo>
                  <a:lnTo>
                    <a:pt x="66847" y="63767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1542076" y="1187734"/>
              <a:ext cx="67809" cy="65136"/>
            </a:xfrm>
            <a:custGeom>
              <a:avLst/>
              <a:gdLst/>
              <a:ahLst/>
              <a:cxnLst/>
              <a:rect l="0" t="0" r="0" b="0"/>
              <a:pathLst>
                <a:path w="67809" h="65136">
                  <a:moveTo>
                    <a:pt x="57874" y="65135"/>
                  </a:moveTo>
                  <a:lnTo>
                    <a:pt x="0" y="1368"/>
                  </a:lnTo>
                  <a:lnTo>
                    <a:pt x="448" y="1182"/>
                  </a:lnTo>
                  <a:lnTo>
                    <a:pt x="8908" y="0"/>
                  </a:lnTo>
                  <a:lnTo>
                    <a:pt x="67808" y="64388"/>
                  </a:lnTo>
                  <a:lnTo>
                    <a:pt x="60310" y="64637"/>
                  </a:lnTo>
                  <a:close/>
                </a:path>
              </a:pathLst>
            </a:custGeom>
            <a:solidFill>
              <a:srgbClr val="E9E9E9"/>
            </a:solidFill>
            <a:ln w="0" cap="flat" cmpd="sng" algn="ctr">
              <a:solidFill>
                <a:srgbClr val="E9E9E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1550984" y="1186988"/>
              <a:ext cx="69091" cy="65135"/>
            </a:xfrm>
            <a:custGeom>
              <a:avLst/>
              <a:gdLst/>
              <a:ahLst/>
              <a:cxnLst/>
              <a:rect l="0" t="0" r="0" b="0"/>
              <a:pathLst>
                <a:path w="69091" h="65135">
                  <a:moveTo>
                    <a:pt x="58643" y="65134"/>
                  </a:moveTo>
                  <a:lnTo>
                    <a:pt x="0" y="746"/>
                  </a:lnTo>
                  <a:lnTo>
                    <a:pt x="1987" y="498"/>
                  </a:lnTo>
                  <a:lnTo>
                    <a:pt x="9742" y="0"/>
                  </a:lnTo>
                  <a:lnTo>
                    <a:pt x="69090" y="65134"/>
                  </a:lnTo>
                  <a:lnTo>
                    <a:pt x="67359" y="65134"/>
                  </a:lnTo>
                  <a:close/>
                </a:path>
              </a:pathLst>
            </a:custGeom>
            <a:solidFill>
              <a:srgbClr val="ECECEC"/>
            </a:solidFill>
            <a:ln w="0" cap="flat" cmpd="sng" algn="ctr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1560726" y="1186552"/>
              <a:ext cx="70436" cy="66318"/>
            </a:xfrm>
            <a:custGeom>
              <a:avLst/>
              <a:gdLst/>
              <a:ahLst/>
              <a:cxnLst/>
              <a:rect l="0" t="0" r="0" b="0"/>
              <a:pathLst>
                <a:path w="70436" h="66318">
                  <a:moveTo>
                    <a:pt x="70435" y="66317"/>
                  </a:moveTo>
                  <a:lnTo>
                    <a:pt x="59347" y="65384"/>
                  </a:lnTo>
                  <a:lnTo>
                    <a:pt x="0" y="249"/>
                  </a:lnTo>
                  <a:lnTo>
                    <a:pt x="705" y="249"/>
                  </a:lnTo>
                  <a:lnTo>
                    <a:pt x="7755" y="0"/>
                  </a:lnTo>
                  <a:lnTo>
                    <a:pt x="10382" y="436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1571108" y="1186988"/>
              <a:ext cx="72424" cy="68432"/>
            </a:xfrm>
            <a:custGeom>
              <a:avLst/>
              <a:gdLst/>
              <a:ahLst/>
              <a:cxnLst/>
              <a:rect l="0" t="0" r="0" b="0"/>
              <a:pathLst>
                <a:path w="72424" h="68432">
                  <a:moveTo>
                    <a:pt x="72423" y="68431"/>
                  </a:moveTo>
                  <a:lnTo>
                    <a:pt x="61271" y="66068"/>
                  </a:lnTo>
                  <a:lnTo>
                    <a:pt x="60053" y="66068"/>
                  </a:lnTo>
                  <a:lnTo>
                    <a:pt x="0" y="0"/>
                  </a:lnTo>
                  <a:lnTo>
                    <a:pt x="2693" y="249"/>
                  </a:lnTo>
                  <a:lnTo>
                    <a:pt x="7051" y="933"/>
                  </a:lnTo>
                  <a:lnTo>
                    <a:pt x="12818" y="2612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1583926" y="1189600"/>
              <a:ext cx="74154" cy="70299"/>
            </a:xfrm>
            <a:custGeom>
              <a:avLst/>
              <a:gdLst/>
              <a:ahLst/>
              <a:cxnLst/>
              <a:rect l="0" t="0" r="0" b="0"/>
              <a:pathLst>
                <a:path w="74154" h="70299">
                  <a:moveTo>
                    <a:pt x="74153" y="70298"/>
                  </a:moveTo>
                  <a:lnTo>
                    <a:pt x="73641" y="70049"/>
                  </a:lnTo>
                  <a:lnTo>
                    <a:pt x="61528" y="66317"/>
                  </a:lnTo>
                  <a:lnTo>
                    <a:pt x="59605" y="65819"/>
                  </a:lnTo>
                  <a:lnTo>
                    <a:pt x="0" y="0"/>
                  </a:lnTo>
                  <a:lnTo>
                    <a:pt x="770" y="498"/>
                  </a:lnTo>
                  <a:lnTo>
                    <a:pt x="6602" y="2116"/>
                  </a:lnTo>
                  <a:lnTo>
                    <a:pt x="12627" y="2613"/>
                  </a:lnTo>
                  <a:close/>
                </a:path>
              </a:pathLst>
            </a:custGeom>
            <a:solidFill>
              <a:srgbClr val="F5F5F5"/>
            </a:solidFill>
            <a:ln w="0" cap="flat" cmpd="sng" algn="ctr">
              <a:solidFill>
                <a:srgbClr val="F5F5F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1596809" y="1191218"/>
              <a:ext cx="78449" cy="76209"/>
            </a:xfrm>
            <a:custGeom>
              <a:avLst/>
              <a:gdLst/>
              <a:ahLst/>
              <a:cxnLst/>
              <a:rect l="0" t="0" r="0" b="0"/>
              <a:pathLst>
                <a:path w="78449" h="76209">
                  <a:moveTo>
                    <a:pt x="78448" y="76208"/>
                  </a:moveTo>
                  <a:lnTo>
                    <a:pt x="72167" y="73160"/>
                  </a:lnTo>
                  <a:lnTo>
                    <a:pt x="61271" y="68431"/>
                  </a:lnTo>
                  <a:lnTo>
                    <a:pt x="0" y="995"/>
                  </a:lnTo>
                  <a:lnTo>
                    <a:pt x="1218" y="1181"/>
                  </a:lnTo>
                  <a:lnTo>
                    <a:pt x="6025" y="746"/>
                  </a:lnTo>
                  <a:lnTo>
                    <a:pt x="9166" y="0"/>
                  </a:lnTo>
                  <a:close/>
                </a:path>
              </a:pathLst>
            </a:custGeom>
            <a:solidFill>
              <a:srgbClr val="F8F8F8"/>
            </a:solidFill>
            <a:ln w="0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1605973" y="1189102"/>
              <a:ext cx="87742" cy="87285"/>
            </a:xfrm>
            <a:custGeom>
              <a:avLst/>
              <a:gdLst/>
              <a:ahLst/>
              <a:cxnLst/>
              <a:rect l="0" t="0" r="0" b="0"/>
              <a:pathLst>
                <a:path w="87742" h="87285">
                  <a:moveTo>
                    <a:pt x="87741" y="87284"/>
                  </a:moveTo>
                  <a:lnTo>
                    <a:pt x="85305" y="86288"/>
                  </a:lnTo>
                  <a:lnTo>
                    <a:pt x="69090" y="78325"/>
                  </a:lnTo>
                  <a:lnTo>
                    <a:pt x="0" y="2116"/>
                  </a:lnTo>
                  <a:lnTo>
                    <a:pt x="2693" y="1680"/>
                  </a:lnTo>
                  <a:lnTo>
                    <a:pt x="8268" y="0"/>
                  </a:lnTo>
                  <a:close/>
                </a:path>
              </a:pathLst>
            </a:custGeom>
            <a:solidFill>
              <a:srgbClr val="FBFBFB"/>
            </a:solidFill>
            <a:ln w="0" cap="flat" cmpd="sng" algn="ctr">
              <a:solidFill>
                <a:srgbClr val="FBFBF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1466512" y="1185556"/>
              <a:ext cx="358269" cy="115714"/>
            </a:xfrm>
            <a:custGeom>
              <a:avLst/>
              <a:gdLst/>
              <a:ahLst/>
              <a:cxnLst/>
              <a:rect l="0" t="0" r="0" b="0"/>
              <a:pathLst>
                <a:path w="358269" h="115714">
                  <a:moveTo>
                    <a:pt x="62809" y="4977"/>
                  </a:moveTo>
                  <a:lnTo>
                    <a:pt x="61527" y="6221"/>
                  </a:lnTo>
                  <a:lnTo>
                    <a:pt x="58964" y="8710"/>
                  </a:lnTo>
                  <a:lnTo>
                    <a:pt x="55759" y="11820"/>
                  </a:lnTo>
                  <a:lnTo>
                    <a:pt x="51273" y="16175"/>
                  </a:lnTo>
                  <a:lnTo>
                    <a:pt x="46786" y="20530"/>
                  </a:lnTo>
                  <a:lnTo>
                    <a:pt x="41018" y="25507"/>
                  </a:lnTo>
                  <a:lnTo>
                    <a:pt x="30123" y="36705"/>
                  </a:lnTo>
                  <a:lnTo>
                    <a:pt x="19227" y="47903"/>
                  </a:lnTo>
                  <a:lnTo>
                    <a:pt x="14100" y="52880"/>
                  </a:lnTo>
                  <a:lnTo>
                    <a:pt x="9614" y="57234"/>
                  </a:lnTo>
                  <a:lnTo>
                    <a:pt x="6409" y="60967"/>
                  </a:lnTo>
                  <a:lnTo>
                    <a:pt x="3205" y="63456"/>
                  </a:lnTo>
                  <a:lnTo>
                    <a:pt x="641" y="65322"/>
                  </a:lnTo>
                  <a:lnTo>
                    <a:pt x="0" y="66566"/>
                  </a:lnTo>
                  <a:lnTo>
                    <a:pt x="14100" y="69677"/>
                  </a:lnTo>
                  <a:lnTo>
                    <a:pt x="27559" y="71543"/>
                  </a:lnTo>
                  <a:lnTo>
                    <a:pt x="40377" y="73409"/>
                  </a:lnTo>
                  <a:lnTo>
                    <a:pt x="51914" y="74654"/>
                  </a:lnTo>
                  <a:lnTo>
                    <a:pt x="62168" y="75276"/>
                  </a:lnTo>
                  <a:lnTo>
                    <a:pt x="71782" y="75276"/>
                  </a:lnTo>
                  <a:lnTo>
                    <a:pt x="80755" y="75276"/>
                  </a:lnTo>
                  <a:lnTo>
                    <a:pt x="88446" y="74654"/>
                  </a:lnTo>
                  <a:lnTo>
                    <a:pt x="95495" y="74031"/>
                  </a:lnTo>
                  <a:lnTo>
                    <a:pt x="101264" y="72787"/>
                  </a:lnTo>
                  <a:lnTo>
                    <a:pt x="106391" y="72165"/>
                  </a:lnTo>
                  <a:lnTo>
                    <a:pt x="110236" y="70921"/>
                  </a:lnTo>
                  <a:lnTo>
                    <a:pt x="113441" y="70299"/>
                  </a:lnTo>
                  <a:lnTo>
                    <a:pt x="116005" y="69677"/>
                  </a:lnTo>
                  <a:lnTo>
                    <a:pt x="117286" y="69055"/>
                  </a:lnTo>
                  <a:lnTo>
                    <a:pt x="117927" y="69055"/>
                  </a:lnTo>
                  <a:lnTo>
                    <a:pt x="126900" y="67810"/>
                  </a:lnTo>
                  <a:lnTo>
                    <a:pt x="135873" y="66566"/>
                  </a:lnTo>
                  <a:lnTo>
                    <a:pt x="143563" y="65944"/>
                  </a:lnTo>
                  <a:lnTo>
                    <a:pt x="151254" y="65944"/>
                  </a:lnTo>
                  <a:lnTo>
                    <a:pt x="165354" y="67188"/>
                  </a:lnTo>
                  <a:lnTo>
                    <a:pt x="178814" y="70299"/>
                  </a:lnTo>
                  <a:lnTo>
                    <a:pt x="190991" y="74031"/>
                  </a:lnTo>
                  <a:lnTo>
                    <a:pt x="201886" y="78386"/>
                  </a:lnTo>
                  <a:lnTo>
                    <a:pt x="224318" y="89584"/>
                  </a:lnTo>
                  <a:lnTo>
                    <a:pt x="236495" y="95183"/>
                  </a:lnTo>
                  <a:lnTo>
                    <a:pt x="248672" y="100782"/>
                  </a:lnTo>
                  <a:lnTo>
                    <a:pt x="262132" y="105759"/>
                  </a:lnTo>
                  <a:lnTo>
                    <a:pt x="277513" y="110114"/>
                  </a:lnTo>
                  <a:lnTo>
                    <a:pt x="285204" y="111980"/>
                  </a:lnTo>
                  <a:lnTo>
                    <a:pt x="294177" y="113224"/>
                  </a:lnTo>
                  <a:lnTo>
                    <a:pt x="303150" y="114469"/>
                  </a:lnTo>
                  <a:lnTo>
                    <a:pt x="312763" y="115091"/>
                  </a:lnTo>
                  <a:lnTo>
                    <a:pt x="323018" y="115713"/>
                  </a:lnTo>
                  <a:lnTo>
                    <a:pt x="333913" y="115713"/>
                  </a:lnTo>
                  <a:lnTo>
                    <a:pt x="345449" y="115091"/>
                  </a:lnTo>
                  <a:lnTo>
                    <a:pt x="358268" y="113846"/>
                  </a:lnTo>
                  <a:lnTo>
                    <a:pt x="347372" y="113224"/>
                  </a:lnTo>
                  <a:lnTo>
                    <a:pt x="335836" y="110736"/>
                  </a:lnTo>
                  <a:lnTo>
                    <a:pt x="323659" y="107003"/>
                  </a:lnTo>
                  <a:lnTo>
                    <a:pt x="311481" y="102649"/>
                  </a:lnTo>
                  <a:lnTo>
                    <a:pt x="298663" y="96427"/>
                  </a:lnTo>
                  <a:lnTo>
                    <a:pt x="285204" y="88962"/>
                  </a:lnTo>
                  <a:lnTo>
                    <a:pt x="272386" y="81497"/>
                  </a:lnTo>
                  <a:lnTo>
                    <a:pt x="258927" y="72787"/>
                  </a:lnTo>
                  <a:lnTo>
                    <a:pt x="232009" y="54746"/>
                  </a:lnTo>
                  <a:lnTo>
                    <a:pt x="206373" y="35461"/>
                  </a:lnTo>
                  <a:lnTo>
                    <a:pt x="181377" y="16797"/>
                  </a:lnTo>
                  <a:lnTo>
                    <a:pt x="169841" y="8088"/>
                  </a:lnTo>
                  <a:lnTo>
                    <a:pt x="158304" y="0"/>
                  </a:lnTo>
                  <a:lnTo>
                    <a:pt x="149332" y="3111"/>
                  </a:lnTo>
                  <a:lnTo>
                    <a:pt x="141641" y="4977"/>
                  </a:lnTo>
                  <a:lnTo>
                    <a:pt x="135873" y="6221"/>
                  </a:lnTo>
                  <a:lnTo>
                    <a:pt x="130745" y="6844"/>
                  </a:lnTo>
                  <a:lnTo>
                    <a:pt x="126900" y="6844"/>
                  </a:lnTo>
                  <a:lnTo>
                    <a:pt x="123695" y="6221"/>
                  </a:lnTo>
                  <a:lnTo>
                    <a:pt x="117927" y="4355"/>
                  </a:lnTo>
                  <a:lnTo>
                    <a:pt x="111518" y="1867"/>
                  </a:lnTo>
                  <a:lnTo>
                    <a:pt x="107032" y="1245"/>
                  </a:lnTo>
                  <a:lnTo>
                    <a:pt x="101264" y="1245"/>
                  </a:lnTo>
                  <a:lnTo>
                    <a:pt x="94214" y="1245"/>
                  </a:lnTo>
                  <a:lnTo>
                    <a:pt x="85882" y="1867"/>
                  </a:lnTo>
                  <a:lnTo>
                    <a:pt x="75627" y="3111"/>
                  </a:lnTo>
                  <a:lnTo>
                    <a:pt x="69218" y="435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1360378" y="1092737"/>
              <a:ext cx="68066" cy="53627"/>
            </a:xfrm>
            <a:custGeom>
              <a:avLst/>
              <a:gdLst/>
              <a:ahLst/>
              <a:cxnLst/>
              <a:rect l="0" t="0" r="0" b="0"/>
              <a:pathLst>
                <a:path w="68066" h="53627">
                  <a:moveTo>
                    <a:pt x="62745" y="51014"/>
                  </a:moveTo>
                  <a:lnTo>
                    <a:pt x="50888" y="44418"/>
                  </a:lnTo>
                  <a:lnTo>
                    <a:pt x="40186" y="36642"/>
                  </a:lnTo>
                  <a:lnTo>
                    <a:pt x="30763" y="28928"/>
                  </a:lnTo>
                  <a:lnTo>
                    <a:pt x="22304" y="20903"/>
                  </a:lnTo>
                  <a:lnTo>
                    <a:pt x="14998" y="13874"/>
                  </a:lnTo>
                  <a:lnTo>
                    <a:pt x="8716" y="8212"/>
                  </a:lnTo>
                  <a:lnTo>
                    <a:pt x="6025" y="5849"/>
                  </a:lnTo>
                  <a:lnTo>
                    <a:pt x="3846" y="4231"/>
                  </a:lnTo>
                  <a:lnTo>
                    <a:pt x="1666" y="3297"/>
                  </a:lnTo>
                  <a:lnTo>
                    <a:pt x="0" y="2801"/>
                  </a:lnTo>
                  <a:lnTo>
                    <a:pt x="2436" y="3297"/>
                  </a:lnTo>
                  <a:lnTo>
                    <a:pt x="3846" y="3484"/>
                  </a:lnTo>
                  <a:lnTo>
                    <a:pt x="3846" y="2801"/>
                  </a:lnTo>
                  <a:lnTo>
                    <a:pt x="3396" y="1867"/>
                  </a:lnTo>
                  <a:lnTo>
                    <a:pt x="2691" y="249"/>
                  </a:lnTo>
                  <a:lnTo>
                    <a:pt x="3846" y="0"/>
                  </a:lnTo>
                  <a:lnTo>
                    <a:pt x="68065" y="5362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1397935" y="1081228"/>
              <a:ext cx="80627" cy="69366"/>
            </a:xfrm>
            <a:custGeom>
              <a:avLst/>
              <a:gdLst/>
              <a:ahLst/>
              <a:cxnLst/>
              <a:rect l="0" t="0" r="0" b="0"/>
              <a:pathLst>
                <a:path w="80627" h="69366">
                  <a:moveTo>
                    <a:pt x="0" y="3484"/>
                  </a:moveTo>
                  <a:lnTo>
                    <a:pt x="2436" y="3048"/>
                  </a:lnTo>
                  <a:lnTo>
                    <a:pt x="8972" y="1618"/>
                  </a:lnTo>
                  <a:lnTo>
                    <a:pt x="14549" y="685"/>
                  </a:lnTo>
                  <a:lnTo>
                    <a:pt x="18906" y="187"/>
                  </a:lnTo>
                  <a:lnTo>
                    <a:pt x="22304" y="0"/>
                  </a:lnTo>
                  <a:lnTo>
                    <a:pt x="25188" y="436"/>
                  </a:lnTo>
                  <a:lnTo>
                    <a:pt x="27367" y="1121"/>
                  </a:lnTo>
                  <a:lnTo>
                    <a:pt x="28841" y="2551"/>
                  </a:lnTo>
                  <a:lnTo>
                    <a:pt x="30251" y="4418"/>
                  </a:lnTo>
                  <a:lnTo>
                    <a:pt x="32686" y="9395"/>
                  </a:lnTo>
                  <a:lnTo>
                    <a:pt x="33904" y="12878"/>
                  </a:lnTo>
                  <a:lnTo>
                    <a:pt x="35378" y="16922"/>
                  </a:lnTo>
                  <a:lnTo>
                    <a:pt x="37557" y="21401"/>
                  </a:lnTo>
                  <a:lnTo>
                    <a:pt x="39928" y="26316"/>
                  </a:lnTo>
                  <a:lnTo>
                    <a:pt x="43133" y="31977"/>
                  </a:lnTo>
                  <a:lnTo>
                    <a:pt x="47235" y="38323"/>
                  </a:lnTo>
                  <a:lnTo>
                    <a:pt x="51080" y="42553"/>
                  </a:lnTo>
                  <a:lnTo>
                    <a:pt x="56400" y="47219"/>
                  </a:lnTo>
                  <a:lnTo>
                    <a:pt x="69025" y="56425"/>
                  </a:lnTo>
                  <a:lnTo>
                    <a:pt x="74602" y="60656"/>
                  </a:lnTo>
                  <a:lnTo>
                    <a:pt x="78703" y="64388"/>
                  </a:lnTo>
                  <a:lnTo>
                    <a:pt x="79921" y="65820"/>
                  </a:lnTo>
                  <a:lnTo>
                    <a:pt x="80626" y="67251"/>
                  </a:lnTo>
                  <a:lnTo>
                    <a:pt x="80434" y="68619"/>
                  </a:lnTo>
                  <a:lnTo>
                    <a:pt x="79409" y="69365"/>
                  </a:lnTo>
                  <a:lnTo>
                    <a:pt x="79216" y="6936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1360122" y="1092737"/>
              <a:ext cx="68065" cy="53627"/>
            </a:xfrm>
            <a:custGeom>
              <a:avLst/>
              <a:gdLst/>
              <a:ahLst/>
              <a:cxnLst/>
              <a:rect l="0" t="0" r="0" b="0"/>
              <a:pathLst>
                <a:path w="68065" h="53627">
                  <a:moveTo>
                    <a:pt x="68064" y="53626"/>
                  </a:moveTo>
                  <a:lnTo>
                    <a:pt x="62744" y="51014"/>
                  </a:lnTo>
                  <a:lnTo>
                    <a:pt x="50887" y="44418"/>
                  </a:lnTo>
                  <a:lnTo>
                    <a:pt x="40249" y="36642"/>
                  </a:lnTo>
                  <a:lnTo>
                    <a:pt x="30763" y="28928"/>
                  </a:lnTo>
                  <a:lnTo>
                    <a:pt x="22304" y="20903"/>
                  </a:lnTo>
                  <a:lnTo>
                    <a:pt x="15061" y="13874"/>
                  </a:lnTo>
                  <a:lnTo>
                    <a:pt x="8716" y="8212"/>
                  </a:lnTo>
                  <a:lnTo>
                    <a:pt x="6088" y="5849"/>
                  </a:lnTo>
                  <a:lnTo>
                    <a:pt x="3909" y="4231"/>
                  </a:lnTo>
                  <a:lnTo>
                    <a:pt x="1731" y="3297"/>
                  </a:lnTo>
                  <a:lnTo>
                    <a:pt x="0" y="2801"/>
                  </a:lnTo>
                  <a:lnTo>
                    <a:pt x="2436" y="3297"/>
                  </a:lnTo>
                  <a:lnTo>
                    <a:pt x="3909" y="3484"/>
                  </a:lnTo>
                  <a:lnTo>
                    <a:pt x="3909" y="2801"/>
                  </a:lnTo>
                  <a:lnTo>
                    <a:pt x="3397" y="1867"/>
                  </a:lnTo>
                  <a:lnTo>
                    <a:pt x="2692" y="24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1364031" y="1091555"/>
              <a:ext cx="74860" cy="58044"/>
            </a:xfrm>
            <a:custGeom>
              <a:avLst/>
              <a:gdLst/>
              <a:ahLst/>
              <a:cxnLst/>
              <a:rect l="0" t="0" r="0" b="0"/>
              <a:pathLst>
                <a:path w="74860" h="58044">
                  <a:moveTo>
                    <a:pt x="74859" y="58043"/>
                  </a:moveTo>
                  <a:lnTo>
                    <a:pt x="68064" y="56177"/>
                  </a:lnTo>
                  <a:lnTo>
                    <a:pt x="64412" y="54559"/>
                  </a:lnTo>
                  <a:lnTo>
                    <a:pt x="0" y="933"/>
                  </a:lnTo>
                  <a:lnTo>
                    <a:pt x="4807" y="0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1368838" y="1090374"/>
              <a:ext cx="78256" cy="61340"/>
            </a:xfrm>
            <a:custGeom>
              <a:avLst/>
              <a:gdLst/>
              <a:ahLst/>
              <a:cxnLst/>
              <a:rect l="0" t="0" r="0" b="0"/>
              <a:pathLst>
                <a:path w="78256" h="61340">
                  <a:moveTo>
                    <a:pt x="78255" y="61339"/>
                  </a:moveTo>
                  <a:lnTo>
                    <a:pt x="73191" y="60407"/>
                  </a:lnTo>
                  <a:lnTo>
                    <a:pt x="70052" y="59474"/>
                  </a:lnTo>
                  <a:lnTo>
                    <a:pt x="0" y="1182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rgbClr val="E9E9E9"/>
            </a:solidFill>
            <a:ln w="0" cap="flat" cmpd="sng" algn="ctr">
              <a:solidFill>
                <a:srgbClr val="E9E9E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1373709" y="1089191"/>
              <a:ext cx="80627" cy="63270"/>
            </a:xfrm>
            <a:custGeom>
              <a:avLst/>
              <a:gdLst/>
              <a:ahLst/>
              <a:cxnLst/>
              <a:rect l="0" t="0" r="0" b="0"/>
              <a:pathLst>
                <a:path w="80627" h="63270">
                  <a:moveTo>
                    <a:pt x="80626" y="63269"/>
                  </a:moveTo>
                  <a:lnTo>
                    <a:pt x="78704" y="63269"/>
                  </a:lnTo>
                  <a:lnTo>
                    <a:pt x="73384" y="62336"/>
                  </a:lnTo>
                  <a:lnTo>
                    <a:pt x="0" y="1183"/>
                  </a:lnTo>
                  <a:lnTo>
                    <a:pt x="4101" y="249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ECECEC"/>
            </a:solidFill>
            <a:ln w="0" cap="flat" cmpd="sng" algn="ctr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1378515" y="1088010"/>
              <a:ext cx="82358" cy="64700"/>
            </a:xfrm>
            <a:custGeom>
              <a:avLst/>
              <a:gdLst/>
              <a:ahLst/>
              <a:cxnLst/>
              <a:rect l="0" t="0" r="0" b="0"/>
              <a:pathLst>
                <a:path w="82358" h="64700">
                  <a:moveTo>
                    <a:pt x="82357" y="64699"/>
                  </a:moveTo>
                  <a:lnTo>
                    <a:pt x="75820" y="64450"/>
                  </a:lnTo>
                  <a:lnTo>
                    <a:pt x="0" y="1181"/>
                  </a:lnTo>
                  <a:lnTo>
                    <a:pt x="4872" y="0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1383387" y="1086828"/>
              <a:ext cx="83063" cy="65633"/>
            </a:xfrm>
            <a:custGeom>
              <a:avLst/>
              <a:gdLst/>
              <a:ahLst/>
              <a:cxnLst/>
              <a:rect l="0" t="0" r="0" b="0"/>
              <a:pathLst>
                <a:path w="83063" h="65633">
                  <a:moveTo>
                    <a:pt x="77485" y="65632"/>
                  </a:moveTo>
                  <a:lnTo>
                    <a:pt x="0" y="1181"/>
                  </a:lnTo>
                  <a:lnTo>
                    <a:pt x="4870" y="0"/>
                  </a:lnTo>
                  <a:lnTo>
                    <a:pt x="83062" y="65383"/>
                  </a:lnTo>
                  <a:lnTo>
                    <a:pt x="79921" y="65632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1388257" y="1085646"/>
              <a:ext cx="84024" cy="66566"/>
            </a:xfrm>
            <a:custGeom>
              <a:avLst/>
              <a:gdLst/>
              <a:ahLst/>
              <a:cxnLst/>
              <a:rect l="0" t="0" r="0" b="0"/>
              <a:pathLst>
                <a:path w="84024" h="66566">
                  <a:moveTo>
                    <a:pt x="78447" y="66565"/>
                  </a:moveTo>
                  <a:lnTo>
                    <a:pt x="0" y="1182"/>
                  </a:lnTo>
                  <a:lnTo>
                    <a:pt x="1923" y="746"/>
                  </a:lnTo>
                  <a:lnTo>
                    <a:pt x="5064" y="0"/>
                  </a:lnTo>
                  <a:lnTo>
                    <a:pt x="84023" y="65881"/>
                  </a:lnTo>
                  <a:close/>
                </a:path>
              </a:pathLst>
            </a:custGeom>
            <a:solidFill>
              <a:srgbClr val="F5F5F5"/>
            </a:solidFill>
            <a:ln w="0" cap="flat" cmpd="sng" algn="ctr">
              <a:solidFill>
                <a:srgbClr val="F5F5F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1393064" y="1084712"/>
              <a:ext cx="84089" cy="67004"/>
            </a:xfrm>
            <a:custGeom>
              <a:avLst/>
              <a:gdLst/>
              <a:ahLst/>
              <a:cxnLst/>
              <a:rect l="0" t="0" r="0" b="0"/>
              <a:pathLst>
                <a:path w="84089" h="67004">
                  <a:moveTo>
                    <a:pt x="79216" y="67003"/>
                  </a:moveTo>
                  <a:lnTo>
                    <a:pt x="0" y="1182"/>
                  </a:lnTo>
                  <a:lnTo>
                    <a:pt x="4871" y="0"/>
                  </a:lnTo>
                  <a:lnTo>
                    <a:pt x="84088" y="66069"/>
                  </a:lnTo>
                  <a:lnTo>
                    <a:pt x="82101" y="66816"/>
                  </a:lnTo>
                  <a:close/>
                </a:path>
              </a:pathLst>
            </a:custGeom>
            <a:solidFill>
              <a:srgbClr val="F8F8F8"/>
            </a:solidFill>
            <a:ln w="0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1397935" y="1083531"/>
              <a:ext cx="80627" cy="67063"/>
            </a:xfrm>
            <a:custGeom>
              <a:avLst/>
              <a:gdLst/>
              <a:ahLst/>
              <a:cxnLst/>
              <a:rect l="0" t="0" r="0" b="0"/>
              <a:pathLst>
                <a:path w="80627" h="67063">
                  <a:moveTo>
                    <a:pt x="79216" y="67062"/>
                  </a:moveTo>
                  <a:lnTo>
                    <a:pt x="0" y="1181"/>
                  </a:lnTo>
                  <a:lnTo>
                    <a:pt x="2436" y="745"/>
                  </a:lnTo>
                  <a:lnTo>
                    <a:pt x="5063" y="0"/>
                  </a:lnTo>
                  <a:lnTo>
                    <a:pt x="46273" y="34340"/>
                  </a:lnTo>
                  <a:lnTo>
                    <a:pt x="47235" y="35771"/>
                  </a:lnTo>
                  <a:lnTo>
                    <a:pt x="51080" y="40250"/>
                  </a:lnTo>
                  <a:lnTo>
                    <a:pt x="56400" y="44916"/>
                  </a:lnTo>
                  <a:lnTo>
                    <a:pt x="69025" y="54124"/>
                  </a:lnTo>
                  <a:lnTo>
                    <a:pt x="74602" y="58353"/>
                  </a:lnTo>
                  <a:lnTo>
                    <a:pt x="78703" y="61838"/>
                  </a:lnTo>
                  <a:lnTo>
                    <a:pt x="79921" y="63517"/>
                  </a:lnTo>
                  <a:lnTo>
                    <a:pt x="80626" y="64948"/>
                  </a:lnTo>
                  <a:lnTo>
                    <a:pt x="80434" y="66068"/>
                  </a:lnTo>
                  <a:lnTo>
                    <a:pt x="79409" y="67062"/>
                  </a:lnTo>
                  <a:close/>
                </a:path>
              </a:pathLst>
            </a:custGeom>
            <a:solidFill>
              <a:srgbClr val="FBFBFB"/>
            </a:solidFill>
            <a:ln w="0" cap="flat" cmpd="sng" algn="ctr">
              <a:solidFill>
                <a:srgbClr val="FBFBF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1360122" y="1081042"/>
              <a:ext cx="117928" cy="71544"/>
            </a:xfrm>
            <a:custGeom>
              <a:avLst/>
              <a:gdLst/>
              <a:ahLst/>
              <a:cxnLst/>
              <a:rect l="0" t="0" r="0" b="0"/>
              <a:pathLst>
                <a:path w="117928" h="71544">
                  <a:moveTo>
                    <a:pt x="2564" y="11820"/>
                  </a:moveTo>
                  <a:lnTo>
                    <a:pt x="3204" y="13064"/>
                  </a:lnTo>
                  <a:lnTo>
                    <a:pt x="3845" y="14309"/>
                  </a:lnTo>
                  <a:lnTo>
                    <a:pt x="3845" y="14931"/>
                  </a:lnTo>
                  <a:lnTo>
                    <a:pt x="2564" y="14309"/>
                  </a:lnTo>
                  <a:lnTo>
                    <a:pt x="0" y="14309"/>
                  </a:lnTo>
                  <a:lnTo>
                    <a:pt x="2564" y="14931"/>
                  </a:lnTo>
                  <a:lnTo>
                    <a:pt x="5768" y="16797"/>
                  </a:lnTo>
                  <a:lnTo>
                    <a:pt x="9613" y="20530"/>
                  </a:lnTo>
                  <a:lnTo>
                    <a:pt x="14100" y="24884"/>
                  </a:lnTo>
                  <a:lnTo>
                    <a:pt x="19227" y="29861"/>
                  </a:lnTo>
                  <a:lnTo>
                    <a:pt x="24995" y="35460"/>
                  </a:lnTo>
                  <a:lnTo>
                    <a:pt x="38454" y="46658"/>
                  </a:lnTo>
                  <a:lnTo>
                    <a:pt x="45505" y="52257"/>
                  </a:lnTo>
                  <a:lnTo>
                    <a:pt x="53836" y="57856"/>
                  </a:lnTo>
                  <a:lnTo>
                    <a:pt x="62809" y="62211"/>
                  </a:lnTo>
                  <a:lnTo>
                    <a:pt x="71782" y="66566"/>
                  </a:lnTo>
                  <a:lnTo>
                    <a:pt x="81395" y="69054"/>
                  </a:lnTo>
                  <a:lnTo>
                    <a:pt x="91650" y="70921"/>
                  </a:lnTo>
                  <a:lnTo>
                    <a:pt x="103186" y="71543"/>
                  </a:lnTo>
                  <a:lnTo>
                    <a:pt x="114723" y="70298"/>
                  </a:lnTo>
                  <a:lnTo>
                    <a:pt x="116646" y="69054"/>
                  </a:lnTo>
                  <a:lnTo>
                    <a:pt x="117927" y="68432"/>
                  </a:lnTo>
                  <a:lnTo>
                    <a:pt x="117927" y="67188"/>
                  </a:lnTo>
                  <a:lnTo>
                    <a:pt x="117286" y="65322"/>
                  </a:lnTo>
                  <a:lnTo>
                    <a:pt x="116005" y="63455"/>
                  </a:lnTo>
                  <a:lnTo>
                    <a:pt x="114082" y="61589"/>
                  </a:lnTo>
                  <a:lnTo>
                    <a:pt x="108314" y="57856"/>
                  </a:lnTo>
                  <a:lnTo>
                    <a:pt x="94854" y="47903"/>
                  </a:lnTo>
                  <a:lnTo>
                    <a:pt x="89086" y="42926"/>
                  </a:lnTo>
                  <a:lnTo>
                    <a:pt x="84600" y="37949"/>
                  </a:lnTo>
                  <a:lnTo>
                    <a:pt x="80114" y="30484"/>
                  </a:lnTo>
                  <a:lnTo>
                    <a:pt x="76268" y="23640"/>
                  </a:lnTo>
                  <a:lnTo>
                    <a:pt x="73704" y="18041"/>
                  </a:lnTo>
                  <a:lnTo>
                    <a:pt x="71782" y="13064"/>
                  </a:lnTo>
                  <a:lnTo>
                    <a:pt x="69859" y="8710"/>
                  </a:lnTo>
                  <a:lnTo>
                    <a:pt x="68577" y="5599"/>
                  </a:lnTo>
                  <a:lnTo>
                    <a:pt x="67295" y="3111"/>
                  </a:lnTo>
                  <a:lnTo>
                    <a:pt x="65373" y="1244"/>
                  </a:lnTo>
                  <a:lnTo>
                    <a:pt x="62168" y="0"/>
                  </a:lnTo>
                  <a:lnTo>
                    <a:pt x="58964" y="0"/>
                  </a:lnTo>
                  <a:lnTo>
                    <a:pt x="53836" y="0"/>
                  </a:lnTo>
                  <a:lnTo>
                    <a:pt x="48068" y="1244"/>
                  </a:lnTo>
                  <a:lnTo>
                    <a:pt x="39736" y="3111"/>
                  </a:lnTo>
                  <a:lnTo>
                    <a:pt x="29482" y="4977"/>
                  </a:lnTo>
                  <a:lnTo>
                    <a:pt x="17304" y="8088"/>
                  </a:lnTo>
                  <a:lnTo>
                    <a:pt x="10254" y="995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1706276" y="1066361"/>
              <a:ext cx="65437" cy="41433"/>
            </a:xfrm>
            <a:custGeom>
              <a:avLst/>
              <a:gdLst/>
              <a:ahLst/>
              <a:cxnLst/>
              <a:rect l="0" t="0" r="0" b="0"/>
              <a:pathLst>
                <a:path w="65437" h="41433">
                  <a:moveTo>
                    <a:pt x="0" y="5226"/>
                  </a:moveTo>
                  <a:lnTo>
                    <a:pt x="4102" y="4728"/>
                  </a:lnTo>
                  <a:lnTo>
                    <a:pt x="11856" y="3794"/>
                  </a:lnTo>
                  <a:lnTo>
                    <a:pt x="20124" y="2612"/>
                  </a:lnTo>
                  <a:lnTo>
                    <a:pt x="27623" y="1430"/>
                  </a:lnTo>
                  <a:lnTo>
                    <a:pt x="33455" y="746"/>
                  </a:lnTo>
                  <a:lnTo>
                    <a:pt x="34416" y="497"/>
                  </a:lnTo>
                  <a:lnTo>
                    <a:pt x="34160" y="0"/>
                  </a:lnTo>
                  <a:lnTo>
                    <a:pt x="35378" y="0"/>
                  </a:lnTo>
                  <a:lnTo>
                    <a:pt x="35891" y="0"/>
                  </a:lnTo>
                  <a:lnTo>
                    <a:pt x="35121" y="249"/>
                  </a:lnTo>
                  <a:lnTo>
                    <a:pt x="34416" y="497"/>
                  </a:lnTo>
                  <a:lnTo>
                    <a:pt x="42428" y="8523"/>
                  </a:lnTo>
                  <a:lnTo>
                    <a:pt x="52811" y="21214"/>
                  </a:lnTo>
                  <a:lnTo>
                    <a:pt x="60822" y="33656"/>
                  </a:lnTo>
                  <a:lnTo>
                    <a:pt x="65436" y="4143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1712557" y="1118119"/>
              <a:ext cx="79730" cy="44234"/>
            </a:xfrm>
            <a:custGeom>
              <a:avLst/>
              <a:gdLst/>
              <a:ahLst/>
              <a:cxnLst/>
              <a:rect l="0" t="0" r="0" b="0"/>
              <a:pathLst>
                <a:path w="79730" h="44234">
                  <a:moveTo>
                    <a:pt x="79473" y="44233"/>
                  </a:moveTo>
                  <a:lnTo>
                    <a:pt x="68834" y="43735"/>
                  </a:lnTo>
                  <a:lnTo>
                    <a:pt x="60566" y="43238"/>
                  </a:lnTo>
                  <a:lnTo>
                    <a:pt x="53067" y="42553"/>
                  </a:lnTo>
                  <a:lnTo>
                    <a:pt x="46274" y="41620"/>
                  </a:lnTo>
                  <a:lnTo>
                    <a:pt x="39993" y="40190"/>
                  </a:lnTo>
                  <a:lnTo>
                    <a:pt x="34417" y="38572"/>
                  </a:lnTo>
                  <a:lnTo>
                    <a:pt x="29353" y="36891"/>
                  </a:lnTo>
                  <a:lnTo>
                    <a:pt x="20830" y="32227"/>
                  </a:lnTo>
                  <a:lnTo>
                    <a:pt x="14101" y="26814"/>
                  </a:lnTo>
                  <a:lnTo>
                    <a:pt x="8717" y="20468"/>
                  </a:lnTo>
                  <a:lnTo>
                    <a:pt x="4615" y="12940"/>
                  </a:lnTo>
                  <a:lnTo>
                    <a:pt x="1218" y="4729"/>
                  </a:lnTo>
                  <a:lnTo>
                    <a:pt x="0" y="0"/>
                  </a:lnTo>
                  <a:lnTo>
                    <a:pt x="79729" y="4423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1712557" y="1118119"/>
              <a:ext cx="79730" cy="43985"/>
            </a:xfrm>
            <a:custGeom>
              <a:avLst/>
              <a:gdLst/>
              <a:ahLst/>
              <a:cxnLst/>
              <a:rect l="0" t="0" r="0" b="0"/>
              <a:pathLst>
                <a:path w="79730" h="43985">
                  <a:moveTo>
                    <a:pt x="79729" y="43984"/>
                  </a:moveTo>
                  <a:lnTo>
                    <a:pt x="79473" y="43984"/>
                  </a:lnTo>
                  <a:lnTo>
                    <a:pt x="68834" y="43735"/>
                  </a:lnTo>
                  <a:lnTo>
                    <a:pt x="60566" y="43238"/>
                  </a:lnTo>
                  <a:lnTo>
                    <a:pt x="53067" y="42553"/>
                  </a:lnTo>
                  <a:lnTo>
                    <a:pt x="46274" y="41372"/>
                  </a:lnTo>
                  <a:lnTo>
                    <a:pt x="39993" y="40190"/>
                  </a:lnTo>
                  <a:lnTo>
                    <a:pt x="34417" y="38572"/>
                  </a:lnTo>
                  <a:lnTo>
                    <a:pt x="29353" y="36706"/>
                  </a:lnTo>
                  <a:lnTo>
                    <a:pt x="20830" y="32227"/>
                  </a:lnTo>
                  <a:lnTo>
                    <a:pt x="13844" y="26814"/>
                  </a:lnTo>
                  <a:lnTo>
                    <a:pt x="8717" y="20220"/>
                  </a:lnTo>
                  <a:lnTo>
                    <a:pt x="4359" y="12940"/>
                  </a:lnTo>
                  <a:lnTo>
                    <a:pt x="1218" y="4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1710891" y="1110841"/>
              <a:ext cx="92996" cy="51512"/>
            </a:xfrm>
            <a:custGeom>
              <a:avLst/>
              <a:gdLst/>
              <a:ahLst/>
              <a:cxnLst/>
              <a:rect l="0" t="0" r="0" b="0"/>
              <a:pathLst>
                <a:path w="92996" h="51512">
                  <a:moveTo>
                    <a:pt x="92995" y="51511"/>
                  </a:moveTo>
                  <a:lnTo>
                    <a:pt x="90368" y="51511"/>
                  </a:lnTo>
                  <a:lnTo>
                    <a:pt x="81395" y="51262"/>
                  </a:lnTo>
                  <a:lnTo>
                    <a:pt x="1666" y="7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1708968" y="1103749"/>
              <a:ext cx="105815" cy="58791"/>
            </a:xfrm>
            <a:custGeom>
              <a:avLst/>
              <a:gdLst/>
              <a:ahLst/>
              <a:cxnLst/>
              <a:rect l="0" t="0" r="0" b="0"/>
              <a:pathLst>
                <a:path w="105815" h="58791">
                  <a:moveTo>
                    <a:pt x="99789" y="58790"/>
                  </a:moveTo>
                  <a:lnTo>
                    <a:pt x="99789" y="58603"/>
                  </a:lnTo>
                  <a:lnTo>
                    <a:pt x="94725" y="58603"/>
                  </a:lnTo>
                  <a:lnTo>
                    <a:pt x="1666" y="7092"/>
                  </a:lnTo>
                  <a:lnTo>
                    <a:pt x="961" y="3795"/>
                  </a:lnTo>
                  <a:lnTo>
                    <a:pt x="0" y="0"/>
                  </a:lnTo>
                  <a:lnTo>
                    <a:pt x="105814" y="58603"/>
                  </a:lnTo>
                  <a:lnTo>
                    <a:pt x="99789" y="58603"/>
                  </a:lnTo>
                  <a:close/>
                </a:path>
              </a:pathLst>
            </a:custGeom>
            <a:solidFill>
              <a:srgbClr val="E9E9E9"/>
            </a:solidFill>
            <a:ln w="0" cap="flat" cmpd="sng" algn="ctr">
              <a:solidFill>
                <a:srgbClr val="E9E9E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1707493" y="1096720"/>
              <a:ext cx="117480" cy="65633"/>
            </a:xfrm>
            <a:custGeom>
              <a:avLst/>
              <a:gdLst/>
              <a:ahLst/>
              <a:cxnLst/>
              <a:rect l="0" t="0" r="0" b="0"/>
              <a:pathLst>
                <a:path w="117480" h="65633">
                  <a:moveTo>
                    <a:pt x="107289" y="65632"/>
                  </a:moveTo>
                  <a:lnTo>
                    <a:pt x="1475" y="7029"/>
                  </a:lnTo>
                  <a:lnTo>
                    <a:pt x="0" y="0"/>
                  </a:lnTo>
                  <a:lnTo>
                    <a:pt x="117479" y="65134"/>
                  </a:lnTo>
                  <a:lnTo>
                    <a:pt x="116774" y="65134"/>
                  </a:lnTo>
                  <a:lnTo>
                    <a:pt x="112672" y="65632"/>
                  </a:lnTo>
                  <a:lnTo>
                    <a:pt x="107545" y="65632"/>
                  </a:lnTo>
                  <a:close/>
                </a:path>
              </a:pathLst>
            </a:custGeom>
            <a:solidFill>
              <a:srgbClr val="ECECEC"/>
            </a:solidFill>
            <a:ln w="0" cap="flat" cmpd="sng" algn="ctr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1706019" y="1089876"/>
              <a:ext cx="128183" cy="72228"/>
            </a:xfrm>
            <a:custGeom>
              <a:avLst/>
              <a:gdLst/>
              <a:ahLst/>
              <a:cxnLst/>
              <a:rect l="0" t="0" r="0" b="0"/>
              <a:pathLst>
                <a:path w="128183" h="72228">
                  <a:moveTo>
                    <a:pt x="118953" y="72227"/>
                  </a:moveTo>
                  <a:lnTo>
                    <a:pt x="1474" y="7092"/>
                  </a:lnTo>
                  <a:lnTo>
                    <a:pt x="257" y="996"/>
                  </a:lnTo>
                  <a:lnTo>
                    <a:pt x="0" y="0"/>
                  </a:lnTo>
                  <a:lnTo>
                    <a:pt x="84344" y="46845"/>
                  </a:lnTo>
                  <a:lnTo>
                    <a:pt x="88703" y="52008"/>
                  </a:lnTo>
                  <a:lnTo>
                    <a:pt x="93252" y="55741"/>
                  </a:lnTo>
                  <a:lnTo>
                    <a:pt x="98381" y="59287"/>
                  </a:lnTo>
                  <a:lnTo>
                    <a:pt x="104404" y="62335"/>
                  </a:lnTo>
                  <a:lnTo>
                    <a:pt x="111455" y="64699"/>
                  </a:lnTo>
                  <a:lnTo>
                    <a:pt x="120684" y="67064"/>
                  </a:lnTo>
                  <a:lnTo>
                    <a:pt x="128182" y="71045"/>
                  </a:lnTo>
                  <a:lnTo>
                    <a:pt x="124529" y="71729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1704610" y="1082846"/>
              <a:ext cx="85754" cy="53627"/>
            </a:xfrm>
            <a:custGeom>
              <a:avLst/>
              <a:gdLst/>
              <a:ahLst/>
              <a:cxnLst/>
              <a:rect l="0" t="0" r="0" b="0"/>
              <a:pathLst>
                <a:path w="85754" h="53627">
                  <a:moveTo>
                    <a:pt x="1410" y="6843"/>
                  </a:moveTo>
                  <a:lnTo>
                    <a:pt x="0" y="0"/>
                  </a:lnTo>
                  <a:lnTo>
                    <a:pt x="77486" y="43051"/>
                  </a:lnTo>
                  <a:lnTo>
                    <a:pt x="79922" y="46783"/>
                  </a:lnTo>
                  <a:lnTo>
                    <a:pt x="85753" y="53626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1826703" y="1156691"/>
              <a:ext cx="16472" cy="3982"/>
            </a:xfrm>
            <a:custGeom>
              <a:avLst/>
              <a:gdLst/>
              <a:ahLst/>
              <a:cxnLst/>
              <a:rect l="0" t="0" r="0" b="0"/>
              <a:pathLst>
                <a:path w="16472" h="3982">
                  <a:moveTo>
                    <a:pt x="0" y="0"/>
                  </a:moveTo>
                  <a:lnTo>
                    <a:pt x="1153" y="249"/>
                  </a:lnTo>
                  <a:lnTo>
                    <a:pt x="13780" y="1865"/>
                  </a:lnTo>
                  <a:lnTo>
                    <a:pt x="14485" y="1865"/>
                  </a:lnTo>
                  <a:lnTo>
                    <a:pt x="16471" y="2799"/>
                  </a:lnTo>
                  <a:lnTo>
                    <a:pt x="13267" y="3048"/>
                  </a:lnTo>
                  <a:lnTo>
                    <a:pt x="7498" y="3981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1702880" y="1075817"/>
              <a:ext cx="79218" cy="50080"/>
            </a:xfrm>
            <a:custGeom>
              <a:avLst/>
              <a:gdLst/>
              <a:ahLst/>
              <a:cxnLst/>
              <a:rect l="0" t="0" r="0" b="0"/>
              <a:pathLst>
                <a:path w="79218" h="50080">
                  <a:moveTo>
                    <a:pt x="1730" y="7029"/>
                  </a:moveTo>
                  <a:lnTo>
                    <a:pt x="0" y="0"/>
                  </a:lnTo>
                  <a:lnTo>
                    <a:pt x="73640" y="40872"/>
                  </a:lnTo>
                  <a:lnTo>
                    <a:pt x="79217" y="50079"/>
                  </a:lnTo>
                  <a:close/>
                </a:path>
              </a:pathLst>
            </a:custGeom>
            <a:solidFill>
              <a:srgbClr val="F5F5F5"/>
            </a:solidFill>
            <a:ln w="0" cap="flat" cmpd="sng" algn="ctr">
              <a:solidFill>
                <a:srgbClr val="F5F5F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1841188" y="1158806"/>
              <a:ext cx="12114" cy="934"/>
            </a:xfrm>
            <a:custGeom>
              <a:avLst/>
              <a:gdLst/>
              <a:ahLst/>
              <a:cxnLst/>
              <a:rect l="0" t="0" r="0" b="0"/>
              <a:pathLst>
                <a:path w="12114" h="934">
                  <a:moveTo>
                    <a:pt x="0" y="0"/>
                  </a:moveTo>
                  <a:lnTo>
                    <a:pt x="11920" y="435"/>
                  </a:lnTo>
                  <a:lnTo>
                    <a:pt x="12113" y="435"/>
                  </a:lnTo>
                  <a:lnTo>
                    <a:pt x="8972" y="435"/>
                  </a:lnTo>
                  <a:lnTo>
                    <a:pt x="4870" y="684"/>
                  </a:lnTo>
                  <a:lnTo>
                    <a:pt x="1986" y="933"/>
                  </a:lnTo>
                  <a:close/>
                </a:path>
              </a:pathLst>
            </a:custGeom>
            <a:solidFill>
              <a:srgbClr val="F5F5F5"/>
            </a:solidFill>
            <a:ln w="0" cap="flat" cmpd="sng" algn="ctr">
              <a:solidFill>
                <a:srgbClr val="F5F5F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1702175" y="1071585"/>
              <a:ext cx="74602" cy="45105"/>
            </a:xfrm>
            <a:custGeom>
              <a:avLst/>
              <a:gdLst/>
              <a:ahLst/>
              <a:cxnLst/>
              <a:rect l="0" t="0" r="0" b="0"/>
              <a:pathLst>
                <a:path w="74602" h="45105">
                  <a:moveTo>
                    <a:pt x="961" y="4417"/>
                  </a:moveTo>
                  <a:lnTo>
                    <a:pt x="0" y="187"/>
                  </a:lnTo>
                  <a:lnTo>
                    <a:pt x="705" y="187"/>
                  </a:lnTo>
                  <a:lnTo>
                    <a:pt x="2627" y="187"/>
                  </a:lnTo>
                  <a:lnTo>
                    <a:pt x="4102" y="0"/>
                  </a:lnTo>
                  <a:lnTo>
                    <a:pt x="69537" y="36208"/>
                  </a:lnTo>
                  <a:lnTo>
                    <a:pt x="73896" y="43922"/>
                  </a:lnTo>
                  <a:lnTo>
                    <a:pt x="74601" y="45104"/>
                  </a:lnTo>
                  <a:close/>
                </a:path>
              </a:pathLst>
            </a:custGeom>
            <a:solidFill>
              <a:srgbClr val="F8F8F8"/>
            </a:solidFill>
            <a:ln w="0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1706276" y="1070404"/>
              <a:ext cx="65182" cy="37390"/>
            </a:xfrm>
            <a:custGeom>
              <a:avLst/>
              <a:gdLst/>
              <a:ahLst/>
              <a:cxnLst/>
              <a:rect l="0" t="0" r="0" b="0"/>
              <a:pathLst>
                <a:path w="65182" h="37390">
                  <a:moveTo>
                    <a:pt x="65181" y="37389"/>
                  </a:moveTo>
                  <a:lnTo>
                    <a:pt x="0" y="932"/>
                  </a:lnTo>
                  <a:lnTo>
                    <a:pt x="4102" y="685"/>
                  </a:lnTo>
                  <a:lnTo>
                    <a:pt x="9229" y="0"/>
                  </a:lnTo>
                  <a:lnTo>
                    <a:pt x="59861" y="28182"/>
                  </a:lnTo>
                  <a:lnTo>
                    <a:pt x="60822" y="29364"/>
                  </a:lnTo>
                  <a:close/>
                </a:path>
              </a:pathLst>
            </a:custGeom>
            <a:solidFill>
              <a:srgbClr val="FBFBFB"/>
            </a:solidFill>
            <a:ln w="0" cap="flat" cmpd="sng" algn="ctr">
              <a:solidFill>
                <a:srgbClr val="FBFBF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1701725" y="1066111"/>
              <a:ext cx="153179" cy="95806"/>
            </a:xfrm>
            <a:custGeom>
              <a:avLst/>
              <a:gdLst/>
              <a:ahLst/>
              <a:cxnLst/>
              <a:rect l="0" t="0" r="0" b="0"/>
              <a:pathLst>
                <a:path w="153179" h="95806">
                  <a:moveTo>
                    <a:pt x="38455" y="0"/>
                  </a:moveTo>
                  <a:lnTo>
                    <a:pt x="39737" y="0"/>
                  </a:lnTo>
                  <a:lnTo>
                    <a:pt x="40378" y="0"/>
                  </a:lnTo>
                  <a:lnTo>
                    <a:pt x="39096" y="0"/>
                  </a:lnTo>
                  <a:lnTo>
                    <a:pt x="37814" y="622"/>
                  </a:lnTo>
                  <a:lnTo>
                    <a:pt x="32046" y="1244"/>
                  </a:lnTo>
                  <a:lnTo>
                    <a:pt x="24355" y="2488"/>
                  </a:lnTo>
                  <a:lnTo>
                    <a:pt x="16023" y="3733"/>
                  </a:lnTo>
                  <a:lnTo>
                    <a:pt x="8332" y="4977"/>
                  </a:lnTo>
                  <a:lnTo>
                    <a:pt x="2564" y="4977"/>
                  </a:lnTo>
                  <a:lnTo>
                    <a:pt x="641" y="4977"/>
                  </a:lnTo>
                  <a:lnTo>
                    <a:pt x="0" y="4977"/>
                  </a:lnTo>
                  <a:lnTo>
                    <a:pt x="2564" y="14930"/>
                  </a:lnTo>
                  <a:lnTo>
                    <a:pt x="4487" y="24262"/>
                  </a:lnTo>
                  <a:lnTo>
                    <a:pt x="7691" y="41059"/>
                  </a:lnTo>
                  <a:lnTo>
                    <a:pt x="9614" y="49146"/>
                  </a:lnTo>
                  <a:lnTo>
                    <a:pt x="12178" y="55990"/>
                  </a:lnTo>
                  <a:lnTo>
                    <a:pt x="14101" y="62833"/>
                  </a:lnTo>
                  <a:lnTo>
                    <a:pt x="17305" y="69054"/>
                  </a:lnTo>
                  <a:lnTo>
                    <a:pt x="21150" y="74653"/>
                  </a:lnTo>
                  <a:lnTo>
                    <a:pt x="25637" y="79630"/>
                  </a:lnTo>
                  <a:lnTo>
                    <a:pt x="31405" y="83985"/>
                  </a:lnTo>
                  <a:lnTo>
                    <a:pt x="38455" y="87717"/>
                  </a:lnTo>
                  <a:lnTo>
                    <a:pt x="46146" y="90828"/>
                  </a:lnTo>
                  <a:lnTo>
                    <a:pt x="55760" y="92694"/>
                  </a:lnTo>
                  <a:lnTo>
                    <a:pt x="66655" y="94560"/>
                  </a:lnTo>
                  <a:lnTo>
                    <a:pt x="79473" y="95805"/>
                  </a:lnTo>
                  <a:lnTo>
                    <a:pt x="89728" y="95805"/>
                  </a:lnTo>
                  <a:lnTo>
                    <a:pt x="99341" y="95805"/>
                  </a:lnTo>
                  <a:lnTo>
                    <a:pt x="107032" y="95805"/>
                  </a:lnTo>
                  <a:lnTo>
                    <a:pt x="112801" y="95805"/>
                  </a:lnTo>
                  <a:lnTo>
                    <a:pt x="117928" y="95805"/>
                  </a:lnTo>
                  <a:lnTo>
                    <a:pt x="122414" y="95805"/>
                  </a:lnTo>
                  <a:lnTo>
                    <a:pt x="128182" y="95183"/>
                  </a:lnTo>
                  <a:lnTo>
                    <a:pt x="137796" y="93938"/>
                  </a:lnTo>
                  <a:lnTo>
                    <a:pt x="144205" y="92694"/>
                  </a:lnTo>
                  <a:lnTo>
                    <a:pt x="148051" y="92694"/>
                  </a:lnTo>
                  <a:lnTo>
                    <a:pt x="153178" y="92694"/>
                  </a:lnTo>
                  <a:lnTo>
                    <a:pt x="145487" y="92694"/>
                  </a:lnTo>
                  <a:lnTo>
                    <a:pt x="138437" y="92072"/>
                  </a:lnTo>
                  <a:lnTo>
                    <a:pt x="126260" y="90828"/>
                  </a:lnTo>
                  <a:lnTo>
                    <a:pt x="115364" y="87717"/>
                  </a:lnTo>
                  <a:lnTo>
                    <a:pt x="106392" y="84607"/>
                  </a:lnTo>
                  <a:lnTo>
                    <a:pt x="98701" y="80252"/>
                  </a:lnTo>
                  <a:lnTo>
                    <a:pt x="92933" y="75275"/>
                  </a:lnTo>
                  <a:lnTo>
                    <a:pt x="87164" y="69676"/>
                  </a:lnTo>
                  <a:lnTo>
                    <a:pt x="82678" y="63455"/>
                  </a:lnTo>
                  <a:lnTo>
                    <a:pt x="73705" y="49146"/>
                  </a:lnTo>
                  <a:lnTo>
                    <a:pt x="65373" y="33594"/>
                  </a:lnTo>
                  <a:lnTo>
                    <a:pt x="60246" y="25506"/>
                  </a:lnTo>
                  <a:lnTo>
                    <a:pt x="53837" y="16797"/>
                  </a:lnTo>
                  <a:lnTo>
                    <a:pt x="46787" y="808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194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30200"/>
            <a:ext cx="3094609" cy="22865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342900"/>
            <a:ext cx="1905000" cy="190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3797300" y="673100"/>
            <a:ext cx="3684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The Great Plains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" y="2755900"/>
            <a:ext cx="3114091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Most built shelters </a:t>
            </a: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in homemade teepees</a:t>
            </a: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that were covered in </a:t>
            </a: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hides from animals they</a:t>
            </a: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hunted. </a:t>
            </a:r>
            <a:endParaRPr lang="en-US" sz="1600">
              <a:solidFill>
                <a:srgbClr val="000000"/>
              </a:solidFill>
              <a:latin typeface="Arial - 22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711700"/>
            <a:ext cx="1905000" cy="190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533400" y="7048500"/>
            <a:ext cx="217581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Nomadic Hunters 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2908300"/>
            <a:ext cx="5692267" cy="51499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/>
          <p:cNvSpPr txBox="1"/>
          <p:nvPr/>
        </p:nvSpPr>
        <p:spPr>
          <a:xfrm>
            <a:off x="736600" y="8737600"/>
            <a:ext cx="9280017" cy="21698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Some Plains people like the Mandan and Pawnee settled in villiages, lived in lodges, and farmed to survive.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- Grew beans and squash, and corn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- Followed a matrilineal society based on their mother's lineage.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147831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0" y="406400"/>
            <a:ext cx="531202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u="sng" smtClean="0">
                <a:solidFill>
                  <a:srgbClr val="000000"/>
                </a:solidFill>
                <a:latin typeface="Arial - 36"/>
              </a:rPr>
              <a:t>Northeast and Southeast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1358900"/>
            <a:ext cx="990193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The region was rich in resources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" y="2260600"/>
            <a:ext cx="977755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What are the benefits of having these resources ?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" y="5842000"/>
            <a:ext cx="9987458" cy="300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Southeast - Cherokee, Creek, Seminole who lived in farming villages governed by councils.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Northeast- Algonquin -hunted,gathered, fished, and bartered homemade goods .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East- Iroquois - traders who lived in longhouses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Created the Iroquois League, an alliance that fought with and worked with other tribes to prevent invasion.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52696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5900" y="647700"/>
            <a:ext cx="162628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Beliefs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204227" y="6265220"/>
            <a:ext cx="3536956" cy="2759603"/>
          </a:xfrm>
          <a:custGeom>
            <a:avLst/>
            <a:gdLst/>
            <a:ahLst/>
            <a:cxnLst/>
            <a:rect l="0" t="0" r="0" b="0"/>
            <a:pathLst>
              <a:path w="3536956" h="2759603">
                <a:moveTo>
                  <a:pt x="589492" y="0"/>
                </a:moveTo>
                <a:lnTo>
                  <a:pt x="3006161" y="0"/>
                </a:lnTo>
                <a:lnTo>
                  <a:pt x="3065360" y="9394"/>
                </a:lnTo>
                <a:lnTo>
                  <a:pt x="3171218" y="32098"/>
                </a:lnTo>
                <a:lnTo>
                  <a:pt x="3271556" y="78287"/>
                </a:lnTo>
                <a:lnTo>
                  <a:pt x="3318716" y="100990"/>
                </a:lnTo>
                <a:lnTo>
                  <a:pt x="3401495" y="165576"/>
                </a:lnTo>
                <a:lnTo>
                  <a:pt x="3460194" y="239165"/>
                </a:lnTo>
                <a:lnTo>
                  <a:pt x="3489794" y="280657"/>
                </a:lnTo>
                <a:lnTo>
                  <a:pt x="3519394" y="363251"/>
                </a:lnTo>
                <a:lnTo>
                  <a:pt x="3530934" y="409439"/>
                </a:lnTo>
                <a:lnTo>
                  <a:pt x="3530934" y="432142"/>
                </a:lnTo>
                <a:lnTo>
                  <a:pt x="3536955" y="459934"/>
                </a:lnTo>
                <a:lnTo>
                  <a:pt x="3536955" y="2299667"/>
                </a:lnTo>
                <a:lnTo>
                  <a:pt x="3530934" y="2322763"/>
                </a:lnTo>
                <a:lnTo>
                  <a:pt x="3530934" y="2345857"/>
                </a:lnTo>
                <a:lnTo>
                  <a:pt x="3519394" y="2391655"/>
                </a:lnTo>
                <a:lnTo>
                  <a:pt x="3489794" y="2474247"/>
                </a:lnTo>
                <a:lnTo>
                  <a:pt x="3431096" y="2552533"/>
                </a:lnTo>
                <a:lnTo>
                  <a:pt x="3401495" y="2589329"/>
                </a:lnTo>
                <a:lnTo>
                  <a:pt x="3318716" y="2653915"/>
                </a:lnTo>
                <a:lnTo>
                  <a:pt x="3224398" y="2699714"/>
                </a:lnTo>
                <a:lnTo>
                  <a:pt x="3171218" y="2722807"/>
                </a:lnTo>
                <a:lnTo>
                  <a:pt x="3065360" y="2745902"/>
                </a:lnTo>
                <a:lnTo>
                  <a:pt x="3006161" y="2754905"/>
                </a:lnTo>
                <a:lnTo>
                  <a:pt x="2977061" y="2754905"/>
                </a:lnTo>
                <a:lnTo>
                  <a:pt x="2947461" y="2759602"/>
                </a:lnTo>
                <a:lnTo>
                  <a:pt x="589492" y="2759602"/>
                </a:lnTo>
                <a:lnTo>
                  <a:pt x="553871" y="2754905"/>
                </a:lnTo>
                <a:lnTo>
                  <a:pt x="524774" y="2754905"/>
                </a:lnTo>
                <a:lnTo>
                  <a:pt x="465573" y="2745902"/>
                </a:lnTo>
                <a:lnTo>
                  <a:pt x="359714" y="2722807"/>
                </a:lnTo>
                <a:lnTo>
                  <a:pt x="259376" y="2676619"/>
                </a:lnTo>
                <a:lnTo>
                  <a:pt x="212217" y="2653915"/>
                </a:lnTo>
                <a:lnTo>
                  <a:pt x="129938" y="2589329"/>
                </a:lnTo>
                <a:lnTo>
                  <a:pt x="70739" y="2515739"/>
                </a:lnTo>
                <a:lnTo>
                  <a:pt x="41139" y="2474247"/>
                </a:lnTo>
                <a:lnTo>
                  <a:pt x="12041" y="2391655"/>
                </a:lnTo>
                <a:lnTo>
                  <a:pt x="0" y="2345857"/>
                </a:lnTo>
                <a:lnTo>
                  <a:pt x="0" y="409439"/>
                </a:lnTo>
                <a:lnTo>
                  <a:pt x="12041" y="363251"/>
                </a:lnTo>
                <a:lnTo>
                  <a:pt x="41139" y="280657"/>
                </a:lnTo>
                <a:lnTo>
                  <a:pt x="100339" y="202370"/>
                </a:lnTo>
                <a:lnTo>
                  <a:pt x="129938" y="165576"/>
                </a:lnTo>
                <a:lnTo>
                  <a:pt x="212217" y="100990"/>
                </a:lnTo>
                <a:lnTo>
                  <a:pt x="306536" y="55191"/>
                </a:lnTo>
                <a:lnTo>
                  <a:pt x="359714" y="32098"/>
                </a:lnTo>
                <a:lnTo>
                  <a:pt x="465573" y="9394"/>
                </a:lnTo>
                <a:lnTo>
                  <a:pt x="524774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66127" y="2518720"/>
            <a:ext cx="3536956" cy="2759603"/>
          </a:xfrm>
          <a:custGeom>
            <a:avLst/>
            <a:gdLst/>
            <a:ahLst/>
            <a:cxnLst/>
            <a:rect l="0" t="0" r="0" b="0"/>
            <a:pathLst>
              <a:path w="3536956" h="2759603">
                <a:moveTo>
                  <a:pt x="589492" y="0"/>
                </a:moveTo>
                <a:lnTo>
                  <a:pt x="3006161" y="0"/>
                </a:lnTo>
                <a:lnTo>
                  <a:pt x="3065360" y="9394"/>
                </a:lnTo>
                <a:lnTo>
                  <a:pt x="3171218" y="32098"/>
                </a:lnTo>
                <a:lnTo>
                  <a:pt x="3271556" y="78286"/>
                </a:lnTo>
                <a:lnTo>
                  <a:pt x="3318716" y="100990"/>
                </a:lnTo>
                <a:lnTo>
                  <a:pt x="3401495" y="165576"/>
                </a:lnTo>
                <a:lnTo>
                  <a:pt x="3460194" y="239166"/>
                </a:lnTo>
                <a:lnTo>
                  <a:pt x="3489794" y="280657"/>
                </a:lnTo>
                <a:lnTo>
                  <a:pt x="3519394" y="363250"/>
                </a:lnTo>
                <a:lnTo>
                  <a:pt x="3530934" y="409439"/>
                </a:lnTo>
                <a:lnTo>
                  <a:pt x="3530934" y="432142"/>
                </a:lnTo>
                <a:lnTo>
                  <a:pt x="3536955" y="459934"/>
                </a:lnTo>
                <a:lnTo>
                  <a:pt x="3536955" y="2299669"/>
                </a:lnTo>
                <a:lnTo>
                  <a:pt x="3530934" y="2322762"/>
                </a:lnTo>
                <a:lnTo>
                  <a:pt x="3530934" y="2345857"/>
                </a:lnTo>
                <a:lnTo>
                  <a:pt x="3519394" y="2391655"/>
                </a:lnTo>
                <a:lnTo>
                  <a:pt x="3489794" y="2474248"/>
                </a:lnTo>
                <a:lnTo>
                  <a:pt x="3431096" y="2552535"/>
                </a:lnTo>
                <a:lnTo>
                  <a:pt x="3401495" y="2589329"/>
                </a:lnTo>
                <a:lnTo>
                  <a:pt x="3318716" y="2653915"/>
                </a:lnTo>
                <a:lnTo>
                  <a:pt x="3224398" y="2699714"/>
                </a:lnTo>
                <a:lnTo>
                  <a:pt x="3171218" y="2722807"/>
                </a:lnTo>
                <a:lnTo>
                  <a:pt x="3065360" y="2745902"/>
                </a:lnTo>
                <a:lnTo>
                  <a:pt x="3006161" y="2754905"/>
                </a:lnTo>
                <a:lnTo>
                  <a:pt x="2977061" y="2754905"/>
                </a:lnTo>
                <a:lnTo>
                  <a:pt x="2947461" y="2759602"/>
                </a:lnTo>
                <a:lnTo>
                  <a:pt x="589492" y="2759602"/>
                </a:lnTo>
                <a:lnTo>
                  <a:pt x="553871" y="2754905"/>
                </a:lnTo>
                <a:lnTo>
                  <a:pt x="524774" y="2754905"/>
                </a:lnTo>
                <a:lnTo>
                  <a:pt x="465573" y="2745902"/>
                </a:lnTo>
                <a:lnTo>
                  <a:pt x="359714" y="2722807"/>
                </a:lnTo>
                <a:lnTo>
                  <a:pt x="259376" y="2676619"/>
                </a:lnTo>
                <a:lnTo>
                  <a:pt x="212217" y="2653915"/>
                </a:lnTo>
                <a:lnTo>
                  <a:pt x="129938" y="2589329"/>
                </a:lnTo>
                <a:lnTo>
                  <a:pt x="70739" y="2515739"/>
                </a:lnTo>
                <a:lnTo>
                  <a:pt x="41139" y="2474248"/>
                </a:lnTo>
                <a:lnTo>
                  <a:pt x="12041" y="2391655"/>
                </a:lnTo>
                <a:lnTo>
                  <a:pt x="0" y="2345857"/>
                </a:lnTo>
                <a:lnTo>
                  <a:pt x="0" y="409439"/>
                </a:lnTo>
                <a:lnTo>
                  <a:pt x="12041" y="363250"/>
                </a:lnTo>
                <a:lnTo>
                  <a:pt x="41139" y="280657"/>
                </a:lnTo>
                <a:lnTo>
                  <a:pt x="100339" y="202370"/>
                </a:lnTo>
                <a:lnTo>
                  <a:pt x="129938" y="165576"/>
                </a:lnTo>
                <a:lnTo>
                  <a:pt x="212217" y="100990"/>
                </a:lnTo>
                <a:lnTo>
                  <a:pt x="306536" y="55191"/>
                </a:lnTo>
                <a:lnTo>
                  <a:pt x="359714" y="32098"/>
                </a:lnTo>
                <a:lnTo>
                  <a:pt x="465573" y="9394"/>
                </a:lnTo>
                <a:lnTo>
                  <a:pt x="524774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674627" y="6341420"/>
            <a:ext cx="3536956" cy="2759603"/>
          </a:xfrm>
          <a:custGeom>
            <a:avLst/>
            <a:gdLst/>
            <a:ahLst/>
            <a:cxnLst/>
            <a:rect l="0" t="0" r="0" b="0"/>
            <a:pathLst>
              <a:path w="3536956" h="2759603">
                <a:moveTo>
                  <a:pt x="589492" y="0"/>
                </a:moveTo>
                <a:lnTo>
                  <a:pt x="3006161" y="0"/>
                </a:lnTo>
                <a:lnTo>
                  <a:pt x="3065360" y="9394"/>
                </a:lnTo>
                <a:lnTo>
                  <a:pt x="3171218" y="32098"/>
                </a:lnTo>
                <a:lnTo>
                  <a:pt x="3271556" y="78287"/>
                </a:lnTo>
                <a:lnTo>
                  <a:pt x="3318717" y="100990"/>
                </a:lnTo>
                <a:lnTo>
                  <a:pt x="3401495" y="165576"/>
                </a:lnTo>
                <a:lnTo>
                  <a:pt x="3460194" y="239166"/>
                </a:lnTo>
                <a:lnTo>
                  <a:pt x="3489794" y="280657"/>
                </a:lnTo>
                <a:lnTo>
                  <a:pt x="3519395" y="363251"/>
                </a:lnTo>
                <a:lnTo>
                  <a:pt x="3530934" y="409439"/>
                </a:lnTo>
                <a:lnTo>
                  <a:pt x="3530934" y="432142"/>
                </a:lnTo>
                <a:lnTo>
                  <a:pt x="3536955" y="459934"/>
                </a:lnTo>
                <a:lnTo>
                  <a:pt x="3536955" y="2299669"/>
                </a:lnTo>
                <a:lnTo>
                  <a:pt x="3530934" y="2322763"/>
                </a:lnTo>
                <a:lnTo>
                  <a:pt x="3530934" y="2345857"/>
                </a:lnTo>
                <a:lnTo>
                  <a:pt x="3519395" y="2391655"/>
                </a:lnTo>
                <a:lnTo>
                  <a:pt x="3489794" y="2474248"/>
                </a:lnTo>
                <a:lnTo>
                  <a:pt x="3431096" y="2552535"/>
                </a:lnTo>
                <a:lnTo>
                  <a:pt x="3401495" y="2589329"/>
                </a:lnTo>
                <a:lnTo>
                  <a:pt x="3318717" y="2653915"/>
                </a:lnTo>
                <a:lnTo>
                  <a:pt x="3224397" y="2699714"/>
                </a:lnTo>
                <a:lnTo>
                  <a:pt x="3171218" y="2722807"/>
                </a:lnTo>
                <a:lnTo>
                  <a:pt x="3065360" y="2745902"/>
                </a:lnTo>
                <a:lnTo>
                  <a:pt x="3006161" y="2754905"/>
                </a:lnTo>
                <a:lnTo>
                  <a:pt x="2977061" y="2754905"/>
                </a:lnTo>
                <a:lnTo>
                  <a:pt x="2947461" y="2759602"/>
                </a:lnTo>
                <a:lnTo>
                  <a:pt x="589492" y="2759602"/>
                </a:lnTo>
                <a:lnTo>
                  <a:pt x="553871" y="2754905"/>
                </a:lnTo>
                <a:lnTo>
                  <a:pt x="524774" y="2754905"/>
                </a:lnTo>
                <a:lnTo>
                  <a:pt x="465573" y="2745902"/>
                </a:lnTo>
                <a:lnTo>
                  <a:pt x="359714" y="2722807"/>
                </a:lnTo>
                <a:lnTo>
                  <a:pt x="259376" y="2676619"/>
                </a:lnTo>
                <a:lnTo>
                  <a:pt x="212217" y="2653915"/>
                </a:lnTo>
                <a:lnTo>
                  <a:pt x="129938" y="2589329"/>
                </a:lnTo>
                <a:lnTo>
                  <a:pt x="70739" y="2515739"/>
                </a:lnTo>
                <a:lnTo>
                  <a:pt x="41139" y="2474248"/>
                </a:lnTo>
                <a:lnTo>
                  <a:pt x="12041" y="2391655"/>
                </a:lnTo>
                <a:lnTo>
                  <a:pt x="0" y="2345857"/>
                </a:lnTo>
                <a:lnTo>
                  <a:pt x="0" y="409439"/>
                </a:lnTo>
                <a:lnTo>
                  <a:pt x="12041" y="363251"/>
                </a:lnTo>
                <a:lnTo>
                  <a:pt x="41139" y="280657"/>
                </a:lnTo>
                <a:lnTo>
                  <a:pt x="100339" y="202370"/>
                </a:lnTo>
                <a:lnTo>
                  <a:pt x="129938" y="165576"/>
                </a:lnTo>
                <a:lnTo>
                  <a:pt x="212217" y="100990"/>
                </a:lnTo>
                <a:lnTo>
                  <a:pt x="306536" y="55191"/>
                </a:lnTo>
                <a:lnTo>
                  <a:pt x="359714" y="32098"/>
                </a:lnTo>
                <a:lnTo>
                  <a:pt x="465573" y="9394"/>
                </a:lnTo>
                <a:lnTo>
                  <a:pt x="524774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687327" y="2544120"/>
            <a:ext cx="3536956" cy="2759603"/>
          </a:xfrm>
          <a:custGeom>
            <a:avLst/>
            <a:gdLst/>
            <a:ahLst/>
            <a:cxnLst/>
            <a:rect l="0" t="0" r="0" b="0"/>
            <a:pathLst>
              <a:path w="3536956" h="2759603">
                <a:moveTo>
                  <a:pt x="589492" y="0"/>
                </a:moveTo>
                <a:lnTo>
                  <a:pt x="3006161" y="0"/>
                </a:lnTo>
                <a:lnTo>
                  <a:pt x="3065360" y="9394"/>
                </a:lnTo>
                <a:lnTo>
                  <a:pt x="3171218" y="32098"/>
                </a:lnTo>
                <a:lnTo>
                  <a:pt x="3271556" y="78286"/>
                </a:lnTo>
                <a:lnTo>
                  <a:pt x="3318717" y="100990"/>
                </a:lnTo>
                <a:lnTo>
                  <a:pt x="3401495" y="165576"/>
                </a:lnTo>
                <a:lnTo>
                  <a:pt x="3460194" y="239166"/>
                </a:lnTo>
                <a:lnTo>
                  <a:pt x="3489794" y="280657"/>
                </a:lnTo>
                <a:lnTo>
                  <a:pt x="3519395" y="363250"/>
                </a:lnTo>
                <a:lnTo>
                  <a:pt x="3530934" y="409439"/>
                </a:lnTo>
                <a:lnTo>
                  <a:pt x="3530934" y="432142"/>
                </a:lnTo>
                <a:lnTo>
                  <a:pt x="3536955" y="459934"/>
                </a:lnTo>
                <a:lnTo>
                  <a:pt x="3536955" y="2299669"/>
                </a:lnTo>
                <a:lnTo>
                  <a:pt x="3530934" y="2322762"/>
                </a:lnTo>
                <a:lnTo>
                  <a:pt x="3530934" y="2345857"/>
                </a:lnTo>
                <a:lnTo>
                  <a:pt x="3519395" y="2391655"/>
                </a:lnTo>
                <a:lnTo>
                  <a:pt x="3489794" y="2474248"/>
                </a:lnTo>
                <a:lnTo>
                  <a:pt x="3431096" y="2552535"/>
                </a:lnTo>
                <a:lnTo>
                  <a:pt x="3401495" y="2589329"/>
                </a:lnTo>
                <a:lnTo>
                  <a:pt x="3318717" y="2653915"/>
                </a:lnTo>
                <a:lnTo>
                  <a:pt x="3224397" y="2699714"/>
                </a:lnTo>
                <a:lnTo>
                  <a:pt x="3171218" y="2722807"/>
                </a:lnTo>
                <a:lnTo>
                  <a:pt x="3065360" y="2745902"/>
                </a:lnTo>
                <a:lnTo>
                  <a:pt x="3006161" y="2754905"/>
                </a:lnTo>
                <a:lnTo>
                  <a:pt x="2977061" y="2754905"/>
                </a:lnTo>
                <a:lnTo>
                  <a:pt x="2947461" y="2759602"/>
                </a:lnTo>
                <a:lnTo>
                  <a:pt x="589492" y="2759602"/>
                </a:lnTo>
                <a:lnTo>
                  <a:pt x="553871" y="2754905"/>
                </a:lnTo>
                <a:lnTo>
                  <a:pt x="524774" y="2754905"/>
                </a:lnTo>
                <a:lnTo>
                  <a:pt x="465573" y="2745902"/>
                </a:lnTo>
                <a:lnTo>
                  <a:pt x="359714" y="2722807"/>
                </a:lnTo>
                <a:lnTo>
                  <a:pt x="259376" y="2676619"/>
                </a:lnTo>
                <a:lnTo>
                  <a:pt x="212217" y="2653915"/>
                </a:lnTo>
                <a:lnTo>
                  <a:pt x="129938" y="2589329"/>
                </a:lnTo>
                <a:lnTo>
                  <a:pt x="70739" y="2515739"/>
                </a:lnTo>
                <a:lnTo>
                  <a:pt x="41139" y="2474248"/>
                </a:lnTo>
                <a:lnTo>
                  <a:pt x="12041" y="2391655"/>
                </a:lnTo>
                <a:lnTo>
                  <a:pt x="0" y="2345857"/>
                </a:lnTo>
                <a:lnTo>
                  <a:pt x="0" y="409439"/>
                </a:lnTo>
                <a:lnTo>
                  <a:pt x="12041" y="363250"/>
                </a:lnTo>
                <a:lnTo>
                  <a:pt x="41139" y="280657"/>
                </a:lnTo>
                <a:lnTo>
                  <a:pt x="100339" y="202370"/>
                </a:lnTo>
                <a:lnTo>
                  <a:pt x="129938" y="165576"/>
                </a:lnTo>
                <a:lnTo>
                  <a:pt x="212217" y="100990"/>
                </a:lnTo>
                <a:lnTo>
                  <a:pt x="306536" y="55191"/>
                </a:lnTo>
                <a:lnTo>
                  <a:pt x="359714" y="32098"/>
                </a:lnTo>
                <a:lnTo>
                  <a:pt x="465573" y="9394"/>
                </a:lnTo>
                <a:lnTo>
                  <a:pt x="524774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2603500"/>
            <a:ext cx="3353816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Nature -spiritual forces </a:t>
            </a: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were everywhere in all</a:t>
            </a: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parts of the Earth. Animals </a:t>
            </a: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and plants were spirits that </a:t>
            </a: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Native American cultures </a:t>
            </a:r>
          </a:p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honored. 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8700" y="3035300"/>
            <a:ext cx="2816098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Many preformed ceremonies and prayed to their protectors 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3200" y="6604000"/>
            <a:ext cx="2981046" cy="11079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Property- an individuals property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only applied to one's crops.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Other land was for everyone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 to enjoy. Land was special and 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should be preserved for future 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generations. </a:t>
            </a:r>
            <a:endParaRPr lang="en-US" sz="11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1400" y="6578600"/>
            <a:ext cx="2638298" cy="113877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00"/>
                </a:solidFill>
                <a:latin typeface="Arial - 23"/>
              </a:rPr>
              <a:t>Not politically driven. Cultures were not interested in starting empires or big units. </a:t>
            </a:r>
            <a:endParaRPr lang="en-US" sz="1700">
              <a:solidFill>
                <a:srgbClr val="000000"/>
              </a:solidFill>
              <a:latin typeface="Arial - 23"/>
            </a:endParaRPr>
          </a:p>
        </p:txBody>
      </p:sp>
    </p:spTree>
    <p:extLst>
      <p:ext uri="{BB962C8B-B14F-4D97-AF65-F5344CB8AC3E}">
        <p14:creationId xmlns:p14="http://schemas.microsoft.com/office/powerpoint/2010/main" val="156454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4064000"/>
            <a:ext cx="5769001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Homework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Section 2 Assessment p 15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1-3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79400"/>
            <a:ext cx="9870846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Group Activity - p 15. #4 Comparing and Contrasting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In groups create a graphic organizer like the one on page 15 in your notebooks. You will be asked to share your groups' findings with the class.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187353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21381" y="1884172"/>
            <a:ext cx="6218936" cy="2650744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06781" y="1909572"/>
            <a:ext cx="6218936" cy="2650744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45664" y="189992"/>
            <a:ext cx="4231894" cy="4231894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8364" y="2006092"/>
            <a:ext cx="4231894" cy="4231894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44900" y="482600"/>
            <a:ext cx="2223186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North/Northwest </a:t>
            </a:r>
            <a:endParaRPr lang="en-US" sz="1600">
              <a:solidFill>
                <a:srgbClr val="000000"/>
              </a:solidFill>
              <a:latin typeface="Arial - 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5000" y="2374900"/>
            <a:ext cx="1533931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Northeast and Southeast 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552700"/>
            <a:ext cx="1956867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West and Southwest </a:t>
            </a:r>
            <a:endParaRPr lang="en-US" sz="11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2600" y="4635500"/>
            <a:ext cx="1028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000000"/>
                </a:solidFill>
                <a:latin typeface="Arial - 12"/>
              </a:rPr>
              <a:t>Great Plains </a:t>
            </a:r>
            <a:endParaRPr lang="en-US" sz="1000">
              <a:solidFill>
                <a:srgbClr val="000000"/>
              </a:solidFill>
              <a:latin typeface="Arial - 12"/>
            </a:endParaRPr>
          </a:p>
        </p:txBody>
      </p:sp>
    </p:spTree>
    <p:extLst>
      <p:ext uri="{BB962C8B-B14F-4D97-AF65-F5344CB8AC3E}">
        <p14:creationId xmlns:p14="http://schemas.microsoft.com/office/powerpoint/2010/main" val="3955696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6350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Attachments</a:t>
            </a: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270000" y="12700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70000" y="15875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Unit1_MapActivity.pdf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0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203200"/>
            <a:ext cx="9614281" cy="25853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Reading Social Studies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Themes of this Chapter: Economics and Geography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Journal/Discussion Question: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What role did economics and geography play in the settlement and exploration of the Americas?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5524500"/>
            <a:ext cx="9906000" cy="4889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174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0" y="190500"/>
            <a:ext cx="635322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u="sng" smtClean="0">
                <a:solidFill>
                  <a:srgbClr val="000000"/>
                </a:solidFill>
                <a:latin typeface="Arial - 36"/>
              </a:rPr>
              <a:t>Specialized Vocabulary: Time  </a:t>
            </a:r>
            <a:endParaRPr lang="en-US" sz="2700" u="sng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300" y="1397000"/>
            <a:ext cx="182989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Decade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2900" y="1295400"/>
            <a:ext cx="185488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Century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8800" y="1282700"/>
            <a:ext cx="96550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Era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4300" y="1346200"/>
            <a:ext cx="76212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BC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2700" y="1308100"/>
            <a:ext cx="101617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AD 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00" y="1371600"/>
            <a:ext cx="106707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BCE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5200" y="1295400"/>
            <a:ext cx="76212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CE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600" y="2730500"/>
            <a:ext cx="9668764" cy="48474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a period of 10 years _________________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a period of 100 years ________________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a long period marked by great events, developments, or figures_________________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a term used to identify dates that occurred long ago, before the birth of Jesus Christ, the father of Christianity.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_________________________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a</a:t>
            </a:r>
            <a:r>
              <a:rPr lang="en-US" sz="2200" smtClean="0">
                <a:solidFill>
                  <a:srgbClr val="000000"/>
                </a:solidFill>
                <a:latin typeface="Arial - 30"/>
              </a:rPr>
              <a:t>nother way to refer to BC dates; it stands for "before the common era" _______________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another way to refer to AD dates; it stands for "common era" ________________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a term used to identify dates that occured after Jesus' birth; it comes from the Latin phrase " the year of the Lord."_______________</a:t>
            </a:r>
            <a:endParaRPr lang="en-US" sz="2200">
              <a:solidFill>
                <a:srgbClr val="000000"/>
              </a:solidFill>
              <a:latin typeface="Arial - 30"/>
            </a:endParaRPr>
          </a:p>
        </p:txBody>
      </p:sp>
    </p:spTree>
    <p:extLst>
      <p:ext uri="{BB962C8B-B14F-4D97-AF65-F5344CB8AC3E}">
        <p14:creationId xmlns:p14="http://schemas.microsoft.com/office/powerpoint/2010/main" val="352145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65100"/>
            <a:ext cx="9746488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500" smtClean="0">
                <a:solidFill>
                  <a:srgbClr val="000000"/>
                </a:solidFill>
                <a:latin typeface="Arial - 34"/>
              </a:rPr>
              <a:t>Specialized Vocabulary :</a:t>
            </a:r>
          </a:p>
          <a:p>
            <a:pPr algn="ctr"/>
            <a:r>
              <a:rPr lang="en-US" sz="2500" smtClean="0">
                <a:solidFill>
                  <a:srgbClr val="000000"/>
                </a:solidFill>
                <a:latin typeface="Arial - 34"/>
              </a:rPr>
              <a:t> Government and Society </a:t>
            </a:r>
            <a:endParaRPr lang="en-US" sz="25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4100" y="1549400"/>
            <a:ext cx="152450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politics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1700" y="1600200"/>
            <a:ext cx="243934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economics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12900"/>
            <a:ext cx="238843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movement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1600" y="1511300"/>
            <a:ext cx="223641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campaign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574800"/>
            <a:ext cx="157561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colony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500" y="2768600"/>
            <a:ext cx="9575419" cy="28007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the art of creating government policies _____________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the study of the creation and use of goods and services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______________________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a series of actions that bring about or try to bring about a change in society ________________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an effort to win a political office, or a series of military actions ___________________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a territory settled and controlled by a country ________</a:t>
            </a:r>
            <a:endParaRPr lang="en-US" sz="2200">
              <a:solidFill>
                <a:srgbClr val="000000"/>
              </a:solidFill>
              <a:latin typeface="Arial - 30"/>
            </a:endParaRPr>
          </a:p>
        </p:txBody>
      </p:sp>
    </p:spTree>
    <p:extLst>
      <p:ext uri="{BB962C8B-B14F-4D97-AF65-F5344CB8AC3E}">
        <p14:creationId xmlns:p14="http://schemas.microsoft.com/office/powerpoint/2010/main" val="344154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file"/>
          </p:cNvPr>
          <p:cNvSpPr txBox="1"/>
          <p:nvPr/>
        </p:nvSpPr>
        <p:spPr>
          <a:xfrm>
            <a:off x="3644900" y="13119100"/>
            <a:ext cx="25162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Times New Roman - 20"/>
              </a:rPr>
              <a:t>Unit1_MapActivity.pdf</a:t>
            </a:r>
            <a:endParaRPr lang="en-US" sz="1500">
              <a:solidFill>
                <a:srgbClr val="000000"/>
              </a:solidFill>
              <a:latin typeface="Times New Roman - 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381000"/>
            <a:ext cx="710689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u="sng" smtClean="0">
                <a:solidFill>
                  <a:srgbClr val="000000"/>
                </a:solidFill>
                <a:latin typeface="Arial - 36"/>
              </a:rPr>
              <a:t>Section 1: The Earliest Americans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1143000"/>
            <a:ext cx="9507474" cy="21698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Main Ideas: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1.) Climate change allowed Paleo-Indians to begin the first migration to the Americas.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2.) Early societies existed in Mesoamerica and South America.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00" y="5080000"/>
            <a:ext cx="9847580" cy="443198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Notes: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- Scientists believe that the migration occurred during the last Ice Age 38,000- 10,000 BC.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- Migration was possible b/c ocean levels dropped when glaciers formed revealing land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-</a:t>
            </a:r>
            <a:r>
              <a:rPr lang="en-US" sz="2200" smtClean="0">
                <a:solidFill>
                  <a:srgbClr val="000000"/>
                </a:solidFill>
                <a:latin typeface="Arial - 30"/>
              </a:rPr>
              <a:t>Paleo-Indians migrated south to Canada, the U.S and South America over thousands of years following food sources ( hunter-gatherers)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- Climate Change in 8,000 BC ended the Ice Age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- Warm Climate builds permanent settlements b/c animal herds and plants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-Cultures begin to develop Native American societies that adapted to the environment and changed over time.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30"/>
              </a:rPr>
              <a:t>-Agriculture begins to expand allowing people to stay in one place. </a:t>
            </a:r>
            <a:endParaRPr lang="en-US" sz="2200">
              <a:solidFill>
                <a:srgbClr val="000000"/>
              </a:solidFill>
              <a:latin typeface="Arial - 3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3792200"/>
            <a:ext cx="5969000" cy="8267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6814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266700"/>
            <a:ext cx="9396603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smtClean="0">
                <a:solidFill>
                  <a:srgbClr val="000000"/>
                </a:solidFill>
                <a:latin typeface="Arial - 36"/>
              </a:rPr>
              <a:t>Early Mesoamerican and </a:t>
            </a:r>
          </a:p>
          <a:p>
            <a:pPr algn="ctr"/>
            <a:r>
              <a:rPr lang="en-US" sz="2700" smtClean="0">
                <a:solidFill>
                  <a:srgbClr val="000000"/>
                </a:solidFill>
                <a:latin typeface="Arial - 36"/>
              </a:rPr>
              <a:t>South American Societies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28379"/>
              </p:ext>
            </p:extLst>
          </p:nvPr>
        </p:nvGraphicFramePr>
        <p:xfrm>
          <a:off x="586232" y="1778000"/>
          <a:ext cx="9223883" cy="400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377"/>
                <a:gridCol w="2176526"/>
                <a:gridCol w="5173980"/>
              </a:tblGrid>
              <a:tr h="8318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8705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7463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8628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6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66700"/>
            <a:ext cx="1312672" cy="13126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8037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685800"/>
            <a:ext cx="6633159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Homework: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online quiz 1.1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pg.9 #1&amp;2 in homework section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160230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0" y="520700"/>
            <a:ext cx="9699879" cy="300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Section 2: Native American Cultures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Main Ideas: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1.) Several early socieites developed in North America long before Europeans explored the continent.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2.) Geographic areas influenced Native American cultures.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3.) Native American cultures shared beliefs about religion and land ownership.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70596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596900"/>
            <a:ext cx="315081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u="sng" smtClean="0">
                <a:solidFill>
                  <a:srgbClr val="000000"/>
                </a:solidFill>
                <a:latin typeface="Arial - 36"/>
              </a:rPr>
              <a:t>Early Societies</a:t>
            </a:r>
            <a:endParaRPr lang="en-US" sz="2700" u="sng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485900"/>
            <a:ext cx="9769729" cy="507831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u="sng" smtClean="0">
                <a:solidFill>
                  <a:srgbClr val="000000"/>
                </a:solidFill>
                <a:latin typeface="Arial - 36"/>
              </a:rPr>
              <a:t>Anasazi </a:t>
            </a:r>
          </a:p>
          <a:p>
            <a:r>
              <a:rPr lang="en-US" sz="2700" u="sng" smtClean="0">
                <a:solidFill>
                  <a:srgbClr val="000000"/>
                </a:solidFill>
                <a:latin typeface="Arial - 36"/>
              </a:rPr>
              <a:t>-</a:t>
            </a:r>
            <a:r>
              <a:rPr lang="en-US" sz="2700" smtClean="0">
                <a:solidFill>
                  <a:srgbClr val="000000"/>
                </a:solidFill>
                <a:latin typeface="Arial - 36"/>
              </a:rPr>
              <a:t>1500 BC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-lived in the Four Corners Region where Arizona, Colorado, New Mexico, and Utah meet.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- adapted to dry environment by growing maize,beans, and squash using early irrigation techniques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-made baskets, pots, and built underground ceremonial chambers called kivas.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-lived in clay houses called pueblos and cliff dwellings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 </a:t>
            </a:r>
          </a:p>
          <a:p>
            <a:endParaRPr lang="en-US" sz="2700" smtClean="0">
              <a:solidFill>
                <a:srgbClr val="000000"/>
              </a:solidFill>
              <a:latin typeface="Arial - 36"/>
            </a:endParaRP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9271000"/>
            <a:ext cx="5080000" cy="3340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96512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Microsoft Office PowerPoint</Application>
  <PresentationFormat>Custom</PresentationFormat>
  <Paragraphs>142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Arial - 24</vt:lpstr>
      <vt:lpstr>Arial - 22</vt:lpstr>
      <vt:lpstr>Arial - 30</vt:lpstr>
      <vt:lpstr>Arial - 23</vt:lpstr>
      <vt:lpstr>Calibri</vt:lpstr>
      <vt:lpstr>Arial - 36</vt:lpstr>
      <vt:lpstr>Arial - 16</vt:lpstr>
      <vt:lpstr>Times New Roman - 20</vt:lpstr>
      <vt:lpstr>Arial - 12</vt:lpstr>
      <vt:lpstr>Arial - 20</vt:lpstr>
      <vt:lpstr>Arial - 15</vt:lpstr>
      <vt:lpstr>Arial - 34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2015-09-22T13:53:06Z</dcterms:created>
  <dcterms:modified xsi:type="dcterms:W3CDTF">2015-09-22T13:53:17Z</dcterms:modified>
</cp:coreProperties>
</file>