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0160000" cy="195961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87497"/>
            <a:ext cx="8636000" cy="42004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104457"/>
            <a:ext cx="7112000" cy="50078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11B8-FE95-44D0-9F87-AE55DB0FA2FC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0EA4-874D-48CF-B9AC-AF4199D6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1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11B8-FE95-44D0-9F87-AE55DB0FA2FC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0EA4-874D-48CF-B9AC-AF4199D6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2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784757"/>
            <a:ext cx="2286000" cy="1672019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784757"/>
            <a:ext cx="6688667" cy="167201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11B8-FE95-44D0-9F87-AE55DB0FA2FC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0EA4-874D-48CF-B9AC-AF4199D6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4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11B8-FE95-44D0-9F87-AE55DB0FA2FC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0EA4-874D-48CF-B9AC-AF4199D6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0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2592313"/>
            <a:ext cx="8636000" cy="389200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8305665"/>
            <a:ext cx="8636000" cy="428664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11B8-FE95-44D0-9F87-AE55DB0FA2FC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0EA4-874D-48CF-B9AC-AF4199D6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0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4572428"/>
            <a:ext cx="4487333" cy="12932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4572428"/>
            <a:ext cx="4487333" cy="12932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11B8-FE95-44D0-9F87-AE55DB0FA2FC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0EA4-874D-48CF-B9AC-AF4199D6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2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4386443"/>
            <a:ext cx="4489098" cy="18280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6214504"/>
            <a:ext cx="4489098" cy="112904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4386443"/>
            <a:ext cx="4490861" cy="18280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6214504"/>
            <a:ext cx="4490861" cy="112904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11B8-FE95-44D0-9F87-AE55DB0FA2FC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0EA4-874D-48CF-B9AC-AF4199D6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3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11B8-FE95-44D0-9F87-AE55DB0FA2FC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0EA4-874D-48CF-B9AC-AF4199D6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2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11B8-FE95-44D0-9F87-AE55DB0FA2FC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0EA4-874D-48CF-B9AC-AF4199D6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2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780215"/>
            <a:ext cx="3342570" cy="3320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780220"/>
            <a:ext cx="5679722" cy="167247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100670"/>
            <a:ext cx="3342570" cy="134042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11B8-FE95-44D0-9F87-AE55DB0FA2FC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0EA4-874D-48CF-B9AC-AF4199D6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7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3717270"/>
            <a:ext cx="6096000" cy="161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750948"/>
            <a:ext cx="6096000" cy="117576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5336671"/>
            <a:ext cx="6096000" cy="22998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11B8-FE95-44D0-9F87-AE55DB0FA2FC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0EA4-874D-48CF-B9AC-AF4199D6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0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784752"/>
            <a:ext cx="9144000" cy="3266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4572428"/>
            <a:ext cx="9144000" cy="12932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8162686"/>
            <a:ext cx="2370667" cy="10433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B11B8-FE95-44D0-9F87-AE55DB0FA2FC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8162686"/>
            <a:ext cx="3217333" cy="10433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8162686"/>
            <a:ext cx="2370667" cy="10433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50EA4-874D-48CF-B9AC-AF4199D6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1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179195" y="484251"/>
            <a:ext cx="0" cy="624344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1147572" y="526415"/>
            <a:ext cx="8391271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9528302" y="610616"/>
            <a:ext cx="0" cy="585393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215136" y="2263140"/>
            <a:ext cx="835964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46759" y="3500755"/>
            <a:ext cx="825423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73937" y="4495673"/>
            <a:ext cx="8254365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84478" y="5717032"/>
            <a:ext cx="8075295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37358" y="684403"/>
            <a:ext cx="284353" cy="607491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1421347" y="126342"/>
            <a:ext cx="831753" cy="321429"/>
            <a:chOff x="1421347" y="126342"/>
            <a:chExt cx="831753" cy="321429"/>
          </a:xfrm>
        </p:grpSpPr>
        <p:sp>
          <p:nvSpPr>
            <p:cNvPr id="10" name="Freeform 9"/>
            <p:cNvSpPr/>
            <p:nvPr/>
          </p:nvSpPr>
          <p:spPr>
            <a:xfrm>
              <a:off x="1473990" y="144193"/>
              <a:ext cx="1" cy="276948"/>
            </a:xfrm>
            <a:custGeom>
              <a:avLst/>
              <a:gdLst/>
              <a:ahLst/>
              <a:cxnLst/>
              <a:rect l="0" t="0" r="0" b="0"/>
              <a:pathLst>
                <a:path w="1" h="276948">
                  <a:moveTo>
                    <a:pt x="0" y="24263"/>
                  </a:moveTo>
                  <a:lnTo>
                    <a:pt x="0" y="0"/>
                  </a:lnTo>
                  <a:lnTo>
                    <a:pt x="0" y="53679"/>
                  </a:lnTo>
                  <a:lnTo>
                    <a:pt x="0" y="115558"/>
                  </a:lnTo>
                  <a:lnTo>
                    <a:pt x="0" y="164527"/>
                  </a:lnTo>
                  <a:lnTo>
                    <a:pt x="0" y="226708"/>
                  </a:lnTo>
                  <a:lnTo>
                    <a:pt x="0" y="2769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421347" y="126342"/>
              <a:ext cx="302406" cy="318719"/>
            </a:xfrm>
            <a:custGeom>
              <a:avLst/>
              <a:gdLst/>
              <a:ahLst/>
              <a:cxnLst/>
              <a:rect l="0" t="0" r="0" b="0"/>
              <a:pathLst>
                <a:path w="302406" h="318719">
                  <a:moveTo>
                    <a:pt x="0" y="0"/>
                  </a:moveTo>
                  <a:lnTo>
                    <a:pt x="42692" y="3120"/>
                  </a:lnTo>
                  <a:lnTo>
                    <a:pt x="95521" y="14654"/>
                  </a:lnTo>
                  <a:lnTo>
                    <a:pt x="152706" y="29368"/>
                  </a:lnTo>
                  <a:lnTo>
                    <a:pt x="215472" y="60294"/>
                  </a:lnTo>
                  <a:lnTo>
                    <a:pt x="260931" y="89032"/>
                  </a:lnTo>
                  <a:lnTo>
                    <a:pt x="284893" y="117237"/>
                  </a:lnTo>
                  <a:lnTo>
                    <a:pt x="295465" y="137503"/>
                  </a:lnTo>
                  <a:lnTo>
                    <a:pt x="302405" y="174233"/>
                  </a:lnTo>
                  <a:lnTo>
                    <a:pt x="298872" y="214751"/>
                  </a:lnTo>
                  <a:lnTo>
                    <a:pt x="290369" y="236215"/>
                  </a:lnTo>
                  <a:lnTo>
                    <a:pt x="265847" y="269058"/>
                  </a:lnTo>
                  <a:lnTo>
                    <a:pt x="230068" y="296906"/>
                  </a:lnTo>
                  <a:lnTo>
                    <a:pt x="178779" y="318718"/>
                  </a:lnTo>
                  <a:lnTo>
                    <a:pt x="141749" y="318523"/>
                  </a:lnTo>
                  <a:lnTo>
                    <a:pt x="94757" y="305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771826" y="200041"/>
              <a:ext cx="136899" cy="247730"/>
            </a:xfrm>
            <a:custGeom>
              <a:avLst/>
              <a:gdLst/>
              <a:ahLst/>
              <a:cxnLst/>
              <a:rect l="0" t="0" r="0" b="0"/>
              <a:pathLst>
                <a:path w="136899" h="247730">
                  <a:moveTo>
                    <a:pt x="28547" y="0"/>
                  </a:moveTo>
                  <a:lnTo>
                    <a:pt x="10589" y="62281"/>
                  </a:lnTo>
                  <a:lnTo>
                    <a:pt x="0" y="116331"/>
                  </a:lnTo>
                  <a:lnTo>
                    <a:pt x="981" y="158081"/>
                  </a:lnTo>
                  <a:lnTo>
                    <a:pt x="11794" y="208521"/>
                  </a:lnTo>
                  <a:lnTo>
                    <a:pt x="27353" y="235959"/>
                  </a:lnTo>
                  <a:lnTo>
                    <a:pt x="35940" y="241534"/>
                  </a:lnTo>
                  <a:lnTo>
                    <a:pt x="57959" y="247729"/>
                  </a:lnTo>
                  <a:lnTo>
                    <a:pt x="80224" y="244243"/>
                  </a:lnTo>
                  <a:lnTo>
                    <a:pt x="109369" y="229126"/>
                  </a:lnTo>
                  <a:lnTo>
                    <a:pt x="117524" y="222941"/>
                  </a:lnTo>
                  <a:lnTo>
                    <a:pt x="129703" y="203590"/>
                  </a:lnTo>
                  <a:lnTo>
                    <a:pt x="134589" y="191879"/>
                  </a:lnTo>
                  <a:lnTo>
                    <a:pt x="136898" y="166388"/>
                  </a:lnTo>
                  <a:lnTo>
                    <a:pt x="128848" y="111896"/>
                  </a:lnTo>
                  <a:lnTo>
                    <a:pt x="113768" y="81248"/>
                  </a:lnTo>
                  <a:lnTo>
                    <a:pt x="94482" y="57349"/>
                  </a:lnTo>
                  <a:lnTo>
                    <a:pt x="49604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018391" y="156860"/>
              <a:ext cx="234709" cy="261960"/>
            </a:xfrm>
            <a:custGeom>
              <a:avLst/>
              <a:gdLst/>
              <a:ahLst/>
              <a:cxnLst/>
              <a:rect l="0" t="0" r="0" b="0"/>
              <a:pathLst>
                <a:path w="234709" h="261960">
                  <a:moveTo>
                    <a:pt x="234708" y="43181"/>
                  </a:moveTo>
                  <a:lnTo>
                    <a:pt x="223529" y="26414"/>
                  </a:lnTo>
                  <a:lnTo>
                    <a:pt x="194221" y="4808"/>
                  </a:lnTo>
                  <a:lnTo>
                    <a:pt x="166021" y="0"/>
                  </a:lnTo>
                  <a:lnTo>
                    <a:pt x="111435" y="6446"/>
                  </a:lnTo>
                  <a:lnTo>
                    <a:pt x="77690" y="26838"/>
                  </a:lnTo>
                  <a:lnTo>
                    <a:pt x="36016" y="66339"/>
                  </a:lnTo>
                  <a:lnTo>
                    <a:pt x="12709" y="104505"/>
                  </a:lnTo>
                  <a:lnTo>
                    <a:pt x="2291" y="131658"/>
                  </a:lnTo>
                  <a:lnTo>
                    <a:pt x="0" y="156204"/>
                  </a:lnTo>
                  <a:lnTo>
                    <a:pt x="4051" y="178811"/>
                  </a:lnTo>
                  <a:lnTo>
                    <a:pt x="13650" y="200558"/>
                  </a:lnTo>
                  <a:lnTo>
                    <a:pt x="31955" y="218801"/>
                  </a:lnTo>
                  <a:lnTo>
                    <a:pt x="76245" y="243988"/>
                  </a:lnTo>
                  <a:lnTo>
                    <a:pt x="127194" y="259058"/>
                  </a:lnTo>
                  <a:lnTo>
                    <a:pt x="154558" y="261959"/>
                  </a:lnTo>
                  <a:lnTo>
                    <a:pt x="179199" y="257009"/>
                  </a:lnTo>
                  <a:lnTo>
                    <a:pt x="213650" y="243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Freeform 14"/>
          <p:cNvSpPr/>
          <p:nvPr/>
        </p:nvSpPr>
        <p:spPr>
          <a:xfrm>
            <a:off x="1779316" y="915979"/>
            <a:ext cx="21058" cy="473784"/>
          </a:xfrm>
          <a:custGeom>
            <a:avLst/>
            <a:gdLst/>
            <a:ahLst/>
            <a:cxnLst/>
            <a:rect l="0" t="0" r="0" b="0"/>
            <a:pathLst>
              <a:path w="21058" h="473784">
                <a:moveTo>
                  <a:pt x="21057" y="0"/>
                </a:moveTo>
                <a:lnTo>
                  <a:pt x="21057" y="58617"/>
                </a:lnTo>
                <a:lnTo>
                  <a:pt x="12724" y="121453"/>
                </a:lnTo>
                <a:lnTo>
                  <a:pt x="8059" y="176366"/>
                </a:lnTo>
                <a:lnTo>
                  <a:pt x="3582" y="219935"/>
                </a:lnTo>
                <a:lnTo>
                  <a:pt x="1062" y="282755"/>
                </a:lnTo>
                <a:lnTo>
                  <a:pt x="315" y="337763"/>
                </a:lnTo>
                <a:lnTo>
                  <a:pt x="62" y="398865"/>
                </a:lnTo>
                <a:lnTo>
                  <a:pt x="19" y="438717"/>
                </a:lnTo>
                <a:lnTo>
                  <a:pt x="0" y="4737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481751" y="2466476"/>
            <a:ext cx="360737" cy="634233"/>
          </a:xfrm>
          <a:custGeom>
            <a:avLst/>
            <a:gdLst/>
            <a:ahLst/>
            <a:cxnLst/>
            <a:rect l="0" t="0" r="0" b="0"/>
            <a:pathLst>
              <a:path w="360737" h="634233">
                <a:moveTo>
                  <a:pt x="44881" y="149921"/>
                </a:moveTo>
                <a:lnTo>
                  <a:pt x="59535" y="91305"/>
                </a:lnTo>
                <a:lnTo>
                  <a:pt x="72451" y="70837"/>
                </a:lnTo>
                <a:lnTo>
                  <a:pt x="113373" y="25210"/>
                </a:lnTo>
                <a:lnTo>
                  <a:pt x="170306" y="152"/>
                </a:lnTo>
                <a:lnTo>
                  <a:pt x="213715" y="0"/>
                </a:lnTo>
                <a:lnTo>
                  <a:pt x="252444" y="12954"/>
                </a:lnTo>
                <a:lnTo>
                  <a:pt x="286146" y="37199"/>
                </a:lnTo>
                <a:lnTo>
                  <a:pt x="312769" y="72198"/>
                </a:lnTo>
                <a:lnTo>
                  <a:pt x="334320" y="119881"/>
                </a:lnTo>
                <a:lnTo>
                  <a:pt x="344980" y="167667"/>
                </a:lnTo>
                <a:lnTo>
                  <a:pt x="347489" y="226929"/>
                </a:lnTo>
                <a:lnTo>
                  <a:pt x="343930" y="272274"/>
                </a:lnTo>
                <a:lnTo>
                  <a:pt x="330944" y="334487"/>
                </a:lnTo>
                <a:lnTo>
                  <a:pt x="305976" y="397015"/>
                </a:lnTo>
                <a:lnTo>
                  <a:pt x="274584" y="456221"/>
                </a:lnTo>
                <a:lnTo>
                  <a:pt x="244207" y="496566"/>
                </a:lnTo>
                <a:lnTo>
                  <a:pt x="186403" y="553483"/>
                </a:lnTo>
                <a:lnTo>
                  <a:pt x="137784" y="578464"/>
                </a:lnTo>
                <a:lnTo>
                  <a:pt x="83119" y="595011"/>
                </a:lnTo>
                <a:lnTo>
                  <a:pt x="46852" y="594795"/>
                </a:lnTo>
                <a:lnTo>
                  <a:pt x="27820" y="587069"/>
                </a:lnTo>
                <a:lnTo>
                  <a:pt x="19469" y="581733"/>
                </a:lnTo>
                <a:lnTo>
                  <a:pt x="7071" y="563326"/>
                </a:lnTo>
                <a:lnTo>
                  <a:pt x="0" y="540717"/>
                </a:lnTo>
                <a:lnTo>
                  <a:pt x="758" y="518971"/>
                </a:lnTo>
                <a:lnTo>
                  <a:pt x="13350" y="486997"/>
                </a:lnTo>
                <a:lnTo>
                  <a:pt x="37488" y="460886"/>
                </a:lnTo>
                <a:lnTo>
                  <a:pt x="72456" y="443920"/>
                </a:lnTo>
                <a:lnTo>
                  <a:pt x="118042" y="437074"/>
                </a:lnTo>
                <a:lnTo>
                  <a:pt x="168594" y="440634"/>
                </a:lnTo>
                <a:lnTo>
                  <a:pt x="228502" y="466789"/>
                </a:lnTo>
                <a:lnTo>
                  <a:pt x="275344" y="491886"/>
                </a:lnTo>
                <a:lnTo>
                  <a:pt x="326658" y="540141"/>
                </a:lnTo>
                <a:lnTo>
                  <a:pt x="352465" y="592206"/>
                </a:lnTo>
                <a:lnTo>
                  <a:pt x="360736" y="6342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647056" y="3792662"/>
            <a:ext cx="355763" cy="617564"/>
          </a:xfrm>
          <a:custGeom>
            <a:avLst/>
            <a:gdLst/>
            <a:ahLst/>
            <a:cxnLst/>
            <a:rect l="0" t="0" r="0" b="0"/>
            <a:pathLst>
              <a:path w="355763" h="617564">
                <a:moveTo>
                  <a:pt x="5589" y="142298"/>
                </a:moveTo>
                <a:lnTo>
                  <a:pt x="0" y="125531"/>
                </a:lnTo>
                <a:lnTo>
                  <a:pt x="375" y="107940"/>
                </a:lnTo>
                <a:lnTo>
                  <a:pt x="10283" y="75186"/>
                </a:lnTo>
                <a:lnTo>
                  <a:pt x="22883" y="51639"/>
                </a:lnTo>
                <a:lnTo>
                  <a:pt x="69651" y="9939"/>
                </a:lnTo>
                <a:lnTo>
                  <a:pt x="96452" y="1584"/>
                </a:lnTo>
                <a:lnTo>
                  <a:pt x="138186" y="0"/>
                </a:lnTo>
                <a:lnTo>
                  <a:pt x="161617" y="5355"/>
                </a:lnTo>
                <a:lnTo>
                  <a:pt x="183730" y="15534"/>
                </a:lnTo>
                <a:lnTo>
                  <a:pt x="210320" y="40008"/>
                </a:lnTo>
                <a:lnTo>
                  <a:pt x="227427" y="69486"/>
                </a:lnTo>
                <a:lnTo>
                  <a:pt x="234316" y="111626"/>
                </a:lnTo>
                <a:lnTo>
                  <a:pt x="230767" y="155567"/>
                </a:lnTo>
                <a:lnTo>
                  <a:pt x="209513" y="212336"/>
                </a:lnTo>
                <a:lnTo>
                  <a:pt x="182604" y="252217"/>
                </a:lnTo>
                <a:lnTo>
                  <a:pt x="121230" y="308975"/>
                </a:lnTo>
                <a:lnTo>
                  <a:pt x="100269" y="320882"/>
                </a:lnTo>
                <a:lnTo>
                  <a:pt x="63148" y="328573"/>
                </a:lnTo>
                <a:lnTo>
                  <a:pt x="53320" y="326143"/>
                </a:lnTo>
                <a:lnTo>
                  <a:pt x="45599" y="321013"/>
                </a:lnTo>
                <a:lnTo>
                  <a:pt x="39281" y="314084"/>
                </a:lnTo>
                <a:lnTo>
                  <a:pt x="38579" y="307125"/>
                </a:lnTo>
                <a:lnTo>
                  <a:pt x="41620" y="300146"/>
                </a:lnTo>
                <a:lnTo>
                  <a:pt x="54358" y="287322"/>
                </a:lnTo>
                <a:lnTo>
                  <a:pt x="71718" y="277723"/>
                </a:lnTo>
                <a:lnTo>
                  <a:pt x="127099" y="270434"/>
                </a:lnTo>
                <a:lnTo>
                  <a:pt x="184312" y="272114"/>
                </a:lnTo>
                <a:lnTo>
                  <a:pt x="212534" y="279543"/>
                </a:lnTo>
                <a:lnTo>
                  <a:pt x="271646" y="317129"/>
                </a:lnTo>
                <a:lnTo>
                  <a:pt x="310307" y="355297"/>
                </a:lnTo>
                <a:lnTo>
                  <a:pt x="343389" y="414742"/>
                </a:lnTo>
                <a:lnTo>
                  <a:pt x="355762" y="452829"/>
                </a:lnTo>
                <a:lnTo>
                  <a:pt x="355659" y="493751"/>
                </a:lnTo>
                <a:lnTo>
                  <a:pt x="348219" y="529922"/>
                </a:lnTo>
                <a:lnTo>
                  <a:pt x="333017" y="557277"/>
                </a:lnTo>
                <a:lnTo>
                  <a:pt x="308105" y="580200"/>
                </a:lnTo>
                <a:lnTo>
                  <a:pt x="259841" y="607736"/>
                </a:lnTo>
                <a:lnTo>
                  <a:pt x="232844" y="617441"/>
                </a:lnTo>
                <a:lnTo>
                  <a:pt x="176214" y="617563"/>
                </a:lnTo>
                <a:lnTo>
                  <a:pt x="128154" y="614180"/>
                </a:lnTo>
                <a:lnTo>
                  <a:pt x="72520" y="593262"/>
                </a:lnTo>
                <a:lnTo>
                  <a:pt x="15278" y="550661"/>
                </a:lnTo>
                <a:lnTo>
                  <a:pt x="5589" y="5423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858331" y="4774081"/>
            <a:ext cx="297841" cy="600126"/>
            <a:chOff x="1858331" y="4774081"/>
            <a:chExt cx="297841" cy="600126"/>
          </a:xfrm>
        </p:grpSpPr>
        <p:sp>
          <p:nvSpPr>
            <p:cNvPr id="18" name="Freeform 17"/>
            <p:cNvSpPr/>
            <p:nvPr/>
          </p:nvSpPr>
          <p:spPr>
            <a:xfrm>
              <a:off x="1858331" y="4826724"/>
              <a:ext cx="297841" cy="292825"/>
            </a:xfrm>
            <a:custGeom>
              <a:avLst/>
              <a:gdLst/>
              <a:ahLst/>
              <a:cxnLst/>
              <a:rect l="0" t="0" r="0" b="0"/>
              <a:pathLst>
                <a:path w="297841" h="292825">
                  <a:moveTo>
                    <a:pt x="87270" y="0"/>
                  </a:moveTo>
                  <a:lnTo>
                    <a:pt x="78936" y="54145"/>
                  </a:lnTo>
                  <a:lnTo>
                    <a:pt x="71586" y="109091"/>
                  </a:lnTo>
                  <a:lnTo>
                    <a:pt x="51633" y="163835"/>
                  </a:lnTo>
                  <a:lnTo>
                    <a:pt x="25919" y="220490"/>
                  </a:lnTo>
                  <a:lnTo>
                    <a:pt x="3744" y="273661"/>
                  </a:lnTo>
                  <a:lnTo>
                    <a:pt x="0" y="284216"/>
                  </a:lnTo>
                  <a:lnTo>
                    <a:pt x="1014" y="290083"/>
                  </a:lnTo>
                  <a:lnTo>
                    <a:pt x="5199" y="292824"/>
                  </a:lnTo>
                  <a:lnTo>
                    <a:pt x="20378" y="292751"/>
                  </a:lnTo>
                  <a:lnTo>
                    <a:pt x="76020" y="280028"/>
                  </a:lnTo>
                  <a:lnTo>
                    <a:pt x="134354" y="274983"/>
                  </a:lnTo>
                  <a:lnTo>
                    <a:pt x="192150" y="273986"/>
                  </a:lnTo>
                  <a:lnTo>
                    <a:pt x="254286" y="281009"/>
                  </a:lnTo>
                  <a:lnTo>
                    <a:pt x="297840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103739" y="4774081"/>
              <a:ext cx="41904" cy="600126"/>
            </a:xfrm>
            <a:custGeom>
              <a:avLst/>
              <a:gdLst/>
              <a:ahLst/>
              <a:cxnLst/>
              <a:rect l="0" t="0" r="0" b="0"/>
              <a:pathLst>
                <a:path w="41904" h="600126">
                  <a:moveTo>
                    <a:pt x="41903" y="0"/>
                  </a:moveTo>
                  <a:lnTo>
                    <a:pt x="41903" y="57265"/>
                  </a:lnTo>
                  <a:lnTo>
                    <a:pt x="38784" y="106655"/>
                  </a:lnTo>
                  <a:lnTo>
                    <a:pt x="33570" y="164573"/>
                  </a:lnTo>
                  <a:lnTo>
                    <a:pt x="28905" y="221118"/>
                  </a:lnTo>
                  <a:lnTo>
                    <a:pt x="23234" y="269458"/>
                  </a:lnTo>
                  <a:lnTo>
                    <a:pt x="15729" y="331907"/>
                  </a:lnTo>
                  <a:lnTo>
                    <a:pt x="10217" y="387613"/>
                  </a:lnTo>
                  <a:lnTo>
                    <a:pt x="3398" y="436683"/>
                  </a:lnTo>
                  <a:lnTo>
                    <a:pt x="859" y="487097"/>
                  </a:lnTo>
                  <a:lnTo>
                    <a:pt x="0" y="546646"/>
                  </a:lnTo>
                  <a:lnTo>
                    <a:pt x="1053" y="571677"/>
                  </a:lnTo>
                  <a:lnTo>
                    <a:pt x="10318" y="6001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916187" y="5972063"/>
            <a:ext cx="494840" cy="552532"/>
            <a:chOff x="1916187" y="5972063"/>
            <a:chExt cx="494840" cy="552532"/>
          </a:xfrm>
        </p:grpSpPr>
        <p:sp>
          <p:nvSpPr>
            <p:cNvPr id="21" name="Freeform 20"/>
            <p:cNvSpPr/>
            <p:nvPr/>
          </p:nvSpPr>
          <p:spPr>
            <a:xfrm>
              <a:off x="1916187" y="5980187"/>
              <a:ext cx="345268" cy="544408"/>
            </a:xfrm>
            <a:custGeom>
              <a:avLst/>
              <a:gdLst/>
              <a:ahLst/>
              <a:cxnLst/>
              <a:rect l="0" t="0" r="0" b="0"/>
              <a:pathLst>
                <a:path w="345268" h="544408">
                  <a:moveTo>
                    <a:pt x="136870" y="0"/>
                  </a:moveTo>
                  <a:lnTo>
                    <a:pt x="118912" y="53875"/>
                  </a:lnTo>
                  <a:lnTo>
                    <a:pt x="107502" y="83423"/>
                  </a:lnTo>
                  <a:lnTo>
                    <a:pt x="82166" y="127853"/>
                  </a:lnTo>
                  <a:lnTo>
                    <a:pt x="82853" y="132029"/>
                  </a:lnTo>
                  <a:lnTo>
                    <a:pt x="86821" y="132473"/>
                  </a:lnTo>
                  <a:lnTo>
                    <a:pt x="101758" y="129067"/>
                  </a:lnTo>
                  <a:lnTo>
                    <a:pt x="135305" y="128319"/>
                  </a:lnTo>
                  <a:lnTo>
                    <a:pt x="189307" y="141102"/>
                  </a:lnTo>
                  <a:lnTo>
                    <a:pt x="221037" y="162301"/>
                  </a:lnTo>
                  <a:lnTo>
                    <a:pt x="269609" y="224958"/>
                  </a:lnTo>
                  <a:lnTo>
                    <a:pt x="304250" y="278446"/>
                  </a:lnTo>
                  <a:lnTo>
                    <a:pt x="324784" y="331472"/>
                  </a:lnTo>
                  <a:lnTo>
                    <a:pt x="336438" y="380533"/>
                  </a:lnTo>
                  <a:lnTo>
                    <a:pt x="345267" y="443925"/>
                  </a:lnTo>
                  <a:lnTo>
                    <a:pt x="341207" y="487292"/>
                  </a:lnTo>
                  <a:lnTo>
                    <a:pt x="332582" y="509422"/>
                  </a:lnTo>
                  <a:lnTo>
                    <a:pt x="327006" y="518599"/>
                  </a:lnTo>
                  <a:lnTo>
                    <a:pt x="308332" y="531916"/>
                  </a:lnTo>
                  <a:lnTo>
                    <a:pt x="283266" y="540564"/>
                  </a:lnTo>
                  <a:lnTo>
                    <a:pt x="252628" y="544407"/>
                  </a:lnTo>
                  <a:lnTo>
                    <a:pt x="208083" y="535392"/>
                  </a:lnTo>
                  <a:lnTo>
                    <a:pt x="152280" y="511385"/>
                  </a:lnTo>
                  <a:lnTo>
                    <a:pt x="90722" y="469015"/>
                  </a:lnTo>
                  <a:lnTo>
                    <a:pt x="40623" y="427607"/>
                  </a:lnTo>
                  <a:lnTo>
                    <a:pt x="0" y="3895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053057" y="5972063"/>
              <a:ext cx="357970" cy="29182"/>
            </a:xfrm>
            <a:custGeom>
              <a:avLst/>
              <a:gdLst/>
              <a:ahLst/>
              <a:cxnLst/>
              <a:rect l="0" t="0" r="0" b="0"/>
              <a:pathLst>
                <a:path w="357970" h="29182">
                  <a:moveTo>
                    <a:pt x="0" y="29181"/>
                  </a:moveTo>
                  <a:lnTo>
                    <a:pt x="54145" y="20847"/>
                  </a:lnTo>
                  <a:lnTo>
                    <a:pt x="109091" y="13497"/>
                  </a:lnTo>
                  <a:lnTo>
                    <a:pt x="166175" y="8015"/>
                  </a:lnTo>
                  <a:lnTo>
                    <a:pt x="229443" y="0"/>
                  </a:lnTo>
                  <a:lnTo>
                    <a:pt x="287348" y="3659"/>
                  </a:lnTo>
                  <a:lnTo>
                    <a:pt x="345434" y="7536"/>
                  </a:lnTo>
                  <a:lnTo>
                    <a:pt x="357969" y="81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6375781" y="596900"/>
            <a:ext cx="0" cy="639203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2903455" y="682312"/>
            <a:ext cx="2463225" cy="484312"/>
            <a:chOff x="2903455" y="682312"/>
            <a:chExt cx="2463225" cy="484312"/>
          </a:xfrm>
        </p:grpSpPr>
        <p:sp>
          <p:nvSpPr>
            <p:cNvPr id="25" name="Freeform 24"/>
            <p:cNvSpPr/>
            <p:nvPr/>
          </p:nvSpPr>
          <p:spPr>
            <a:xfrm>
              <a:off x="2903455" y="682312"/>
              <a:ext cx="250576" cy="443125"/>
            </a:xfrm>
            <a:custGeom>
              <a:avLst/>
              <a:gdLst/>
              <a:ahLst/>
              <a:cxnLst/>
              <a:rect l="0" t="0" r="0" b="0"/>
              <a:pathLst>
                <a:path w="250576" h="443125">
                  <a:moveTo>
                    <a:pt x="107695" y="0"/>
                  </a:moveTo>
                  <a:lnTo>
                    <a:pt x="90885" y="19151"/>
                  </a:lnTo>
                  <a:lnTo>
                    <a:pt x="58197" y="78807"/>
                  </a:lnTo>
                  <a:lnTo>
                    <a:pt x="34872" y="136157"/>
                  </a:lnTo>
                  <a:lnTo>
                    <a:pt x="14542" y="195612"/>
                  </a:lnTo>
                  <a:lnTo>
                    <a:pt x="416" y="248902"/>
                  </a:lnTo>
                  <a:lnTo>
                    <a:pt x="0" y="301737"/>
                  </a:lnTo>
                  <a:lnTo>
                    <a:pt x="1696" y="354436"/>
                  </a:lnTo>
                  <a:lnTo>
                    <a:pt x="8332" y="380186"/>
                  </a:lnTo>
                  <a:lnTo>
                    <a:pt x="20250" y="399429"/>
                  </a:lnTo>
                  <a:lnTo>
                    <a:pt x="66544" y="438139"/>
                  </a:lnTo>
                  <a:lnTo>
                    <a:pt x="90186" y="443124"/>
                  </a:lnTo>
                  <a:lnTo>
                    <a:pt x="143491" y="436791"/>
                  </a:lnTo>
                  <a:lnTo>
                    <a:pt x="185112" y="416419"/>
                  </a:lnTo>
                  <a:lnTo>
                    <a:pt x="215902" y="388156"/>
                  </a:lnTo>
                  <a:lnTo>
                    <a:pt x="239842" y="351966"/>
                  </a:lnTo>
                  <a:lnTo>
                    <a:pt x="250575" y="306018"/>
                  </a:lnTo>
                  <a:lnTo>
                    <a:pt x="245796" y="245325"/>
                  </a:lnTo>
                  <a:lnTo>
                    <a:pt x="235702" y="196562"/>
                  </a:lnTo>
                  <a:lnTo>
                    <a:pt x="211923" y="140689"/>
                  </a:lnTo>
                  <a:lnTo>
                    <a:pt x="184696" y="101100"/>
                  </a:lnTo>
                  <a:lnTo>
                    <a:pt x="158196" y="83638"/>
                  </a:lnTo>
                  <a:lnTo>
                    <a:pt x="149551" y="82665"/>
                  </a:lnTo>
                  <a:lnTo>
                    <a:pt x="133707" y="87823"/>
                  </a:lnTo>
                  <a:lnTo>
                    <a:pt x="121986" y="101034"/>
                  </a:lnTo>
                  <a:lnTo>
                    <a:pt x="107695" y="1263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232441" y="692841"/>
              <a:ext cx="52451" cy="389555"/>
            </a:xfrm>
            <a:custGeom>
              <a:avLst/>
              <a:gdLst/>
              <a:ahLst/>
              <a:cxnLst/>
              <a:rect l="0" t="0" r="0" b="0"/>
              <a:pathLst>
                <a:path w="52451" h="389555">
                  <a:moveTo>
                    <a:pt x="10336" y="0"/>
                  </a:moveTo>
                  <a:lnTo>
                    <a:pt x="3101" y="27556"/>
                  </a:lnTo>
                  <a:lnTo>
                    <a:pt x="458" y="86898"/>
                  </a:lnTo>
                  <a:lnTo>
                    <a:pt x="0" y="140781"/>
                  </a:lnTo>
                  <a:lnTo>
                    <a:pt x="2985" y="191842"/>
                  </a:lnTo>
                  <a:lnTo>
                    <a:pt x="14473" y="251714"/>
                  </a:lnTo>
                  <a:lnTo>
                    <a:pt x="28008" y="310291"/>
                  </a:lnTo>
                  <a:lnTo>
                    <a:pt x="45448" y="367765"/>
                  </a:lnTo>
                  <a:lnTo>
                    <a:pt x="52450" y="3895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474404" y="977110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666820" y="713898"/>
              <a:ext cx="291896" cy="305122"/>
            </a:xfrm>
            <a:custGeom>
              <a:avLst/>
              <a:gdLst/>
              <a:ahLst/>
              <a:cxnLst/>
              <a:rect l="0" t="0" r="0" b="0"/>
              <a:pathLst>
                <a:path w="291896" h="305122">
                  <a:moveTo>
                    <a:pt x="28683" y="0"/>
                  </a:moveTo>
                  <a:lnTo>
                    <a:pt x="19618" y="58617"/>
                  </a:lnTo>
                  <a:lnTo>
                    <a:pt x="10038" y="120026"/>
                  </a:lnTo>
                  <a:lnTo>
                    <a:pt x="0" y="181550"/>
                  </a:lnTo>
                  <a:lnTo>
                    <a:pt x="1077" y="226148"/>
                  </a:lnTo>
                  <a:lnTo>
                    <a:pt x="7055" y="249079"/>
                  </a:lnTo>
                  <a:lnTo>
                    <a:pt x="17511" y="267069"/>
                  </a:lnTo>
                  <a:lnTo>
                    <a:pt x="33076" y="279744"/>
                  </a:lnTo>
                  <a:lnTo>
                    <a:pt x="71665" y="297414"/>
                  </a:lnTo>
                  <a:lnTo>
                    <a:pt x="135006" y="304284"/>
                  </a:lnTo>
                  <a:lnTo>
                    <a:pt x="190325" y="305121"/>
                  </a:lnTo>
                  <a:lnTo>
                    <a:pt x="245142" y="296880"/>
                  </a:lnTo>
                  <a:lnTo>
                    <a:pt x="291895" y="284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727088" y="861297"/>
              <a:ext cx="221100" cy="52643"/>
            </a:xfrm>
            <a:custGeom>
              <a:avLst/>
              <a:gdLst/>
              <a:ahLst/>
              <a:cxnLst/>
              <a:rect l="0" t="0" r="0" b="0"/>
              <a:pathLst>
                <a:path w="221100" h="52643">
                  <a:moveTo>
                    <a:pt x="0" y="52642"/>
                  </a:moveTo>
                  <a:lnTo>
                    <a:pt x="62281" y="34684"/>
                  </a:lnTo>
                  <a:lnTo>
                    <a:pt x="119451" y="24095"/>
                  </a:lnTo>
                  <a:lnTo>
                    <a:pt x="175544" y="16068"/>
                  </a:lnTo>
                  <a:lnTo>
                    <a:pt x="22109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727088" y="682312"/>
              <a:ext cx="189514" cy="63172"/>
            </a:xfrm>
            <a:custGeom>
              <a:avLst/>
              <a:gdLst/>
              <a:ahLst/>
              <a:cxnLst/>
              <a:rect l="0" t="0" r="0" b="0"/>
              <a:pathLst>
                <a:path w="189514" h="63172">
                  <a:moveTo>
                    <a:pt x="0" y="63171"/>
                  </a:moveTo>
                  <a:lnTo>
                    <a:pt x="43963" y="39452"/>
                  </a:lnTo>
                  <a:lnTo>
                    <a:pt x="106453" y="21169"/>
                  </a:lnTo>
                  <a:lnTo>
                    <a:pt x="161668" y="7042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026948" y="774442"/>
              <a:ext cx="247623" cy="392182"/>
            </a:xfrm>
            <a:custGeom>
              <a:avLst/>
              <a:gdLst/>
              <a:ahLst/>
              <a:cxnLst/>
              <a:rect l="0" t="0" r="0" b="0"/>
              <a:pathLst>
                <a:path w="247623" h="392182">
                  <a:moveTo>
                    <a:pt x="121280" y="76326"/>
                  </a:moveTo>
                  <a:lnTo>
                    <a:pt x="138048" y="70737"/>
                  </a:lnTo>
                  <a:lnTo>
                    <a:pt x="149399" y="58635"/>
                  </a:lnTo>
                  <a:lnTo>
                    <a:pt x="154064" y="50494"/>
                  </a:lnTo>
                  <a:lnTo>
                    <a:pt x="154835" y="41557"/>
                  </a:lnTo>
                  <a:lnTo>
                    <a:pt x="149451" y="22269"/>
                  </a:lnTo>
                  <a:lnTo>
                    <a:pt x="136140" y="8237"/>
                  </a:lnTo>
                  <a:lnTo>
                    <a:pt x="127677" y="2858"/>
                  </a:lnTo>
                  <a:lnTo>
                    <a:pt x="105796" y="0"/>
                  </a:lnTo>
                  <a:lnTo>
                    <a:pt x="59210" y="7697"/>
                  </a:lnTo>
                  <a:lnTo>
                    <a:pt x="32439" y="22717"/>
                  </a:lnTo>
                  <a:lnTo>
                    <a:pt x="9689" y="47574"/>
                  </a:lnTo>
                  <a:lnTo>
                    <a:pt x="1494" y="73296"/>
                  </a:lnTo>
                  <a:lnTo>
                    <a:pt x="0" y="114423"/>
                  </a:lnTo>
                  <a:lnTo>
                    <a:pt x="5377" y="137712"/>
                  </a:lnTo>
                  <a:lnTo>
                    <a:pt x="21558" y="169384"/>
                  </a:lnTo>
                  <a:lnTo>
                    <a:pt x="34455" y="186316"/>
                  </a:lnTo>
                  <a:lnTo>
                    <a:pt x="60459" y="203412"/>
                  </a:lnTo>
                  <a:lnTo>
                    <a:pt x="95980" y="210298"/>
                  </a:lnTo>
                  <a:lnTo>
                    <a:pt x="119394" y="205669"/>
                  </a:lnTo>
                  <a:lnTo>
                    <a:pt x="140329" y="194644"/>
                  </a:lnTo>
                  <a:lnTo>
                    <a:pt x="157433" y="178045"/>
                  </a:lnTo>
                  <a:lnTo>
                    <a:pt x="179071" y="138793"/>
                  </a:lnTo>
                  <a:lnTo>
                    <a:pt x="187129" y="118127"/>
                  </a:lnTo>
                  <a:lnTo>
                    <a:pt x="189746" y="117062"/>
                  </a:lnTo>
                  <a:lnTo>
                    <a:pt x="192653" y="131476"/>
                  </a:lnTo>
                  <a:lnTo>
                    <a:pt x="187285" y="188389"/>
                  </a:lnTo>
                  <a:lnTo>
                    <a:pt x="186460" y="238732"/>
                  </a:lnTo>
                  <a:lnTo>
                    <a:pt x="193105" y="289523"/>
                  </a:lnTo>
                  <a:lnTo>
                    <a:pt x="205831" y="346080"/>
                  </a:lnTo>
                  <a:lnTo>
                    <a:pt x="209233" y="357938"/>
                  </a:lnTo>
                  <a:lnTo>
                    <a:pt x="215011" y="367013"/>
                  </a:lnTo>
                  <a:lnTo>
                    <a:pt x="247622" y="392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306156" y="837850"/>
              <a:ext cx="200042" cy="139261"/>
            </a:xfrm>
            <a:custGeom>
              <a:avLst/>
              <a:gdLst/>
              <a:ahLst/>
              <a:cxnLst/>
              <a:rect l="0" t="0" r="0" b="0"/>
              <a:pathLst>
                <a:path w="200042" h="139261">
                  <a:moveTo>
                    <a:pt x="0" y="2390"/>
                  </a:moveTo>
                  <a:lnTo>
                    <a:pt x="0" y="51321"/>
                  </a:lnTo>
                  <a:lnTo>
                    <a:pt x="2340" y="80289"/>
                  </a:lnTo>
                  <a:lnTo>
                    <a:pt x="11178" y="104862"/>
                  </a:lnTo>
                  <a:lnTo>
                    <a:pt x="26025" y="124362"/>
                  </a:lnTo>
                  <a:lnTo>
                    <a:pt x="34897" y="132838"/>
                  </a:lnTo>
                  <a:lnTo>
                    <a:pt x="44322" y="136148"/>
                  </a:lnTo>
                  <a:lnTo>
                    <a:pt x="64152" y="133588"/>
                  </a:lnTo>
                  <a:lnTo>
                    <a:pt x="95047" y="118992"/>
                  </a:lnTo>
                  <a:lnTo>
                    <a:pt x="109703" y="103346"/>
                  </a:lnTo>
                  <a:lnTo>
                    <a:pt x="136334" y="44124"/>
                  </a:lnTo>
                  <a:lnTo>
                    <a:pt x="150802" y="2315"/>
                  </a:lnTo>
                  <a:lnTo>
                    <a:pt x="153177" y="0"/>
                  </a:lnTo>
                  <a:lnTo>
                    <a:pt x="154760" y="3136"/>
                  </a:lnTo>
                  <a:lnTo>
                    <a:pt x="160769" y="64355"/>
                  </a:lnTo>
                  <a:lnTo>
                    <a:pt x="172526" y="107437"/>
                  </a:lnTo>
                  <a:lnTo>
                    <a:pt x="182353" y="122387"/>
                  </a:lnTo>
                  <a:lnTo>
                    <a:pt x="200041" y="1392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569368" y="798126"/>
              <a:ext cx="42115" cy="178985"/>
            </a:xfrm>
            <a:custGeom>
              <a:avLst/>
              <a:gdLst/>
              <a:ahLst/>
              <a:cxnLst/>
              <a:rect l="0" t="0" r="0" b="0"/>
              <a:pathLst>
                <a:path w="42115" h="178985">
                  <a:moveTo>
                    <a:pt x="0" y="0"/>
                  </a:moveTo>
                  <a:lnTo>
                    <a:pt x="17958" y="63450"/>
                  </a:lnTo>
                  <a:lnTo>
                    <a:pt x="28198" y="110957"/>
                  </a:lnTo>
                  <a:lnTo>
                    <a:pt x="39019" y="163814"/>
                  </a:lnTo>
                  <a:lnTo>
                    <a:pt x="42114" y="1789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579896" y="745483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671366" y="752027"/>
              <a:ext cx="234915" cy="225084"/>
            </a:xfrm>
            <a:custGeom>
              <a:avLst/>
              <a:gdLst/>
              <a:ahLst/>
              <a:cxnLst/>
              <a:rect l="0" t="0" r="0" b="0"/>
              <a:pathLst>
                <a:path w="234915" h="225084">
                  <a:moveTo>
                    <a:pt x="161215" y="46099"/>
                  </a:moveTo>
                  <a:lnTo>
                    <a:pt x="150036" y="29331"/>
                  </a:lnTo>
                  <a:lnTo>
                    <a:pt x="135189" y="17980"/>
                  </a:lnTo>
                  <a:lnTo>
                    <a:pt x="97062" y="1160"/>
                  </a:lnTo>
                  <a:lnTo>
                    <a:pt x="76550" y="0"/>
                  </a:lnTo>
                  <a:lnTo>
                    <a:pt x="56905" y="4553"/>
                  </a:lnTo>
                  <a:lnTo>
                    <a:pt x="40375" y="14376"/>
                  </a:lnTo>
                  <a:lnTo>
                    <a:pt x="17916" y="44238"/>
                  </a:lnTo>
                  <a:lnTo>
                    <a:pt x="2032" y="77133"/>
                  </a:lnTo>
                  <a:lnTo>
                    <a:pt x="0" y="98496"/>
                  </a:lnTo>
                  <a:lnTo>
                    <a:pt x="8227" y="140807"/>
                  </a:lnTo>
                  <a:lnTo>
                    <a:pt x="23338" y="166837"/>
                  </a:lnTo>
                  <a:lnTo>
                    <a:pt x="39105" y="178919"/>
                  </a:lnTo>
                  <a:lnTo>
                    <a:pt x="48223" y="183779"/>
                  </a:lnTo>
                  <a:lnTo>
                    <a:pt x="70832" y="186059"/>
                  </a:lnTo>
                  <a:lnTo>
                    <a:pt x="94138" y="182003"/>
                  </a:lnTo>
                  <a:lnTo>
                    <a:pt x="120413" y="166565"/>
                  </a:lnTo>
                  <a:lnTo>
                    <a:pt x="135672" y="153842"/>
                  </a:lnTo>
                  <a:lnTo>
                    <a:pt x="151826" y="127936"/>
                  </a:lnTo>
                  <a:lnTo>
                    <a:pt x="171431" y="69036"/>
                  </a:lnTo>
                  <a:lnTo>
                    <a:pt x="175045" y="57881"/>
                  </a:lnTo>
                  <a:lnTo>
                    <a:pt x="177454" y="56293"/>
                  </a:lnTo>
                  <a:lnTo>
                    <a:pt x="189084" y="111027"/>
                  </a:lnTo>
                  <a:lnTo>
                    <a:pt x="194039" y="148265"/>
                  </a:lnTo>
                  <a:lnTo>
                    <a:pt x="226280" y="210771"/>
                  </a:lnTo>
                  <a:lnTo>
                    <a:pt x="234914" y="2250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948394" y="756012"/>
              <a:ext cx="168457" cy="200042"/>
            </a:xfrm>
            <a:custGeom>
              <a:avLst/>
              <a:gdLst/>
              <a:ahLst/>
              <a:cxnLst/>
              <a:rect l="0" t="0" r="0" b="0"/>
              <a:pathLst>
                <a:path w="168457" h="200042">
                  <a:moveTo>
                    <a:pt x="0" y="0"/>
                  </a:moveTo>
                  <a:lnTo>
                    <a:pt x="11178" y="11178"/>
                  </a:lnTo>
                  <a:lnTo>
                    <a:pt x="16667" y="29145"/>
                  </a:lnTo>
                  <a:lnTo>
                    <a:pt x="20190" y="84396"/>
                  </a:lnTo>
                  <a:lnTo>
                    <a:pt x="19716" y="142060"/>
                  </a:lnTo>
                  <a:lnTo>
                    <a:pt x="15391" y="166083"/>
                  </a:lnTo>
                  <a:lnTo>
                    <a:pt x="13771" y="169214"/>
                  </a:lnTo>
                  <a:lnTo>
                    <a:pt x="12690" y="166621"/>
                  </a:lnTo>
                  <a:lnTo>
                    <a:pt x="12659" y="151263"/>
                  </a:lnTo>
                  <a:lnTo>
                    <a:pt x="25309" y="89907"/>
                  </a:lnTo>
                  <a:lnTo>
                    <a:pt x="35315" y="48736"/>
                  </a:lnTo>
                  <a:lnTo>
                    <a:pt x="48451" y="27120"/>
                  </a:lnTo>
                  <a:lnTo>
                    <a:pt x="56867" y="18080"/>
                  </a:lnTo>
                  <a:lnTo>
                    <a:pt x="78696" y="8035"/>
                  </a:lnTo>
                  <a:lnTo>
                    <a:pt x="91069" y="5357"/>
                  </a:lnTo>
                  <a:lnTo>
                    <a:pt x="101657" y="5911"/>
                  </a:lnTo>
                  <a:lnTo>
                    <a:pt x="119660" y="12766"/>
                  </a:lnTo>
                  <a:lnTo>
                    <a:pt x="142949" y="35368"/>
                  </a:lnTo>
                  <a:lnTo>
                    <a:pt x="159079" y="64292"/>
                  </a:lnTo>
                  <a:lnTo>
                    <a:pt x="167221" y="127414"/>
                  </a:lnTo>
                  <a:lnTo>
                    <a:pt x="168090" y="165654"/>
                  </a:lnTo>
                  <a:lnTo>
                    <a:pt x="168456" y="2000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243192" y="742294"/>
              <a:ext cx="123488" cy="215805"/>
            </a:xfrm>
            <a:custGeom>
              <a:avLst/>
              <a:gdLst/>
              <a:ahLst/>
              <a:cxnLst/>
              <a:rect l="0" t="0" r="0" b="0"/>
              <a:pathLst>
                <a:path w="123488" h="215805">
                  <a:moveTo>
                    <a:pt x="42114" y="24246"/>
                  </a:moveTo>
                  <a:lnTo>
                    <a:pt x="26473" y="50633"/>
                  </a:lnTo>
                  <a:lnTo>
                    <a:pt x="7270" y="107559"/>
                  </a:lnTo>
                  <a:lnTo>
                    <a:pt x="7743" y="150967"/>
                  </a:lnTo>
                  <a:lnTo>
                    <a:pt x="20882" y="189695"/>
                  </a:lnTo>
                  <a:lnTo>
                    <a:pt x="36187" y="206184"/>
                  </a:lnTo>
                  <a:lnTo>
                    <a:pt x="45181" y="212218"/>
                  </a:lnTo>
                  <a:lnTo>
                    <a:pt x="64534" y="215804"/>
                  </a:lnTo>
                  <a:lnTo>
                    <a:pt x="74608" y="215123"/>
                  </a:lnTo>
                  <a:lnTo>
                    <a:pt x="92040" y="205007"/>
                  </a:lnTo>
                  <a:lnTo>
                    <a:pt x="106418" y="187642"/>
                  </a:lnTo>
                  <a:lnTo>
                    <a:pt x="116707" y="164327"/>
                  </a:lnTo>
                  <a:lnTo>
                    <a:pt x="123487" y="119304"/>
                  </a:lnTo>
                  <a:lnTo>
                    <a:pt x="119907" y="74508"/>
                  </a:lnTo>
                  <a:lnTo>
                    <a:pt x="111394" y="52044"/>
                  </a:lnTo>
                  <a:lnTo>
                    <a:pt x="98641" y="34261"/>
                  </a:lnTo>
                  <a:lnTo>
                    <a:pt x="71731" y="12266"/>
                  </a:lnTo>
                  <a:lnTo>
                    <a:pt x="51767" y="2154"/>
                  </a:lnTo>
                  <a:lnTo>
                    <a:pt x="31197" y="0"/>
                  </a:lnTo>
                  <a:lnTo>
                    <a:pt x="0" y="31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832166" y="1156095"/>
            <a:ext cx="3421763" cy="505369"/>
            <a:chOff x="2832166" y="1156095"/>
            <a:chExt cx="3421763" cy="505369"/>
          </a:xfrm>
        </p:grpSpPr>
        <p:sp>
          <p:nvSpPr>
            <p:cNvPr id="39" name="Freeform 38"/>
            <p:cNvSpPr/>
            <p:nvPr/>
          </p:nvSpPr>
          <p:spPr>
            <a:xfrm>
              <a:off x="2832166" y="1382133"/>
              <a:ext cx="178985" cy="16118"/>
            </a:xfrm>
            <a:custGeom>
              <a:avLst/>
              <a:gdLst/>
              <a:ahLst/>
              <a:cxnLst/>
              <a:rect l="0" t="0" r="0" b="0"/>
              <a:pathLst>
                <a:path w="178985" h="16118">
                  <a:moveTo>
                    <a:pt x="0" y="5589"/>
                  </a:moveTo>
                  <a:lnTo>
                    <a:pt x="16767" y="0"/>
                  </a:lnTo>
                  <a:lnTo>
                    <a:pt x="34358" y="375"/>
                  </a:lnTo>
                  <a:lnTo>
                    <a:pt x="92998" y="6072"/>
                  </a:lnTo>
                  <a:lnTo>
                    <a:pt x="144625" y="13786"/>
                  </a:lnTo>
                  <a:lnTo>
                    <a:pt x="178984" y="161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042736" y="1305689"/>
              <a:ext cx="245444" cy="246966"/>
            </a:xfrm>
            <a:custGeom>
              <a:avLst/>
              <a:gdLst/>
              <a:ahLst/>
              <a:cxnLst/>
              <a:rect l="0" t="0" r="0" b="0"/>
              <a:pathLst>
                <a:path w="245444" h="246966">
                  <a:moveTo>
                    <a:pt x="200041" y="8333"/>
                  </a:moveTo>
                  <a:lnTo>
                    <a:pt x="162563" y="0"/>
                  </a:lnTo>
                  <a:lnTo>
                    <a:pt x="138931" y="1120"/>
                  </a:lnTo>
                  <a:lnTo>
                    <a:pt x="107065" y="14905"/>
                  </a:lnTo>
                  <a:lnTo>
                    <a:pt x="90088" y="27242"/>
                  </a:lnTo>
                  <a:lnTo>
                    <a:pt x="88135" y="32637"/>
                  </a:lnTo>
                  <a:lnTo>
                    <a:pt x="90342" y="37404"/>
                  </a:lnTo>
                  <a:lnTo>
                    <a:pt x="102153" y="45820"/>
                  </a:lnTo>
                  <a:lnTo>
                    <a:pt x="158577" y="75132"/>
                  </a:lnTo>
                  <a:lnTo>
                    <a:pt x="197050" y="95011"/>
                  </a:lnTo>
                  <a:lnTo>
                    <a:pt x="227526" y="121121"/>
                  </a:lnTo>
                  <a:lnTo>
                    <a:pt x="243410" y="147427"/>
                  </a:lnTo>
                  <a:lnTo>
                    <a:pt x="245443" y="170368"/>
                  </a:lnTo>
                  <a:lnTo>
                    <a:pt x="244347" y="183037"/>
                  </a:lnTo>
                  <a:lnTo>
                    <a:pt x="238937" y="193823"/>
                  </a:lnTo>
                  <a:lnTo>
                    <a:pt x="220448" y="212046"/>
                  </a:lnTo>
                  <a:lnTo>
                    <a:pt x="168370" y="238595"/>
                  </a:lnTo>
                  <a:lnTo>
                    <a:pt x="133725" y="246965"/>
                  </a:lnTo>
                  <a:lnTo>
                    <a:pt x="96944" y="246325"/>
                  </a:lnTo>
                  <a:lnTo>
                    <a:pt x="53075" y="235628"/>
                  </a:lnTo>
                  <a:lnTo>
                    <a:pt x="26774" y="220089"/>
                  </a:lnTo>
                  <a:lnTo>
                    <a:pt x="0" y="1873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350764" y="1335079"/>
              <a:ext cx="158514" cy="191710"/>
            </a:xfrm>
            <a:custGeom>
              <a:avLst/>
              <a:gdLst/>
              <a:ahLst/>
              <a:cxnLst/>
              <a:rect l="0" t="0" r="0" b="0"/>
              <a:pathLst>
                <a:path w="158514" h="191710">
                  <a:moveTo>
                    <a:pt x="81526" y="0"/>
                  </a:moveTo>
                  <a:lnTo>
                    <a:pt x="64759" y="5589"/>
                  </a:lnTo>
                  <a:lnTo>
                    <a:pt x="50287" y="17692"/>
                  </a:lnTo>
                  <a:lnTo>
                    <a:pt x="21933" y="54058"/>
                  </a:lnTo>
                  <a:lnTo>
                    <a:pt x="6417" y="90237"/>
                  </a:lnTo>
                  <a:lnTo>
                    <a:pt x="0" y="130592"/>
                  </a:lnTo>
                  <a:lnTo>
                    <a:pt x="4738" y="155137"/>
                  </a:lnTo>
                  <a:lnTo>
                    <a:pt x="9277" y="166596"/>
                  </a:lnTo>
                  <a:lnTo>
                    <a:pt x="23679" y="182447"/>
                  </a:lnTo>
                  <a:lnTo>
                    <a:pt x="32433" y="188312"/>
                  </a:lnTo>
                  <a:lnTo>
                    <a:pt x="51518" y="191709"/>
                  </a:lnTo>
                  <a:lnTo>
                    <a:pt x="92366" y="184358"/>
                  </a:lnTo>
                  <a:lnTo>
                    <a:pt x="118143" y="169398"/>
                  </a:lnTo>
                  <a:lnTo>
                    <a:pt x="140599" y="150148"/>
                  </a:lnTo>
                  <a:lnTo>
                    <a:pt x="156481" y="124037"/>
                  </a:lnTo>
                  <a:lnTo>
                    <a:pt x="158513" y="101141"/>
                  </a:lnTo>
                  <a:lnTo>
                    <a:pt x="150286" y="53904"/>
                  </a:lnTo>
                  <a:lnTo>
                    <a:pt x="135175" y="27020"/>
                  </a:lnTo>
                  <a:lnTo>
                    <a:pt x="126651" y="21523"/>
                  </a:lnTo>
                  <a:lnTo>
                    <a:pt x="81526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600746" y="1177152"/>
              <a:ext cx="10530" cy="326384"/>
            </a:xfrm>
            <a:custGeom>
              <a:avLst/>
              <a:gdLst/>
              <a:ahLst/>
              <a:cxnLst/>
              <a:rect l="0" t="0" r="0" b="0"/>
              <a:pathLst>
                <a:path w="10530" h="326384">
                  <a:moveTo>
                    <a:pt x="10529" y="0"/>
                  </a:moveTo>
                  <a:lnTo>
                    <a:pt x="10529" y="58617"/>
                  </a:lnTo>
                  <a:lnTo>
                    <a:pt x="10529" y="113961"/>
                  </a:lnTo>
                  <a:lnTo>
                    <a:pt x="10529" y="176885"/>
                  </a:lnTo>
                  <a:lnTo>
                    <a:pt x="10529" y="234722"/>
                  </a:lnTo>
                  <a:lnTo>
                    <a:pt x="2195" y="293819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740364" y="1331745"/>
              <a:ext cx="160770" cy="188383"/>
            </a:xfrm>
            <a:custGeom>
              <a:avLst/>
              <a:gdLst/>
              <a:ahLst/>
              <a:cxnLst/>
              <a:rect l="0" t="0" r="0" b="0"/>
              <a:pathLst>
                <a:path w="160770" h="188383">
                  <a:moveTo>
                    <a:pt x="155180" y="55977"/>
                  </a:moveTo>
                  <a:lnTo>
                    <a:pt x="160769" y="39209"/>
                  </a:lnTo>
                  <a:lnTo>
                    <a:pt x="160076" y="31930"/>
                  </a:lnTo>
                  <a:lnTo>
                    <a:pt x="153067" y="17603"/>
                  </a:lnTo>
                  <a:lnTo>
                    <a:pt x="139033" y="6557"/>
                  </a:lnTo>
                  <a:lnTo>
                    <a:pt x="130377" y="1973"/>
                  </a:lnTo>
                  <a:lnTo>
                    <a:pt x="111401" y="0"/>
                  </a:lnTo>
                  <a:lnTo>
                    <a:pt x="91269" y="4192"/>
                  </a:lnTo>
                  <a:lnTo>
                    <a:pt x="61374" y="19706"/>
                  </a:lnTo>
                  <a:lnTo>
                    <a:pt x="37179" y="40291"/>
                  </a:lnTo>
                  <a:lnTo>
                    <a:pt x="16362" y="68097"/>
                  </a:lnTo>
                  <a:lnTo>
                    <a:pt x="3435" y="99732"/>
                  </a:lnTo>
                  <a:lnTo>
                    <a:pt x="0" y="124947"/>
                  </a:lnTo>
                  <a:lnTo>
                    <a:pt x="4713" y="145512"/>
                  </a:lnTo>
                  <a:lnTo>
                    <a:pt x="26803" y="177778"/>
                  </a:lnTo>
                  <a:lnTo>
                    <a:pt x="46261" y="186150"/>
                  </a:lnTo>
                  <a:lnTo>
                    <a:pt x="58001" y="188382"/>
                  </a:lnTo>
                  <a:lnTo>
                    <a:pt x="80404" y="184624"/>
                  </a:lnTo>
                  <a:lnTo>
                    <a:pt x="135198" y="156251"/>
                  </a:lnTo>
                  <a:lnTo>
                    <a:pt x="144652" y="1507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919043" y="1177152"/>
              <a:ext cx="29145" cy="315856"/>
            </a:xfrm>
            <a:custGeom>
              <a:avLst/>
              <a:gdLst/>
              <a:ahLst/>
              <a:cxnLst/>
              <a:rect l="0" t="0" r="0" b="0"/>
              <a:pathLst>
                <a:path w="29145" h="315856">
                  <a:moveTo>
                    <a:pt x="29144" y="0"/>
                  </a:moveTo>
                  <a:lnTo>
                    <a:pt x="26024" y="42692"/>
                  </a:lnTo>
                  <a:lnTo>
                    <a:pt x="19591" y="103238"/>
                  </a:lnTo>
                  <a:lnTo>
                    <a:pt x="15689" y="158216"/>
                  </a:lnTo>
                  <a:lnTo>
                    <a:pt x="3999" y="219726"/>
                  </a:lnTo>
                  <a:lnTo>
                    <a:pt x="0" y="277456"/>
                  </a:lnTo>
                  <a:lnTo>
                    <a:pt x="8087" y="3158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116643" y="1324551"/>
              <a:ext cx="10529" cy="178985"/>
            </a:xfrm>
            <a:custGeom>
              <a:avLst/>
              <a:gdLst/>
              <a:ahLst/>
              <a:cxnLst/>
              <a:rect l="0" t="0" r="0" b="0"/>
              <a:pathLst>
                <a:path w="10529" h="178985">
                  <a:moveTo>
                    <a:pt x="10528" y="0"/>
                  </a:moveTo>
                  <a:lnTo>
                    <a:pt x="7409" y="54144"/>
                  </a:lnTo>
                  <a:lnTo>
                    <a:pt x="1463" y="109091"/>
                  </a:lnTo>
                  <a:lnTo>
                    <a:pt x="192" y="166545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106114" y="124032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203197" y="1285357"/>
              <a:ext cx="222210" cy="222810"/>
            </a:xfrm>
            <a:custGeom>
              <a:avLst/>
              <a:gdLst/>
              <a:ahLst/>
              <a:cxnLst/>
              <a:rect l="0" t="0" r="0" b="0"/>
              <a:pathLst>
                <a:path w="222210" h="222810">
                  <a:moveTo>
                    <a:pt x="39788" y="81308"/>
                  </a:moveTo>
                  <a:lnTo>
                    <a:pt x="39788" y="139925"/>
                  </a:lnTo>
                  <a:lnTo>
                    <a:pt x="31382" y="192929"/>
                  </a:lnTo>
                  <a:lnTo>
                    <a:pt x="25134" y="216315"/>
                  </a:lnTo>
                  <a:lnTo>
                    <a:pt x="20660" y="221615"/>
                  </a:lnTo>
                  <a:lnTo>
                    <a:pt x="15337" y="222809"/>
                  </a:lnTo>
                  <a:lnTo>
                    <a:pt x="9449" y="221266"/>
                  </a:lnTo>
                  <a:lnTo>
                    <a:pt x="5524" y="215557"/>
                  </a:lnTo>
                  <a:lnTo>
                    <a:pt x="0" y="185166"/>
                  </a:lnTo>
                  <a:lnTo>
                    <a:pt x="1253" y="136095"/>
                  </a:lnTo>
                  <a:lnTo>
                    <a:pt x="16862" y="74355"/>
                  </a:lnTo>
                  <a:lnTo>
                    <a:pt x="40805" y="32491"/>
                  </a:lnTo>
                  <a:lnTo>
                    <a:pt x="55448" y="17497"/>
                  </a:lnTo>
                  <a:lnTo>
                    <a:pt x="73654" y="6934"/>
                  </a:lnTo>
                  <a:lnTo>
                    <a:pt x="109223" y="0"/>
                  </a:lnTo>
                  <a:lnTo>
                    <a:pt x="143809" y="3534"/>
                  </a:lnTo>
                  <a:lnTo>
                    <a:pt x="162449" y="12037"/>
                  </a:lnTo>
                  <a:lnTo>
                    <a:pt x="170695" y="17580"/>
                  </a:lnTo>
                  <a:lnTo>
                    <a:pt x="182976" y="33097"/>
                  </a:lnTo>
                  <a:lnTo>
                    <a:pt x="207874" y="92225"/>
                  </a:lnTo>
                  <a:lnTo>
                    <a:pt x="222209" y="139616"/>
                  </a:lnTo>
                  <a:lnTo>
                    <a:pt x="220033" y="198575"/>
                  </a:lnTo>
                  <a:lnTo>
                    <a:pt x="218772" y="2181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569368" y="1198209"/>
              <a:ext cx="42115" cy="305327"/>
            </a:xfrm>
            <a:custGeom>
              <a:avLst/>
              <a:gdLst/>
              <a:ahLst/>
              <a:cxnLst/>
              <a:rect l="0" t="0" r="0" b="0"/>
              <a:pathLst>
                <a:path w="42115" h="305327">
                  <a:moveTo>
                    <a:pt x="0" y="0"/>
                  </a:moveTo>
                  <a:lnTo>
                    <a:pt x="8333" y="37478"/>
                  </a:lnTo>
                  <a:lnTo>
                    <a:pt x="10095" y="94490"/>
                  </a:lnTo>
                  <a:lnTo>
                    <a:pt x="18848" y="154842"/>
                  </a:lnTo>
                  <a:lnTo>
                    <a:pt x="27292" y="203546"/>
                  </a:lnTo>
                  <a:lnTo>
                    <a:pt x="33857" y="259399"/>
                  </a:lnTo>
                  <a:lnTo>
                    <a:pt x="42114" y="3053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506197" y="1366665"/>
              <a:ext cx="126343" cy="18863"/>
            </a:xfrm>
            <a:custGeom>
              <a:avLst/>
              <a:gdLst/>
              <a:ahLst/>
              <a:cxnLst/>
              <a:rect l="0" t="0" r="0" b="0"/>
              <a:pathLst>
                <a:path w="126343" h="18863">
                  <a:moveTo>
                    <a:pt x="0" y="10528"/>
                  </a:moveTo>
                  <a:lnTo>
                    <a:pt x="37478" y="18862"/>
                  </a:lnTo>
                  <a:lnTo>
                    <a:pt x="72326" y="17287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670590" y="1300626"/>
              <a:ext cx="137644" cy="205811"/>
            </a:xfrm>
            <a:custGeom>
              <a:avLst/>
              <a:gdLst/>
              <a:ahLst/>
              <a:cxnLst/>
              <a:rect l="0" t="0" r="0" b="0"/>
              <a:pathLst>
                <a:path w="137644" h="205811">
                  <a:moveTo>
                    <a:pt x="56706" y="2868"/>
                  </a:moveTo>
                  <a:lnTo>
                    <a:pt x="21959" y="39954"/>
                  </a:lnTo>
                  <a:lnTo>
                    <a:pt x="1062" y="87820"/>
                  </a:lnTo>
                  <a:lnTo>
                    <a:pt x="0" y="108475"/>
                  </a:lnTo>
                  <a:lnTo>
                    <a:pt x="8850" y="155920"/>
                  </a:lnTo>
                  <a:lnTo>
                    <a:pt x="24069" y="185347"/>
                  </a:lnTo>
                  <a:lnTo>
                    <a:pt x="39861" y="198223"/>
                  </a:lnTo>
                  <a:lnTo>
                    <a:pt x="48985" y="203295"/>
                  </a:lnTo>
                  <a:lnTo>
                    <a:pt x="68482" y="205810"/>
                  </a:lnTo>
                  <a:lnTo>
                    <a:pt x="88846" y="201859"/>
                  </a:lnTo>
                  <a:lnTo>
                    <a:pt x="109594" y="192304"/>
                  </a:lnTo>
                  <a:lnTo>
                    <a:pt x="124275" y="177139"/>
                  </a:lnTo>
                  <a:lnTo>
                    <a:pt x="129828" y="168181"/>
                  </a:lnTo>
                  <a:lnTo>
                    <a:pt x="137643" y="127629"/>
                  </a:lnTo>
                  <a:lnTo>
                    <a:pt x="133048" y="77165"/>
                  </a:lnTo>
                  <a:lnTo>
                    <a:pt x="128848" y="39440"/>
                  </a:lnTo>
                  <a:lnTo>
                    <a:pt x="119575" y="20682"/>
                  </a:lnTo>
                  <a:lnTo>
                    <a:pt x="104534" y="7666"/>
                  </a:lnTo>
                  <a:lnTo>
                    <a:pt x="88491" y="321"/>
                  </a:lnTo>
                  <a:lnTo>
                    <a:pt x="82576" y="0"/>
                  </a:lnTo>
                  <a:lnTo>
                    <a:pt x="67234" y="28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979979" y="1264501"/>
              <a:ext cx="158659" cy="245451"/>
            </a:xfrm>
            <a:custGeom>
              <a:avLst/>
              <a:gdLst/>
              <a:ahLst/>
              <a:cxnLst/>
              <a:rect l="0" t="0" r="0" b="0"/>
              <a:pathLst>
                <a:path w="158659" h="245451">
                  <a:moveTo>
                    <a:pt x="136871" y="17936"/>
                  </a:moveTo>
                  <a:lnTo>
                    <a:pt x="125693" y="6757"/>
                  </a:lnTo>
                  <a:lnTo>
                    <a:pt x="107726" y="1269"/>
                  </a:lnTo>
                  <a:lnTo>
                    <a:pt x="84144" y="0"/>
                  </a:lnTo>
                  <a:lnTo>
                    <a:pt x="45729" y="7032"/>
                  </a:lnTo>
                  <a:lnTo>
                    <a:pt x="22664" y="17379"/>
                  </a:lnTo>
                  <a:lnTo>
                    <a:pt x="16279" y="24584"/>
                  </a:lnTo>
                  <a:lnTo>
                    <a:pt x="13193" y="32896"/>
                  </a:lnTo>
                  <a:lnTo>
                    <a:pt x="12305" y="41947"/>
                  </a:lnTo>
                  <a:lnTo>
                    <a:pt x="15222" y="50321"/>
                  </a:lnTo>
                  <a:lnTo>
                    <a:pt x="27823" y="65865"/>
                  </a:lnTo>
                  <a:lnTo>
                    <a:pt x="54647" y="82180"/>
                  </a:lnTo>
                  <a:lnTo>
                    <a:pt x="102430" y="104963"/>
                  </a:lnTo>
                  <a:lnTo>
                    <a:pt x="154251" y="151461"/>
                  </a:lnTo>
                  <a:lnTo>
                    <a:pt x="157816" y="160765"/>
                  </a:lnTo>
                  <a:lnTo>
                    <a:pt x="158658" y="183581"/>
                  </a:lnTo>
                  <a:lnTo>
                    <a:pt x="152013" y="203080"/>
                  </a:lnTo>
                  <a:lnTo>
                    <a:pt x="140091" y="219545"/>
                  </a:lnTo>
                  <a:lnTo>
                    <a:pt x="123094" y="234662"/>
                  </a:lnTo>
                  <a:lnTo>
                    <a:pt x="100723" y="242940"/>
                  </a:lnTo>
                  <a:lnTo>
                    <a:pt x="76351" y="245450"/>
                  </a:lnTo>
                  <a:lnTo>
                    <a:pt x="53821" y="242665"/>
                  </a:lnTo>
                  <a:lnTo>
                    <a:pt x="35229" y="234409"/>
                  </a:lnTo>
                  <a:lnTo>
                    <a:pt x="20337" y="222941"/>
                  </a:lnTo>
                  <a:lnTo>
                    <a:pt x="0" y="1969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190549" y="1156095"/>
              <a:ext cx="42116" cy="347441"/>
            </a:xfrm>
            <a:custGeom>
              <a:avLst/>
              <a:gdLst/>
              <a:ahLst/>
              <a:cxnLst/>
              <a:rect l="0" t="0" r="0" b="0"/>
              <a:pathLst>
                <a:path w="42116" h="347441">
                  <a:moveTo>
                    <a:pt x="0" y="0"/>
                  </a:moveTo>
                  <a:lnTo>
                    <a:pt x="11179" y="11178"/>
                  </a:lnTo>
                  <a:lnTo>
                    <a:pt x="13302" y="17981"/>
                  </a:lnTo>
                  <a:lnTo>
                    <a:pt x="11125" y="69741"/>
                  </a:lnTo>
                  <a:lnTo>
                    <a:pt x="10647" y="130673"/>
                  </a:lnTo>
                  <a:lnTo>
                    <a:pt x="10552" y="188982"/>
                  </a:lnTo>
                  <a:lnTo>
                    <a:pt x="10534" y="245560"/>
                  </a:lnTo>
                  <a:lnTo>
                    <a:pt x="20105" y="300626"/>
                  </a:lnTo>
                  <a:lnTo>
                    <a:pt x="42115" y="3474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303653" y="1253973"/>
              <a:ext cx="202752" cy="260092"/>
            </a:xfrm>
            <a:custGeom>
              <a:avLst/>
              <a:gdLst/>
              <a:ahLst/>
              <a:cxnLst/>
              <a:rect l="0" t="0" r="0" b="0"/>
              <a:pathLst>
                <a:path w="202752" h="260092">
                  <a:moveTo>
                    <a:pt x="192223" y="17935"/>
                  </a:moveTo>
                  <a:lnTo>
                    <a:pt x="181044" y="6757"/>
                  </a:lnTo>
                  <a:lnTo>
                    <a:pt x="163078" y="1269"/>
                  </a:lnTo>
                  <a:lnTo>
                    <a:pt x="140665" y="0"/>
                  </a:lnTo>
                  <a:lnTo>
                    <a:pt x="108316" y="7032"/>
                  </a:lnTo>
                  <a:lnTo>
                    <a:pt x="76505" y="24583"/>
                  </a:lnTo>
                  <a:lnTo>
                    <a:pt x="46022" y="52660"/>
                  </a:lnTo>
                  <a:lnTo>
                    <a:pt x="12428" y="111488"/>
                  </a:lnTo>
                  <a:lnTo>
                    <a:pt x="0" y="149510"/>
                  </a:lnTo>
                  <a:lnTo>
                    <a:pt x="1896" y="173509"/>
                  </a:lnTo>
                  <a:lnTo>
                    <a:pt x="10537" y="194704"/>
                  </a:lnTo>
                  <a:lnTo>
                    <a:pt x="22176" y="211923"/>
                  </a:lnTo>
                  <a:lnTo>
                    <a:pt x="38267" y="224255"/>
                  </a:lnTo>
                  <a:lnTo>
                    <a:pt x="47472" y="229181"/>
                  </a:lnTo>
                  <a:lnTo>
                    <a:pt x="67058" y="231535"/>
                  </a:lnTo>
                  <a:lnTo>
                    <a:pt x="77194" y="230525"/>
                  </a:lnTo>
                  <a:lnTo>
                    <a:pt x="94695" y="220044"/>
                  </a:lnTo>
                  <a:lnTo>
                    <a:pt x="124995" y="184720"/>
                  </a:lnTo>
                  <a:lnTo>
                    <a:pt x="140848" y="148721"/>
                  </a:lnTo>
                  <a:lnTo>
                    <a:pt x="149449" y="95805"/>
                  </a:lnTo>
                  <a:lnTo>
                    <a:pt x="154885" y="72431"/>
                  </a:lnTo>
                  <a:lnTo>
                    <a:pt x="156802" y="70644"/>
                  </a:lnTo>
                  <a:lnTo>
                    <a:pt x="165722" y="124803"/>
                  </a:lnTo>
                  <a:lnTo>
                    <a:pt x="169553" y="173862"/>
                  </a:lnTo>
                  <a:lnTo>
                    <a:pt x="176277" y="214264"/>
                  </a:lnTo>
                  <a:lnTo>
                    <a:pt x="202751" y="2600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559047" y="1229794"/>
              <a:ext cx="157928" cy="219539"/>
            </a:xfrm>
            <a:custGeom>
              <a:avLst/>
              <a:gdLst/>
              <a:ahLst/>
              <a:cxnLst/>
              <a:rect l="0" t="0" r="0" b="0"/>
              <a:pathLst>
                <a:path w="157928" h="219539">
                  <a:moveTo>
                    <a:pt x="0" y="31586"/>
                  </a:moveTo>
                  <a:lnTo>
                    <a:pt x="11178" y="42764"/>
                  </a:lnTo>
                  <a:lnTo>
                    <a:pt x="23719" y="72073"/>
                  </a:lnTo>
                  <a:lnTo>
                    <a:pt x="38437" y="132303"/>
                  </a:lnTo>
                  <a:lnTo>
                    <a:pt x="49083" y="182051"/>
                  </a:lnTo>
                  <a:lnTo>
                    <a:pt x="56130" y="212323"/>
                  </a:lnTo>
                  <a:lnTo>
                    <a:pt x="60816" y="218758"/>
                  </a:lnTo>
                  <a:lnTo>
                    <a:pt x="66281" y="219538"/>
                  </a:lnTo>
                  <a:lnTo>
                    <a:pt x="72263" y="216549"/>
                  </a:lnTo>
                  <a:lnTo>
                    <a:pt x="82030" y="200749"/>
                  </a:lnTo>
                  <a:lnTo>
                    <a:pt x="101486" y="139087"/>
                  </a:lnTo>
                  <a:lnTo>
                    <a:pt x="118875" y="83973"/>
                  </a:lnTo>
                  <a:lnTo>
                    <a:pt x="142906" y="24750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750467" y="1276349"/>
              <a:ext cx="134964" cy="232647"/>
            </a:xfrm>
            <a:custGeom>
              <a:avLst/>
              <a:gdLst/>
              <a:ahLst/>
              <a:cxnLst/>
              <a:rect l="0" t="0" r="0" b="0"/>
              <a:pathLst>
                <a:path w="134964" h="232647">
                  <a:moveTo>
                    <a:pt x="29678" y="58730"/>
                  </a:moveTo>
                  <a:lnTo>
                    <a:pt x="52035" y="53141"/>
                  </a:lnTo>
                  <a:lnTo>
                    <a:pt x="69251" y="41038"/>
                  </a:lnTo>
                  <a:lnTo>
                    <a:pt x="77117" y="32898"/>
                  </a:lnTo>
                  <a:lnTo>
                    <a:pt x="81191" y="23961"/>
                  </a:lnTo>
                  <a:lnTo>
                    <a:pt x="82599" y="4673"/>
                  </a:lnTo>
                  <a:lnTo>
                    <a:pt x="78997" y="465"/>
                  </a:lnTo>
                  <a:lnTo>
                    <a:pt x="73086" y="0"/>
                  </a:lnTo>
                  <a:lnTo>
                    <a:pt x="58329" y="5722"/>
                  </a:lnTo>
                  <a:lnTo>
                    <a:pt x="43972" y="16064"/>
                  </a:lnTo>
                  <a:lnTo>
                    <a:pt x="10690" y="70135"/>
                  </a:lnTo>
                  <a:lnTo>
                    <a:pt x="1825" y="106693"/>
                  </a:lnTo>
                  <a:lnTo>
                    <a:pt x="0" y="167034"/>
                  </a:lnTo>
                  <a:lnTo>
                    <a:pt x="4010" y="192263"/>
                  </a:lnTo>
                  <a:lnTo>
                    <a:pt x="15930" y="212055"/>
                  </a:lnTo>
                  <a:lnTo>
                    <a:pt x="24022" y="220608"/>
                  </a:lnTo>
                  <a:lnTo>
                    <a:pt x="45492" y="230112"/>
                  </a:lnTo>
                  <a:lnTo>
                    <a:pt x="57768" y="232646"/>
                  </a:lnTo>
                  <a:lnTo>
                    <a:pt x="68292" y="231996"/>
                  </a:lnTo>
                  <a:lnTo>
                    <a:pt x="86224" y="225035"/>
                  </a:lnTo>
                  <a:lnTo>
                    <a:pt x="109474" y="202372"/>
                  </a:lnTo>
                  <a:lnTo>
                    <a:pt x="125591" y="167841"/>
                  </a:lnTo>
                  <a:lnTo>
                    <a:pt x="133729" y="112902"/>
                  </a:lnTo>
                  <a:lnTo>
                    <a:pt x="134963" y="1008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895959" y="1240323"/>
              <a:ext cx="73700" cy="246907"/>
            </a:xfrm>
            <a:custGeom>
              <a:avLst/>
              <a:gdLst/>
              <a:ahLst/>
              <a:cxnLst/>
              <a:rect l="0" t="0" r="0" b="0"/>
              <a:pathLst>
                <a:path w="73700" h="246907">
                  <a:moveTo>
                    <a:pt x="0" y="0"/>
                  </a:moveTo>
                  <a:lnTo>
                    <a:pt x="5589" y="62092"/>
                  </a:lnTo>
                  <a:lnTo>
                    <a:pt x="29664" y="118791"/>
                  </a:lnTo>
                  <a:lnTo>
                    <a:pt x="48880" y="179160"/>
                  </a:lnTo>
                  <a:lnTo>
                    <a:pt x="66647" y="240561"/>
                  </a:lnTo>
                  <a:lnTo>
                    <a:pt x="66658" y="245772"/>
                  </a:lnTo>
                  <a:lnTo>
                    <a:pt x="64326" y="246906"/>
                  </a:lnTo>
                  <a:lnTo>
                    <a:pt x="60431" y="245322"/>
                  </a:lnTo>
                  <a:lnTo>
                    <a:pt x="43771" y="220737"/>
                  </a:lnTo>
                  <a:lnTo>
                    <a:pt x="29607" y="178227"/>
                  </a:lnTo>
                  <a:lnTo>
                    <a:pt x="29179" y="134176"/>
                  </a:lnTo>
                  <a:lnTo>
                    <a:pt x="40685" y="78540"/>
                  </a:lnTo>
                  <a:lnTo>
                    <a:pt x="61155" y="35661"/>
                  </a:lnTo>
                  <a:lnTo>
                    <a:pt x="73699" y="10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074943" y="1282437"/>
              <a:ext cx="126343" cy="189514"/>
            </a:xfrm>
            <a:custGeom>
              <a:avLst/>
              <a:gdLst/>
              <a:ahLst/>
              <a:cxnLst/>
              <a:rect l="0" t="0" r="0" b="0"/>
              <a:pathLst>
                <a:path w="126343" h="189514">
                  <a:moveTo>
                    <a:pt x="0" y="0"/>
                  </a:moveTo>
                  <a:lnTo>
                    <a:pt x="15641" y="26386"/>
                  </a:lnTo>
                  <a:lnTo>
                    <a:pt x="34329" y="69206"/>
                  </a:lnTo>
                  <a:lnTo>
                    <a:pt x="73941" y="126872"/>
                  </a:lnTo>
                  <a:lnTo>
                    <a:pt x="126342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211814" y="1166623"/>
              <a:ext cx="42115" cy="494841"/>
            </a:xfrm>
            <a:custGeom>
              <a:avLst/>
              <a:gdLst/>
              <a:ahLst/>
              <a:cxnLst/>
              <a:rect l="0" t="0" r="0" b="0"/>
              <a:pathLst>
                <a:path w="42115" h="494841">
                  <a:moveTo>
                    <a:pt x="42114" y="0"/>
                  </a:moveTo>
                  <a:lnTo>
                    <a:pt x="42113" y="54145"/>
                  </a:lnTo>
                  <a:lnTo>
                    <a:pt x="42113" y="109091"/>
                  </a:lnTo>
                  <a:lnTo>
                    <a:pt x="36524" y="156586"/>
                  </a:lnTo>
                  <a:lnTo>
                    <a:pt x="27460" y="213292"/>
                  </a:lnTo>
                  <a:lnTo>
                    <a:pt x="17364" y="268959"/>
                  </a:lnTo>
                  <a:lnTo>
                    <a:pt x="12554" y="322497"/>
                  </a:lnTo>
                  <a:lnTo>
                    <a:pt x="5539" y="375405"/>
                  </a:lnTo>
                  <a:lnTo>
                    <a:pt x="1641" y="428126"/>
                  </a:lnTo>
                  <a:lnTo>
                    <a:pt x="729" y="457000"/>
                  </a:lnTo>
                  <a:lnTo>
                    <a:pt x="0" y="4948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337119" y="1429836"/>
            <a:ext cx="1410169" cy="621182"/>
            <a:chOff x="1337119" y="1429836"/>
            <a:chExt cx="1410169" cy="621182"/>
          </a:xfrm>
        </p:grpSpPr>
        <p:sp>
          <p:nvSpPr>
            <p:cNvPr id="60" name="Freeform 59"/>
            <p:cNvSpPr/>
            <p:nvPr/>
          </p:nvSpPr>
          <p:spPr>
            <a:xfrm>
              <a:off x="1348317" y="1493007"/>
              <a:ext cx="51974" cy="558011"/>
            </a:xfrm>
            <a:custGeom>
              <a:avLst/>
              <a:gdLst/>
              <a:ahLst/>
              <a:cxnLst/>
              <a:rect l="0" t="0" r="0" b="0"/>
              <a:pathLst>
                <a:path w="51974" h="558011">
                  <a:moveTo>
                    <a:pt x="51973" y="0"/>
                  </a:moveTo>
                  <a:lnTo>
                    <a:pt x="35185" y="63450"/>
                  </a:lnTo>
                  <a:lnTo>
                    <a:pt x="28640" y="121544"/>
                  </a:lnTo>
                  <a:lnTo>
                    <a:pt x="22018" y="178687"/>
                  </a:lnTo>
                  <a:lnTo>
                    <a:pt x="13474" y="230658"/>
                  </a:lnTo>
                  <a:lnTo>
                    <a:pt x="10573" y="291010"/>
                  </a:lnTo>
                  <a:lnTo>
                    <a:pt x="6951" y="349438"/>
                  </a:lnTo>
                  <a:lnTo>
                    <a:pt x="1589" y="408084"/>
                  </a:lnTo>
                  <a:lnTo>
                    <a:pt x="0" y="462505"/>
                  </a:lnTo>
                  <a:lnTo>
                    <a:pt x="5052" y="522117"/>
                  </a:lnTo>
                  <a:lnTo>
                    <a:pt x="9859" y="5580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337119" y="1433910"/>
              <a:ext cx="258198" cy="364424"/>
            </a:xfrm>
            <a:custGeom>
              <a:avLst/>
              <a:gdLst/>
              <a:ahLst/>
              <a:cxnLst/>
              <a:rect l="0" t="0" r="0" b="0"/>
              <a:pathLst>
                <a:path w="258198" h="364424">
                  <a:moveTo>
                    <a:pt x="0" y="59097"/>
                  </a:moveTo>
                  <a:lnTo>
                    <a:pt x="9576" y="35050"/>
                  </a:lnTo>
                  <a:lnTo>
                    <a:pt x="20244" y="20723"/>
                  </a:lnTo>
                  <a:lnTo>
                    <a:pt x="39023" y="9676"/>
                  </a:lnTo>
                  <a:lnTo>
                    <a:pt x="75903" y="0"/>
                  </a:lnTo>
                  <a:lnTo>
                    <a:pt x="116467" y="252"/>
                  </a:lnTo>
                  <a:lnTo>
                    <a:pt x="158121" y="10856"/>
                  </a:lnTo>
                  <a:lnTo>
                    <a:pt x="193860" y="28815"/>
                  </a:lnTo>
                  <a:lnTo>
                    <a:pt x="219267" y="52074"/>
                  </a:lnTo>
                  <a:lnTo>
                    <a:pt x="248813" y="91375"/>
                  </a:lnTo>
                  <a:lnTo>
                    <a:pt x="256813" y="118286"/>
                  </a:lnTo>
                  <a:lnTo>
                    <a:pt x="258197" y="163202"/>
                  </a:lnTo>
                  <a:lnTo>
                    <a:pt x="248184" y="214711"/>
                  </a:lnTo>
                  <a:lnTo>
                    <a:pt x="219300" y="264747"/>
                  </a:lnTo>
                  <a:lnTo>
                    <a:pt x="194699" y="291736"/>
                  </a:lnTo>
                  <a:lnTo>
                    <a:pt x="132195" y="328999"/>
                  </a:lnTo>
                  <a:lnTo>
                    <a:pt x="76979" y="355000"/>
                  </a:lnTo>
                  <a:lnTo>
                    <a:pt x="27251" y="362562"/>
                  </a:lnTo>
                  <a:lnTo>
                    <a:pt x="0" y="364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621389" y="1514064"/>
              <a:ext cx="147400" cy="304494"/>
            </a:xfrm>
            <a:custGeom>
              <a:avLst/>
              <a:gdLst/>
              <a:ahLst/>
              <a:cxnLst/>
              <a:rect l="0" t="0" r="0" b="0"/>
              <a:pathLst>
                <a:path w="147400" h="304494">
                  <a:moveTo>
                    <a:pt x="0" y="31585"/>
                  </a:moveTo>
                  <a:lnTo>
                    <a:pt x="17958" y="93866"/>
                  </a:lnTo>
                  <a:lnTo>
                    <a:pt x="31666" y="151036"/>
                  </a:lnTo>
                  <a:lnTo>
                    <a:pt x="40050" y="212718"/>
                  </a:lnTo>
                  <a:lnTo>
                    <a:pt x="41706" y="269962"/>
                  </a:lnTo>
                  <a:lnTo>
                    <a:pt x="40823" y="304077"/>
                  </a:lnTo>
                  <a:lnTo>
                    <a:pt x="38914" y="304493"/>
                  </a:lnTo>
                  <a:lnTo>
                    <a:pt x="36471" y="301261"/>
                  </a:lnTo>
                  <a:lnTo>
                    <a:pt x="32228" y="249838"/>
                  </a:lnTo>
                  <a:lnTo>
                    <a:pt x="31776" y="203487"/>
                  </a:lnTo>
                  <a:lnTo>
                    <a:pt x="34761" y="148420"/>
                  </a:lnTo>
                  <a:lnTo>
                    <a:pt x="43055" y="98178"/>
                  </a:lnTo>
                  <a:lnTo>
                    <a:pt x="56041" y="56776"/>
                  </a:lnTo>
                  <a:lnTo>
                    <a:pt x="81389" y="16934"/>
                  </a:lnTo>
                  <a:lnTo>
                    <a:pt x="101294" y="7526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867126" y="1535121"/>
              <a:ext cx="17476" cy="263213"/>
            </a:xfrm>
            <a:custGeom>
              <a:avLst/>
              <a:gdLst/>
              <a:ahLst/>
              <a:cxnLst/>
              <a:rect l="0" t="0" r="0" b="0"/>
              <a:pathLst>
                <a:path w="17476" h="263213">
                  <a:moveTo>
                    <a:pt x="17475" y="0"/>
                  </a:moveTo>
                  <a:lnTo>
                    <a:pt x="14355" y="48930"/>
                  </a:lnTo>
                  <a:lnTo>
                    <a:pt x="8410" y="108061"/>
                  </a:lnTo>
                  <a:lnTo>
                    <a:pt x="0" y="164801"/>
                  </a:lnTo>
                  <a:lnTo>
                    <a:pt x="245" y="217950"/>
                  </a:lnTo>
                  <a:lnTo>
                    <a:pt x="6947" y="2632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874073" y="1429836"/>
              <a:ext cx="21058" cy="42115"/>
            </a:xfrm>
            <a:custGeom>
              <a:avLst/>
              <a:gdLst/>
              <a:ahLst/>
              <a:cxnLst/>
              <a:rect l="0" t="0" r="0" b="0"/>
              <a:pathLst>
                <a:path w="21058" h="42115">
                  <a:moveTo>
                    <a:pt x="0" y="42114"/>
                  </a:moveTo>
                  <a:lnTo>
                    <a:pt x="11452" y="13994"/>
                  </a:ln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989886" y="1529596"/>
              <a:ext cx="263214" cy="258210"/>
            </a:xfrm>
            <a:custGeom>
              <a:avLst/>
              <a:gdLst/>
              <a:ahLst/>
              <a:cxnLst/>
              <a:rect l="0" t="0" r="0" b="0"/>
              <a:pathLst>
                <a:path w="263214" h="258210">
                  <a:moveTo>
                    <a:pt x="0" y="68696"/>
                  </a:moveTo>
                  <a:lnTo>
                    <a:pt x="14654" y="127313"/>
                  </a:lnTo>
                  <a:lnTo>
                    <a:pt x="27028" y="181487"/>
                  </a:lnTo>
                  <a:lnTo>
                    <a:pt x="33805" y="234128"/>
                  </a:lnTo>
                  <a:lnTo>
                    <a:pt x="37251" y="249846"/>
                  </a:lnTo>
                  <a:lnTo>
                    <a:pt x="36533" y="249124"/>
                  </a:lnTo>
                  <a:lnTo>
                    <a:pt x="34884" y="245133"/>
                  </a:lnTo>
                  <a:lnTo>
                    <a:pt x="28900" y="189272"/>
                  </a:lnTo>
                  <a:lnTo>
                    <a:pt x="23381" y="140687"/>
                  </a:lnTo>
                  <a:lnTo>
                    <a:pt x="27105" y="77457"/>
                  </a:lnTo>
                  <a:lnTo>
                    <a:pt x="40276" y="29482"/>
                  </a:lnTo>
                  <a:lnTo>
                    <a:pt x="51436" y="11883"/>
                  </a:lnTo>
                  <a:lnTo>
                    <a:pt x="60027" y="6254"/>
                  </a:lnTo>
                  <a:lnTo>
                    <a:pt x="82051" y="0"/>
                  </a:lnTo>
                  <a:lnTo>
                    <a:pt x="92135" y="3011"/>
                  </a:lnTo>
                  <a:lnTo>
                    <a:pt x="109579" y="18836"/>
                  </a:lnTo>
                  <a:lnTo>
                    <a:pt x="126964" y="48463"/>
                  </a:lnTo>
                  <a:lnTo>
                    <a:pt x="142150" y="105557"/>
                  </a:lnTo>
                  <a:lnTo>
                    <a:pt x="146362" y="163108"/>
                  </a:lnTo>
                  <a:lnTo>
                    <a:pt x="147262" y="224238"/>
                  </a:lnTo>
                  <a:lnTo>
                    <a:pt x="147387" y="173030"/>
                  </a:lnTo>
                  <a:lnTo>
                    <a:pt x="147395" y="125996"/>
                  </a:lnTo>
                  <a:lnTo>
                    <a:pt x="149738" y="78525"/>
                  </a:lnTo>
                  <a:lnTo>
                    <a:pt x="158577" y="57076"/>
                  </a:lnTo>
                  <a:lnTo>
                    <a:pt x="176707" y="31848"/>
                  </a:lnTo>
                  <a:lnTo>
                    <a:pt x="183316" y="30093"/>
                  </a:lnTo>
                  <a:lnTo>
                    <a:pt x="190061" y="32432"/>
                  </a:lnTo>
                  <a:lnTo>
                    <a:pt x="196897" y="37501"/>
                  </a:lnTo>
                  <a:lnTo>
                    <a:pt x="207613" y="52492"/>
                  </a:lnTo>
                  <a:lnTo>
                    <a:pt x="224024" y="101890"/>
                  </a:lnTo>
                  <a:lnTo>
                    <a:pt x="231295" y="159567"/>
                  </a:lnTo>
                  <a:lnTo>
                    <a:pt x="245903" y="216021"/>
                  </a:lnTo>
                  <a:lnTo>
                    <a:pt x="263213" y="2582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266376" y="1514064"/>
              <a:ext cx="186765" cy="284270"/>
            </a:xfrm>
            <a:custGeom>
              <a:avLst/>
              <a:gdLst/>
              <a:ahLst/>
              <a:cxnLst/>
              <a:rect l="0" t="0" r="0" b="0"/>
              <a:pathLst>
                <a:path w="186765" h="284270">
                  <a:moveTo>
                    <a:pt x="155179" y="0"/>
                  </a:moveTo>
                  <a:lnTo>
                    <a:pt x="132822" y="0"/>
                  </a:lnTo>
                  <a:lnTo>
                    <a:pt x="102151" y="11178"/>
                  </a:lnTo>
                  <a:lnTo>
                    <a:pt x="70836" y="34897"/>
                  </a:lnTo>
                  <a:lnTo>
                    <a:pt x="29746" y="96117"/>
                  </a:lnTo>
                  <a:lnTo>
                    <a:pt x="6529" y="151177"/>
                  </a:lnTo>
                  <a:lnTo>
                    <a:pt x="0" y="193102"/>
                  </a:lnTo>
                  <a:lnTo>
                    <a:pt x="4712" y="218014"/>
                  </a:lnTo>
                  <a:lnTo>
                    <a:pt x="20519" y="248650"/>
                  </a:lnTo>
                  <a:lnTo>
                    <a:pt x="26801" y="257014"/>
                  </a:lnTo>
                  <a:lnTo>
                    <a:pt x="46259" y="266307"/>
                  </a:lnTo>
                  <a:lnTo>
                    <a:pt x="57999" y="268785"/>
                  </a:lnTo>
                  <a:lnTo>
                    <a:pt x="80402" y="265299"/>
                  </a:lnTo>
                  <a:lnTo>
                    <a:pt x="109626" y="250182"/>
                  </a:lnTo>
                  <a:lnTo>
                    <a:pt x="117791" y="243997"/>
                  </a:lnTo>
                  <a:lnTo>
                    <a:pt x="129983" y="224646"/>
                  </a:lnTo>
                  <a:lnTo>
                    <a:pt x="149954" y="165414"/>
                  </a:lnTo>
                  <a:lnTo>
                    <a:pt x="153631" y="114132"/>
                  </a:lnTo>
                  <a:lnTo>
                    <a:pt x="151753" y="56816"/>
                  </a:lnTo>
                  <a:lnTo>
                    <a:pt x="145467" y="34610"/>
                  </a:lnTo>
                  <a:lnTo>
                    <a:pt x="134875" y="16942"/>
                  </a:lnTo>
                  <a:lnTo>
                    <a:pt x="131114" y="15974"/>
                  </a:lnTo>
                  <a:lnTo>
                    <a:pt x="128607" y="20008"/>
                  </a:lnTo>
                  <a:lnTo>
                    <a:pt x="124253" y="72825"/>
                  </a:lnTo>
                  <a:lnTo>
                    <a:pt x="126843" y="126862"/>
                  </a:lnTo>
                  <a:lnTo>
                    <a:pt x="138273" y="182597"/>
                  </a:lnTo>
                  <a:lnTo>
                    <a:pt x="158383" y="241244"/>
                  </a:lnTo>
                  <a:lnTo>
                    <a:pt x="186764" y="284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484725" y="1524592"/>
              <a:ext cx="73701" cy="222293"/>
            </a:xfrm>
            <a:custGeom>
              <a:avLst/>
              <a:gdLst/>
              <a:ahLst/>
              <a:cxnLst/>
              <a:rect l="0" t="0" r="0" b="0"/>
              <a:pathLst>
                <a:path w="73701" h="222293">
                  <a:moveTo>
                    <a:pt x="0" y="10529"/>
                  </a:moveTo>
                  <a:lnTo>
                    <a:pt x="23720" y="54491"/>
                  </a:lnTo>
                  <a:lnTo>
                    <a:pt x="45123" y="116981"/>
                  </a:lnTo>
                  <a:lnTo>
                    <a:pt x="55150" y="145579"/>
                  </a:lnTo>
                  <a:lnTo>
                    <a:pt x="64706" y="205358"/>
                  </a:lnTo>
                  <a:lnTo>
                    <a:pt x="67704" y="217624"/>
                  </a:lnTo>
                  <a:lnTo>
                    <a:pt x="67363" y="222292"/>
                  </a:lnTo>
                  <a:lnTo>
                    <a:pt x="64796" y="221894"/>
                  </a:lnTo>
                  <a:lnTo>
                    <a:pt x="60745" y="218119"/>
                  </a:lnTo>
                  <a:lnTo>
                    <a:pt x="49454" y="196039"/>
                  </a:lnTo>
                  <a:lnTo>
                    <a:pt x="31628" y="135419"/>
                  </a:lnTo>
                  <a:lnTo>
                    <a:pt x="26925" y="109320"/>
                  </a:lnTo>
                  <a:lnTo>
                    <a:pt x="28735" y="86021"/>
                  </a:lnTo>
                  <a:lnTo>
                    <a:pt x="47834" y="42468"/>
                  </a:lnTo>
                  <a:lnTo>
                    <a:pt x="73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653181" y="1524592"/>
              <a:ext cx="63172" cy="178986"/>
            </a:xfrm>
            <a:custGeom>
              <a:avLst/>
              <a:gdLst/>
              <a:ahLst/>
              <a:cxnLst/>
              <a:rect l="0" t="0" r="0" b="0"/>
              <a:pathLst>
                <a:path w="63172" h="178986">
                  <a:moveTo>
                    <a:pt x="0" y="0"/>
                  </a:moveTo>
                  <a:lnTo>
                    <a:pt x="9065" y="58617"/>
                  </a:lnTo>
                  <a:lnTo>
                    <a:pt x="21789" y="115214"/>
                  </a:lnTo>
                  <a:lnTo>
                    <a:pt x="35240" y="157809"/>
                  </a:lnTo>
                  <a:lnTo>
                    <a:pt x="39871" y="164868"/>
                  </a:lnTo>
                  <a:lnTo>
                    <a:pt x="45298" y="169573"/>
                  </a:lnTo>
                  <a:lnTo>
                    <a:pt x="63171" y="1789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726881" y="1429836"/>
              <a:ext cx="20407" cy="494840"/>
            </a:xfrm>
            <a:custGeom>
              <a:avLst/>
              <a:gdLst/>
              <a:ahLst/>
              <a:cxnLst/>
              <a:rect l="0" t="0" r="0" b="0"/>
              <a:pathLst>
                <a:path w="20407" h="494840">
                  <a:moveTo>
                    <a:pt x="10528" y="0"/>
                  </a:moveTo>
                  <a:lnTo>
                    <a:pt x="17764" y="27556"/>
                  </a:lnTo>
                  <a:lnTo>
                    <a:pt x="20406" y="90017"/>
                  </a:lnTo>
                  <a:lnTo>
                    <a:pt x="17744" y="149114"/>
                  </a:lnTo>
                  <a:lnTo>
                    <a:pt x="12667" y="204839"/>
                  </a:lnTo>
                  <a:lnTo>
                    <a:pt x="8042" y="257225"/>
                  </a:lnTo>
                  <a:lnTo>
                    <a:pt x="2383" y="314081"/>
                  </a:lnTo>
                  <a:lnTo>
                    <a:pt x="706" y="367972"/>
                  </a:lnTo>
                  <a:lnTo>
                    <a:pt x="209" y="417864"/>
                  </a:lnTo>
                  <a:lnTo>
                    <a:pt x="62" y="459164"/>
                  </a:lnTo>
                  <a:lnTo>
                    <a:pt x="0" y="4948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853223" y="1587763"/>
            <a:ext cx="2547898" cy="568540"/>
            <a:chOff x="2853223" y="1587763"/>
            <a:chExt cx="2547898" cy="568540"/>
          </a:xfrm>
        </p:grpSpPr>
        <p:sp>
          <p:nvSpPr>
            <p:cNvPr id="71" name="Freeform 70"/>
            <p:cNvSpPr/>
            <p:nvPr/>
          </p:nvSpPr>
          <p:spPr>
            <a:xfrm>
              <a:off x="2853223" y="1766748"/>
              <a:ext cx="210571" cy="31586"/>
            </a:xfrm>
            <a:custGeom>
              <a:avLst/>
              <a:gdLst/>
              <a:ahLst/>
              <a:cxnLst/>
              <a:rect l="0" t="0" r="0" b="0"/>
              <a:pathLst>
                <a:path w="210571" h="31586">
                  <a:moveTo>
                    <a:pt x="0" y="31585"/>
                  </a:moveTo>
                  <a:lnTo>
                    <a:pt x="53875" y="13627"/>
                  </a:lnTo>
                  <a:lnTo>
                    <a:pt x="101239" y="3038"/>
                  </a:lnTo>
                  <a:lnTo>
                    <a:pt x="160638" y="600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148021" y="1714105"/>
              <a:ext cx="42115" cy="200043"/>
            </a:xfrm>
            <a:custGeom>
              <a:avLst/>
              <a:gdLst/>
              <a:ahLst/>
              <a:cxnLst/>
              <a:rect l="0" t="0" r="0" b="0"/>
              <a:pathLst>
                <a:path w="42115" h="200043">
                  <a:moveTo>
                    <a:pt x="0" y="0"/>
                  </a:moveTo>
                  <a:lnTo>
                    <a:pt x="17958" y="55045"/>
                  </a:lnTo>
                  <a:lnTo>
                    <a:pt x="28547" y="106453"/>
                  </a:lnTo>
                  <a:lnTo>
                    <a:pt x="38421" y="166054"/>
                  </a:lnTo>
                  <a:lnTo>
                    <a:pt x="42114" y="2000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211192" y="1640406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284891" y="1695993"/>
              <a:ext cx="210571" cy="197098"/>
            </a:xfrm>
            <a:custGeom>
              <a:avLst/>
              <a:gdLst/>
              <a:ahLst/>
              <a:cxnLst/>
              <a:rect l="0" t="0" r="0" b="0"/>
              <a:pathLst>
                <a:path w="210571" h="197098">
                  <a:moveTo>
                    <a:pt x="0" y="81283"/>
                  </a:moveTo>
                  <a:lnTo>
                    <a:pt x="17959" y="135158"/>
                  </a:lnTo>
                  <a:lnTo>
                    <a:pt x="36301" y="189016"/>
                  </a:lnTo>
                  <a:lnTo>
                    <a:pt x="32154" y="134569"/>
                  </a:lnTo>
                  <a:lnTo>
                    <a:pt x="34094" y="94472"/>
                  </a:lnTo>
                  <a:lnTo>
                    <a:pt x="54525" y="42121"/>
                  </a:lnTo>
                  <a:lnTo>
                    <a:pt x="68687" y="20594"/>
                  </a:lnTo>
                  <a:lnTo>
                    <a:pt x="86680" y="3228"/>
                  </a:lnTo>
                  <a:lnTo>
                    <a:pt x="96391" y="0"/>
                  </a:lnTo>
                  <a:lnTo>
                    <a:pt x="116540" y="2654"/>
                  </a:lnTo>
                  <a:lnTo>
                    <a:pt x="142025" y="17301"/>
                  </a:lnTo>
                  <a:lnTo>
                    <a:pt x="153980" y="32960"/>
                  </a:lnTo>
                  <a:lnTo>
                    <a:pt x="178638" y="92191"/>
                  </a:lnTo>
                  <a:lnTo>
                    <a:pt x="196486" y="151740"/>
                  </a:lnTo>
                  <a:lnTo>
                    <a:pt x="210570" y="1970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527047" y="1735162"/>
              <a:ext cx="157928" cy="191861"/>
            </a:xfrm>
            <a:custGeom>
              <a:avLst/>
              <a:gdLst/>
              <a:ahLst/>
              <a:cxnLst/>
              <a:rect l="0" t="0" r="0" b="0"/>
              <a:pathLst>
                <a:path w="157928" h="191861">
                  <a:moveTo>
                    <a:pt x="0" y="10529"/>
                  </a:moveTo>
                  <a:lnTo>
                    <a:pt x="16767" y="16118"/>
                  </a:lnTo>
                  <a:lnTo>
                    <a:pt x="28119" y="28221"/>
                  </a:lnTo>
                  <a:lnTo>
                    <a:pt x="52338" y="84857"/>
                  </a:lnTo>
                  <a:lnTo>
                    <a:pt x="73672" y="147454"/>
                  </a:lnTo>
                  <a:lnTo>
                    <a:pt x="87732" y="189524"/>
                  </a:lnTo>
                  <a:lnTo>
                    <a:pt x="90074" y="191860"/>
                  </a:lnTo>
                  <a:lnTo>
                    <a:pt x="91634" y="188738"/>
                  </a:lnTo>
                  <a:lnTo>
                    <a:pt x="94345" y="130270"/>
                  </a:lnTo>
                  <a:lnTo>
                    <a:pt x="97795" y="76902"/>
                  </a:lnTo>
                  <a:lnTo>
                    <a:pt x="109304" y="43063"/>
                  </a:lnTo>
                  <a:lnTo>
                    <a:pt x="114983" y="32218"/>
                  </a:lnTo>
                  <a:lnTo>
                    <a:pt x="130652" y="17049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740299" y="1714105"/>
              <a:ext cx="126593" cy="211131"/>
            </a:xfrm>
            <a:custGeom>
              <a:avLst/>
              <a:gdLst/>
              <a:ahLst/>
              <a:cxnLst/>
              <a:rect l="0" t="0" r="0" b="0"/>
              <a:pathLst>
                <a:path w="126593" h="211131">
                  <a:moveTo>
                    <a:pt x="71017" y="0"/>
                  </a:moveTo>
                  <a:lnTo>
                    <a:pt x="54250" y="5589"/>
                  </a:lnTo>
                  <a:lnTo>
                    <a:pt x="39778" y="17692"/>
                  </a:lnTo>
                  <a:lnTo>
                    <a:pt x="21597" y="44237"/>
                  </a:lnTo>
                  <a:lnTo>
                    <a:pt x="2421" y="96206"/>
                  </a:lnTo>
                  <a:lnTo>
                    <a:pt x="0" y="133661"/>
                  </a:lnTo>
                  <a:lnTo>
                    <a:pt x="3579" y="156501"/>
                  </a:lnTo>
                  <a:lnTo>
                    <a:pt x="12189" y="175231"/>
                  </a:lnTo>
                  <a:lnTo>
                    <a:pt x="24984" y="191354"/>
                  </a:lnTo>
                  <a:lnTo>
                    <a:pt x="42369" y="206319"/>
                  </a:lnTo>
                  <a:lnTo>
                    <a:pt x="53088" y="210076"/>
                  </a:lnTo>
                  <a:lnTo>
                    <a:pt x="77477" y="211130"/>
                  </a:lnTo>
                  <a:lnTo>
                    <a:pt x="97675" y="204580"/>
                  </a:lnTo>
                  <a:lnTo>
                    <a:pt x="106336" y="199558"/>
                  </a:lnTo>
                  <a:lnTo>
                    <a:pt x="119080" y="181499"/>
                  </a:lnTo>
                  <a:lnTo>
                    <a:pt x="124116" y="170133"/>
                  </a:lnTo>
                  <a:lnTo>
                    <a:pt x="126592" y="145025"/>
                  </a:lnTo>
                  <a:lnTo>
                    <a:pt x="118650" y="90778"/>
                  </a:lnTo>
                  <a:lnTo>
                    <a:pt x="109177" y="54583"/>
                  </a:lnTo>
                  <a:lnTo>
                    <a:pt x="102307" y="46918"/>
                  </a:lnTo>
                  <a:lnTo>
                    <a:pt x="82194" y="38400"/>
                  </a:lnTo>
                  <a:lnTo>
                    <a:pt x="72619" y="39638"/>
                  </a:lnTo>
                  <a:lnTo>
                    <a:pt x="39432" y="631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000829" y="1619349"/>
              <a:ext cx="21058" cy="305327"/>
            </a:xfrm>
            <a:custGeom>
              <a:avLst/>
              <a:gdLst/>
              <a:ahLst/>
              <a:cxnLst/>
              <a:rect l="0" t="0" r="0" b="0"/>
              <a:pathLst>
                <a:path w="21058" h="305327">
                  <a:moveTo>
                    <a:pt x="0" y="0"/>
                  </a:moveTo>
                  <a:lnTo>
                    <a:pt x="0" y="57264"/>
                  </a:lnTo>
                  <a:lnTo>
                    <a:pt x="0" y="106654"/>
                  </a:lnTo>
                  <a:lnTo>
                    <a:pt x="0" y="155213"/>
                  </a:lnTo>
                  <a:lnTo>
                    <a:pt x="0" y="213543"/>
                  </a:lnTo>
                  <a:lnTo>
                    <a:pt x="11453" y="272746"/>
                  </a:lnTo>
                  <a:lnTo>
                    <a:pt x="21057" y="3053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089809" y="1777276"/>
              <a:ext cx="153177" cy="158030"/>
            </a:xfrm>
            <a:custGeom>
              <a:avLst/>
              <a:gdLst/>
              <a:ahLst/>
              <a:cxnLst/>
              <a:rect l="0" t="0" r="0" b="0"/>
              <a:pathLst>
                <a:path w="153177" h="158030">
                  <a:moveTo>
                    <a:pt x="16305" y="0"/>
                  </a:moveTo>
                  <a:lnTo>
                    <a:pt x="9069" y="27556"/>
                  </a:lnTo>
                  <a:lnTo>
                    <a:pt x="3307" y="80659"/>
                  </a:lnTo>
                  <a:lnTo>
                    <a:pt x="0" y="103699"/>
                  </a:lnTo>
                  <a:lnTo>
                    <a:pt x="2430" y="125637"/>
                  </a:lnTo>
                  <a:lnTo>
                    <a:pt x="10528" y="143966"/>
                  </a:lnTo>
                  <a:lnTo>
                    <a:pt x="15963" y="152129"/>
                  </a:lnTo>
                  <a:lnTo>
                    <a:pt x="23096" y="156402"/>
                  </a:lnTo>
                  <a:lnTo>
                    <a:pt x="40380" y="158029"/>
                  </a:lnTo>
                  <a:lnTo>
                    <a:pt x="48733" y="154486"/>
                  </a:lnTo>
                  <a:lnTo>
                    <a:pt x="64253" y="141190"/>
                  </a:lnTo>
                  <a:lnTo>
                    <a:pt x="92110" y="96823"/>
                  </a:lnTo>
                  <a:lnTo>
                    <a:pt x="104927" y="62614"/>
                  </a:lnTo>
                  <a:lnTo>
                    <a:pt x="109244" y="32720"/>
                  </a:lnTo>
                  <a:lnTo>
                    <a:pt x="109850" y="34682"/>
                  </a:lnTo>
                  <a:lnTo>
                    <a:pt x="116411" y="65863"/>
                  </a:lnTo>
                  <a:lnTo>
                    <a:pt x="135790" y="126579"/>
                  </a:lnTo>
                  <a:lnTo>
                    <a:pt x="142719" y="138145"/>
                  </a:lnTo>
                  <a:lnTo>
                    <a:pt x="153176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285099" y="1733823"/>
              <a:ext cx="141131" cy="190853"/>
            </a:xfrm>
            <a:custGeom>
              <a:avLst/>
              <a:gdLst/>
              <a:ahLst/>
              <a:cxnLst/>
              <a:rect l="0" t="0" r="0" b="0"/>
              <a:pathLst>
                <a:path w="141131" h="190853">
                  <a:moveTo>
                    <a:pt x="0" y="11868"/>
                  </a:moveTo>
                  <a:lnTo>
                    <a:pt x="17958" y="65743"/>
                  </a:lnTo>
                  <a:lnTo>
                    <a:pt x="28547" y="113107"/>
                  </a:lnTo>
                  <a:lnTo>
                    <a:pt x="30985" y="172505"/>
                  </a:lnTo>
                  <a:lnTo>
                    <a:pt x="30016" y="177451"/>
                  </a:lnTo>
                  <a:lnTo>
                    <a:pt x="28199" y="176069"/>
                  </a:lnTo>
                  <a:lnTo>
                    <a:pt x="14761" y="135093"/>
                  </a:lnTo>
                  <a:lnTo>
                    <a:pt x="11364" y="81139"/>
                  </a:lnTo>
                  <a:lnTo>
                    <a:pt x="16283" y="25681"/>
                  </a:lnTo>
                  <a:lnTo>
                    <a:pt x="21383" y="16397"/>
                  </a:lnTo>
                  <a:lnTo>
                    <a:pt x="36410" y="2962"/>
                  </a:lnTo>
                  <a:lnTo>
                    <a:pt x="45330" y="82"/>
                  </a:lnTo>
                  <a:lnTo>
                    <a:pt x="64600" y="0"/>
                  </a:lnTo>
                  <a:lnTo>
                    <a:pt x="81743" y="6983"/>
                  </a:lnTo>
                  <a:lnTo>
                    <a:pt x="89591" y="12121"/>
                  </a:lnTo>
                  <a:lnTo>
                    <a:pt x="101429" y="27188"/>
                  </a:lnTo>
                  <a:lnTo>
                    <a:pt x="122324" y="82905"/>
                  </a:lnTo>
                  <a:lnTo>
                    <a:pt x="140313" y="137859"/>
                  </a:lnTo>
                  <a:lnTo>
                    <a:pt x="141130" y="159111"/>
                  </a:lnTo>
                  <a:lnTo>
                    <a:pt x="136870" y="1908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453555" y="1587763"/>
              <a:ext cx="63171" cy="305328"/>
            </a:xfrm>
            <a:custGeom>
              <a:avLst/>
              <a:gdLst/>
              <a:ahLst/>
              <a:cxnLst/>
              <a:rect l="0" t="0" r="0" b="0"/>
              <a:pathLst>
                <a:path w="63171" h="305328">
                  <a:moveTo>
                    <a:pt x="0" y="0"/>
                  </a:moveTo>
                  <a:lnTo>
                    <a:pt x="17958" y="53875"/>
                  </a:lnTo>
                  <a:lnTo>
                    <a:pt x="28547" y="101239"/>
                  </a:lnTo>
                  <a:lnTo>
                    <a:pt x="36574" y="160638"/>
                  </a:lnTo>
                  <a:lnTo>
                    <a:pt x="49425" y="216261"/>
                  </a:lnTo>
                  <a:lnTo>
                    <a:pt x="61130" y="278693"/>
                  </a:lnTo>
                  <a:lnTo>
                    <a:pt x="63170" y="3053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421969" y="1766748"/>
              <a:ext cx="115815" cy="31586"/>
            </a:xfrm>
            <a:custGeom>
              <a:avLst/>
              <a:gdLst/>
              <a:ahLst/>
              <a:cxnLst/>
              <a:rect l="0" t="0" r="0" b="0"/>
              <a:pathLst>
                <a:path w="115815" h="31586">
                  <a:moveTo>
                    <a:pt x="0" y="31585"/>
                  </a:moveTo>
                  <a:lnTo>
                    <a:pt x="58617" y="7866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572116" y="1711514"/>
              <a:ext cx="218352" cy="223691"/>
            </a:xfrm>
            <a:custGeom>
              <a:avLst/>
              <a:gdLst/>
              <a:ahLst/>
              <a:cxnLst/>
              <a:rect l="0" t="0" r="0" b="0"/>
              <a:pathLst>
                <a:path w="218352" h="223691">
                  <a:moveTo>
                    <a:pt x="186765" y="107876"/>
                  </a:moveTo>
                  <a:lnTo>
                    <a:pt x="184425" y="69358"/>
                  </a:lnTo>
                  <a:lnTo>
                    <a:pt x="157457" y="22504"/>
                  </a:lnTo>
                  <a:lnTo>
                    <a:pt x="140984" y="8322"/>
                  </a:lnTo>
                  <a:lnTo>
                    <a:pt x="131678" y="2902"/>
                  </a:lnTo>
                  <a:lnTo>
                    <a:pt x="111979" y="0"/>
                  </a:lnTo>
                  <a:lnTo>
                    <a:pt x="70737" y="7669"/>
                  </a:lnTo>
                  <a:lnTo>
                    <a:pt x="44892" y="22683"/>
                  </a:lnTo>
                  <a:lnTo>
                    <a:pt x="22416" y="47539"/>
                  </a:lnTo>
                  <a:lnTo>
                    <a:pt x="6528" y="77130"/>
                  </a:lnTo>
                  <a:lnTo>
                    <a:pt x="0" y="113714"/>
                  </a:lnTo>
                  <a:lnTo>
                    <a:pt x="3655" y="148600"/>
                  </a:lnTo>
                  <a:lnTo>
                    <a:pt x="17737" y="181164"/>
                  </a:lnTo>
                  <a:lnTo>
                    <a:pt x="33263" y="196211"/>
                  </a:lnTo>
                  <a:lnTo>
                    <a:pt x="53031" y="205628"/>
                  </a:lnTo>
                  <a:lnTo>
                    <a:pt x="89298" y="209759"/>
                  </a:lnTo>
                  <a:lnTo>
                    <a:pt x="111861" y="206580"/>
                  </a:lnTo>
                  <a:lnTo>
                    <a:pt x="130468" y="198148"/>
                  </a:lnTo>
                  <a:lnTo>
                    <a:pt x="138705" y="192624"/>
                  </a:lnTo>
                  <a:lnTo>
                    <a:pt x="161477" y="162492"/>
                  </a:lnTo>
                  <a:lnTo>
                    <a:pt x="179387" y="118578"/>
                  </a:lnTo>
                  <a:lnTo>
                    <a:pt x="179506" y="118520"/>
                  </a:lnTo>
                  <a:lnTo>
                    <a:pt x="178417" y="121991"/>
                  </a:lnTo>
                  <a:lnTo>
                    <a:pt x="187976" y="162377"/>
                  </a:lnTo>
                  <a:lnTo>
                    <a:pt x="218351" y="2236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832581" y="1735162"/>
              <a:ext cx="94757" cy="173271"/>
            </a:xfrm>
            <a:custGeom>
              <a:avLst/>
              <a:gdLst/>
              <a:ahLst/>
              <a:cxnLst/>
              <a:rect l="0" t="0" r="0" b="0"/>
              <a:pathLst>
                <a:path w="94757" h="173271">
                  <a:moveTo>
                    <a:pt x="0" y="10529"/>
                  </a:moveTo>
                  <a:lnTo>
                    <a:pt x="3119" y="53220"/>
                  </a:lnTo>
                  <a:lnTo>
                    <a:pt x="17958" y="106531"/>
                  </a:lnTo>
                  <a:lnTo>
                    <a:pt x="35149" y="167003"/>
                  </a:lnTo>
                  <a:lnTo>
                    <a:pt x="35130" y="172167"/>
                  </a:lnTo>
                  <a:lnTo>
                    <a:pt x="32779" y="173270"/>
                  </a:lnTo>
                  <a:lnTo>
                    <a:pt x="28871" y="171665"/>
                  </a:lnTo>
                  <a:lnTo>
                    <a:pt x="21410" y="160524"/>
                  </a:lnTo>
                  <a:lnTo>
                    <a:pt x="7088" y="119186"/>
                  </a:lnTo>
                  <a:lnTo>
                    <a:pt x="6269" y="96256"/>
                  </a:lnTo>
                  <a:lnTo>
                    <a:pt x="15276" y="52939"/>
                  </a:lnTo>
                  <a:lnTo>
                    <a:pt x="27846" y="34837"/>
                  </a:lnTo>
                  <a:lnTo>
                    <a:pt x="46301" y="20162"/>
                  </a:lnTo>
                  <a:lnTo>
                    <a:pt x="947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001037" y="1766748"/>
              <a:ext cx="42114" cy="168457"/>
            </a:xfrm>
            <a:custGeom>
              <a:avLst/>
              <a:gdLst/>
              <a:ahLst/>
              <a:cxnLst/>
              <a:rect l="0" t="0" r="0" b="0"/>
              <a:pathLst>
                <a:path w="42114" h="168457">
                  <a:moveTo>
                    <a:pt x="0" y="0"/>
                  </a:moveTo>
                  <a:lnTo>
                    <a:pt x="14654" y="58617"/>
                  </a:lnTo>
                  <a:lnTo>
                    <a:pt x="28197" y="111621"/>
                  </a:lnTo>
                  <a:lnTo>
                    <a:pt x="42113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011565" y="1640406"/>
              <a:ext cx="1" cy="31586"/>
            </a:xfrm>
            <a:custGeom>
              <a:avLst/>
              <a:gdLst/>
              <a:ahLst/>
              <a:cxnLst/>
              <a:rect l="0" t="0" r="0" b="0"/>
              <a:pathLst>
                <a:path w="1" h="31586">
                  <a:moveTo>
                    <a:pt x="0" y="31585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137907" y="1629877"/>
              <a:ext cx="63172" cy="326385"/>
            </a:xfrm>
            <a:custGeom>
              <a:avLst/>
              <a:gdLst/>
              <a:ahLst/>
              <a:cxnLst/>
              <a:rect l="0" t="0" r="0" b="0"/>
              <a:pathLst>
                <a:path w="63172" h="326385">
                  <a:moveTo>
                    <a:pt x="0" y="0"/>
                  </a:moveTo>
                  <a:lnTo>
                    <a:pt x="3120" y="48931"/>
                  </a:lnTo>
                  <a:lnTo>
                    <a:pt x="9065" y="108061"/>
                  </a:lnTo>
                  <a:lnTo>
                    <a:pt x="11409" y="163632"/>
                  </a:lnTo>
                  <a:lnTo>
                    <a:pt x="19555" y="226053"/>
                  </a:lnTo>
                  <a:lnTo>
                    <a:pt x="32312" y="283536"/>
                  </a:lnTo>
                  <a:lnTo>
                    <a:pt x="40097" y="302661"/>
                  </a:lnTo>
                  <a:lnTo>
                    <a:pt x="63171" y="3263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201078" y="1777276"/>
              <a:ext cx="178985" cy="168457"/>
            </a:xfrm>
            <a:custGeom>
              <a:avLst/>
              <a:gdLst/>
              <a:ahLst/>
              <a:cxnLst/>
              <a:rect l="0" t="0" r="0" b="0"/>
              <a:pathLst>
                <a:path w="178985" h="168457">
                  <a:moveTo>
                    <a:pt x="0" y="0"/>
                  </a:moveTo>
                  <a:lnTo>
                    <a:pt x="24046" y="9576"/>
                  </a:lnTo>
                  <a:lnTo>
                    <a:pt x="80698" y="59898"/>
                  </a:lnTo>
                  <a:lnTo>
                    <a:pt x="129850" y="117214"/>
                  </a:lnTo>
                  <a:lnTo>
                    <a:pt x="157927" y="151965"/>
                  </a:lnTo>
                  <a:lnTo>
                    <a:pt x="178984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253720" y="1714105"/>
              <a:ext cx="147401" cy="442198"/>
            </a:xfrm>
            <a:custGeom>
              <a:avLst/>
              <a:gdLst/>
              <a:ahLst/>
              <a:cxnLst/>
              <a:rect l="0" t="0" r="0" b="0"/>
              <a:pathLst>
                <a:path w="147401" h="442198">
                  <a:moveTo>
                    <a:pt x="147400" y="0"/>
                  </a:moveTo>
                  <a:lnTo>
                    <a:pt x="129441" y="63428"/>
                  </a:lnTo>
                  <a:lnTo>
                    <a:pt x="112613" y="111575"/>
                  </a:lnTo>
                  <a:lnTo>
                    <a:pt x="96928" y="159791"/>
                  </a:lnTo>
                  <a:lnTo>
                    <a:pt x="81148" y="217308"/>
                  </a:lnTo>
                  <a:lnTo>
                    <a:pt x="66765" y="278105"/>
                  </a:lnTo>
                  <a:lnTo>
                    <a:pt x="49540" y="336388"/>
                  </a:lnTo>
                  <a:lnTo>
                    <a:pt x="23954" y="392961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5556970" y="1619349"/>
            <a:ext cx="1539238" cy="558011"/>
            <a:chOff x="5556970" y="1619349"/>
            <a:chExt cx="1539238" cy="558011"/>
          </a:xfrm>
        </p:grpSpPr>
        <p:sp>
          <p:nvSpPr>
            <p:cNvPr id="90" name="Freeform 89"/>
            <p:cNvSpPr/>
            <p:nvPr/>
          </p:nvSpPr>
          <p:spPr>
            <a:xfrm>
              <a:off x="5559054" y="1619349"/>
              <a:ext cx="10523" cy="368498"/>
            </a:xfrm>
            <a:custGeom>
              <a:avLst/>
              <a:gdLst/>
              <a:ahLst/>
              <a:cxnLst/>
              <a:rect l="0" t="0" r="0" b="0"/>
              <a:pathLst>
                <a:path w="10523" h="368498">
                  <a:moveTo>
                    <a:pt x="10522" y="0"/>
                  </a:moveTo>
                  <a:lnTo>
                    <a:pt x="3286" y="27556"/>
                  </a:lnTo>
                  <a:lnTo>
                    <a:pt x="643" y="83778"/>
                  </a:lnTo>
                  <a:lnTo>
                    <a:pt x="121" y="145880"/>
                  </a:lnTo>
                  <a:lnTo>
                    <a:pt x="18" y="207237"/>
                  </a:lnTo>
                  <a:lnTo>
                    <a:pt x="0" y="257285"/>
                  </a:lnTo>
                  <a:lnTo>
                    <a:pt x="3114" y="320360"/>
                  </a:lnTo>
                  <a:lnTo>
                    <a:pt x="10522" y="3684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556970" y="1650934"/>
              <a:ext cx="202119" cy="284271"/>
            </a:xfrm>
            <a:custGeom>
              <a:avLst/>
              <a:gdLst/>
              <a:ahLst/>
              <a:cxnLst/>
              <a:rect l="0" t="0" r="0" b="0"/>
              <a:pathLst>
                <a:path w="202119" h="284271">
                  <a:moveTo>
                    <a:pt x="96833" y="0"/>
                  </a:moveTo>
                  <a:lnTo>
                    <a:pt x="82179" y="53028"/>
                  </a:lnTo>
                  <a:lnTo>
                    <a:pt x="37965" y="115847"/>
                  </a:lnTo>
                  <a:lnTo>
                    <a:pt x="5301" y="160127"/>
                  </a:lnTo>
                  <a:lnTo>
                    <a:pt x="716" y="169923"/>
                  </a:lnTo>
                  <a:lnTo>
                    <a:pt x="0" y="179962"/>
                  </a:lnTo>
                  <a:lnTo>
                    <a:pt x="5443" y="200476"/>
                  </a:lnTo>
                  <a:lnTo>
                    <a:pt x="18781" y="215053"/>
                  </a:lnTo>
                  <a:lnTo>
                    <a:pt x="66061" y="237850"/>
                  </a:lnTo>
                  <a:lnTo>
                    <a:pt x="128490" y="259633"/>
                  </a:lnTo>
                  <a:lnTo>
                    <a:pt x="188086" y="279584"/>
                  </a:lnTo>
                  <a:lnTo>
                    <a:pt x="202118" y="2842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790674" y="1745691"/>
              <a:ext cx="10529" cy="210571"/>
            </a:xfrm>
            <a:custGeom>
              <a:avLst/>
              <a:gdLst/>
              <a:ahLst/>
              <a:cxnLst/>
              <a:rect l="0" t="0" r="0" b="0"/>
              <a:pathLst>
                <a:path w="10529" h="210571">
                  <a:moveTo>
                    <a:pt x="0" y="0"/>
                  </a:moveTo>
                  <a:lnTo>
                    <a:pt x="0" y="54144"/>
                  </a:lnTo>
                  <a:lnTo>
                    <a:pt x="0" y="109091"/>
                  </a:lnTo>
                  <a:lnTo>
                    <a:pt x="8333" y="170690"/>
                  </a:lnTo>
                  <a:lnTo>
                    <a:pt x="10528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801202" y="1693048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871835" y="1750849"/>
              <a:ext cx="171524" cy="179016"/>
            </a:xfrm>
            <a:custGeom>
              <a:avLst/>
              <a:gdLst/>
              <a:ahLst/>
              <a:cxnLst/>
              <a:rect l="0" t="0" r="0" b="0"/>
              <a:pathLst>
                <a:path w="171524" h="179016">
                  <a:moveTo>
                    <a:pt x="171523" y="47484"/>
                  </a:moveTo>
                  <a:lnTo>
                    <a:pt x="161947" y="23438"/>
                  </a:lnTo>
                  <a:lnTo>
                    <a:pt x="151280" y="9111"/>
                  </a:lnTo>
                  <a:lnTo>
                    <a:pt x="129381" y="1183"/>
                  </a:lnTo>
                  <a:lnTo>
                    <a:pt x="102490" y="0"/>
                  </a:lnTo>
                  <a:lnTo>
                    <a:pt x="45795" y="18932"/>
                  </a:lnTo>
                  <a:lnTo>
                    <a:pt x="27516" y="32455"/>
                  </a:lnTo>
                  <a:lnTo>
                    <a:pt x="12764" y="51333"/>
                  </a:lnTo>
                  <a:lnTo>
                    <a:pt x="2307" y="75321"/>
                  </a:lnTo>
                  <a:lnTo>
                    <a:pt x="0" y="101580"/>
                  </a:lnTo>
                  <a:lnTo>
                    <a:pt x="4043" y="126509"/>
                  </a:lnTo>
                  <a:lnTo>
                    <a:pt x="13639" y="145387"/>
                  </a:lnTo>
                  <a:lnTo>
                    <a:pt x="37785" y="169169"/>
                  </a:lnTo>
                  <a:lnTo>
                    <a:pt x="63341" y="177606"/>
                  </a:lnTo>
                  <a:lnTo>
                    <a:pt x="91856" y="179015"/>
                  </a:lnTo>
                  <a:lnTo>
                    <a:pt x="116229" y="171843"/>
                  </a:lnTo>
                  <a:lnTo>
                    <a:pt x="144091" y="154651"/>
                  </a:lnTo>
                  <a:lnTo>
                    <a:pt x="171523" y="1211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043357" y="1629877"/>
              <a:ext cx="21059" cy="315856"/>
            </a:xfrm>
            <a:custGeom>
              <a:avLst/>
              <a:gdLst/>
              <a:ahLst/>
              <a:cxnLst/>
              <a:rect l="0" t="0" r="0" b="0"/>
              <a:pathLst>
                <a:path w="21059" h="315856">
                  <a:moveTo>
                    <a:pt x="1" y="0"/>
                  </a:moveTo>
                  <a:lnTo>
                    <a:pt x="0" y="52051"/>
                  </a:lnTo>
                  <a:lnTo>
                    <a:pt x="0" y="101990"/>
                  </a:lnTo>
                  <a:lnTo>
                    <a:pt x="0" y="160786"/>
                  </a:lnTo>
                  <a:lnTo>
                    <a:pt x="7236" y="218631"/>
                  </a:lnTo>
                  <a:lnTo>
                    <a:pt x="12998" y="278930"/>
                  </a:lnTo>
                  <a:lnTo>
                    <a:pt x="21058" y="3158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106529" y="1766748"/>
              <a:ext cx="168457" cy="200042"/>
            </a:xfrm>
            <a:custGeom>
              <a:avLst/>
              <a:gdLst/>
              <a:ahLst/>
              <a:cxnLst/>
              <a:rect l="0" t="0" r="0" b="0"/>
              <a:pathLst>
                <a:path w="168457" h="200042">
                  <a:moveTo>
                    <a:pt x="0" y="0"/>
                  </a:moveTo>
                  <a:lnTo>
                    <a:pt x="8333" y="48931"/>
                  </a:lnTo>
                  <a:lnTo>
                    <a:pt x="15684" y="102472"/>
                  </a:lnTo>
                  <a:lnTo>
                    <a:pt x="19995" y="155248"/>
                  </a:lnTo>
                  <a:lnTo>
                    <a:pt x="20742" y="187419"/>
                  </a:lnTo>
                  <a:lnTo>
                    <a:pt x="21030" y="129879"/>
                  </a:lnTo>
                  <a:lnTo>
                    <a:pt x="24171" y="73705"/>
                  </a:lnTo>
                  <a:lnTo>
                    <a:pt x="30630" y="47965"/>
                  </a:lnTo>
                  <a:lnTo>
                    <a:pt x="41299" y="28727"/>
                  </a:lnTo>
                  <a:lnTo>
                    <a:pt x="56960" y="15497"/>
                  </a:lnTo>
                  <a:lnTo>
                    <a:pt x="66049" y="10331"/>
                  </a:lnTo>
                  <a:lnTo>
                    <a:pt x="74448" y="9227"/>
                  </a:lnTo>
                  <a:lnTo>
                    <a:pt x="90020" y="14239"/>
                  </a:lnTo>
                  <a:lnTo>
                    <a:pt x="111941" y="35804"/>
                  </a:lnTo>
                  <a:lnTo>
                    <a:pt x="135898" y="93117"/>
                  </a:lnTo>
                  <a:lnTo>
                    <a:pt x="154290" y="148353"/>
                  </a:lnTo>
                  <a:lnTo>
                    <a:pt x="168456" y="2000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287822" y="1774503"/>
              <a:ext cx="134563" cy="183109"/>
            </a:xfrm>
            <a:custGeom>
              <a:avLst/>
              <a:gdLst/>
              <a:ahLst/>
              <a:cxnLst/>
              <a:rect l="0" t="0" r="0" b="0"/>
              <a:pathLst>
                <a:path w="134563" h="183109">
                  <a:moveTo>
                    <a:pt x="124033" y="13302"/>
                  </a:moveTo>
                  <a:lnTo>
                    <a:pt x="112855" y="2123"/>
                  </a:lnTo>
                  <a:lnTo>
                    <a:pt x="106052" y="0"/>
                  </a:lnTo>
                  <a:lnTo>
                    <a:pt x="89136" y="761"/>
                  </a:lnTo>
                  <a:lnTo>
                    <a:pt x="59881" y="13355"/>
                  </a:lnTo>
                  <a:lnTo>
                    <a:pt x="34575" y="31905"/>
                  </a:lnTo>
                  <a:lnTo>
                    <a:pt x="17849" y="57808"/>
                  </a:lnTo>
                  <a:lnTo>
                    <a:pt x="2886" y="106408"/>
                  </a:lnTo>
                  <a:lnTo>
                    <a:pt x="0" y="133451"/>
                  </a:lnTo>
                  <a:lnTo>
                    <a:pt x="4956" y="154829"/>
                  </a:lnTo>
                  <a:lnTo>
                    <a:pt x="9553" y="163805"/>
                  </a:lnTo>
                  <a:lnTo>
                    <a:pt x="24020" y="176898"/>
                  </a:lnTo>
                  <a:lnTo>
                    <a:pt x="32791" y="182028"/>
                  </a:lnTo>
                  <a:lnTo>
                    <a:pt x="40979" y="183108"/>
                  </a:lnTo>
                  <a:lnTo>
                    <a:pt x="56315" y="178068"/>
                  </a:lnTo>
                  <a:lnTo>
                    <a:pt x="67810" y="164910"/>
                  </a:lnTo>
                  <a:lnTo>
                    <a:pt x="92133" y="104384"/>
                  </a:lnTo>
                  <a:lnTo>
                    <a:pt x="106424" y="51181"/>
                  </a:lnTo>
                  <a:lnTo>
                    <a:pt x="109954" y="45573"/>
                  </a:lnTo>
                  <a:lnTo>
                    <a:pt x="113477" y="45345"/>
                  </a:lnTo>
                  <a:lnTo>
                    <a:pt x="116996" y="48702"/>
                  </a:lnTo>
                  <a:lnTo>
                    <a:pt x="120905" y="64910"/>
                  </a:lnTo>
                  <a:lnTo>
                    <a:pt x="123415" y="119032"/>
                  </a:lnTo>
                  <a:lnTo>
                    <a:pt x="134562" y="181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485555" y="1787805"/>
              <a:ext cx="21057" cy="357970"/>
            </a:xfrm>
            <a:custGeom>
              <a:avLst/>
              <a:gdLst/>
              <a:ahLst/>
              <a:cxnLst/>
              <a:rect l="0" t="0" r="0" b="0"/>
              <a:pathLst>
                <a:path w="21057" h="357970">
                  <a:moveTo>
                    <a:pt x="0" y="0"/>
                  </a:moveTo>
                  <a:lnTo>
                    <a:pt x="9064" y="58617"/>
                  </a:lnTo>
                  <a:lnTo>
                    <a:pt x="17474" y="120026"/>
                  </a:lnTo>
                  <a:lnTo>
                    <a:pt x="20349" y="181549"/>
                  </a:lnTo>
                  <a:lnTo>
                    <a:pt x="20847" y="232387"/>
                  </a:lnTo>
                  <a:lnTo>
                    <a:pt x="20994" y="281375"/>
                  </a:lnTo>
                  <a:lnTo>
                    <a:pt x="21038" y="322406"/>
                  </a:lnTo>
                  <a:lnTo>
                    <a:pt x="21056" y="3579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475026" y="1805599"/>
              <a:ext cx="150359" cy="192777"/>
            </a:xfrm>
            <a:custGeom>
              <a:avLst/>
              <a:gdLst/>
              <a:ahLst/>
              <a:cxnLst/>
              <a:rect l="0" t="0" r="0" b="0"/>
              <a:pathLst>
                <a:path w="150359" h="192777">
                  <a:moveTo>
                    <a:pt x="0" y="34848"/>
                  </a:moveTo>
                  <a:lnTo>
                    <a:pt x="5590" y="18081"/>
                  </a:lnTo>
                  <a:lnTo>
                    <a:pt x="17692" y="6729"/>
                  </a:lnTo>
                  <a:lnTo>
                    <a:pt x="25833" y="2064"/>
                  </a:lnTo>
                  <a:lnTo>
                    <a:pt x="47357" y="0"/>
                  </a:lnTo>
                  <a:lnTo>
                    <a:pt x="93713" y="8207"/>
                  </a:lnTo>
                  <a:lnTo>
                    <a:pt x="120444" y="23315"/>
                  </a:lnTo>
                  <a:lnTo>
                    <a:pt x="132689" y="39081"/>
                  </a:lnTo>
                  <a:lnTo>
                    <a:pt x="150083" y="83387"/>
                  </a:lnTo>
                  <a:lnTo>
                    <a:pt x="150358" y="94114"/>
                  </a:lnTo>
                  <a:lnTo>
                    <a:pt x="133520" y="141236"/>
                  </a:lnTo>
                  <a:lnTo>
                    <a:pt x="120174" y="155441"/>
                  </a:lnTo>
                  <a:lnTo>
                    <a:pt x="83010" y="174093"/>
                  </a:lnTo>
                  <a:lnTo>
                    <a:pt x="21057" y="1927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664539" y="1808862"/>
              <a:ext cx="30082" cy="368498"/>
            </a:xfrm>
            <a:custGeom>
              <a:avLst/>
              <a:gdLst/>
              <a:ahLst/>
              <a:cxnLst/>
              <a:rect l="0" t="0" r="0" b="0"/>
              <a:pathLst>
                <a:path w="30082" h="368498">
                  <a:moveTo>
                    <a:pt x="0" y="0"/>
                  </a:moveTo>
                  <a:lnTo>
                    <a:pt x="9065" y="58616"/>
                  </a:lnTo>
                  <a:lnTo>
                    <a:pt x="17475" y="113960"/>
                  </a:lnTo>
                  <a:lnTo>
                    <a:pt x="20349" y="176885"/>
                  </a:lnTo>
                  <a:lnTo>
                    <a:pt x="26506" y="240311"/>
                  </a:lnTo>
                  <a:lnTo>
                    <a:pt x="30081" y="291781"/>
                  </a:lnTo>
                  <a:lnTo>
                    <a:pt x="23054" y="349946"/>
                  </a:lnTo>
                  <a:lnTo>
                    <a:pt x="21057" y="3684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685596" y="1816128"/>
              <a:ext cx="102444" cy="192776"/>
            </a:xfrm>
            <a:custGeom>
              <a:avLst/>
              <a:gdLst/>
              <a:ahLst/>
              <a:cxnLst/>
              <a:rect l="0" t="0" r="0" b="0"/>
              <a:pathLst>
                <a:path w="102444" h="192776">
                  <a:moveTo>
                    <a:pt x="0" y="34848"/>
                  </a:moveTo>
                  <a:lnTo>
                    <a:pt x="5589" y="18080"/>
                  </a:lnTo>
                  <a:lnTo>
                    <a:pt x="17693" y="6728"/>
                  </a:lnTo>
                  <a:lnTo>
                    <a:pt x="25833" y="2064"/>
                  </a:lnTo>
                  <a:lnTo>
                    <a:pt x="44237" y="0"/>
                  </a:lnTo>
                  <a:lnTo>
                    <a:pt x="54058" y="1087"/>
                  </a:lnTo>
                  <a:lnTo>
                    <a:pt x="71209" y="11654"/>
                  </a:lnTo>
                  <a:lnTo>
                    <a:pt x="85461" y="28049"/>
                  </a:lnTo>
                  <a:lnTo>
                    <a:pt x="95695" y="47034"/>
                  </a:lnTo>
                  <a:lnTo>
                    <a:pt x="102443" y="88631"/>
                  </a:lnTo>
                  <a:lnTo>
                    <a:pt x="98854" y="132412"/>
                  </a:lnTo>
                  <a:lnTo>
                    <a:pt x="87219" y="154639"/>
                  </a:lnTo>
                  <a:lnTo>
                    <a:pt x="70350" y="171146"/>
                  </a:lnTo>
                  <a:lnTo>
                    <a:pt x="37163" y="188156"/>
                  </a:lnTo>
                  <a:lnTo>
                    <a:pt x="21057" y="1927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808829" y="1766649"/>
              <a:ext cx="125464" cy="168556"/>
            </a:xfrm>
            <a:custGeom>
              <a:avLst/>
              <a:gdLst/>
              <a:ahLst/>
              <a:cxnLst/>
              <a:rect l="0" t="0" r="0" b="0"/>
              <a:pathLst>
                <a:path w="125464" h="168556">
                  <a:moveTo>
                    <a:pt x="76809" y="126441"/>
                  </a:moveTo>
                  <a:lnTo>
                    <a:pt x="115182" y="97132"/>
                  </a:lnTo>
                  <a:lnTo>
                    <a:pt x="123110" y="77540"/>
                  </a:lnTo>
                  <a:lnTo>
                    <a:pt x="125463" y="54404"/>
                  </a:lnTo>
                  <a:lnTo>
                    <a:pt x="122609" y="32423"/>
                  </a:lnTo>
                  <a:lnTo>
                    <a:pt x="111203" y="14075"/>
                  </a:lnTo>
                  <a:lnTo>
                    <a:pt x="103248" y="5907"/>
                  </a:lnTo>
                  <a:lnTo>
                    <a:pt x="94434" y="1631"/>
                  </a:lnTo>
                  <a:lnTo>
                    <a:pt x="75283" y="0"/>
                  </a:lnTo>
                  <a:lnTo>
                    <a:pt x="55074" y="9414"/>
                  </a:lnTo>
                  <a:lnTo>
                    <a:pt x="19093" y="38463"/>
                  </a:lnTo>
                  <a:lnTo>
                    <a:pt x="2256" y="65278"/>
                  </a:lnTo>
                  <a:lnTo>
                    <a:pt x="0" y="85219"/>
                  </a:lnTo>
                  <a:lnTo>
                    <a:pt x="8084" y="126617"/>
                  </a:lnTo>
                  <a:lnTo>
                    <a:pt x="14615" y="134747"/>
                  </a:lnTo>
                  <a:lnTo>
                    <a:pt x="44992" y="151778"/>
                  </a:lnTo>
                  <a:lnTo>
                    <a:pt x="84172" y="164894"/>
                  </a:lnTo>
                  <a:lnTo>
                    <a:pt x="108394" y="1685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966113" y="1763485"/>
              <a:ext cx="130095" cy="174814"/>
            </a:xfrm>
            <a:custGeom>
              <a:avLst/>
              <a:gdLst/>
              <a:ahLst/>
              <a:cxnLst/>
              <a:rect l="0" t="0" r="0" b="0"/>
              <a:pathLst>
                <a:path w="130095" h="174814">
                  <a:moveTo>
                    <a:pt x="130094" y="34848"/>
                  </a:moveTo>
                  <a:lnTo>
                    <a:pt x="118916" y="18080"/>
                  </a:lnTo>
                  <a:lnTo>
                    <a:pt x="104069" y="6729"/>
                  </a:lnTo>
                  <a:lnTo>
                    <a:pt x="95197" y="2064"/>
                  </a:lnTo>
                  <a:lnTo>
                    <a:pt x="75980" y="0"/>
                  </a:lnTo>
                  <a:lnTo>
                    <a:pt x="55741" y="4152"/>
                  </a:lnTo>
                  <a:lnTo>
                    <a:pt x="35047" y="13797"/>
                  </a:lnTo>
                  <a:lnTo>
                    <a:pt x="20391" y="29002"/>
                  </a:lnTo>
                  <a:lnTo>
                    <a:pt x="1450" y="67358"/>
                  </a:lnTo>
                  <a:lnTo>
                    <a:pt x="0" y="87902"/>
                  </a:lnTo>
                  <a:lnTo>
                    <a:pt x="8600" y="129686"/>
                  </a:lnTo>
                  <a:lnTo>
                    <a:pt x="23777" y="155625"/>
                  </a:lnTo>
                  <a:lnTo>
                    <a:pt x="39559" y="167685"/>
                  </a:lnTo>
                  <a:lnTo>
                    <a:pt x="48680" y="172539"/>
                  </a:lnTo>
                  <a:lnTo>
                    <a:pt x="71294" y="174813"/>
                  </a:lnTo>
                  <a:lnTo>
                    <a:pt x="104093" y="169516"/>
                  </a:lnTo>
                  <a:lnTo>
                    <a:pt x="130094" y="1611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075150" y="1619349"/>
              <a:ext cx="21058" cy="336913"/>
            </a:xfrm>
            <a:custGeom>
              <a:avLst/>
              <a:gdLst/>
              <a:ahLst/>
              <a:cxnLst/>
              <a:rect l="0" t="0" r="0" b="0"/>
              <a:pathLst>
                <a:path w="21058" h="336913">
                  <a:moveTo>
                    <a:pt x="0" y="0"/>
                  </a:moveTo>
                  <a:lnTo>
                    <a:pt x="0" y="58617"/>
                  </a:lnTo>
                  <a:lnTo>
                    <a:pt x="0" y="112791"/>
                  </a:lnTo>
                  <a:lnTo>
                    <a:pt x="0" y="168552"/>
                  </a:lnTo>
                  <a:lnTo>
                    <a:pt x="5590" y="219038"/>
                  </a:lnTo>
                  <a:lnTo>
                    <a:pt x="16788" y="278446"/>
                  </a:lnTo>
                  <a:lnTo>
                    <a:pt x="21057" y="3369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477734" y="619141"/>
            <a:ext cx="3021403" cy="802553"/>
            <a:chOff x="6477734" y="619141"/>
            <a:chExt cx="3021403" cy="802553"/>
          </a:xfrm>
        </p:grpSpPr>
        <p:sp>
          <p:nvSpPr>
            <p:cNvPr id="106" name="Freeform 105"/>
            <p:cNvSpPr/>
            <p:nvPr/>
          </p:nvSpPr>
          <p:spPr>
            <a:xfrm>
              <a:off x="6496083" y="682312"/>
              <a:ext cx="165548" cy="326385"/>
            </a:xfrm>
            <a:custGeom>
              <a:avLst/>
              <a:gdLst/>
              <a:ahLst/>
              <a:cxnLst/>
              <a:rect l="0" t="0" r="0" b="0"/>
              <a:pathLst>
                <a:path w="165548" h="326385">
                  <a:moveTo>
                    <a:pt x="0" y="0"/>
                  </a:moveTo>
                  <a:lnTo>
                    <a:pt x="8333" y="48931"/>
                  </a:lnTo>
                  <a:lnTo>
                    <a:pt x="10094" y="108062"/>
                  </a:lnTo>
                  <a:lnTo>
                    <a:pt x="11613" y="164802"/>
                  </a:lnTo>
                  <a:lnTo>
                    <a:pt x="18845" y="221070"/>
                  </a:lnTo>
                  <a:lnTo>
                    <a:pt x="18904" y="240973"/>
                  </a:lnTo>
                  <a:lnTo>
                    <a:pt x="17282" y="241368"/>
                  </a:lnTo>
                  <a:lnTo>
                    <a:pt x="15030" y="238121"/>
                  </a:lnTo>
                  <a:lnTo>
                    <a:pt x="11121" y="186671"/>
                  </a:lnTo>
                  <a:lnTo>
                    <a:pt x="13131" y="162514"/>
                  </a:lnTo>
                  <a:lnTo>
                    <a:pt x="21824" y="143978"/>
                  </a:lnTo>
                  <a:lnTo>
                    <a:pt x="45460" y="120389"/>
                  </a:lnTo>
                  <a:lnTo>
                    <a:pt x="56043" y="116525"/>
                  </a:lnTo>
                  <a:lnTo>
                    <a:pt x="80281" y="115350"/>
                  </a:lnTo>
                  <a:lnTo>
                    <a:pt x="114644" y="121266"/>
                  </a:lnTo>
                  <a:lnTo>
                    <a:pt x="141464" y="136017"/>
                  </a:lnTo>
                  <a:lnTo>
                    <a:pt x="153730" y="151699"/>
                  </a:lnTo>
                  <a:lnTo>
                    <a:pt x="161911" y="171537"/>
                  </a:lnTo>
                  <a:lnTo>
                    <a:pt x="165547" y="195952"/>
                  </a:lnTo>
                  <a:lnTo>
                    <a:pt x="160924" y="219281"/>
                  </a:lnTo>
                  <a:lnTo>
                    <a:pt x="149900" y="240178"/>
                  </a:lnTo>
                  <a:lnTo>
                    <a:pt x="100117" y="287298"/>
                  </a:lnTo>
                  <a:lnTo>
                    <a:pt x="50928" y="312641"/>
                  </a:lnTo>
                  <a:lnTo>
                    <a:pt x="10528" y="3263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717181" y="644228"/>
              <a:ext cx="25622" cy="406583"/>
            </a:xfrm>
            <a:custGeom>
              <a:avLst/>
              <a:gdLst/>
              <a:ahLst/>
              <a:cxnLst/>
              <a:rect l="0" t="0" r="0" b="0"/>
              <a:pathLst>
                <a:path w="25622" h="406583">
                  <a:moveTo>
                    <a:pt x="10529" y="17027"/>
                  </a:moveTo>
                  <a:lnTo>
                    <a:pt x="16118" y="260"/>
                  </a:lnTo>
                  <a:lnTo>
                    <a:pt x="18934" y="0"/>
                  </a:lnTo>
                  <a:lnTo>
                    <a:pt x="25183" y="12189"/>
                  </a:lnTo>
                  <a:lnTo>
                    <a:pt x="25621" y="30085"/>
                  </a:lnTo>
                  <a:lnTo>
                    <a:pt x="16370" y="81348"/>
                  </a:lnTo>
                  <a:lnTo>
                    <a:pt x="10513" y="139394"/>
                  </a:lnTo>
                  <a:lnTo>
                    <a:pt x="2424" y="195920"/>
                  </a:lnTo>
                  <a:lnTo>
                    <a:pt x="480" y="252146"/>
                  </a:lnTo>
                  <a:lnTo>
                    <a:pt x="95" y="315548"/>
                  </a:lnTo>
                  <a:lnTo>
                    <a:pt x="19" y="371226"/>
                  </a:lnTo>
                  <a:lnTo>
                    <a:pt x="0" y="4065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807272" y="756587"/>
              <a:ext cx="173123" cy="261349"/>
            </a:xfrm>
            <a:custGeom>
              <a:avLst/>
              <a:gdLst/>
              <a:ahLst/>
              <a:cxnLst/>
              <a:rect l="0" t="0" r="0" b="0"/>
              <a:pathLst>
                <a:path w="173123" h="261349">
                  <a:moveTo>
                    <a:pt x="88894" y="62596"/>
                  </a:moveTo>
                  <a:lnTo>
                    <a:pt x="118203" y="33287"/>
                  </a:lnTo>
                  <a:lnTo>
                    <a:pt x="121301" y="25509"/>
                  </a:lnTo>
                  <a:lnTo>
                    <a:pt x="121624" y="7509"/>
                  </a:lnTo>
                  <a:lnTo>
                    <a:pt x="117733" y="2474"/>
                  </a:lnTo>
                  <a:lnTo>
                    <a:pt x="111630" y="288"/>
                  </a:lnTo>
                  <a:lnTo>
                    <a:pt x="104051" y="0"/>
                  </a:lnTo>
                  <a:lnTo>
                    <a:pt x="89392" y="5920"/>
                  </a:lnTo>
                  <a:lnTo>
                    <a:pt x="75077" y="17519"/>
                  </a:lnTo>
                  <a:lnTo>
                    <a:pt x="32762" y="73789"/>
                  </a:lnTo>
                  <a:lnTo>
                    <a:pt x="14031" y="106077"/>
                  </a:lnTo>
                  <a:lnTo>
                    <a:pt x="310" y="166443"/>
                  </a:lnTo>
                  <a:lnTo>
                    <a:pt x="0" y="188299"/>
                  </a:lnTo>
                  <a:lnTo>
                    <a:pt x="4932" y="208541"/>
                  </a:lnTo>
                  <a:lnTo>
                    <a:pt x="14923" y="225336"/>
                  </a:lnTo>
                  <a:lnTo>
                    <a:pt x="39291" y="247946"/>
                  </a:lnTo>
                  <a:lnTo>
                    <a:pt x="61778" y="256108"/>
                  </a:lnTo>
                  <a:lnTo>
                    <a:pt x="114343" y="261348"/>
                  </a:lnTo>
                  <a:lnTo>
                    <a:pt x="150247" y="256666"/>
                  </a:lnTo>
                  <a:lnTo>
                    <a:pt x="162955" y="251015"/>
                  </a:lnTo>
                  <a:lnTo>
                    <a:pt x="173122" y="2415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138322" y="731042"/>
              <a:ext cx="180785" cy="262801"/>
            </a:xfrm>
            <a:custGeom>
              <a:avLst/>
              <a:gdLst/>
              <a:ahLst/>
              <a:cxnLst/>
              <a:rect l="0" t="0" r="0" b="0"/>
              <a:pathLst>
                <a:path w="180785" h="262801">
                  <a:moveTo>
                    <a:pt x="115813" y="24970"/>
                  </a:moveTo>
                  <a:lnTo>
                    <a:pt x="104634" y="13792"/>
                  </a:lnTo>
                  <a:lnTo>
                    <a:pt x="75326" y="1251"/>
                  </a:lnTo>
                  <a:lnTo>
                    <a:pt x="53365" y="0"/>
                  </a:lnTo>
                  <a:lnTo>
                    <a:pt x="33076" y="4514"/>
                  </a:lnTo>
                  <a:lnTo>
                    <a:pt x="16261" y="14318"/>
                  </a:lnTo>
                  <a:lnTo>
                    <a:pt x="12010" y="21378"/>
                  </a:lnTo>
                  <a:lnTo>
                    <a:pt x="10407" y="38582"/>
                  </a:lnTo>
                  <a:lnTo>
                    <a:pt x="13956" y="46913"/>
                  </a:lnTo>
                  <a:lnTo>
                    <a:pt x="27259" y="62408"/>
                  </a:lnTo>
                  <a:lnTo>
                    <a:pt x="54480" y="78697"/>
                  </a:lnTo>
                  <a:lnTo>
                    <a:pt x="102407" y="101470"/>
                  </a:lnTo>
                  <a:lnTo>
                    <a:pt x="163314" y="147966"/>
                  </a:lnTo>
                  <a:lnTo>
                    <a:pt x="179930" y="174497"/>
                  </a:lnTo>
                  <a:lnTo>
                    <a:pt x="180784" y="184316"/>
                  </a:lnTo>
                  <a:lnTo>
                    <a:pt x="175494" y="204585"/>
                  </a:lnTo>
                  <a:lnTo>
                    <a:pt x="159363" y="230138"/>
                  </a:lnTo>
                  <a:lnTo>
                    <a:pt x="128586" y="252527"/>
                  </a:lnTo>
                  <a:lnTo>
                    <a:pt x="89832" y="262800"/>
                  </a:lnTo>
                  <a:lnTo>
                    <a:pt x="54303" y="260255"/>
                  </a:lnTo>
                  <a:lnTo>
                    <a:pt x="0" y="2460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422591" y="650727"/>
              <a:ext cx="31587" cy="326384"/>
            </a:xfrm>
            <a:custGeom>
              <a:avLst/>
              <a:gdLst/>
              <a:ahLst/>
              <a:cxnLst/>
              <a:rect l="0" t="0" r="0" b="0"/>
              <a:pathLst>
                <a:path w="31587" h="326384">
                  <a:moveTo>
                    <a:pt x="0" y="0"/>
                  </a:moveTo>
                  <a:lnTo>
                    <a:pt x="0" y="58617"/>
                  </a:lnTo>
                  <a:lnTo>
                    <a:pt x="7235" y="113961"/>
                  </a:lnTo>
                  <a:lnTo>
                    <a:pt x="12998" y="173766"/>
                  </a:lnTo>
                  <a:lnTo>
                    <a:pt x="19466" y="231246"/>
                  </a:lnTo>
                  <a:lnTo>
                    <a:pt x="29181" y="293361"/>
                  </a:lnTo>
                  <a:lnTo>
                    <a:pt x="31586" y="3263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481896" y="765150"/>
              <a:ext cx="161794" cy="233018"/>
            </a:xfrm>
            <a:custGeom>
              <a:avLst/>
              <a:gdLst/>
              <a:ahLst/>
              <a:cxnLst/>
              <a:rect l="0" t="0" r="0" b="0"/>
              <a:pathLst>
                <a:path w="161794" h="233018">
                  <a:moveTo>
                    <a:pt x="140736" y="54033"/>
                  </a:moveTo>
                  <a:lnTo>
                    <a:pt x="151915" y="42854"/>
                  </a:lnTo>
                  <a:lnTo>
                    <a:pt x="154038" y="36052"/>
                  </a:lnTo>
                  <a:lnTo>
                    <a:pt x="153277" y="19135"/>
                  </a:lnTo>
                  <a:lnTo>
                    <a:pt x="149097" y="12051"/>
                  </a:lnTo>
                  <a:lnTo>
                    <a:pt x="135093" y="1059"/>
                  </a:lnTo>
                  <a:lnTo>
                    <a:pt x="125276" y="0"/>
                  </a:lnTo>
                  <a:lnTo>
                    <a:pt x="89102" y="9687"/>
                  </a:lnTo>
                  <a:lnTo>
                    <a:pt x="51088" y="28545"/>
                  </a:lnTo>
                  <a:lnTo>
                    <a:pt x="25136" y="55840"/>
                  </a:lnTo>
                  <a:lnTo>
                    <a:pt x="1309" y="106913"/>
                  </a:lnTo>
                  <a:lnTo>
                    <a:pt x="0" y="130958"/>
                  </a:lnTo>
                  <a:lnTo>
                    <a:pt x="4487" y="156072"/>
                  </a:lnTo>
                  <a:lnTo>
                    <a:pt x="14281" y="178932"/>
                  </a:lnTo>
                  <a:lnTo>
                    <a:pt x="29552" y="194552"/>
                  </a:lnTo>
                  <a:lnTo>
                    <a:pt x="38537" y="200355"/>
                  </a:lnTo>
                  <a:lnTo>
                    <a:pt x="48037" y="201883"/>
                  </a:lnTo>
                  <a:lnTo>
                    <a:pt x="67951" y="197343"/>
                  </a:lnTo>
                  <a:lnTo>
                    <a:pt x="85381" y="184407"/>
                  </a:lnTo>
                  <a:lnTo>
                    <a:pt x="99756" y="166959"/>
                  </a:lnTo>
                  <a:lnTo>
                    <a:pt x="118518" y="124043"/>
                  </a:lnTo>
                  <a:lnTo>
                    <a:pt x="137074" y="65462"/>
                  </a:lnTo>
                  <a:lnTo>
                    <a:pt x="144178" y="43905"/>
                  </a:lnTo>
                  <a:lnTo>
                    <a:pt x="146540" y="41432"/>
                  </a:lnTo>
                  <a:lnTo>
                    <a:pt x="148115" y="44462"/>
                  </a:lnTo>
                  <a:lnTo>
                    <a:pt x="150850" y="102772"/>
                  </a:lnTo>
                  <a:lnTo>
                    <a:pt x="151183" y="159240"/>
                  </a:lnTo>
                  <a:lnTo>
                    <a:pt x="159591" y="222727"/>
                  </a:lnTo>
                  <a:lnTo>
                    <a:pt x="161793" y="2330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717389" y="756012"/>
              <a:ext cx="136871" cy="190115"/>
            </a:xfrm>
            <a:custGeom>
              <a:avLst/>
              <a:gdLst/>
              <a:ahLst/>
              <a:cxnLst/>
              <a:rect l="0" t="0" r="0" b="0"/>
              <a:pathLst>
                <a:path w="136871" h="190115">
                  <a:moveTo>
                    <a:pt x="0" y="0"/>
                  </a:moveTo>
                  <a:lnTo>
                    <a:pt x="27511" y="53875"/>
                  </a:lnTo>
                  <a:lnTo>
                    <a:pt x="45549" y="116626"/>
                  </a:lnTo>
                  <a:lnTo>
                    <a:pt x="63161" y="177705"/>
                  </a:lnTo>
                  <a:lnTo>
                    <a:pt x="66674" y="188660"/>
                  </a:lnTo>
                  <a:lnTo>
                    <a:pt x="69016" y="190114"/>
                  </a:lnTo>
                  <a:lnTo>
                    <a:pt x="78672" y="135375"/>
                  </a:lnTo>
                  <a:lnTo>
                    <a:pt x="94949" y="74889"/>
                  </a:lnTo>
                  <a:lnTo>
                    <a:pt x="114421" y="31820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902419" y="748186"/>
              <a:ext cx="151883" cy="231823"/>
            </a:xfrm>
            <a:custGeom>
              <a:avLst/>
              <a:gdLst/>
              <a:ahLst/>
              <a:cxnLst/>
              <a:rect l="0" t="0" r="0" b="0"/>
              <a:pathLst>
                <a:path w="151883" h="231823">
                  <a:moveTo>
                    <a:pt x="25540" y="123639"/>
                  </a:moveTo>
                  <a:lnTo>
                    <a:pt x="68201" y="74739"/>
                  </a:lnTo>
                  <a:lnTo>
                    <a:pt x="90249" y="29622"/>
                  </a:lnTo>
                  <a:lnTo>
                    <a:pt x="90905" y="20017"/>
                  </a:lnTo>
                  <a:lnTo>
                    <a:pt x="85397" y="3106"/>
                  </a:lnTo>
                  <a:lnTo>
                    <a:pt x="80653" y="0"/>
                  </a:lnTo>
                  <a:lnTo>
                    <a:pt x="75150" y="269"/>
                  </a:lnTo>
                  <a:lnTo>
                    <a:pt x="43918" y="17512"/>
                  </a:lnTo>
                  <a:lnTo>
                    <a:pt x="30588" y="36307"/>
                  </a:lnTo>
                  <a:lnTo>
                    <a:pt x="8658" y="91645"/>
                  </a:lnTo>
                  <a:lnTo>
                    <a:pt x="0" y="123518"/>
                  </a:lnTo>
                  <a:lnTo>
                    <a:pt x="9252" y="181855"/>
                  </a:lnTo>
                  <a:lnTo>
                    <a:pt x="21810" y="202546"/>
                  </a:lnTo>
                  <a:lnTo>
                    <a:pt x="39090" y="218370"/>
                  </a:lnTo>
                  <a:lnTo>
                    <a:pt x="58468" y="229303"/>
                  </a:lnTo>
                  <a:lnTo>
                    <a:pt x="78779" y="231822"/>
                  </a:lnTo>
                  <a:lnTo>
                    <a:pt x="98335" y="227873"/>
                  </a:lnTo>
                  <a:lnTo>
                    <a:pt x="129953" y="206273"/>
                  </a:lnTo>
                  <a:lnTo>
                    <a:pt x="151882" y="1868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8149058" y="705565"/>
              <a:ext cx="168628" cy="264351"/>
            </a:xfrm>
            <a:custGeom>
              <a:avLst/>
              <a:gdLst/>
              <a:ahLst/>
              <a:cxnLst/>
              <a:rect l="0" t="0" r="0" b="0"/>
              <a:pathLst>
                <a:path w="168628" h="264351">
                  <a:moveTo>
                    <a:pt x="126342" y="8333"/>
                  </a:moveTo>
                  <a:lnTo>
                    <a:pt x="88863" y="0"/>
                  </a:lnTo>
                  <a:lnTo>
                    <a:pt x="65231" y="1120"/>
                  </a:lnTo>
                  <a:lnTo>
                    <a:pt x="33365" y="14904"/>
                  </a:lnTo>
                  <a:lnTo>
                    <a:pt x="16389" y="27241"/>
                  </a:lnTo>
                  <a:lnTo>
                    <a:pt x="12096" y="34977"/>
                  </a:lnTo>
                  <a:lnTo>
                    <a:pt x="10445" y="52930"/>
                  </a:lnTo>
                  <a:lnTo>
                    <a:pt x="16730" y="69488"/>
                  </a:lnTo>
                  <a:lnTo>
                    <a:pt x="21681" y="77179"/>
                  </a:lnTo>
                  <a:lnTo>
                    <a:pt x="36542" y="88844"/>
                  </a:lnTo>
                  <a:lnTo>
                    <a:pt x="95191" y="113292"/>
                  </a:lnTo>
                  <a:lnTo>
                    <a:pt x="146286" y="132292"/>
                  </a:lnTo>
                  <a:lnTo>
                    <a:pt x="162892" y="143754"/>
                  </a:lnTo>
                  <a:lnTo>
                    <a:pt x="167086" y="152426"/>
                  </a:lnTo>
                  <a:lnTo>
                    <a:pt x="168627" y="174540"/>
                  </a:lnTo>
                  <a:lnTo>
                    <a:pt x="162292" y="193727"/>
                  </a:lnTo>
                  <a:lnTo>
                    <a:pt x="139162" y="225108"/>
                  </a:lnTo>
                  <a:lnTo>
                    <a:pt x="103658" y="252667"/>
                  </a:lnTo>
                  <a:lnTo>
                    <a:pt x="83505" y="262375"/>
                  </a:lnTo>
                  <a:lnTo>
                    <a:pt x="62849" y="264350"/>
                  </a:lnTo>
                  <a:lnTo>
                    <a:pt x="20993" y="256086"/>
                  </a:lnTo>
                  <a:lnTo>
                    <a:pt x="9330" y="249857"/>
                  </a:lnTo>
                  <a:lnTo>
                    <a:pt x="0" y="2399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391213" y="619141"/>
              <a:ext cx="168457" cy="315856"/>
            </a:xfrm>
            <a:custGeom>
              <a:avLst/>
              <a:gdLst/>
              <a:ahLst/>
              <a:cxnLst/>
              <a:rect l="0" t="0" r="0" b="0"/>
              <a:pathLst>
                <a:path w="168457" h="315856">
                  <a:moveTo>
                    <a:pt x="0" y="0"/>
                  </a:moveTo>
                  <a:lnTo>
                    <a:pt x="0" y="52051"/>
                  </a:lnTo>
                  <a:lnTo>
                    <a:pt x="5589" y="111538"/>
                  </a:lnTo>
                  <a:lnTo>
                    <a:pt x="17958" y="164319"/>
                  </a:lnTo>
                  <a:lnTo>
                    <a:pt x="31667" y="215992"/>
                  </a:lnTo>
                  <a:lnTo>
                    <a:pt x="46804" y="275192"/>
                  </a:lnTo>
                  <a:lnTo>
                    <a:pt x="46411" y="274708"/>
                  </a:lnTo>
                  <a:lnTo>
                    <a:pt x="44978" y="270877"/>
                  </a:lnTo>
                  <a:lnTo>
                    <a:pt x="42963" y="237538"/>
                  </a:lnTo>
                  <a:lnTo>
                    <a:pt x="48731" y="213197"/>
                  </a:lnTo>
                  <a:lnTo>
                    <a:pt x="76476" y="150750"/>
                  </a:lnTo>
                  <a:lnTo>
                    <a:pt x="90141" y="136020"/>
                  </a:lnTo>
                  <a:lnTo>
                    <a:pt x="107913" y="125574"/>
                  </a:lnTo>
                  <a:lnTo>
                    <a:pt x="116396" y="125830"/>
                  </a:lnTo>
                  <a:lnTo>
                    <a:pt x="124390" y="129511"/>
                  </a:lnTo>
                  <a:lnTo>
                    <a:pt x="132059" y="135474"/>
                  </a:lnTo>
                  <a:lnTo>
                    <a:pt x="140581" y="154577"/>
                  </a:lnTo>
                  <a:lnTo>
                    <a:pt x="153737" y="211299"/>
                  </a:lnTo>
                  <a:lnTo>
                    <a:pt x="162965" y="272220"/>
                  </a:lnTo>
                  <a:lnTo>
                    <a:pt x="168456" y="3158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622840" y="745483"/>
              <a:ext cx="21057" cy="178986"/>
            </a:xfrm>
            <a:custGeom>
              <a:avLst/>
              <a:gdLst/>
              <a:ahLst/>
              <a:cxnLst/>
              <a:rect l="0" t="0" r="0" b="0"/>
              <a:pathLst>
                <a:path w="21057" h="178986">
                  <a:moveTo>
                    <a:pt x="21056" y="0"/>
                  </a:moveTo>
                  <a:lnTo>
                    <a:pt x="21056" y="58617"/>
                  </a:lnTo>
                  <a:lnTo>
                    <a:pt x="13821" y="112791"/>
                  </a:lnTo>
                  <a:lnTo>
                    <a:pt x="8060" y="159194"/>
                  </a:lnTo>
                  <a:lnTo>
                    <a:pt x="0" y="1789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633368" y="65072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738653" y="745483"/>
              <a:ext cx="21058" cy="326385"/>
            </a:xfrm>
            <a:custGeom>
              <a:avLst/>
              <a:gdLst/>
              <a:ahLst/>
              <a:cxnLst/>
              <a:rect l="0" t="0" r="0" b="0"/>
              <a:pathLst>
                <a:path w="21058" h="326385">
                  <a:moveTo>
                    <a:pt x="0" y="0"/>
                  </a:moveTo>
                  <a:lnTo>
                    <a:pt x="8333" y="37478"/>
                  </a:lnTo>
                  <a:lnTo>
                    <a:pt x="10095" y="88902"/>
                  </a:lnTo>
                  <a:lnTo>
                    <a:pt x="10443" y="145290"/>
                  </a:lnTo>
                  <a:lnTo>
                    <a:pt x="10511" y="208420"/>
                  </a:lnTo>
                  <a:lnTo>
                    <a:pt x="10525" y="266298"/>
                  </a:lnTo>
                  <a:lnTo>
                    <a:pt x="21057" y="3263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753645" y="689735"/>
              <a:ext cx="150684" cy="213677"/>
            </a:xfrm>
            <a:custGeom>
              <a:avLst/>
              <a:gdLst/>
              <a:ahLst/>
              <a:cxnLst/>
              <a:rect l="0" t="0" r="0" b="0"/>
              <a:pathLst>
                <a:path w="150684" h="213677">
                  <a:moveTo>
                    <a:pt x="6065" y="97862"/>
                  </a:moveTo>
                  <a:lnTo>
                    <a:pt x="0" y="65410"/>
                  </a:lnTo>
                  <a:lnTo>
                    <a:pt x="2590" y="44835"/>
                  </a:lnTo>
                  <a:lnTo>
                    <a:pt x="10760" y="27111"/>
                  </a:lnTo>
                  <a:lnTo>
                    <a:pt x="16214" y="19110"/>
                  </a:lnTo>
                  <a:lnTo>
                    <a:pt x="31633" y="7099"/>
                  </a:lnTo>
                  <a:lnTo>
                    <a:pt x="40658" y="2259"/>
                  </a:lnTo>
                  <a:lnTo>
                    <a:pt x="63164" y="0"/>
                  </a:lnTo>
                  <a:lnTo>
                    <a:pt x="86425" y="4065"/>
                  </a:lnTo>
                  <a:lnTo>
                    <a:pt x="104562" y="13671"/>
                  </a:lnTo>
                  <a:lnTo>
                    <a:pt x="127926" y="37822"/>
                  </a:lnTo>
                  <a:lnTo>
                    <a:pt x="144078" y="72794"/>
                  </a:lnTo>
                  <a:lnTo>
                    <a:pt x="150683" y="112791"/>
                  </a:lnTo>
                  <a:lnTo>
                    <a:pt x="145989" y="134133"/>
                  </a:lnTo>
                  <a:lnTo>
                    <a:pt x="123912" y="166898"/>
                  </a:lnTo>
                  <a:lnTo>
                    <a:pt x="98305" y="188767"/>
                  </a:lnTo>
                  <a:lnTo>
                    <a:pt x="75526" y="196756"/>
                  </a:lnTo>
                  <a:lnTo>
                    <a:pt x="45754" y="204373"/>
                  </a:lnTo>
                  <a:lnTo>
                    <a:pt x="27122" y="2136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9012394" y="676723"/>
              <a:ext cx="192549" cy="236174"/>
            </a:xfrm>
            <a:custGeom>
              <a:avLst/>
              <a:gdLst/>
              <a:ahLst/>
              <a:cxnLst/>
              <a:rect l="0" t="0" r="0" b="0"/>
              <a:pathLst>
                <a:path w="192549" h="236174">
                  <a:moveTo>
                    <a:pt x="115814" y="5589"/>
                  </a:moveTo>
                  <a:lnTo>
                    <a:pt x="99046" y="0"/>
                  </a:lnTo>
                  <a:lnTo>
                    <a:pt x="81455" y="376"/>
                  </a:lnTo>
                  <a:lnTo>
                    <a:pt x="63109" y="5612"/>
                  </a:lnTo>
                  <a:lnTo>
                    <a:pt x="25021" y="34593"/>
                  </a:lnTo>
                  <a:lnTo>
                    <a:pt x="21360" y="43642"/>
                  </a:lnTo>
                  <a:lnTo>
                    <a:pt x="20412" y="66176"/>
                  </a:lnTo>
                  <a:lnTo>
                    <a:pt x="25306" y="75226"/>
                  </a:lnTo>
                  <a:lnTo>
                    <a:pt x="43223" y="88402"/>
                  </a:lnTo>
                  <a:lnTo>
                    <a:pt x="63664" y="91918"/>
                  </a:lnTo>
                  <a:lnTo>
                    <a:pt x="123114" y="91264"/>
                  </a:lnTo>
                  <a:lnTo>
                    <a:pt x="155801" y="99475"/>
                  </a:lnTo>
                  <a:lnTo>
                    <a:pt x="172970" y="110097"/>
                  </a:lnTo>
                  <a:lnTo>
                    <a:pt x="185280" y="125737"/>
                  </a:lnTo>
                  <a:lnTo>
                    <a:pt x="190201" y="134821"/>
                  </a:lnTo>
                  <a:lnTo>
                    <a:pt x="192548" y="157392"/>
                  </a:lnTo>
                  <a:lnTo>
                    <a:pt x="188523" y="180682"/>
                  </a:lnTo>
                  <a:lnTo>
                    <a:pt x="178934" y="198832"/>
                  </a:lnTo>
                  <a:lnTo>
                    <a:pt x="163754" y="211578"/>
                  </a:lnTo>
                  <a:lnTo>
                    <a:pt x="125413" y="229292"/>
                  </a:lnTo>
                  <a:lnTo>
                    <a:pt x="62125" y="236173"/>
                  </a:lnTo>
                  <a:lnTo>
                    <a:pt x="36970" y="234413"/>
                  </a:lnTo>
                  <a:lnTo>
                    <a:pt x="0" y="2161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477734" y="1208026"/>
              <a:ext cx="186806" cy="213668"/>
            </a:xfrm>
            <a:custGeom>
              <a:avLst/>
              <a:gdLst/>
              <a:ahLst/>
              <a:cxnLst/>
              <a:rect l="0" t="0" r="0" b="0"/>
              <a:pathLst>
                <a:path w="186806" h="213668">
                  <a:moveTo>
                    <a:pt x="113106" y="42825"/>
                  </a:moveTo>
                  <a:lnTo>
                    <a:pt x="118695" y="26058"/>
                  </a:lnTo>
                  <a:lnTo>
                    <a:pt x="118002" y="18779"/>
                  </a:lnTo>
                  <a:lnTo>
                    <a:pt x="110993" y="4452"/>
                  </a:lnTo>
                  <a:lnTo>
                    <a:pt x="104678" y="865"/>
                  </a:lnTo>
                  <a:lnTo>
                    <a:pt x="88303" y="0"/>
                  </a:lnTo>
                  <a:lnTo>
                    <a:pt x="59353" y="11679"/>
                  </a:lnTo>
                  <a:lnTo>
                    <a:pt x="34138" y="29957"/>
                  </a:lnTo>
                  <a:lnTo>
                    <a:pt x="17438" y="55780"/>
                  </a:lnTo>
                  <a:lnTo>
                    <a:pt x="2485" y="97117"/>
                  </a:lnTo>
                  <a:lnTo>
                    <a:pt x="0" y="134431"/>
                  </a:lnTo>
                  <a:lnTo>
                    <a:pt x="7323" y="168234"/>
                  </a:lnTo>
                  <a:lnTo>
                    <a:pt x="17738" y="189809"/>
                  </a:lnTo>
                  <a:lnTo>
                    <a:pt x="36405" y="204858"/>
                  </a:lnTo>
                  <a:lnTo>
                    <a:pt x="47934" y="210508"/>
                  </a:lnTo>
                  <a:lnTo>
                    <a:pt x="76342" y="213667"/>
                  </a:lnTo>
                  <a:lnTo>
                    <a:pt x="107295" y="210002"/>
                  </a:lnTo>
                  <a:lnTo>
                    <a:pt x="159055" y="191705"/>
                  </a:lnTo>
                  <a:lnTo>
                    <a:pt x="186805" y="1796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762084" y="1190445"/>
              <a:ext cx="218311" cy="218335"/>
            </a:xfrm>
            <a:custGeom>
              <a:avLst/>
              <a:gdLst/>
              <a:ahLst/>
              <a:cxnLst/>
              <a:rect l="0" t="0" r="0" b="0"/>
              <a:pathLst>
                <a:path w="218311" h="218335">
                  <a:moveTo>
                    <a:pt x="144611" y="39349"/>
                  </a:moveTo>
                  <a:lnTo>
                    <a:pt x="139021" y="22582"/>
                  </a:lnTo>
                  <a:lnTo>
                    <a:pt x="132696" y="16473"/>
                  </a:lnTo>
                  <a:lnTo>
                    <a:pt x="113189" y="6565"/>
                  </a:lnTo>
                  <a:lnTo>
                    <a:pt x="75899" y="0"/>
                  </a:lnTo>
                  <a:lnTo>
                    <a:pt x="55190" y="4703"/>
                  </a:lnTo>
                  <a:lnTo>
                    <a:pt x="22832" y="26786"/>
                  </a:lnTo>
                  <a:lnTo>
                    <a:pt x="6622" y="52395"/>
                  </a:lnTo>
                  <a:lnTo>
                    <a:pt x="0" y="87798"/>
                  </a:lnTo>
                  <a:lnTo>
                    <a:pt x="3627" y="127924"/>
                  </a:lnTo>
                  <a:lnTo>
                    <a:pt x="15271" y="149296"/>
                  </a:lnTo>
                  <a:lnTo>
                    <a:pt x="51342" y="182080"/>
                  </a:lnTo>
                  <a:lnTo>
                    <a:pt x="61375" y="185976"/>
                  </a:lnTo>
                  <a:lnTo>
                    <a:pt x="81880" y="187185"/>
                  </a:lnTo>
                  <a:lnTo>
                    <a:pt x="113156" y="181288"/>
                  </a:lnTo>
                  <a:lnTo>
                    <a:pt x="139060" y="166543"/>
                  </a:lnTo>
                  <a:lnTo>
                    <a:pt x="151112" y="147743"/>
                  </a:lnTo>
                  <a:lnTo>
                    <a:pt x="168381" y="97545"/>
                  </a:lnTo>
                  <a:lnTo>
                    <a:pt x="173881" y="56463"/>
                  </a:lnTo>
                  <a:lnTo>
                    <a:pt x="173483" y="51928"/>
                  </a:lnTo>
                  <a:lnTo>
                    <a:pt x="172048" y="53584"/>
                  </a:lnTo>
                  <a:lnTo>
                    <a:pt x="169921" y="59368"/>
                  </a:lnTo>
                  <a:lnTo>
                    <a:pt x="177681" y="118342"/>
                  </a:lnTo>
                  <a:lnTo>
                    <a:pt x="190528" y="173106"/>
                  </a:lnTo>
                  <a:lnTo>
                    <a:pt x="218310" y="2183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054093" y="1187075"/>
              <a:ext cx="315857" cy="211176"/>
            </a:xfrm>
            <a:custGeom>
              <a:avLst/>
              <a:gdLst/>
              <a:ahLst/>
              <a:cxnLst/>
              <a:rect l="0" t="0" r="0" b="0"/>
              <a:pathLst>
                <a:path w="315857" h="211176">
                  <a:moveTo>
                    <a:pt x="0" y="11134"/>
                  </a:moveTo>
                  <a:lnTo>
                    <a:pt x="5590" y="73226"/>
                  </a:lnTo>
                  <a:lnTo>
                    <a:pt x="10724" y="130677"/>
                  </a:lnTo>
                  <a:lnTo>
                    <a:pt x="25055" y="189223"/>
                  </a:lnTo>
                  <a:lnTo>
                    <a:pt x="28402" y="191861"/>
                  </a:lnTo>
                  <a:lnTo>
                    <a:pt x="31803" y="188941"/>
                  </a:lnTo>
                  <a:lnTo>
                    <a:pt x="35240" y="182314"/>
                  </a:lnTo>
                  <a:lnTo>
                    <a:pt x="41209" y="124995"/>
                  </a:lnTo>
                  <a:lnTo>
                    <a:pt x="47525" y="70410"/>
                  </a:lnTo>
                  <a:lnTo>
                    <a:pt x="56716" y="34156"/>
                  </a:lnTo>
                  <a:lnTo>
                    <a:pt x="69661" y="15127"/>
                  </a:lnTo>
                  <a:lnTo>
                    <a:pt x="78026" y="6777"/>
                  </a:lnTo>
                  <a:lnTo>
                    <a:pt x="87112" y="2380"/>
                  </a:lnTo>
                  <a:lnTo>
                    <a:pt x="106567" y="614"/>
                  </a:lnTo>
                  <a:lnTo>
                    <a:pt x="123792" y="6848"/>
                  </a:lnTo>
                  <a:lnTo>
                    <a:pt x="131661" y="11786"/>
                  </a:lnTo>
                  <a:lnTo>
                    <a:pt x="143524" y="26632"/>
                  </a:lnTo>
                  <a:lnTo>
                    <a:pt x="160672" y="64758"/>
                  </a:lnTo>
                  <a:lnTo>
                    <a:pt x="166919" y="121725"/>
                  </a:lnTo>
                  <a:lnTo>
                    <a:pt x="171273" y="176132"/>
                  </a:lnTo>
                  <a:lnTo>
                    <a:pt x="173843" y="187813"/>
                  </a:lnTo>
                  <a:lnTo>
                    <a:pt x="175557" y="189751"/>
                  </a:lnTo>
                  <a:lnTo>
                    <a:pt x="178307" y="150835"/>
                  </a:lnTo>
                  <a:lnTo>
                    <a:pt x="184440" y="92411"/>
                  </a:lnTo>
                  <a:lnTo>
                    <a:pt x="198087" y="44216"/>
                  </a:lnTo>
                  <a:lnTo>
                    <a:pt x="209312" y="22328"/>
                  </a:lnTo>
                  <a:lnTo>
                    <a:pt x="225218" y="7140"/>
                  </a:lnTo>
                  <a:lnTo>
                    <a:pt x="234374" y="1452"/>
                  </a:lnTo>
                  <a:lnTo>
                    <a:pt x="242817" y="0"/>
                  </a:lnTo>
                  <a:lnTo>
                    <a:pt x="250785" y="1372"/>
                  </a:lnTo>
                  <a:lnTo>
                    <a:pt x="258437" y="4626"/>
                  </a:lnTo>
                  <a:lnTo>
                    <a:pt x="270058" y="20720"/>
                  </a:lnTo>
                  <a:lnTo>
                    <a:pt x="290804" y="74181"/>
                  </a:lnTo>
                  <a:lnTo>
                    <a:pt x="302112" y="122633"/>
                  </a:lnTo>
                  <a:lnTo>
                    <a:pt x="312140" y="185824"/>
                  </a:lnTo>
                  <a:lnTo>
                    <a:pt x="315856" y="2111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464705" y="1187317"/>
              <a:ext cx="157928" cy="182390"/>
            </a:xfrm>
            <a:custGeom>
              <a:avLst/>
              <a:gdLst/>
              <a:ahLst/>
              <a:cxnLst/>
              <a:rect l="0" t="0" r="0" b="0"/>
              <a:pathLst>
                <a:path w="157928" h="182390">
                  <a:moveTo>
                    <a:pt x="0" y="105648"/>
                  </a:moveTo>
                  <a:lnTo>
                    <a:pt x="52705" y="86520"/>
                  </a:lnTo>
                  <a:lnTo>
                    <a:pt x="90794" y="55845"/>
                  </a:lnTo>
                  <a:lnTo>
                    <a:pt x="106580" y="29671"/>
                  </a:lnTo>
                  <a:lnTo>
                    <a:pt x="107318" y="21071"/>
                  </a:lnTo>
                  <a:lnTo>
                    <a:pt x="101899" y="5277"/>
                  </a:lnTo>
                  <a:lnTo>
                    <a:pt x="96009" y="1300"/>
                  </a:lnTo>
                  <a:lnTo>
                    <a:pt x="80105" y="0"/>
                  </a:lnTo>
                  <a:lnTo>
                    <a:pt x="61339" y="9560"/>
                  </a:lnTo>
                  <a:lnTo>
                    <a:pt x="26285" y="38705"/>
                  </a:lnTo>
                  <a:lnTo>
                    <a:pt x="9608" y="65536"/>
                  </a:lnTo>
                  <a:lnTo>
                    <a:pt x="2847" y="101302"/>
                  </a:lnTo>
                  <a:lnTo>
                    <a:pt x="6433" y="135946"/>
                  </a:lnTo>
                  <a:lnTo>
                    <a:pt x="18066" y="154599"/>
                  </a:lnTo>
                  <a:lnTo>
                    <a:pt x="34936" y="169518"/>
                  </a:lnTo>
                  <a:lnTo>
                    <a:pt x="54131" y="180048"/>
                  </a:lnTo>
                  <a:lnTo>
                    <a:pt x="74360" y="182389"/>
                  </a:lnTo>
                  <a:lnTo>
                    <a:pt x="125260" y="171343"/>
                  </a:lnTo>
                  <a:lnTo>
                    <a:pt x="157927" y="1582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850133" y="1145566"/>
              <a:ext cx="307482" cy="184458"/>
            </a:xfrm>
            <a:custGeom>
              <a:avLst/>
              <a:gdLst/>
              <a:ahLst/>
              <a:cxnLst/>
              <a:rect l="0" t="0" r="0" b="0"/>
              <a:pathLst>
                <a:path w="307482" h="184458">
                  <a:moveTo>
                    <a:pt x="14655" y="10529"/>
                  </a:moveTo>
                  <a:lnTo>
                    <a:pt x="0" y="60081"/>
                  </a:lnTo>
                  <a:lnTo>
                    <a:pt x="3268" y="119146"/>
                  </a:lnTo>
                  <a:lnTo>
                    <a:pt x="8814" y="144201"/>
                  </a:lnTo>
                  <a:lnTo>
                    <a:pt x="21418" y="163915"/>
                  </a:lnTo>
                  <a:lnTo>
                    <a:pt x="29691" y="172448"/>
                  </a:lnTo>
                  <a:lnTo>
                    <a:pt x="51364" y="181929"/>
                  </a:lnTo>
                  <a:lnTo>
                    <a:pt x="63694" y="184457"/>
                  </a:lnTo>
                  <a:lnTo>
                    <a:pt x="86753" y="181027"/>
                  </a:lnTo>
                  <a:lnTo>
                    <a:pt x="116346" y="165942"/>
                  </a:lnTo>
                  <a:lnTo>
                    <a:pt x="131211" y="152131"/>
                  </a:lnTo>
                  <a:lnTo>
                    <a:pt x="154209" y="104522"/>
                  </a:lnTo>
                  <a:lnTo>
                    <a:pt x="165319" y="73474"/>
                  </a:lnTo>
                  <a:lnTo>
                    <a:pt x="167740" y="71209"/>
                  </a:lnTo>
                  <a:lnTo>
                    <a:pt x="169354" y="74379"/>
                  </a:lnTo>
                  <a:lnTo>
                    <a:pt x="183752" y="130446"/>
                  </a:lnTo>
                  <a:lnTo>
                    <a:pt x="187048" y="143116"/>
                  </a:lnTo>
                  <a:lnTo>
                    <a:pt x="200069" y="163433"/>
                  </a:lnTo>
                  <a:lnTo>
                    <a:pt x="208454" y="172126"/>
                  </a:lnTo>
                  <a:lnTo>
                    <a:pt x="230249" y="181786"/>
                  </a:lnTo>
                  <a:lnTo>
                    <a:pt x="242613" y="184362"/>
                  </a:lnTo>
                  <a:lnTo>
                    <a:pt x="253194" y="183739"/>
                  </a:lnTo>
                  <a:lnTo>
                    <a:pt x="271191" y="176808"/>
                  </a:lnTo>
                  <a:lnTo>
                    <a:pt x="294477" y="154163"/>
                  </a:lnTo>
                  <a:lnTo>
                    <a:pt x="302797" y="128959"/>
                  </a:lnTo>
                  <a:lnTo>
                    <a:pt x="307481" y="81884"/>
                  </a:lnTo>
                  <a:lnTo>
                    <a:pt x="303475" y="24754"/>
                  </a:lnTo>
                  <a:lnTo>
                    <a:pt x="29892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8238814" y="1040281"/>
              <a:ext cx="36587" cy="379027"/>
            </a:xfrm>
            <a:custGeom>
              <a:avLst/>
              <a:gdLst/>
              <a:ahLst/>
              <a:cxnLst/>
              <a:rect l="0" t="0" r="0" b="0"/>
              <a:pathLst>
                <a:path w="36587" h="379027">
                  <a:moveTo>
                    <a:pt x="36586" y="0"/>
                  </a:moveTo>
                  <a:lnTo>
                    <a:pt x="36586" y="58617"/>
                  </a:lnTo>
                  <a:lnTo>
                    <a:pt x="28180" y="113961"/>
                  </a:lnTo>
                  <a:lnTo>
                    <a:pt x="19797" y="162968"/>
                  </a:lnTo>
                  <a:lnTo>
                    <a:pt x="13252" y="225691"/>
                  </a:lnTo>
                  <a:lnTo>
                    <a:pt x="6630" y="278158"/>
                  </a:lnTo>
                  <a:lnTo>
                    <a:pt x="0" y="339227"/>
                  </a:lnTo>
                  <a:lnTo>
                    <a:pt x="5000" y="379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401741" y="1129449"/>
              <a:ext cx="136871" cy="181031"/>
            </a:xfrm>
            <a:custGeom>
              <a:avLst/>
              <a:gdLst/>
              <a:ahLst/>
              <a:cxnLst/>
              <a:rect l="0" t="0" r="0" b="0"/>
              <a:pathLst>
                <a:path w="136871" h="181031">
                  <a:moveTo>
                    <a:pt x="136870" y="5589"/>
                  </a:moveTo>
                  <a:lnTo>
                    <a:pt x="120103" y="0"/>
                  </a:lnTo>
                  <a:lnTo>
                    <a:pt x="102512" y="375"/>
                  </a:lnTo>
                  <a:lnTo>
                    <a:pt x="45042" y="13308"/>
                  </a:lnTo>
                  <a:lnTo>
                    <a:pt x="22359" y="19938"/>
                  </a:lnTo>
                  <a:lnTo>
                    <a:pt x="16076" y="25683"/>
                  </a:lnTo>
                  <a:lnTo>
                    <a:pt x="13057" y="33023"/>
                  </a:lnTo>
                  <a:lnTo>
                    <a:pt x="12214" y="41426"/>
                  </a:lnTo>
                  <a:lnTo>
                    <a:pt x="15162" y="48198"/>
                  </a:lnTo>
                  <a:lnTo>
                    <a:pt x="27796" y="58841"/>
                  </a:lnTo>
                  <a:lnTo>
                    <a:pt x="82921" y="90359"/>
                  </a:lnTo>
                  <a:lnTo>
                    <a:pt x="120495" y="118000"/>
                  </a:lnTo>
                  <a:lnTo>
                    <a:pt x="124784" y="127323"/>
                  </a:lnTo>
                  <a:lnTo>
                    <a:pt x="126429" y="150160"/>
                  </a:lnTo>
                  <a:lnTo>
                    <a:pt x="122891" y="159291"/>
                  </a:lnTo>
                  <a:lnTo>
                    <a:pt x="109601" y="172557"/>
                  </a:lnTo>
                  <a:lnTo>
                    <a:pt x="88876" y="179233"/>
                  </a:lnTo>
                  <a:lnTo>
                    <a:pt x="65237" y="181030"/>
                  </a:lnTo>
                  <a:lnTo>
                    <a:pt x="24585" y="172652"/>
                  </a:lnTo>
                  <a:lnTo>
                    <a:pt x="0" y="1635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643896" y="1008696"/>
              <a:ext cx="21059" cy="284270"/>
            </a:xfrm>
            <a:custGeom>
              <a:avLst/>
              <a:gdLst/>
              <a:ahLst/>
              <a:cxnLst/>
              <a:rect l="0" t="0" r="0" b="0"/>
              <a:pathLst>
                <a:path w="21059" h="284270">
                  <a:moveTo>
                    <a:pt x="0" y="0"/>
                  </a:moveTo>
                  <a:lnTo>
                    <a:pt x="0" y="58617"/>
                  </a:lnTo>
                  <a:lnTo>
                    <a:pt x="1170" y="111621"/>
                  </a:lnTo>
                  <a:lnTo>
                    <a:pt x="9066" y="173493"/>
                  </a:lnTo>
                  <a:lnTo>
                    <a:pt x="10240" y="228419"/>
                  </a:lnTo>
                  <a:lnTo>
                    <a:pt x="11613" y="265641"/>
                  </a:lnTo>
                  <a:lnTo>
                    <a:pt x="13592" y="271851"/>
                  </a:lnTo>
                  <a:lnTo>
                    <a:pt x="21058" y="284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8735382" y="1086623"/>
              <a:ext cx="192785" cy="216872"/>
            </a:xfrm>
            <a:custGeom>
              <a:avLst/>
              <a:gdLst/>
              <a:ahLst/>
              <a:cxnLst/>
              <a:rect l="0" t="0" r="0" b="0"/>
              <a:pathLst>
                <a:path w="192785" h="216872">
                  <a:moveTo>
                    <a:pt x="161199" y="48415"/>
                  </a:moveTo>
                  <a:lnTo>
                    <a:pt x="155609" y="31647"/>
                  </a:lnTo>
                  <a:lnTo>
                    <a:pt x="143507" y="17176"/>
                  </a:lnTo>
                  <a:lnTo>
                    <a:pt x="135366" y="10041"/>
                  </a:lnTo>
                  <a:lnTo>
                    <a:pt x="113842" y="2114"/>
                  </a:lnTo>
                  <a:lnTo>
                    <a:pt x="101552" y="0"/>
                  </a:lnTo>
                  <a:lnTo>
                    <a:pt x="78537" y="3891"/>
                  </a:lnTo>
                  <a:lnTo>
                    <a:pt x="48969" y="19235"/>
                  </a:lnTo>
                  <a:lnTo>
                    <a:pt x="25390" y="41719"/>
                  </a:lnTo>
                  <a:lnTo>
                    <a:pt x="6705" y="70607"/>
                  </a:lnTo>
                  <a:lnTo>
                    <a:pt x="2051" y="80757"/>
                  </a:lnTo>
                  <a:lnTo>
                    <a:pt x="0" y="104513"/>
                  </a:lnTo>
                  <a:lnTo>
                    <a:pt x="4157" y="129499"/>
                  </a:lnTo>
                  <a:lnTo>
                    <a:pt x="19652" y="162127"/>
                  </a:lnTo>
                  <a:lnTo>
                    <a:pt x="32388" y="179282"/>
                  </a:lnTo>
                  <a:lnTo>
                    <a:pt x="52087" y="188466"/>
                  </a:lnTo>
                  <a:lnTo>
                    <a:pt x="63891" y="190916"/>
                  </a:lnTo>
                  <a:lnTo>
                    <a:pt x="86365" y="187398"/>
                  </a:lnTo>
                  <a:lnTo>
                    <a:pt x="106882" y="176865"/>
                  </a:lnTo>
                  <a:lnTo>
                    <a:pt x="146478" y="131534"/>
                  </a:lnTo>
                  <a:lnTo>
                    <a:pt x="165527" y="91263"/>
                  </a:lnTo>
                  <a:lnTo>
                    <a:pt x="167594" y="93358"/>
                  </a:lnTo>
                  <a:lnTo>
                    <a:pt x="174483" y="152677"/>
                  </a:lnTo>
                  <a:lnTo>
                    <a:pt x="189907" y="207422"/>
                  </a:lnTo>
                  <a:lnTo>
                    <a:pt x="192784" y="2168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9001865" y="1061338"/>
              <a:ext cx="136872" cy="183024"/>
            </a:xfrm>
            <a:custGeom>
              <a:avLst/>
              <a:gdLst/>
              <a:ahLst/>
              <a:cxnLst/>
              <a:rect l="0" t="0" r="0" b="0"/>
              <a:pathLst>
                <a:path w="136872" h="183024">
                  <a:moveTo>
                    <a:pt x="0" y="42114"/>
                  </a:moveTo>
                  <a:lnTo>
                    <a:pt x="17959" y="105565"/>
                  </a:lnTo>
                  <a:lnTo>
                    <a:pt x="31667" y="163659"/>
                  </a:lnTo>
                  <a:lnTo>
                    <a:pt x="35150" y="175786"/>
                  </a:lnTo>
                  <a:lnTo>
                    <a:pt x="39811" y="181532"/>
                  </a:lnTo>
                  <a:lnTo>
                    <a:pt x="45258" y="183023"/>
                  </a:lnTo>
                  <a:lnTo>
                    <a:pt x="51229" y="181677"/>
                  </a:lnTo>
                  <a:lnTo>
                    <a:pt x="56380" y="176100"/>
                  </a:lnTo>
                  <a:lnTo>
                    <a:pt x="80431" y="115715"/>
                  </a:lnTo>
                  <a:lnTo>
                    <a:pt x="102920" y="53804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9180850" y="1048353"/>
              <a:ext cx="105498" cy="202499"/>
            </a:xfrm>
            <a:custGeom>
              <a:avLst/>
              <a:gdLst/>
              <a:ahLst/>
              <a:cxnLst/>
              <a:rect l="0" t="0" r="0" b="0"/>
              <a:pathLst>
                <a:path w="105498" h="202499">
                  <a:moveTo>
                    <a:pt x="0" y="65628"/>
                  </a:moveTo>
                  <a:lnTo>
                    <a:pt x="16768" y="71217"/>
                  </a:lnTo>
                  <a:lnTo>
                    <a:pt x="34359" y="70842"/>
                  </a:lnTo>
                  <a:lnTo>
                    <a:pt x="74247" y="61069"/>
                  </a:lnTo>
                  <a:lnTo>
                    <a:pt x="99858" y="45690"/>
                  </a:lnTo>
                  <a:lnTo>
                    <a:pt x="104007" y="38298"/>
                  </a:lnTo>
                  <a:lnTo>
                    <a:pt x="105497" y="20726"/>
                  </a:lnTo>
                  <a:lnTo>
                    <a:pt x="101917" y="13466"/>
                  </a:lnTo>
                  <a:lnTo>
                    <a:pt x="88580" y="2281"/>
                  </a:lnTo>
                  <a:lnTo>
                    <a:pt x="80110" y="0"/>
                  </a:lnTo>
                  <a:lnTo>
                    <a:pt x="61341" y="585"/>
                  </a:lnTo>
                  <a:lnTo>
                    <a:pt x="44420" y="7864"/>
                  </a:lnTo>
                  <a:lnTo>
                    <a:pt x="36633" y="13081"/>
                  </a:lnTo>
                  <a:lnTo>
                    <a:pt x="24860" y="28236"/>
                  </a:lnTo>
                  <a:lnTo>
                    <a:pt x="7771" y="66561"/>
                  </a:lnTo>
                  <a:lnTo>
                    <a:pt x="2303" y="103079"/>
                  </a:lnTo>
                  <a:lnTo>
                    <a:pt x="11861" y="143535"/>
                  </a:lnTo>
                  <a:lnTo>
                    <a:pt x="29511" y="173979"/>
                  </a:lnTo>
                  <a:lnTo>
                    <a:pt x="48990" y="187094"/>
                  </a:lnTo>
                  <a:lnTo>
                    <a:pt x="80027" y="197934"/>
                  </a:lnTo>
                  <a:lnTo>
                    <a:pt x="105285" y="2024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9359835" y="1008696"/>
              <a:ext cx="139302" cy="189514"/>
            </a:xfrm>
            <a:custGeom>
              <a:avLst/>
              <a:gdLst/>
              <a:ahLst/>
              <a:cxnLst/>
              <a:rect l="0" t="0" r="0" b="0"/>
              <a:pathLst>
                <a:path w="139302" h="189514">
                  <a:moveTo>
                    <a:pt x="105284" y="0"/>
                  </a:moveTo>
                  <a:lnTo>
                    <a:pt x="74002" y="9575"/>
                  </a:lnTo>
                  <a:lnTo>
                    <a:pt x="57846" y="20243"/>
                  </a:lnTo>
                  <a:lnTo>
                    <a:pt x="54941" y="27533"/>
                  </a:lnTo>
                  <a:lnTo>
                    <a:pt x="55345" y="35903"/>
                  </a:lnTo>
                  <a:lnTo>
                    <a:pt x="57954" y="44992"/>
                  </a:lnTo>
                  <a:lnTo>
                    <a:pt x="64372" y="52222"/>
                  </a:lnTo>
                  <a:lnTo>
                    <a:pt x="123953" y="89641"/>
                  </a:lnTo>
                  <a:lnTo>
                    <a:pt x="136199" y="107691"/>
                  </a:lnTo>
                  <a:lnTo>
                    <a:pt x="139301" y="127411"/>
                  </a:lnTo>
                  <a:lnTo>
                    <a:pt x="138491" y="137583"/>
                  </a:lnTo>
                  <a:lnTo>
                    <a:pt x="131352" y="155125"/>
                  </a:lnTo>
                  <a:lnTo>
                    <a:pt x="126172" y="163078"/>
                  </a:lnTo>
                  <a:lnTo>
                    <a:pt x="111058" y="175034"/>
                  </a:lnTo>
                  <a:lnTo>
                    <a:pt x="91473" y="183078"/>
                  </a:lnTo>
                  <a:lnTo>
                    <a:pt x="40773" y="188242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7359420" y="1296321"/>
            <a:ext cx="2768996" cy="944210"/>
            <a:chOff x="7359420" y="1296321"/>
            <a:chExt cx="2768996" cy="944210"/>
          </a:xfrm>
        </p:grpSpPr>
        <p:sp>
          <p:nvSpPr>
            <p:cNvPr id="134" name="Freeform 133"/>
            <p:cNvSpPr/>
            <p:nvPr/>
          </p:nvSpPr>
          <p:spPr>
            <a:xfrm>
              <a:off x="7359420" y="1524592"/>
              <a:ext cx="304788" cy="284979"/>
            </a:xfrm>
            <a:custGeom>
              <a:avLst/>
              <a:gdLst/>
              <a:ahLst/>
              <a:cxnLst/>
              <a:rect l="0" t="0" r="0" b="0"/>
              <a:pathLst>
                <a:path w="304788" h="284979">
                  <a:moveTo>
                    <a:pt x="0" y="31586"/>
                  </a:moveTo>
                  <a:lnTo>
                    <a:pt x="17958" y="92696"/>
                  </a:lnTo>
                  <a:lnTo>
                    <a:pt x="35149" y="152717"/>
                  </a:lnTo>
                  <a:lnTo>
                    <a:pt x="49144" y="206248"/>
                  </a:lnTo>
                  <a:lnTo>
                    <a:pt x="66682" y="262643"/>
                  </a:lnTo>
                  <a:lnTo>
                    <a:pt x="72530" y="267513"/>
                  </a:lnTo>
                  <a:lnTo>
                    <a:pt x="79939" y="268419"/>
                  </a:lnTo>
                  <a:lnTo>
                    <a:pt x="88387" y="266684"/>
                  </a:lnTo>
                  <a:lnTo>
                    <a:pt x="94020" y="260847"/>
                  </a:lnTo>
                  <a:lnTo>
                    <a:pt x="100278" y="241884"/>
                  </a:lnTo>
                  <a:lnTo>
                    <a:pt x="105465" y="184347"/>
                  </a:lnTo>
                  <a:lnTo>
                    <a:pt x="116542" y="129828"/>
                  </a:lnTo>
                  <a:lnTo>
                    <a:pt x="124326" y="108004"/>
                  </a:lnTo>
                  <a:lnTo>
                    <a:pt x="135585" y="90506"/>
                  </a:lnTo>
                  <a:lnTo>
                    <a:pt x="141862" y="88413"/>
                  </a:lnTo>
                  <a:lnTo>
                    <a:pt x="148387" y="90528"/>
                  </a:lnTo>
                  <a:lnTo>
                    <a:pt x="155076" y="95447"/>
                  </a:lnTo>
                  <a:lnTo>
                    <a:pt x="162510" y="113391"/>
                  </a:lnTo>
                  <a:lnTo>
                    <a:pt x="176078" y="175373"/>
                  </a:lnTo>
                  <a:lnTo>
                    <a:pt x="193102" y="231152"/>
                  </a:lnTo>
                  <a:lnTo>
                    <a:pt x="209164" y="263072"/>
                  </a:lnTo>
                  <a:lnTo>
                    <a:pt x="225153" y="277968"/>
                  </a:lnTo>
                  <a:lnTo>
                    <a:pt x="234330" y="283578"/>
                  </a:lnTo>
                  <a:lnTo>
                    <a:pt x="242787" y="284978"/>
                  </a:lnTo>
                  <a:lnTo>
                    <a:pt x="250766" y="283572"/>
                  </a:lnTo>
                  <a:lnTo>
                    <a:pt x="258424" y="280295"/>
                  </a:lnTo>
                  <a:lnTo>
                    <a:pt x="280381" y="258916"/>
                  </a:lnTo>
                  <a:lnTo>
                    <a:pt x="296116" y="224765"/>
                  </a:lnTo>
                  <a:lnTo>
                    <a:pt x="303507" y="161728"/>
                  </a:lnTo>
                  <a:lnTo>
                    <a:pt x="304787" y="105631"/>
                  </a:lnTo>
                  <a:lnTo>
                    <a:pt x="302100" y="46689"/>
                  </a:lnTo>
                  <a:lnTo>
                    <a:pt x="29479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7748974" y="1471950"/>
              <a:ext cx="221100" cy="336913"/>
            </a:xfrm>
            <a:custGeom>
              <a:avLst/>
              <a:gdLst/>
              <a:ahLst/>
              <a:cxnLst/>
              <a:rect l="0" t="0" r="0" b="0"/>
              <a:pathLst>
                <a:path w="221100" h="336913">
                  <a:moveTo>
                    <a:pt x="0" y="0"/>
                  </a:moveTo>
                  <a:lnTo>
                    <a:pt x="17958" y="61110"/>
                  </a:lnTo>
                  <a:lnTo>
                    <a:pt x="28547" y="114236"/>
                  </a:lnTo>
                  <a:lnTo>
                    <a:pt x="33805" y="167988"/>
                  </a:lnTo>
                  <a:lnTo>
                    <a:pt x="42772" y="220960"/>
                  </a:lnTo>
                  <a:lnTo>
                    <a:pt x="52838" y="270580"/>
                  </a:lnTo>
                  <a:lnTo>
                    <a:pt x="67876" y="328090"/>
                  </a:lnTo>
                  <a:lnTo>
                    <a:pt x="67478" y="327521"/>
                  </a:lnTo>
                  <a:lnTo>
                    <a:pt x="58432" y="284624"/>
                  </a:lnTo>
                  <a:lnTo>
                    <a:pt x="54359" y="234201"/>
                  </a:lnTo>
                  <a:lnTo>
                    <a:pt x="55322" y="174337"/>
                  </a:lnTo>
                  <a:lnTo>
                    <a:pt x="69554" y="139783"/>
                  </a:lnTo>
                  <a:lnTo>
                    <a:pt x="81995" y="122177"/>
                  </a:lnTo>
                  <a:lnTo>
                    <a:pt x="101564" y="112792"/>
                  </a:lnTo>
                  <a:lnTo>
                    <a:pt x="113333" y="110290"/>
                  </a:lnTo>
                  <a:lnTo>
                    <a:pt x="123518" y="110961"/>
                  </a:lnTo>
                  <a:lnTo>
                    <a:pt x="141075" y="117946"/>
                  </a:lnTo>
                  <a:lnTo>
                    <a:pt x="164113" y="135033"/>
                  </a:lnTo>
                  <a:lnTo>
                    <a:pt x="191688" y="177408"/>
                  </a:lnTo>
                  <a:lnTo>
                    <a:pt x="204456" y="212442"/>
                  </a:lnTo>
                  <a:lnTo>
                    <a:pt x="209363" y="272378"/>
                  </a:lnTo>
                  <a:lnTo>
                    <a:pt x="213332" y="309212"/>
                  </a:lnTo>
                  <a:lnTo>
                    <a:pt x="221099" y="3369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029680" y="1577235"/>
              <a:ext cx="114305" cy="216287"/>
            </a:xfrm>
            <a:custGeom>
              <a:avLst/>
              <a:gdLst/>
              <a:ahLst/>
              <a:cxnLst/>
              <a:rect l="0" t="0" r="0" b="0"/>
              <a:pathLst>
                <a:path w="114305" h="216287">
                  <a:moveTo>
                    <a:pt x="35149" y="0"/>
                  </a:moveTo>
                  <a:lnTo>
                    <a:pt x="17192" y="53875"/>
                  </a:lnTo>
                  <a:lnTo>
                    <a:pt x="0" y="111036"/>
                  </a:lnTo>
                  <a:lnTo>
                    <a:pt x="689" y="145983"/>
                  </a:lnTo>
                  <a:lnTo>
                    <a:pt x="8301" y="178565"/>
                  </a:lnTo>
                  <a:lnTo>
                    <a:pt x="23555" y="204856"/>
                  </a:lnTo>
                  <a:lnTo>
                    <a:pt x="32099" y="210270"/>
                  </a:lnTo>
                  <a:lnTo>
                    <a:pt x="54071" y="216286"/>
                  </a:lnTo>
                  <a:lnTo>
                    <a:pt x="64141" y="214380"/>
                  </a:lnTo>
                  <a:lnTo>
                    <a:pt x="81570" y="202905"/>
                  </a:lnTo>
                  <a:lnTo>
                    <a:pt x="104536" y="176713"/>
                  </a:lnTo>
                  <a:lnTo>
                    <a:pt x="112781" y="150679"/>
                  </a:lnTo>
                  <a:lnTo>
                    <a:pt x="114304" y="109376"/>
                  </a:lnTo>
                  <a:lnTo>
                    <a:pt x="104337" y="63979"/>
                  </a:lnTo>
                  <a:lnTo>
                    <a:pt x="88924" y="37414"/>
                  </a:lnTo>
                  <a:lnTo>
                    <a:pt x="79327" y="28327"/>
                  </a:lnTo>
                  <a:lnTo>
                    <a:pt x="66735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308881" y="1545649"/>
              <a:ext cx="250789" cy="239788"/>
            </a:xfrm>
            <a:custGeom>
              <a:avLst/>
              <a:gdLst/>
              <a:ahLst/>
              <a:cxnLst/>
              <a:rect l="0" t="0" r="0" b="0"/>
              <a:pathLst>
                <a:path w="250789" h="239788">
                  <a:moveTo>
                    <a:pt x="19161" y="31586"/>
                  </a:moveTo>
                  <a:lnTo>
                    <a:pt x="7707" y="80516"/>
                  </a:lnTo>
                  <a:lnTo>
                    <a:pt x="0" y="139647"/>
                  </a:lnTo>
                  <a:lnTo>
                    <a:pt x="818" y="202453"/>
                  </a:lnTo>
                  <a:lnTo>
                    <a:pt x="9448" y="228020"/>
                  </a:lnTo>
                  <a:lnTo>
                    <a:pt x="17366" y="235071"/>
                  </a:lnTo>
                  <a:lnTo>
                    <a:pt x="27323" y="238603"/>
                  </a:lnTo>
                  <a:lnTo>
                    <a:pt x="38640" y="239787"/>
                  </a:lnTo>
                  <a:lnTo>
                    <a:pt x="48524" y="235897"/>
                  </a:lnTo>
                  <a:lnTo>
                    <a:pt x="65747" y="219097"/>
                  </a:lnTo>
                  <a:lnTo>
                    <a:pt x="83008" y="177742"/>
                  </a:lnTo>
                  <a:lnTo>
                    <a:pt x="90914" y="119771"/>
                  </a:lnTo>
                  <a:lnTo>
                    <a:pt x="93454" y="85531"/>
                  </a:lnTo>
                  <a:lnTo>
                    <a:pt x="95595" y="85096"/>
                  </a:lnTo>
                  <a:lnTo>
                    <a:pt x="101095" y="93973"/>
                  </a:lnTo>
                  <a:lnTo>
                    <a:pt x="122213" y="155490"/>
                  </a:lnTo>
                  <a:lnTo>
                    <a:pt x="146449" y="196441"/>
                  </a:lnTo>
                  <a:lnTo>
                    <a:pt x="161131" y="211309"/>
                  </a:lnTo>
                  <a:lnTo>
                    <a:pt x="179355" y="221817"/>
                  </a:lnTo>
                  <a:lnTo>
                    <a:pt x="199153" y="224148"/>
                  </a:lnTo>
                  <a:lnTo>
                    <a:pt x="209346" y="223131"/>
                  </a:lnTo>
                  <a:lnTo>
                    <a:pt x="217310" y="217774"/>
                  </a:lnTo>
                  <a:lnTo>
                    <a:pt x="229280" y="199344"/>
                  </a:lnTo>
                  <a:lnTo>
                    <a:pt x="245326" y="149385"/>
                  </a:lnTo>
                  <a:lnTo>
                    <a:pt x="249709" y="91336"/>
                  </a:lnTo>
                  <a:lnTo>
                    <a:pt x="250575" y="29480"/>
                  </a:lnTo>
                  <a:lnTo>
                    <a:pt x="25078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8654425" y="1552666"/>
              <a:ext cx="178986" cy="203508"/>
            </a:xfrm>
            <a:custGeom>
              <a:avLst/>
              <a:gdLst/>
              <a:ahLst/>
              <a:cxnLst/>
              <a:rect l="0" t="0" r="0" b="0"/>
              <a:pathLst>
                <a:path w="178986" h="203508">
                  <a:moveTo>
                    <a:pt x="0" y="87740"/>
                  </a:moveTo>
                  <a:lnTo>
                    <a:pt x="51025" y="73167"/>
                  </a:lnTo>
                  <a:lnTo>
                    <a:pt x="88848" y="48336"/>
                  </a:lnTo>
                  <a:lnTo>
                    <a:pt x="97980" y="28503"/>
                  </a:lnTo>
                  <a:lnTo>
                    <a:pt x="100415" y="16663"/>
                  </a:lnTo>
                  <a:lnTo>
                    <a:pt x="97359" y="8770"/>
                  </a:lnTo>
                  <a:lnTo>
                    <a:pt x="90643" y="3508"/>
                  </a:lnTo>
                  <a:lnTo>
                    <a:pt x="81485" y="0"/>
                  </a:lnTo>
                  <a:lnTo>
                    <a:pt x="73041" y="1170"/>
                  </a:lnTo>
                  <a:lnTo>
                    <a:pt x="57419" y="11830"/>
                  </a:lnTo>
                  <a:lnTo>
                    <a:pt x="35470" y="43151"/>
                  </a:lnTo>
                  <a:lnTo>
                    <a:pt x="19739" y="87656"/>
                  </a:lnTo>
                  <a:lnTo>
                    <a:pt x="18847" y="132299"/>
                  </a:lnTo>
                  <a:lnTo>
                    <a:pt x="31580" y="169572"/>
                  </a:lnTo>
                  <a:lnTo>
                    <a:pt x="55760" y="197254"/>
                  </a:lnTo>
                  <a:lnTo>
                    <a:pt x="65250" y="201694"/>
                  </a:lnTo>
                  <a:lnTo>
                    <a:pt x="85152" y="203507"/>
                  </a:lnTo>
                  <a:lnTo>
                    <a:pt x="116088" y="192361"/>
                  </a:lnTo>
                  <a:lnTo>
                    <a:pt x="141892" y="174241"/>
                  </a:lnTo>
                  <a:lnTo>
                    <a:pt x="172482" y="121459"/>
                  </a:lnTo>
                  <a:lnTo>
                    <a:pt x="178985" y="1087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8864995" y="1524592"/>
              <a:ext cx="147400" cy="201353"/>
            </a:xfrm>
            <a:custGeom>
              <a:avLst/>
              <a:gdLst/>
              <a:ahLst/>
              <a:cxnLst/>
              <a:rect l="0" t="0" r="0" b="0"/>
              <a:pathLst>
                <a:path w="147400" h="201353">
                  <a:moveTo>
                    <a:pt x="0" y="42114"/>
                  </a:moveTo>
                  <a:lnTo>
                    <a:pt x="8333" y="79592"/>
                  </a:lnTo>
                  <a:lnTo>
                    <a:pt x="17475" y="137430"/>
                  </a:lnTo>
                  <a:lnTo>
                    <a:pt x="26175" y="198498"/>
                  </a:lnTo>
                  <a:lnTo>
                    <a:pt x="27978" y="201352"/>
                  </a:lnTo>
                  <a:lnTo>
                    <a:pt x="29181" y="198576"/>
                  </a:lnTo>
                  <a:lnTo>
                    <a:pt x="31269" y="147943"/>
                  </a:lnTo>
                  <a:lnTo>
                    <a:pt x="34643" y="94171"/>
                  </a:lnTo>
                  <a:lnTo>
                    <a:pt x="41133" y="68760"/>
                  </a:lnTo>
                  <a:lnTo>
                    <a:pt x="51817" y="49667"/>
                  </a:lnTo>
                  <a:lnTo>
                    <a:pt x="76574" y="25765"/>
                  </a:lnTo>
                  <a:lnTo>
                    <a:pt x="106137" y="9454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9027592" y="1511563"/>
              <a:ext cx="195373" cy="252217"/>
            </a:xfrm>
            <a:custGeom>
              <a:avLst/>
              <a:gdLst/>
              <a:ahLst/>
              <a:cxnLst/>
              <a:rect l="0" t="0" r="0" b="0"/>
              <a:pathLst>
                <a:path w="195373" h="252217">
                  <a:moveTo>
                    <a:pt x="47973" y="107786"/>
                  </a:moveTo>
                  <a:lnTo>
                    <a:pt x="59152" y="118964"/>
                  </a:lnTo>
                  <a:lnTo>
                    <a:pt x="64784" y="119917"/>
                  </a:lnTo>
                  <a:lnTo>
                    <a:pt x="70879" y="118213"/>
                  </a:lnTo>
                  <a:lnTo>
                    <a:pt x="77282" y="114737"/>
                  </a:lnTo>
                  <a:lnTo>
                    <a:pt x="97471" y="93078"/>
                  </a:lnTo>
                  <a:lnTo>
                    <a:pt x="112682" y="58844"/>
                  </a:lnTo>
                  <a:lnTo>
                    <a:pt x="119009" y="19065"/>
                  </a:lnTo>
                  <a:lnTo>
                    <a:pt x="114048" y="10034"/>
                  </a:lnTo>
                  <a:lnTo>
                    <a:pt x="104891" y="4014"/>
                  </a:lnTo>
                  <a:lnTo>
                    <a:pt x="92937" y="0"/>
                  </a:lnTo>
                  <a:lnTo>
                    <a:pt x="82629" y="833"/>
                  </a:lnTo>
                  <a:lnTo>
                    <a:pt x="64935" y="11118"/>
                  </a:lnTo>
                  <a:lnTo>
                    <a:pt x="27278" y="47487"/>
                  </a:lnTo>
                  <a:lnTo>
                    <a:pt x="11089" y="72017"/>
                  </a:lnTo>
                  <a:lnTo>
                    <a:pt x="0" y="112136"/>
                  </a:lnTo>
                  <a:lnTo>
                    <a:pt x="2303" y="159247"/>
                  </a:lnTo>
                  <a:lnTo>
                    <a:pt x="15983" y="199073"/>
                  </a:lnTo>
                  <a:lnTo>
                    <a:pt x="40444" y="227511"/>
                  </a:lnTo>
                  <a:lnTo>
                    <a:pt x="69919" y="245165"/>
                  </a:lnTo>
                  <a:lnTo>
                    <a:pt x="106468" y="252216"/>
                  </a:lnTo>
                  <a:lnTo>
                    <a:pt x="146933" y="248716"/>
                  </a:lnTo>
                  <a:lnTo>
                    <a:pt x="168385" y="240221"/>
                  </a:lnTo>
                  <a:lnTo>
                    <a:pt x="195372" y="2235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9361785" y="1296321"/>
              <a:ext cx="187563" cy="480956"/>
            </a:xfrm>
            <a:custGeom>
              <a:avLst/>
              <a:gdLst/>
              <a:ahLst/>
              <a:cxnLst/>
              <a:rect l="0" t="0" r="0" b="0"/>
              <a:pathLst>
                <a:path w="187563" h="480956">
                  <a:moveTo>
                    <a:pt x="187562" y="80872"/>
                  </a:moveTo>
                  <a:lnTo>
                    <a:pt x="181974" y="58515"/>
                  </a:lnTo>
                  <a:lnTo>
                    <a:pt x="161730" y="27845"/>
                  </a:lnTo>
                  <a:lnTo>
                    <a:pt x="140206" y="13241"/>
                  </a:lnTo>
                  <a:lnTo>
                    <a:pt x="115043" y="4021"/>
                  </a:lnTo>
                  <a:lnTo>
                    <a:pt x="75738" y="0"/>
                  </a:lnTo>
                  <a:lnTo>
                    <a:pt x="52465" y="3205"/>
                  </a:lnTo>
                  <a:lnTo>
                    <a:pt x="33542" y="14768"/>
                  </a:lnTo>
                  <a:lnTo>
                    <a:pt x="18504" y="31605"/>
                  </a:lnTo>
                  <a:lnTo>
                    <a:pt x="7920" y="50787"/>
                  </a:lnTo>
                  <a:lnTo>
                    <a:pt x="0" y="101272"/>
                  </a:lnTo>
                  <a:lnTo>
                    <a:pt x="1554" y="163237"/>
                  </a:lnTo>
                  <a:lnTo>
                    <a:pt x="12780" y="215295"/>
                  </a:lnTo>
                  <a:lnTo>
                    <a:pt x="29726" y="278396"/>
                  </a:lnTo>
                  <a:lnTo>
                    <a:pt x="47195" y="341630"/>
                  </a:lnTo>
                  <a:lnTo>
                    <a:pt x="58103" y="396936"/>
                  </a:lnTo>
                  <a:lnTo>
                    <a:pt x="60605" y="452920"/>
                  </a:lnTo>
                  <a:lnTo>
                    <a:pt x="57828" y="468495"/>
                  </a:lnTo>
                  <a:lnTo>
                    <a:pt x="50692" y="4809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9317720" y="1566706"/>
              <a:ext cx="231628" cy="42115"/>
            </a:xfrm>
            <a:custGeom>
              <a:avLst/>
              <a:gdLst/>
              <a:ahLst/>
              <a:cxnLst/>
              <a:rect l="0" t="0" r="0" b="0"/>
              <a:pathLst>
                <a:path w="231628" h="42115">
                  <a:moveTo>
                    <a:pt x="0" y="42114"/>
                  </a:moveTo>
                  <a:lnTo>
                    <a:pt x="55141" y="27460"/>
                  </a:lnTo>
                  <a:lnTo>
                    <a:pt x="112105" y="21152"/>
                  </a:lnTo>
                  <a:lnTo>
                    <a:pt x="165297" y="9854"/>
                  </a:lnTo>
                  <a:lnTo>
                    <a:pt x="199105" y="2920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9479610" y="1524592"/>
              <a:ext cx="111853" cy="220706"/>
            </a:xfrm>
            <a:custGeom>
              <a:avLst/>
              <a:gdLst/>
              <a:ahLst/>
              <a:cxnLst/>
              <a:rect l="0" t="0" r="0" b="0"/>
              <a:pathLst>
                <a:path w="111853" h="220706">
                  <a:moveTo>
                    <a:pt x="111852" y="0"/>
                  </a:moveTo>
                  <a:lnTo>
                    <a:pt x="53288" y="49498"/>
                  </a:lnTo>
                  <a:lnTo>
                    <a:pt x="10173" y="105933"/>
                  </a:lnTo>
                  <a:lnTo>
                    <a:pt x="2320" y="129750"/>
                  </a:lnTo>
                  <a:lnTo>
                    <a:pt x="0" y="155933"/>
                  </a:lnTo>
                  <a:lnTo>
                    <a:pt x="2869" y="183168"/>
                  </a:lnTo>
                  <a:lnTo>
                    <a:pt x="11163" y="204630"/>
                  </a:lnTo>
                  <a:lnTo>
                    <a:pt x="16649" y="213629"/>
                  </a:lnTo>
                  <a:lnTo>
                    <a:pt x="23817" y="218459"/>
                  </a:lnTo>
                  <a:lnTo>
                    <a:pt x="41140" y="220705"/>
                  </a:lnTo>
                  <a:lnTo>
                    <a:pt x="70623" y="209804"/>
                  </a:lnTo>
                  <a:lnTo>
                    <a:pt x="88069" y="191902"/>
                  </a:lnTo>
                  <a:lnTo>
                    <a:pt x="101282" y="168348"/>
                  </a:lnTo>
                  <a:lnTo>
                    <a:pt x="109764" y="115099"/>
                  </a:lnTo>
                  <a:lnTo>
                    <a:pt x="111439" y="53931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9612519" y="1514064"/>
              <a:ext cx="84229" cy="209861"/>
            </a:xfrm>
            <a:custGeom>
              <a:avLst/>
              <a:gdLst/>
              <a:ahLst/>
              <a:cxnLst/>
              <a:rect l="0" t="0" r="0" b="0"/>
              <a:pathLst>
                <a:path w="84229" h="209861">
                  <a:moveTo>
                    <a:pt x="0" y="0"/>
                  </a:moveTo>
                  <a:lnTo>
                    <a:pt x="8333" y="37478"/>
                  </a:lnTo>
                  <a:lnTo>
                    <a:pt x="18644" y="95316"/>
                  </a:lnTo>
                  <a:lnTo>
                    <a:pt x="31802" y="148203"/>
                  </a:lnTo>
                  <a:lnTo>
                    <a:pt x="46822" y="209506"/>
                  </a:lnTo>
                  <a:lnTo>
                    <a:pt x="46422" y="209860"/>
                  </a:lnTo>
                  <a:lnTo>
                    <a:pt x="37376" y="185213"/>
                  </a:lnTo>
                  <a:lnTo>
                    <a:pt x="32348" y="121732"/>
                  </a:lnTo>
                  <a:lnTo>
                    <a:pt x="37325" y="66419"/>
                  </a:lnTo>
                  <a:lnTo>
                    <a:pt x="51873" y="38137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9745099" y="1514064"/>
              <a:ext cx="88519" cy="221099"/>
            </a:xfrm>
            <a:custGeom>
              <a:avLst/>
              <a:gdLst/>
              <a:ahLst/>
              <a:cxnLst/>
              <a:rect l="0" t="0" r="0" b="0"/>
              <a:pathLst>
                <a:path w="88519" h="221099">
                  <a:moveTo>
                    <a:pt x="77990" y="0"/>
                  </a:moveTo>
                  <a:lnTo>
                    <a:pt x="28491" y="55087"/>
                  </a:lnTo>
                  <a:lnTo>
                    <a:pt x="5166" y="108726"/>
                  </a:lnTo>
                  <a:lnTo>
                    <a:pt x="0" y="134890"/>
                  </a:lnTo>
                  <a:lnTo>
                    <a:pt x="1604" y="162116"/>
                  </a:lnTo>
                  <a:lnTo>
                    <a:pt x="14673" y="198163"/>
                  </a:lnTo>
                  <a:lnTo>
                    <a:pt x="22910" y="205808"/>
                  </a:lnTo>
                  <a:lnTo>
                    <a:pt x="44541" y="214303"/>
                  </a:lnTo>
                  <a:lnTo>
                    <a:pt x="88518" y="2210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9846880" y="1495578"/>
              <a:ext cx="89359" cy="229057"/>
            </a:xfrm>
            <a:custGeom>
              <a:avLst/>
              <a:gdLst/>
              <a:ahLst/>
              <a:cxnLst/>
              <a:rect l="0" t="0" r="0" b="0"/>
              <a:pathLst>
                <a:path w="89359" h="229057">
                  <a:moveTo>
                    <a:pt x="18322" y="123771"/>
                  </a:moveTo>
                  <a:lnTo>
                    <a:pt x="73549" y="66205"/>
                  </a:lnTo>
                  <a:lnTo>
                    <a:pt x="83032" y="47883"/>
                  </a:lnTo>
                  <a:lnTo>
                    <a:pt x="89358" y="12248"/>
                  </a:lnTo>
                  <a:lnTo>
                    <a:pt x="85567" y="4969"/>
                  </a:lnTo>
                  <a:lnTo>
                    <a:pt x="78360" y="1286"/>
                  </a:lnTo>
                  <a:lnTo>
                    <a:pt x="68876" y="0"/>
                  </a:lnTo>
                  <a:lnTo>
                    <a:pt x="52099" y="4811"/>
                  </a:lnTo>
                  <a:lnTo>
                    <a:pt x="22265" y="26963"/>
                  </a:lnTo>
                  <a:lnTo>
                    <a:pt x="6492" y="58172"/>
                  </a:lnTo>
                  <a:lnTo>
                    <a:pt x="0" y="102644"/>
                  </a:lnTo>
                  <a:lnTo>
                    <a:pt x="3664" y="141688"/>
                  </a:lnTo>
                  <a:lnTo>
                    <a:pt x="12198" y="161370"/>
                  </a:lnTo>
                  <a:lnTo>
                    <a:pt x="36740" y="193069"/>
                  </a:lnTo>
                  <a:lnTo>
                    <a:pt x="81494" y="2290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9985096" y="1540060"/>
              <a:ext cx="143320" cy="185012"/>
            </a:xfrm>
            <a:custGeom>
              <a:avLst/>
              <a:gdLst/>
              <a:ahLst/>
              <a:cxnLst/>
              <a:rect l="0" t="0" r="0" b="0"/>
              <a:pathLst>
                <a:path w="143320" h="185012">
                  <a:moveTo>
                    <a:pt x="143319" y="5589"/>
                  </a:moveTo>
                  <a:lnTo>
                    <a:pt x="126551" y="0"/>
                  </a:lnTo>
                  <a:lnTo>
                    <a:pt x="93767" y="2114"/>
                  </a:lnTo>
                  <a:lnTo>
                    <a:pt x="50343" y="14478"/>
                  </a:lnTo>
                  <a:lnTo>
                    <a:pt x="25564" y="32919"/>
                  </a:lnTo>
                  <a:lnTo>
                    <a:pt x="10654" y="50491"/>
                  </a:lnTo>
                  <a:lnTo>
                    <a:pt x="2469" y="73119"/>
                  </a:lnTo>
                  <a:lnTo>
                    <a:pt x="0" y="98773"/>
                  </a:lnTo>
                  <a:lnTo>
                    <a:pt x="2803" y="125773"/>
                  </a:lnTo>
                  <a:lnTo>
                    <a:pt x="11067" y="147132"/>
                  </a:lnTo>
                  <a:lnTo>
                    <a:pt x="35437" y="179907"/>
                  </a:lnTo>
                  <a:lnTo>
                    <a:pt x="44491" y="183803"/>
                  </a:lnTo>
                  <a:lnTo>
                    <a:pt x="67030" y="185011"/>
                  </a:lnTo>
                  <a:lnTo>
                    <a:pt x="86406" y="178529"/>
                  </a:lnTo>
                  <a:lnTo>
                    <a:pt x="132790" y="1529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10075773" y="1377193"/>
              <a:ext cx="52643" cy="379027"/>
            </a:xfrm>
            <a:custGeom>
              <a:avLst/>
              <a:gdLst/>
              <a:ahLst/>
              <a:cxnLst/>
              <a:rect l="0" t="0" r="0" b="0"/>
              <a:pathLst>
                <a:path w="52643" h="379027">
                  <a:moveTo>
                    <a:pt x="52642" y="0"/>
                  </a:moveTo>
                  <a:lnTo>
                    <a:pt x="44309" y="37478"/>
                  </a:lnTo>
                  <a:lnTo>
                    <a:pt x="42547" y="88902"/>
                  </a:lnTo>
                  <a:lnTo>
                    <a:pt x="36652" y="135786"/>
                  </a:lnTo>
                  <a:lnTo>
                    <a:pt x="33087" y="186722"/>
                  </a:lnTo>
                  <a:lnTo>
                    <a:pt x="24646" y="247930"/>
                  </a:lnTo>
                  <a:lnTo>
                    <a:pt x="18646" y="301961"/>
                  </a:lnTo>
                  <a:lnTo>
                    <a:pt x="4361" y="361252"/>
                  </a:lnTo>
                  <a:lnTo>
                    <a:pt x="0" y="379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7906902" y="1935204"/>
              <a:ext cx="10530" cy="305327"/>
            </a:xfrm>
            <a:custGeom>
              <a:avLst/>
              <a:gdLst/>
              <a:ahLst/>
              <a:cxnLst/>
              <a:rect l="0" t="0" r="0" b="0"/>
              <a:pathLst>
                <a:path w="10530" h="305327">
                  <a:moveTo>
                    <a:pt x="0" y="0"/>
                  </a:moveTo>
                  <a:lnTo>
                    <a:pt x="0" y="48931"/>
                  </a:lnTo>
                  <a:lnTo>
                    <a:pt x="0" y="108061"/>
                  </a:lnTo>
                  <a:lnTo>
                    <a:pt x="1170" y="164801"/>
                  </a:lnTo>
                  <a:lnTo>
                    <a:pt x="8333" y="221070"/>
                  </a:lnTo>
                  <a:lnTo>
                    <a:pt x="6758" y="260084"/>
                  </a:lnTo>
                  <a:lnTo>
                    <a:pt x="4174" y="280539"/>
                  </a:lnTo>
                  <a:lnTo>
                    <a:pt x="10529" y="3053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759503" y="2019432"/>
              <a:ext cx="382063" cy="160382"/>
            </a:xfrm>
            <a:custGeom>
              <a:avLst/>
              <a:gdLst/>
              <a:ahLst/>
              <a:cxnLst/>
              <a:rect l="0" t="0" r="0" b="0"/>
              <a:pathLst>
                <a:path w="382063" h="160382">
                  <a:moveTo>
                    <a:pt x="0" y="94756"/>
                  </a:moveTo>
                  <a:lnTo>
                    <a:pt x="55045" y="77968"/>
                  </a:lnTo>
                  <a:lnTo>
                    <a:pt x="106453" y="71423"/>
                  </a:lnTo>
                  <a:lnTo>
                    <a:pt x="161668" y="53622"/>
                  </a:lnTo>
                  <a:lnTo>
                    <a:pt x="216464" y="35981"/>
                  </a:lnTo>
                  <a:lnTo>
                    <a:pt x="273131" y="17664"/>
                  </a:lnTo>
                  <a:lnTo>
                    <a:pt x="278013" y="17625"/>
                  </a:lnTo>
                  <a:lnTo>
                    <a:pt x="278929" y="19939"/>
                  </a:lnTo>
                  <a:lnTo>
                    <a:pt x="250325" y="74866"/>
                  </a:lnTo>
                  <a:lnTo>
                    <a:pt x="238987" y="105631"/>
                  </a:lnTo>
                  <a:lnTo>
                    <a:pt x="238017" y="126495"/>
                  </a:lnTo>
                  <a:lnTo>
                    <a:pt x="239396" y="136973"/>
                  </a:lnTo>
                  <a:lnTo>
                    <a:pt x="244995" y="145127"/>
                  </a:lnTo>
                  <a:lnTo>
                    <a:pt x="263695" y="157308"/>
                  </a:lnTo>
                  <a:lnTo>
                    <a:pt x="287603" y="160381"/>
                  </a:lnTo>
                  <a:lnTo>
                    <a:pt x="312657" y="156678"/>
                  </a:lnTo>
                  <a:lnTo>
                    <a:pt x="345323" y="141439"/>
                  </a:lnTo>
                  <a:lnTo>
                    <a:pt x="362487" y="128762"/>
                  </a:lnTo>
                  <a:lnTo>
                    <a:pt x="374795" y="109090"/>
                  </a:lnTo>
                  <a:lnTo>
                    <a:pt x="379715" y="97293"/>
                  </a:lnTo>
                  <a:lnTo>
                    <a:pt x="382062" y="71707"/>
                  </a:lnTo>
                  <a:lnTo>
                    <a:pt x="378035" y="47078"/>
                  </a:lnTo>
                  <a:lnTo>
                    <a:pt x="368447" y="28332"/>
                  </a:lnTo>
                  <a:lnTo>
                    <a:pt x="3369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8306050" y="1975714"/>
              <a:ext cx="148335" cy="172454"/>
            </a:xfrm>
            <a:custGeom>
              <a:avLst/>
              <a:gdLst/>
              <a:ahLst/>
              <a:cxnLst/>
              <a:rect l="0" t="0" r="0" b="0"/>
              <a:pathLst>
                <a:path w="148335" h="172454">
                  <a:moveTo>
                    <a:pt x="116748" y="12132"/>
                  </a:moveTo>
                  <a:lnTo>
                    <a:pt x="105570" y="954"/>
                  </a:lnTo>
                  <a:lnTo>
                    <a:pt x="98768" y="0"/>
                  </a:lnTo>
                  <a:lnTo>
                    <a:pt x="81850" y="5180"/>
                  </a:lnTo>
                  <a:lnTo>
                    <a:pt x="52596" y="21251"/>
                  </a:lnTo>
                  <a:lnTo>
                    <a:pt x="27290" y="46420"/>
                  </a:lnTo>
                  <a:lnTo>
                    <a:pt x="4974" y="81693"/>
                  </a:lnTo>
                  <a:lnTo>
                    <a:pt x="0" y="105049"/>
                  </a:lnTo>
                  <a:lnTo>
                    <a:pt x="2859" y="127128"/>
                  </a:lnTo>
                  <a:lnTo>
                    <a:pt x="11929" y="148639"/>
                  </a:lnTo>
                  <a:lnTo>
                    <a:pt x="29998" y="163659"/>
                  </a:lnTo>
                  <a:lnTo>
                    <a:pt x="41367" y="169302"/>
                  </a:lnTo>
                  <a:lnTo>
                    <a:pt x="63359" y="172453"/>
                  </a:lnTo>
                  <a:lnTo>
                    <a:pt x="106073" y="164943"/>
                  </a:lnTo>
                  <a:lnTo>
                    <a:pt x="148334" y="1490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8478157" y="1966789"/>
              <a:ext cx="126052" cy="172338"/>
            </a:xfrm>
            <a:custGeom>
              <a:avLst/>
              <a:gdLst/>
              <a:ahLst/>
              <a:cxnLst/>
              <a:rect l="0" t="0" r="0" b="0"/>
              <a:pathLst>
                <a:path w="126052" h="172338">
                  <a:moveTo>
                    <a:pt x="60454" y="21057"/>
                  </a:moveTo>
                  <a:lnTo>
                    <a:pt x="36409" y="39038"/>
                  </a:lnTo>
                  <a:lnTo>
                    <a:pt x="16156" y="65379"/>
                  </a:lnTo>
                  <a:lnTo>
                    <a:pt x="3395" y="96581"/>
                  </a:lnTo>
                  <a:lnTo>
                    <a:pt x="0" y="121694"/>
                  </a:lnTo>
                  <a:lnTo>
                    <a:pt x="4730" y="145333"/>
                  </a:lnTo>
                  <a:lnTo>
                    <a:pt x="9267" y="156550"/>
                  </a:lnTo>
                  <a:lnTo>
                    <a:pt x="16971" y="164028"/>
                  </a:lnTo>
                  <a:lnTo>
                    <a:pt x="38008" y="172337"/>
                  </a:lnTo>
                  <a:lnTo>
                    <a:pt x="59837" y="169791"/>
                  </a:lnTo>
                  <a:lnTo>
                    <a:pt x="102447" y="149093"/>
                  </a:lnTo>
                  <a:lnTo>
                    <a:pt x="117333" y="132944"/>
                  </a:lnTo>
                  <a:lnTo>
                    <a:pt x="122940" y="123724"/>
                  </a:lnTo>
                  <a:lnTo>
                    <a:pt x="126051" y="104122"/>
                  </a:lnTo>
                  <a:lnTo>
                    <a:pt x="118515" y="62941"/>
                  </a:lnTo>
                  <a:lnTo>
                    <a:pt x="103524" y="37107"/>
                  </a:lnTo>
                  <a:lnTo>
                    <a:pt x="7098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8622840" y="1954623"/>
              <a:ext cx="357969" cy="191152"/>
            </a:xfrm>
            <a:custGeom>
              <a:avLst/>
              <a:gdLst/>
              <a:ahLst/>
              <a:cxnLst/>
              <a:rect l="0" t="0" r="0" b="0"/>
              <a:pathLst>
                <a:path w="357969" h="191152">
                  <a:moveTo>
                    <a:pt x="0" y="22695"/>
                  </a:moveTo>
                  <a:lnTo>
                    <a:pt x="16768" y="33873"/>
                  </a:lnTo>
                  <a:lnTo>
                    <a:pt x="28120" y="48720"/>
                  </a:lnTo>
                  <a:lnTo>
                    <a:pt x="65013" y="108677"/>
                  </a:lnTo>
                  <a:lnTo>
                    <a:pt x="93180" y="170248"/>
                  </a:lnTo>
                  <a:lnTo>
                    <a:pt x="96045" y="172536"/>
                  </a:lnTo>
                  <a:lnTo>
                    <a:pt x="96786" y="169382"/>
                  </a:lnTo>
                  <a:lnTo>
                    <a:pt x="86601" y="113345"/>
                  </a:lnTo>
                  <a:lnTo>
                    <a:pt x="88050" y="77240"/>
                  </a:lnTo>
                  <a:lnTo>
                    <a:pt x="94116" y="56296"/>
                  </a:lnTo>
                  <a:lnTo>
                    <a:pt x="104610" y="39188"/>
                  </a:lnTo>
                  <a:lnTo>
                    <a:pt x="111854" y="34860"/>
                  </a:lnTo>
                  <a:lnTo>
                    <a:pt x="129261" y="33171"/>
                  </a:lnTo>
                  <a:lnTo>
                    <a:pt x="145577" y="39439"/>
                  </a:lnTo>
                  <a:lnTo>
                    <a:pt x="175115" y="62527"/>
                  </a:lnTo>
                  <a:lnTo>
                    <a:pt x="190836" y="88309"/>
                  </a:lnTo>
                  <a:lnTo>
                    <a:pt x="213887" y="149251"/>
                  </a:lnTo>
                  <a:lnTo>
                    <a:pt x="216291" y="151519"/>
                  </a:lnTo>
                  <a:lnTo>
                    <a:pt x="217893" y="148352"/>
                  </a:lnTo>
                  <a:lnTo>
                    <a:pt x="232269" y="92290"/>
                  </a:lnTo>
                  <a:lnTo>
                    <a:pt x="250428" y="35239"/>
                  </a:lnTo>
                  <a:lnTo>
                    <a:pt x="261820" y="18132"/>
                  </a:lnTo>
                  <a:lnTo>
                    <a:pt x="277801" y="5849"/>
                  </a:lnTo>
                  <a:lnTo>
                    <a:pt x="286976" y="936"/>
                  </a:lnTo>
                  <a:lnTo>
                    <a:pt x="295433" y="0"/>
                  </a:lnTo>
                  <a:lnTo>
                    <a:pt x="311067" y="5199"/>
                  </a:lnTo>
                  <a:lnTo>
                    <a:pt x="322695" y="18428"/>
                  </a:lnTo>
                  <a:lnTo>
                    <a:pt x="347116" y="75887"/>
                  </a:lnTo>
                  <a:lnTo>
                    <a:pt x="353145" y="98978"/>
                  </a:lnTo>
                  <a:lnTo>
                    <a:pt x="357016" y="155223"/>
                  </a:lnTo>
                  <a:lnTo>
                    <a:pt x="357968" y="1911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9019031" y="1945372"/>
              <a:ext cx="161820" cy="186564"/>
            </a:xfrm>
            <a:custGeom>
              <a:avLst/>
              <a:gdLst/>
              <a:ahLst/>
              <a:cxnLst/>
              <a:rect l="0" t="0" r="0" b="0"/>
              <a:pathLst>
                <a:path w="161820" h="186564">
                  <a:moveTo>
                    <a:pt x="3892" y="116174"/>
                  </a:moveTo>
                  <a:lnTo>
                    <a:pt x="57766" y="87493"/>
                  </a:lnTo>
                  <a:lnTo>
                    <a:pt x="103749" y="55970"/>
                  </a:lnTo>
                  <a:lnTo>
                    <a:pt x="120567" y="29706"/>
                  </a:lnTo>
                  <a:lnTo>
                    <a:pt x="121450" y="21093"/>
                  </a:lnTo>
                  <a:lnTo>
                    <a:pt x="116191" y="5285"/>
                  </a:lnTo>
                  <a:lnTo>
                    <a:pt x="110344" y="1304"/>
                  </a:lnTo>
                  <a:lnTo>
                    <a:pt x="94487" y="0"/>
                  </a:lnTo>
                  <a:lnTo>
                    <a:pt x="60240" y="11432"/>
                  </a:lnTo>
                  <a:lnTo>
                    <a:pt x="40244" y="26338"/>
                  </a:lnTo>
                  <a:lnTo>
                    <a:pt x="24727" y="44661"/>
                  </a:lnTo>
                  <a:lnTo>
                    <a:pt x="1277" y="95405"/>
                  </a:lnTo>
                  <a:lnTo>
                    <a:pt x="0" y="116302"/>
                  </a:lnTo>
                  <a:lnTo>
                    <a:pt x="4502" y="137288"/>
                  </a:lnTo>
                  <a:lnTo>
                    <a:pt x="14302" y="158313"/>
                  </a:lnTo>
                  <a:lnTo>
                    <a:pt x="29576" y="173117"/>
                  </a:lnTo>
                  <a:lnTo>
                    <a:pt x="38562" y="178702"/>
                  </a:lnTo>
                  <a:lnTo>
                    <a:pt x="79156" y="186563"/>
                  </a:lnTo>
                  <a:lnTo>
                    <a:pt x="139425" y="174748"/>
                  </a:lnTo>
                  <a:lnTo>
                    <a:pt x="161819" y="1688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9317720" y="1819390"/>
              <a:ext cx="31587" cy="305328"/>
            </a:xfrm>
            <a:custGeom>
              <a:avLst/>
              <a:gdLst/>
              <a:ahLst/>
              <a:cxnLst/>
              <a:rect l="0" t="0" r="0" b="0"/>
              <a:pathLst>
                <a:path w="31587" h="305328">
                  <a:moveTo>
                    <a:pt x="0" y="0"/>
                  </a:moveTo>
                  <a:lnTo>
                    <a:pt x="5590" y="62093"/>
                  </a:lnTo>
                  <a:lnTo>
                    <a:pt x="10723" y="114648"/>
                  </a:lnTo>
                  <a:lnTo>
                    <a:pt x="18669" y="177021"/>
                  </a:lnTo>
                  <a:lnTo>
                    <a:pt x="26176" y="234749"/>
                  </a:lnTo>
                  <a:lnTo>
                    <a:pt x="30874" y="292797"/>
                  </a:lnTo>
                  <a:lnTo>
                    <a:pt x="31586" y="3053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9265078" y="1924675"/>
              <a:ext cx="246012" cy="174191"/>
            </a:xfrm>
            <a:custGeom>
              <a:avLst/>
              <a:gdLst/>
              <a:ahLst/>
              <a:cxnLst/>
              <a:rect l="0" t="0" r="0" b="0"/>
              <a:pathLst>
                <a:path w="246012" h="174191">
                  <a:moveTo>
                    <a:pt x="0" y="84228"/>
                  </a:moveTo>
                  <a:lnTo>
                    <a:pt x="63428" y="56717"/>
                  </a:lnTo>
                  <a:lnTo>
                    <a:pt x="126365" y="35145"/>
                  </a:lnTo>
                  <a:lnTo>
                    <a:pt x="147409" y="28098"/>
                  </a:lnTo>
                  <a:lnTo>
                    <a:pt x="153255" y="29261"/>
                  </a:lnTo>
                  <a:lnTo>
                    <a:pt x="155982" y="33545"/>
                  </a:lnTo>
                  <a:lnTo>
                    <a:pt x="156631" y="39911"/>
                  </a:lnTo>
                  <a:lnTo>
                    <a:pt x="137971" y="93658"/>
                  </a:lnTo>
                  <a:lnTo>
                    <a:pt x="132680" y="115325"/>
                  </a:lnTo>
                  <a:lnTo>
                    <a:pt x="134228" y="136654"/>
                  </a:lnTo>
                  <a:lnTo>
                    <a:pt x="141935" y="154712"/>
                  </a:lnTo>
                  <a:lnTo>
                    <a:pt x="147266" y="162803"/>
                  </a:lnTo>
                  <a:lnTo>
                    <a:pt x="156669" y="168196"/>
                  </a:lnTo>
                  <a:lnTo>
                    <a:pt x="182714" y="174190"/>
                  </a:lnTo>
                  <a:lnTo>
                    <a:pt x="204429" y="170615"/>
                  </a:lnTo>
                  <a:lnTo>
                    <a:pt x="213495" y="166386"/>
                  </a:lnTo>
                  <a:lnTo>
                    <a:pt x="226688" y="152328"/>
                  </a:lnTo>
                  <a:lnTo>
                    <a:pt x="244690" y="114708"/>
                  </a:lnTo>
                  <a:lnTo>
                    <a:pt x="246011" y="91146"/>
                  </a:lnTo>
                  <a:lnTo>
                    <a:pt x="234258" y="33667"/>
                  </a:lnTo>
                  <a:lnTo>
                    <a:pt x="22109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9586781" y="1808862"/>
              <a:ext cx="152081" cy="287348"/>
            </a:xfrm>
            <a:custGeom>
              <a:avLst/>
              <a:gdLst/>
              <a:ahLst/>
              <a:cxnLst/>
              <a:rect l="0" t="0" r="0" b="0"/>
              <a:pathLst>
                <a:path w="152081" h="287348">
                  <a:moveTo>
                    <a:pt x="57323" y="0"/>
                  </a:moveTo>
                  <a:lnTo>
                    <a:pt x="62912" y="16767"/>
                  </a:lnTo>
                  <a:lnTo>
                    <a:pt x="62537" y="34358"/>
                  </a:lnTo>
                  <a:lnTo>
                    <a:pt x="49604" y="94168"/>
                  </a:lnTo>
                  <a:lnTo>
                    <a:pt x="36128" y="156078"/>
                  </a:lnTo>
                  <a:lnTo>
                    <a:pt x="22201" y="213714"/>
                  </a:lnTo>
                  <a:lnTo>
                    <a:pt x="4677" y="272768"/>
                  </a:lnTo>
                  <a:lnTo>
                    <a:pt x="0" y="287347"/>
                  </a:lnTo>
                  <a:lnTo>
                    <a:pt x="19083" y="224925"/>
                  </a:lnTo>
                  <a:lnTo>
                    <a:pt x="39434" y="162721"/>
                  </a:lnTo>
                  <a:lnTo>
                    <a:pt x="59378" y="102722"/>
                  </a:lnTo>
                  <a:lnTo>
                    <a:pt x="82988" y="48150"/>
                  </a:lnTo>
                  <a:lnTo>
                    <a:pt x="117130" y="4766"/>
                  </a:lnTo>
                  <a:lnTo>
                    <a:pt x="121761" y="4347"/>
                  </a:lnTo>
                  <a:lnTo>
                    <a:pt x="124848" y="8747"/>
                  </a:lnTo>
                  <a:lnTo>
                    <a:pt x="129803" y="49431"/>
                  </a:lnTo>
                  <a:lnTo>
                    <a:pt x="130782" y="109763"/>
                  </a:lnTo>
                  <a:lnTo>
                    <a:pt x="134095" y="171073"/>
                  </a:lnTo>
                  <a:lnTo>
                    <a:pt x="145667" y="227984"/>
                  </a:lnTo>
                  <a:lnTo>
                    <a:pt x="152080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9644104" y="1945732"/>
              <a:ext cx="126343" cy="63172"/>
            </a:xfrm>
            <a:custGeom>
              <a:avLst/>
              <a:gdLst/>
              <a:ahLst/>
              <a:cxnLst/>
              <a:rect l="0" t="0" r="0" b="0"/>
              <a:pathLst>
                <a:path w="126343" h="63172">
                  <a:moveTo>
                    <a:pt x="0" y="63171"/>
                  </a:moveTo>
                  <a:lnTo>
                    <a:pt x="26386" y="47530"/>
                  </a:lnTo>
                  <a:lnTo>
                    <a:pt x="88902" y="22738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9771097" y="1893090"/>
              <a:ext cx="176561" cy="218402"/>
            </a:xfrm>
            <a:custGeom>
              <a:avLst/>
              <a:gdLst/>
              <a:ahLst/>
              <a:cxnLst/>
              <a:rect l="0" t="0" r="0" b="0"/>
              <a:pathLst>
                <a:path w="176561" h="218402">
                  <a:moveTo>
                    <a:pt x="9877" y="0"/>
                  </a:moveTo>
                  <a:lnTo>
                    <a:pt x="9877" y="57264"/>
                  </a:lnTo>
                  <a:lnTo>
                    <a:pt x="9877" y="106654"/>
                  </a:lnTo>
                  <a:lnTo>
                    <a:pt x="9877" y="155213"/>
                  </a:lnTo>
                  <a:lnTo>
                    <a:pt x="9877" y="218401"/>
                  </a:lnTo>
                  <a:lnTo>
                    <a:pt x="2642" y="161412"/>
                  </a:lnTo>
                  <a:lnTo>
                    <a:pt x="0" y="102160"/>
                  </a:lnTo>
                  <a:lnTo>
                    <a:pt x="1979" y="71141"/>
                  </a:lnTo>
                  <a:lnTo>
                    <a:pt x="10656" y="45656"/>
                  </a:lnTo>
                  <a:lnTo>
                    <a:pt x="17416" y="39796"/>
                  </a:lnTo>
                  <a:lnTo>
                    <a:pt x="25431" y="38229"/>
                  </a:lnTo>
                  <a:lnTo>
                    <a:pt x="34285" y="39524"/>
                  </a:lnTo>
                  <a:lnTo>
                    <a:pt x="50361" y="50321"/>
                  </a:lnTo>
                  <a:lnTo>
                    <a:pt x="72566" y="79251"/>
                  </a:lnTo>
                  <a:lnTo>
                    <a:pt x="99675" y="136215"/>
                  </a:lnTo>
                  <a:lnTo>
                    <a:pt x="108884" y="161242"/>
                  </a:lnTo>
                  <a:lnTo>
                    <a:pt x="105161" y="108219"/>
                  </a:lnTo>
                  <a:lnTo>
                    <a:pt x="107858" y="55648"/>
                  </a:lnTo>
                  <a:lnTo>
                    <a:pt x="114256" y="34091"/>
                  </a:lnTo>
                  <a:lnTo>
                    <a:pt x="124898" y="16711"/>
                  </a:lnTo>
                  <a:lnTo>
                    <a:pt x="132181" y="13480"/>
                  </a:lnTo>
                  <a:lnTo>
                    <a:pt x="140546" y="13666"/>
                  </a:lnTo>
                  <a:lnTo>
                    <a:pt x="149632" y="16130"/>
                  </a:lnTo>
                  <a:lnTo>
                    <a:pt x="156860" y="21282"/>
                  </a:lnTo>
                  <a:lnTo>
                    <a:pt x="168010" y="36365"/>
                  </a:lnTo>
                  <a:lnTo>
                    <a:pt x="175275" y="70176"/>
                  </a:lnTo>
                  <a:lnTo>
                    <a:pt x="176560" y="120013"/>
                  </a:lnTo>
                  <a:lnTo>
                    <a:pt x="167805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9949431" y="1874732"/>
              <a:ext cx="87391" cy="158218"/>
            </a:xfrm>
            <a:custGeom>
              <a:avLst/>
              <a:gdLst/>
              <a:ahLst/>
              <a:cxnLst/>
              <a:rect l="0" t="0" r="0" b="0"/>
              <a:pathLst>
                <a:path w="87391" h="158218">
                  <a:moveTo>
                    <a:pt x="0" y="134171"/>
                  </a:moveTo>
                  <a:lnTo>
                    <a:pt x="52704" y="97085"/>
                  </a:lnTo>
                  <a:lnTo>
                    <a:pt x="75017" y="69370"/>
                  </a:lnTo>
                  <a:lnTo>
                    <a:pt x="85203" y="49219"/>
                  </a:lnTo>
                  <a:lnTo>
                    <a:pt x="87390" y="25445"/>
                  </a:lnTo>
                  <a:lnTo>
                    <a:pt x="86335" y="12554"/>
                  </a:lnTo>
                  <a:lnTo>
                    <a:pt x="82123" y="5130"/>
                  </a:lnTo>
                  <a:lnTo>
                    <a:pt x="75806" y="1350"/>
                  </a:lnTo>
                  <a:lnTo>
                    <a:pt x="68085" y="0"/>
                  </a:lnTo>
                  <a:lnTo>
                    <a:pt x="50147" y="4740"/>
                  </a:lnTo>
                  <a:lnTo>
                    <a:pt x="40450" y="9279"/>
                  </a:lnTo>
                  <a:lnTo>
                    <a:pt x="26556" y="23681"/>
                  </a:lnTo>
                  <a:lnTo>
                    <a:pt x="16482" y="44120"/>
                  </a:lnTo>
                  <a:lnTo>
                    <a:pt x="6573" y="86173"/>
                  </a:lnTo>
                  <a:lnTo>
                    <a:pt x="7990" y="110499"/>
                  </a:lnTo>
                  <a:lnTo>
                    <a:pt x="15638" y="129889"/>
                  </a:lnTo>
                  <a:lnTo>
                    <a:pt x="20954" y="138336"/>
                  </a:lnTo>
                  <a:lnTo>
                    <a:pt x="36218" y="150840"/>
                  </a:lnTo>
                  <a:lnTo>
                    <a:pt x="52362" y="157957"/>
                  </a:lnTo>
                  <a:lnTo>
                    <a:pt x="58304" y="158217"/>
                  </a:lnTo>
                  <a:lnTo>
                    <a:pt x="73699" y="1552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10054716" y="1787805"/>
              <a:ext cx="73700" cy="247552"/>
            </a:xfrm>
            <a:custGeom>
              <a:avLst/>
              <a:gdLst/>
              <a:ahLst/>
              <a:cxnLst/>
              <a:rect l="0" t="0" r="0" b="0"/>
              <a:pathLst>
                <a:path w="73700" h="247552">
                  <a:moveTo>
                    <a:pt x="0" y="136870"/>
                  </a:moveTo>
                  <a:lnTo>
                    <a:pt x="11178" y="148049"/>
                  </a:lnTo>
                  <a:lnTo>
                    <a:pt x="16666" y="166015"/>
                  </a:lnTo>
                  <a:lnTo>
                    <a:pt x="28883" y="220777"/>
                  </a:lnTo>
                  <a:lnTo>
                    <a:pt x="35453" y="242012"/>
                  </a:lnTo>
                  <a:lnTo>
                    <a:pt x="35334" y="246739"/>
                  </a:lnTo>
                  <a:lnTo>
                    <a:pt x="32914" y="247551"/>
                  </a:lnTo>
                  <a:lnTo>
                    <a:pt x="28962" y="245752"/>
                  </a:lnTo>
                  <a:lnTo>
                    <a:pt x="21450" y="234395"/>
                  </a:lnTo>
                  <a:lnTo>
                    <a:pt x="7096" y="187330"/>
                  </a:lnTo>
                  <a:lnTo>
                    <a:pt x="2571" y="131283"/>
                  </a:lnTo>
                  <a:lnTo>
                    <a:pt x="14839" y="68761"/>
                  </a:lnTo>
                  <a:lnTo>
                    <a:pt x="30392" y="38831"/>
                  </a:lnTo>
                  <a:lnTo>
                    <a:pt x="7369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9342246" y="608613"/>
            <a:ext cx="866349" cy="593643"/>
            <a:chOff x="9342246" y="608613"/>
            <a:chExt cx="866349" cy="593643"/>
          </a:xfrm>
        </p:grpSpPr>
        <p:sp>
          <p:nvSpPr>
            <p:cNvPr id="163" name="Freeform 162"/>
            <p:cNvSpPr/>
            <p:nvPr/>
          </p:nvSpPr>
          <p:spPr>
            <a:xfrm>
              <a:off x="9433534" y="608613"/>
              <a:ext cx="410613" cy="273742"/>
            </a:xfrm>
            <a:custGeom>
              <a:avLst/>
              <a:gdLst/>
              <a:ahLst/>
              <a:cxnLst/>
              <a:rect l="0" t="0" r="0" b="0"/>
              <a:pathLst>
                <a:path w="410613" h="273742">
                  <a:moveTo>
                    <a:pt x="410612" y="0"/>
                  </a:moveTo>
                  <a:lnTo>
                    <a:pt x="366290" y="41982"/>
                  </a:lnTo>
                  <a:lnTo>
                    <a:pt x="303003" y="81614"/>
                  </a:lnTo>
                  <a:lnTo>
                    <a:pt x="276172" y="97102"/>
                  </a:lnTo>
                  <a:lnTo>
                    <a:pt x="250285" y="113389"/>
                  </a:lnTo>
                  <a:lnTo>
                    <a:pt x="198556" y="142617"/>
                  </a:lnTo>
                  <a:lnTo>
                    <a:pt x="146412" y="177000"/>
                  </a:lnTo>
                  <a:lnTo>
                    <a:pt x="91052" y="212258"/>
                  </a:lnTo>
                  <a:lnTo>
                    <a:pt x="35604" y="251982"/>
                  </a:lnTo>
                  <a:lnTo>
                    <a:pt x="14839" y="267294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9342246" y="734955"/>
              <a:ext cx="207102" cy="192799"/>
            </a:xfrm>
            <a:custGeom>
              <a:avLst/>
              <a:gdLst/>
              <a:ahLst/>
              <a:cxnLst/>
              <a:rect l="0" t="0" r="0" b="0"/>
              <a:pathLst>
                <a:path w="207102" h="192799">
                  <a:moveTo>
                    <a:pt x="122873" y="0"/>
                  </a:moveTo>
                  <a:lnTo>
                    <a:pt x="93565" y="34898"/>
                  </a:lnTo>
                  <a:lnTo>
                    <a:pt x="61640" y="95047"/>
                  </a:lnTo>
                  <a:lnTo>
                    <a:pt x="20960" y="152364"/>
                  </a:lnTo>
                  <a:lnTo>
                    <a:pt x="0" y="174866"/>
                  </a:lnTo>
                  <a:lnTo>
                    <a:pt x="14" y="180918"/>
                  </a:lnTo>
                  <a:lnTo>
                    <a:pt x="4703" y="186123"/>
                  </a:lnTo>
                  <a:lnTo>
                    <a:pt x="12507" y="190762"/>
                  </a:lnTo>
                  <a:lnTo>
                    <a:pt x="30538" y="192798"/>
                  </a:lnTo>
                  <a:lnTo>
                    <a:pt x="88314" y="188776"/>
                  </a:lnTo>
                  <a:lnTo>
                    <a:pt x="143539" y="174916"/>
                  </a:lnTo>
                  <a:lnTo>
                    <a:pt x="195496" y="169307"/>
                  </a:lnTo>
                  <a:lnTo>
                    <a:pt x="207101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9770446" y="935039"/>
              <a:ext cx="229241" cy="42072"/>
            </a:xfrm>
            <a:custGeom>
              <a:avLst/>
              <a:gdLst/>
              <a:ahLst/>
              <a:cxnLst/>
              <a:rect l="0" t="0" r="0" b="0"/>
              <a:pathLst>
                <a:path w="229241" h="42072">
                  <a:moveTo>
                    <a:pt x="0" y="42071"/>
                  </a:moveTo>
                  <a:lnTo>
                    <a:pt x="53028" y="27417"/>
                  </a:lnTo>
                  <a:lnTo>
                    <a:pt x="110473" y="15044"/>
                  </a:lnTo>
                  <a:lnTo>
                    <a:pt x="168095" y="8267"/>
                  </a:lnTo>
                  <a:lnTo>
                    <a:pt x="229240" y="1052"/>
                  </a:lnTo>
                  <a:lnTo>
                    <a:pt x="203166" y="174"/>
                  </a:lnTo>
                  <a:lnTo>
                    <a:pt x="152955" y="0"/>
                  </a:lnTo>
                  <a:lnTo>
                    <a:pt x="89572" y="7201"/>
                  </a:lnTo>
                  <a:lnTo>
                    <a:pt x="47466" y="10683"/>
                  </a:lnTo>
                  <a:lnTo>
                    <a:pt x="45683" y="12957"/>
                  </a:lnTo>
                  <a:lnTo>
                    <a:pt x="48003" y="15643"/>
                  </a:lnTo>
                  <a:lnTo>
                    <a:pt x="73624" y="19423"/>
                  </a:lnTo>
                  <a:lnTo>
                    <a:pt x="124204" y="20700"/>
                  </a:lnTo>
                  <a:lnTo>
                    <a:pt x="179256" y="20952"/>
                  </a:lnTo>
                  <a:lnTo>
                    <a:pt x="221098" y="210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9699481" y="750423"/>
              <a:ext cx="207836" cy="451833"/>
            </a:xfrm>
            <a:custGeom>
              <a:avLst/>
              <a:gdLst/>
              <a:ahLst/>
              <a:cxnLst/>
              <a:rect l="0" t="0" r="0" b="0"/>
              <a:pathLst>
                <a:path w="207836" h="451833">
                  <a:moveTo>
                    <a:pt x="207835" y="5589"/>
                  </a:moveTo>
                  <a:lnTo>
                    <a:pt x="191068" y="0"/>
                  </a:lnTo>
                  <a:lnTo>
                    <a:pt x="173477" y="375"/>
                  </a:lnTo>
                  <a:lnTo>
                    <a:pt x="155131" y="5611"/>
                  </a:lnTo>
                  <a:lnTo>
                    <a:pt x="117042" y="34592"/>
                  </a:lnTo>
                  <a:lnTo>
                    <a:pt x="78433" y="88668"/>
                  </a:lnTo>
                  <a:lnTo>
                    <a:pt x="36853" y="150714"/>
                  </a:lnTo>
                  <a:lnTo>
                    <a:pt x="11108" y="208994"/>
                  </a:lnTo>
                  <a:lnTo>
                    <a:pt x="0" y="270896"/>
                  </a:lnTo>
                  <a:lnTo>
                    <a:pt x="6211" y="327013"/>
                  </a:lnTo>
                  <a:lnTo>
                    <a:pt x="21823" y="373107"/>
                  </a:lnTo>
                  <a:lnTo>
                    <a:pt x="27675" y="383962"/>
                  </a:lnTo>
                  <a:lnTo>
                    <a:pt x="46656" y="399142"/>
                  </a:lnTo>
                  <a:lnTo>
                    <a:pt x="103292" y="429595"/>
                  </a:lnTo>
                  <a:lnTo>
                    <a:pt x="164201" y="450748"/>
                  </a:lnTo>
                  <a:lnTo>
                    <a:pt x="182983" y="451832"/>
                  </a:lnTo>
                  <a:lnTo>
                    <a:pt x="207835" y="4477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10033658" y="724426"/>
              <a:ext cx="174937" cy="336913"/>
            </a:xfrm>
            <a:custGeom>
              <a:avLst/>
              <a:gdLst/>
              <a:ahLst/>
              <a:cxnLst/>
              <a:rect l="0" t="0" r="0" b="0"/>
              <a:pathLst>
                <a:path w="174937" h="336913">
                  <a:moveTo>
                    <a:pt x="0" y="0"/>
                  </a:moveTo>
                  <a:lnTo>
                    <a:pt x="16768" y="5590"/>
                  </a:lnTo>
                  <a:lnTo>
                    <a:pt x="31239" y="17692"/>
                  </a:lnTo>
                  <a:lnTo>
                    <a:pt x="89763" y="75583"/>
                  </a:lnTo>
                  <a:lnTo>
                    <a:pt x="133232" y="133560"/>
                  </a:lnTo>
                  <a:lnTo>
                    <a:pt x="165319" y="192197"/>
                  </a:lnTo>
                  <a:lnTo>
                    <a:pt x="174936" y="232422"/>
                  </a:lnTo>
                  <a:lnTo>
                    <a:pt x="174665" y="270857"/>
                  </a:lnTo>
                  <a:lnTo>
                    <a:pt x="168877" y="293517"/>
                  </a:lnTo>
                  <a:lnTo>
                    <a:pt x="147400" y="3369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248993" y="439388"/>
            <a:ext cx="1224998" cy="1403100"/>
            <a:chOff x="248993" y="439388"/>
            <a:chExt cx="1224998" cy="1403100"/>
          </a:xfrm>
        </p:grpSpPr>
        <p:sp>
          <p:nvSpPr>
            <p:cNvPr id="169" name="Freeform 168"/>
            <p:cNvSpPr/>
            <p:nvPr/>
          </p:nvSpPr>
          <p:spPr>
            <a:xfrm>
              <a:off x="1073907" y="1316062"/>
              <a:ext cx="315856" cy="389555"/>
            </a:xfrm>
            <a:custGeom>
              <a:avLst/>
              <a:gdLst/>
              <a:ahLst/>
              <a:cxnLst/>
              <a:rect l="0" t="0" r="0" b="0"/>
              <a:pathLst>
                <a:path w="315856" h="389555">
                  <a:moveTo>
                    <a:pt x="315855" y="389554"/>
                  </a:moveTo>
                  <a:lnTo>
                    <a:pt x="295611" y="345592"/>
                  </a:lnTo>
                  <a:lnTo>
                    <a:pt x="249016" y="284356"/>
                  </a:lnTo>
                  <a:lnTo>
                    <a:pt x="199811" y="224491"/>
                  </a:lnTo>
                  <a:lnTo>
                    <a:pt x="140508" y="161706"/>
                  </a:lnTo>
                  <a:lnTo>
                    <a:pt x="83623" y="99103"/>
                  </a:lnTo>
                  <a:lnTo>
                    <a:pt x="35658" y="4103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960032" y="1200536"/>
              <a:ext cx="240218" cy="336626"/>
            </a:xfrm>
            <a:custGeom>
              <a:avLst/>
              <a:gdLst/>
              <a:ahLst/>
              <a:cxnLst/>
              <a:rect l="0" t="0" r="0" b="0"/>
              <a:pathLst>
                <a:path w="240218" h="336626">
                  <a:moveTo>
                    <a:pt x="40175" y="336625"/>
                  </a:moveTo>
                  <a:lnTo>
                    <a:pt x="34586" y="278008"/>
                  </a:lnTo>
                  <a:lnTo>
                    <a:pt x="29453" y="216598"/>
                  </a:lnTo>
                  <a:lnTo>
                    <a:pt x="21506" y="158195"/>
                  </a:lnTo>
                  <a:lnTo>
                    <a:pt x="11027" y="95929"/>
                  </a:lnTo>
                  <a:lnTo>
                    <a:pt x="0" y="36430"/>
                  </a:lnTo>
                  <a:lnTo>
                    <a:pt x="5162" y="15642"/>
                  </a:lnTo>
                  <a:lnTo>
                    <a:pt x="9814" y="6822"/>
                  </a:lnTo>
                  <a:lnTo>
                    <a:pt x="17595" y="2113"/>
                  </a:lnTo>
                  <a:lnTo>
                    <a:pt x="38718" y="0"/>
                  </a:lnTo>
                  <a:lnTo>
                    <a:pt x="57465" y="6079"/>
                  </a:lnTo>
                  <a:lnTo>
                    <a:pt x="114468" y="30933"/>
                  </a:lnTo>
                  <a:lnTo>
                    <a:pt x="177098" y="55443"/>
                  </a:lnTo>
                  <a:lnTo>
                    <a:pt x="230863" y="83288"/>
                  </a:lnTo>
                  <a:lnTo>
                    <a:pt x="240217" y="944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248993" y="1302228"/>
              <a:ext cx="298490" cy="262291"/>
            </a:xfrm>
            <a:custGeom>
              <a:avLst/>
              <a:gdLst/>
              <a:ahLst/>
              <a:cxnLst/>
              <a:rect l="0" t="0" r="0" b="0"/>
              <a:pathLst>
                <a:path w="298490" h="262291">
                  <a:moveTo>
                    <a:pt x="203732" y="108591"/>
                  </a:moveTo>
                  <a:lnTo>
                    <a:pt x="166284" y="47718"/>
                  </a:lnTo>
                  <a:lnTo>
                    <a:pt x="116794" y="6627"/>
                  </a:lnTo>
                  <a:lnTo>
                    <a:pt x="107169" y="2010"/>
                  </a:lnTo>
                  <a:lnTo>
                    <a:pt x="83996" y="0"/>
                  </a:lnTo>
                  <a:lnTo>
                    <a:pt x="59269" y="4176"/>
                  </a:lnTo>
                  <a:lnTo>
                    <a:pt x="36581" y="13831"/>
                  </a:lnTo>
                  <a:lnTo>
                    <a:pt x="21039" y="29041"/>
                  </a:lnTo>
                  <a:lnTo>
                    <a:pt x="1528" y="67401"/>
                  </a:lnTo>
                  <a:lnTo>
                    <a:pt x="0" y="91064"/>
                  </a:lnTo>
                  <a:lnTo>
                    <a:pt x="8551" y="144383"/>
                  </a:lnTo>
                  <a:lnTo>
                    <a:pt x="23718" y="180417"/>
                  </a:lnTo>
                  <a:lnTo>
                    <a:pt x="43030" y="207731"/>
                  </a:lnTo>
                  <a:lnTo>
                    <a:pt x="99128" y="252249"/>
                  </a:lnTo>
                  <a:lnTo>
                    <a:pt x="122926" y="260176"/>
                  </a:lnTo>
                  <a:lnTo>
                    <a:pt x="135824" y="262290"/>
                  </a:lnTo>
                  <a:lnTo>
                    <a:pt x="159513" y="258400"/>
                  </a:lnTo>
                  <a:lnTo>
                    <a:pt x="170743" y="254087"/>
                  </a:lnTo>
                  <a:lnTo>
                    <a:pt x="189460" y="236817"/>
                  </a:lnTo>
                  <a:lnTo>
                    <a:pt x="197727" y="225660"/>
                  </a:lnTo>
                  <a:lnTo>
                    <a:pt x="203793" y="203905"/>
                  </a:lnTo>
                  <a:lnTo>
                    <a:pt x="195335" y="142373"/>
                  </a:lnTo>
                  <a:lnTo>
                    <a:pt x="179284" y="90394"/>
                  </a:lnTo>
                  <a:lnTo>
                    <a:pt x="157879" y="42287"/>
                  </a:lnTo>
                  <a:lnTo>
                    <a:pt x="159177" y="47537"/>
                  </a:lnTo>
                  <a:lnTo>
                    <a:pt x="197392" y="108161"/>
                  </a:lnTo>
                  <a:lnTo>
                    <a:pt x="228043" y="139398"/>
                  </a:lnTo>
                  <a:lnTo>
                    <a:pt x="237487" y="146676"/>
                  </a:lnTo>
                  <a:lnTo>
                    <a:pt x="260459" y="154763"/>
                  </a:lnTo>
                  <a:lnTo>
                    <a:pt x="298489" y="1612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431668" y="1166823"/>
              <a:ext cx="294799" cy="214125"/>
            </a:xfrm>
            <a:custGeom>
              <a:avLst/>
              <a:gdLst/>
              <a:ahLst/>
              <a:cxnLst/>
              <a:rect l="0" t="0" r="0" b="0"/>
              <a:pathLst>
                <a:path w="294799" h="214125">
                  <a:moveTo>
                    <a:pt x="0" y="54483"/>
                  </a:moveTo>
                  <a:lnTo>
                    <a:pt x="14573" y="97175"/>
                  </a:lnTo>
                  <a:lnTo>
                    <a:pt x="52998" y="159818"/>
                  </a:lnTo>
                  <a:lnTo>
                    <a:pt x="68009" y="179677"/>
                  </a:lnTo>
                  <a:lnTo>
                    <a:pt x="96190" y="202842"/>
                  </a:lnTo>
                  <a:lnTo>
                    <a:pt x="116451" y="213227"/>
                  </a:lnTo>
                  <a:lnTo>
                    <a:pt x="126767" y="214124"/>
                  </a:lnTo>
                  <a:lnTo>
                    <a:pt x="147588" y="208883"/>
                  </a:lnTo>
                  <a:lnTo>
                    <a:pt x="154544" y="200700"/>
                  </a:lnTo>
                  <a:lnTo>
                    <a:pt x="162273" y="176010"/>
                  </a:lnTo>
                  <a:lnTo>
                    <a:pt x="161035" y="134815"/>
                  </a:lnTo>
                  <a:lnTo>
                    <a:pt x="141731" y="71737"/>
                  </a:lnTo>
                  <a:lnTo>
                    <a:pt x="118507" y="16124"/>
                  </a:lnTo>
                  <a:lnTo>
                    <a:pt x="113501" y="0"/>
                  </a:lnTo>
                  <a:lnTo>
                    <a:pt x="115442" y="613"/>
                  </a:lnTo>
                  <a:lnTo>
                    <a:pt x="175651" y="61663"/>
                  </a:lnTo>
                  <a:lnTo>
                    <a:pt x="204756" y="88440"/>
                  </a:lnTo>
                  <a:lnTo>
                    <a:pt x="253305" y="110023"/>
                  </a:lnTo>
                  <a:lnTo>
                    <a:pt x="262457" y="110227"/>
                  </a:lnTo>
                  <a:lnTo>
                    <a:pt x="294798" y="965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558010" y="947565"/>
              <a:ext cx="221100" cy="242156"/>
            </a:xfrm>
            <a:custGeom>
              <a:avLst/>
              <a:gdLst/>
              <a:ahLst/>
              <a:cxnLst/>
              <a:rect l="0" t="0" r="0" b="0"/>
              <a:pathLst>
                <a:path w="221100" h="242156">
                  <a:moveTo>
                    <a:pt x="0" y="0"/>
                  </a:moveTo>
                  <a:lnTo>
                    <a:pt x="42662" y="54114"/>
                  </a:lnTo>
                  <a:lnTo>
                    <a:pt x="85687" y="106648"/>
                  </a:lnTo>
                  <a:lnTo>
                    <a:pt x="137063" y="161429"/>
                  </a:lnTo>
                  <a:lnTo>
                    <a:pt x="192623" y="222256"/>
                  </a:lnTo>
                  <a:lnTo>
                    <a:pt x="221099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631710" y="934506"/>
              <a:ext cx="260227" cy="181516"/>
            </a:xfrm>
            <a:custGeom>
              <a:avLst/>
              <a:gdLst/>
              <a:ahLst/>
              <a:cxnLst/>
              <a:rect l="0" t="0" r="0" b="0"/>
              <a:pathLst>
                <a:path w="260227" h="181516">
                  <a:moveTo>
                    <a:pt x="0" y="181515"/>
                  </a:moveTo>
                  <a:lnTo>
                    <a:pt x="20243" y="137552"/>
                  </a:lnTo>
                  <a:lnTo>
                    <a:pt x="76391" y="75146"/>
                  </a:lnTo>
                  <a:lnTo>
                    <a:pt x="90883" y="54691"/>
                  </a:lnTo>
                  <a:lnTo>
                    <a:pt x="96854" y="51342"/>
                  </a:lnTo>
                  <a:lnTo>
                    <a:pt x="102004" y="52619"/>
                  </a:lnTo>
                  <a:lnTo>
                    <a:pt x="106607" y="56980"/>
                  </a:lnTo>
                  <a:lnTo>
                    <a:pt x="122400" y="89195"/>
                  </a:lnTo>
                  <a:lnTo>
                    <a:pt x="139905" y="126234"/>
                  </a:lnTo>
                  <a:lnTo>
                    <a:pt x="161946" y="149148"/>
                  </a:lnTo>
                  <a:lnTo>
                    <a:pt x="171135" y="156427"/>
                  </a:lnTo>
                  <a:lnTo>
                    <a:pt x="193823" y="161396"/>
                  </a:lnTo>
                  <a:lnTo>
                    <a:pt x="217165" y="158535"/>
                  </a:lnTo>
                  <a:lnTo>
                    <a:pt x="235338" y="149465"/>
                  </a:lnTo>
                  <a:lnTo>
                    <a:pt x="248094" y="134515"/>
                  </a:lnTo>
                  <a:lnTo>
                    <a:pt x="253133" y="125615"/>
                  </a:lnTo>
                  <a:lnTo>
                    <a:pt x="260226" y="85143"/>
                  </a:lnTo>
                  <a:lnTo>
                    <a:pt x="255646" y="62254"/>
                  </a:lnTo>
                  <a:lnTo>
                    <a:pt x="233642" y="22906"/>
                  </a:lnTo>
                  <a:lnTo>
                    <a:pt x="217315" y="8467"/>
                  </a:lnTo>
                  <a:lnTo>
                    <a:pt x="208047" y="2978"/>
                  </a:lnTo>
                  <a:lnTo>
                    <a:pt x="185272" y="0"/>
                  </a:lnTo>
                  <a:lnTo>
                    <a:pt x="172648" y="843"/>
                  </a:lnTo>
                  <a:lnTo>
                    <a:pt x="155501" y="8020"/>
                  </a:lnTo>
                  <a:lnTo>
                    <a:pt x="136870" y="235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726466" y="663295"/>
              <a:ext cx="332857" cy="273742"/>
            </a:xfrm>
            <a:custGeom>
              <a:avLst/>
              <a:gdLst/>
              <a:ahLst/>
              <a:cxnLst/>
              <a:rect l="0" t="0" r="0" b="0"/>
              <a:pathLst>
                <a:path w="332857" h="273742">
                  <a:moveTo>
                    <a:pt x="0" y="0"/>
                  </a:moveTo>
                  <a:lnTo>
                    <a:pt x="55088" y="55088"/>
                  </a:lnTo>
                  <a:lnTo>
                    <a:pt x="102488" y="110821"/>
                  </a:lnTo>
                  <a:lnTo>
                    <a:pt x="155487" y="174156"/>
                  </a:lnTo>
                  <a:lnTo>
                    <a:pt x="208161" y="232128"/>
                  </a:lnTo>
                  <a:lnTo>
                    <a:pt x="234033" y="260241"/>
                  </a:lnTo>
                  <a:lnTo>
                    <a:pt x="243760" y="268251"/>
                  </a:lnTo>
                  <a:lnTo>
                    <a:pt x="249074" y="268911"/>
                  </a:lnTo>
                  <a:lnTo>
                    <a:pt x="251447" y="264672"/>
                  </a:lnTo>
                  <a:lnTo>
                    <a:pt x="251860" y="257167"/>
                  </a:lnTo>
                  <a:lnTo>
                    <a:pt x="246079" y="242588"/>
                  </a:lnTo>
                  <a:lnTo>
                    <a:pt x="217889" y="190307"/>
                  </a:lnTo>
                  <a:lnTo>
                    <a:pt x="200794" y="136334"/>
                  </a:lnTo>
                  <a:lnTo>
                    <a:pt x="195697" y="109726"/>
                  </a:lnTo>
                  <a:lnTo>
                    <a:pt x="197331" y="86202"/>
                  </a:lnTo>
                  <a:lnTo>
                    <a:pt x="201744" y="77355"/>
                  </a:lnTo>
                  <a:lnTo>
                    <a:pt x="216006" y="64406"/>
                  </a:lnTo>
                  <a:lnTo>
                    <a:pt x="224723" y="61655"/>
                  </a:lnTo>
                  <a:lnTo>
                    <a:pt x="243766" y="61717"/>
                  </a:lnTo>
                  <a:lnTo>
                    <a:pt x="274219" y="68330"/>
                  </a:lnTo>
                  <a:lnTo>
                    <a:pt x="299879" y="83287"/>
                  </a:lnTo>
                  <a:lnTo>
                    <a:pt x="322300" y="108126"/>
                  </a:lnTo>
                  <a:lnTo>
                    <a:pt x="330418" y="130724"/>
                  </a:lnTo>
                  <a:lnTo>
                    <a:pt x="332856" y="156366"/>
                  </a:lnTo>
                  <a:lnTo>
                    <a:pt x="321878" y="219276"/>
                  </a:lnTo>
                  <a:lnTo>
                    <a:pt x="306461" y="246555"/>
                  </a:lnTo>
                  <a:lnTo>
                    <a:pt x="287076" y="269456"/>
                  </a:lnTo>
                  <a:lnTo>
                    <a:pt x="277951" y="273224"/>
                  </a:lnTo>
                  <a:lnTo>
                    <a:pt x="231627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1031793" y="621181"/>
              <a:ext cx="168457" cy="168457"/>
            </a:xfrm>
            <a:custGeom>
              <a:avLst/>
              <a:gdLst/>
              <a:ahLst/>
              <a:cxnLst/>
              <a:rect l="0" t="0" r="0" b="0"/>
              <a:pathLst>
                <a:path w="168457" h="168457">
                  <a:moveTo>
                    <a:pt x="0" y="0"/>
                  </a:moveTo>
                  <a:lnTo>
                    <a:pt x="59593" y="49499"/>
                  </a:lnTo>
                  <a:lnTo>
                    <a:pt x="118343" y="107841"/>
                  </a:lnTo>
                  <a:lnTo>
                    <a:pt x="159011" y="149655"/>
                  </a:lnTo>
                  <a:lnTo>
                    <a:pt x="168456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958093" y="505368"/>
              <a:ext cx="10530" cy="42115"/>
            </a:xfrm>
            <a:custGeom>
              <a:avLst/>
              <a:gdLst/>
              <a:ahLst/>
              <a:cxnLst/>
              <a:rect l="0" t="0" r="0" b="0"/>
              <a:pathLst>
                <a:path w="10530" h="42115">
                  <a:moveTo>
                    <a:pt x="0" y="42114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1126549" y="439388"/>
              <a:ext cx="223596" cy="248029"/>
            </a:xfrm>
            <a:custGeom>
              <a:avLst/>
              <a:gdLst/>
              <a:ahLst/>
              <a:cxnLst/>
              <a:rect l="0" t="0" r="0" b="0"/>
              <a:pathLst>
                <a:path w="223596" h="248029">
                  <a:moveTo>
                    <a:pt x="31586" y="76508"/>
                  </a:moveTo>
                  <a:lnTo>
                    <a:pt x="46240" y="131649"/>
                  </a:lnTo>
                  <a:lnTo>
                    <a:pt x="66372" y="191264"/>
                  </a:lnTo>
                  <a:lnTo>
                    <a:pt x="79802" y="211739"/>
                  </a:lnTo>
                  <a:lnTo>
                    <a:pt x="107093" y="235250"/>
                  </a:lnTo>
                  <a:lnTo>
                    <a:pt x="127146" y="245716"/>
                  </a:lnTo>
                  <a:lnTo>
                    <a:pt x="147756" y="248028"/>
                  </a:lnTo>
                  <a:lnTo>
                    <a:pt x="168615" y="243986"/>
                  </a:lnTo>
                  <a:lnTo>
                    <a:pt x="189584" y="234391"/>
                  </a:lnTo>
                  <a:lnTo>
                    <a:pt x="204362" y="219208"/>
                  </a:lnTo>
                  <a:lnTo>
                    <a:pt x="223382" y="180865"/>
                  </a:lnTo>
                  <a:lnTo>
                    <a:pt x="223595" y="138754"/>
                  </a:lnTo>
                  <a:lnTo>
                    <a:pt x="204781" y="80528"/>
                  </a:lnTo>
                  <a:lnTo>
                    <a:pt x="178534" y="30206"/>
                  </a:lnTo>
                  <a:lnTo>
                    <a:pt x="163577" y="13815"/>
                  </a:lnTo>
                  <a:lnTo>
                    <a:pt x="145231" y="2631"/>
                  </a:lnTo>
                  <a:lnTo>
                    <a:pt x="119139" y="0"/>
                  </a:lnTo>
                  <a:lnTo>
                    <a:pt x="90386" y="3900"/>
                  </a:lnTo>
                  <a:lnTo>
                    <a:pt x="65908" y="13433"/>
                  </a:lnTo>
                  <a:lnTo>
                    <a:pt x="32397" y="48721"/>
                  </a:lnTo>
                  <a:lnTo>
                    <a:pt x="0" y="1080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473782" y="673824"/>
              <a:ext cx="1000209" cy="1168664"/>
            </a:xfrm>
            <a:custGeom>
              <a:avLst/>
              <a:gdLst/>
              <a:ahLst/>
              <a:cxnLst/>
              <a:rect l="0" t="0" r="0" b="0"/>
              <a:pathLst>
                <a:path w="1000209" h="1168664">
                  <a:moveTo>
                    <a:pt x="0" y="1168663"/>
                  </a:moveTo>
                  <a:lnTo>
                    <a:pt x="26026" y="1125971"/>
                  </a:lnTo>
                  <a:lnTo>
                    <a:pt x="47876" y="1094792"/>
                  </a:lnTo>
                  <a:lnTo>
                    <a:pt x="84734" y="1040111"/>
                  </a:lnTo>
                  <a:lnTo>
                    <a:pt x="129506" y="978956"/>
                  </a:lnTo>
                  <a:lnTo>
                    <a:pt x="172166" y="918077"/>
                  </a:lnTo>
                  <a:lnTo>
                    <a:pt x="211303" y="863058"/>
                  </a:lnTo>
                  <a:lnTo>
                    <a:pt x="247240" y="807130"/>
                  </a:lnTo>
                  <a:lnTo>
                    <a:pt x="292510" y="751022"/>
                  </a:lnTo>
                  <a:lnTo>
                    <a:pt x="336460" y="694879"/>
                  </a:lnTo>
                  <a:lnTo>
                    <a:pt x="384526" y="633139"/>
                  </a:lnTo>
                  <a:lnTo>
                    <a:pt x="437911" y="573024"/>
                  </a:lnTo>
                  <a:lnTo>
                    <a:pt x="486584" y="516089"/>
                  </a:lnTo>
                  <a:lnTo>
                    <a:pt x="540912" y="459782"/>
                  </a:lnTo>
                  <a:lnTo>
                    <a:pt x="589468" y="403600"/>
                  </a:lnTo>
                  <a:lnTo>
                    <a:pt x="642907" y="347442"/>
                  </a:lnTo>
                  <a:lnTo>
                    <a:pt x="692934" y="291289"/>
                  </a:lnTo>
                  <a:lnTo>
                    <a:pt x="755601" y="232551"/>
                  </a:lnTo>
                  <a:lnTo>
                    <a:pt x="810372" y="179106"/>
                  </a:lnTo>
                  <a:lnTo>
                    <a:pt x="873837" y="124229"/>
                  </a:lnTo>
                  <a:lnTo>
                    <a:pt x="929799" y="79671"/>
                  </a:lnTo>
                  <a:lnTo>
                    <a:pt x="969272" y="47453"/>
                  </a:lnTo>
                  <a:lnTo>
                    <a:pt x="979584" y="42164"/>
                  </a:lnTo>
                  <a:lnTo>
                    <a:pt x="986459" y="35128"/>
                  </a:lnTo>
                  <a:lnTo>
                    <a:pt x="100020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5548518" y="400083"/>
            <a:ext cx="915981" cy="505369"/>
            <a:chOff x="5548518" y="400083"/>
            <a:chExt cx="915981" cy="505369"/>
          </a:xfrm>
        </p:grpSpPr>
        <p:sp>
          <p:nvSpPr>
            <p:cNvPr id="181" name="Freeform 180"/>
            <p:cNvSpPr/>
            <p:nvPr/>
          </p:nvSpPr>
          <p:spPr>
            <a:xfrm>
              <a:off x="5548518" y="400083"/>
              <a:ext cx="73701" cy="505369"/>
            </a:xfrm>
            <a:custGeom>
              <a:avLst/>
              <a:gdLst/>
              <a:ahLst/>
              <a:cxnLst/>
              <a:rect l="0" t="0" r="0" b="0"/>
              <a:pathLst>
                <a:path w="73701" h="505369">
                  <a:moveTo>
                    <a:pt x="0" y="0"/>
                  </a:moveTo>
                  <a:lnTo>
                    <a:pt x="0" y="54144"/>
                  </a:lnTo>
                  <a:lnTo>
                    <a:pt x="7236" y="116964"/>
                  </a:lnTo>
                  <a:lnTo>
                    <a:pt x="12998" y="174359"/>
                  </a:lnTo>
                  <a:lnTo>
                    <a:pt x="25055" y="236952"/>
                  </a:lnTo>
                  <a:lnTo>
                    <a:pt x="35240" y="296376"/>
                  </a:lnTo>
                  <a:lnTo>
                    <a:pt x="45667" y="352847"/>
                  </a:lnTo>
                  <a:lnTo>
                    <a:pt x="52435" y="415925"/>
                  </a:lnTo>
                  <a:lnTo>
                    <a:pt x="63823" y="473445"/>
                  </a:lnTo>
                  <a:lnTo>
                    <a:pt x="70774" y="500199"/>
                  </a:lnTo>
                  <a:lnTo>
                    <a:pt x="73700" y="5053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5622218" y="402591"/>
              <a:ext cx="204183" cy="460747"/>
            </a:xfrm>
            <a:custGeom>
              <a:avLst/>
              <a:gdLst/>
              <a:ahLst/>
              <a:cxnLst/>
              <a:rect l="0" t="0" r="0" b="0"/>
              <a:pathLst>
                <a:path w="204183" h="460747">
                  <a:moveTo>
                    <a:pt x="0" y="60663"/>
                  </a:moveTo>
                  <a:lnTo>
                    <a:pt x="53875" y="42705"/>
                  </a:lnTo>
                  <a:lnTo>
                    <a:pt x="111036" y="19925"/>
                  </a:lnTo>
                  <a:lnTo>
                    <a:pt x="158153" y="3136"/>
                  </a:lnTo>
                  <a:lnTo>
                    <a:pt x="184154" y="0"/>
                  </a:lnTo>
                  <a:lnTo>
                    <a:pt x="192959" y="5013"/>
                  </a:lnTo>
                  <a:lnTo>
                    <a:pt x="198830" y="14205"/>
                  </a:lnTo>
                  <a:lnTo>
                    <a:pt x="204182" y="38845"/>
                  </a:lnTo>
                  <a:lnTo>
                    <a:pt x="198086" y="95911"/>
                  </a:lnTo>
                  <a:lnTo>
                    <a:pt x="188933" y="145976"/>
                  </a:lnTo>
                  <a:lnTo>
                    <a:pt x="181932" y="197855"/>
                  </a:lnTo>
                  <a:lnTo>
                    <a:pt x="176738" y="247152"/>
                  </a:lnTo>
                  <a:lnTo>
                    <a:pt x="167790" y="294513"/>
                  </a:lnTo>
                  <a:lnTo>
                    <a:pt x="160850" y="345591"/>
                  </a:lnTo>
                  <a:lnTo>
                    <a:pt x="158793" y="394650"/>
                  </a:lnTo>
                  <a:lnTo>
                    <a:pt x="158184" y="432583"/>
                  </a:lnTo>
                  <a:lnTo>
                    <a:pt x="157927" y="4607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5886359" y="421140"/>
              <a:ext cx="196375" cy="412517"/>
            </a:xfrm>
            <a:custGeom>
              <a:avLst/>
              <a:gdLst/>
              <a:ahLst/>
              <a:cxnLst/>
              <a:rect l="0" t="0" r="0" b="0"/>
              <a:pathLst>
                <a:path w="196375" h="412517">
                  <a:moveTo>
                    <a:pt x="83299" y="0"/>
                  </a:moveTo>
                  <a:lnTo>
                    <a:pt x="64171" y="55045"/>
                  </a:lnTo>
                  <a:lnTo>
                    <a:pt x="39086" y="114512"/>
                  </a:lnTo>
                  <a:lnTo>
                    <a:pt x="23916" y="172142"/>
                  </a:lnTo>
                  <a:lnTo>
                    <a:pt x="9655" y="225986"/>
                  </a:lnTo>
                  <a:lnTo>
                    <a:pt x="2207" y="275189"/>
                  </a:lnTo>
                  <a:lnTo>
                    <a:pt x="0" y="326812"/>
                  </a:lnTo>
                  <a:lnTo>
                    <a:pt x="1824" y="359329"/>
                  </a:lnTo>
                  <a:lnTo>
                    <a:pt x="10433" y="385480"/>
                  </a:lnTo>
                  <a:lnTo>
                    <a:pt x="18344" y="395027"/>
                  </a:lnTo>
                  <a:lnTo>
                    <a:pt x="39612" y="408754"/>
                  </a:lnTo>
                  <a:lnTo>
                    <a:pt x="61543" y="412516"/>
                  </a:lnTo>
                  <a:lnTo>
                    <a:pt x="81819" y="409118"/>
                  </a:lnTo>
                  <a:lnTo>
                    <a:pt x="107557" y="392881"/>
                  </a:lnTo>
                  <a:lnTo>
                    <a:pt x="135720" y="365194"/>
                  </a:lnTo>
                  <a:lnTo>
                    <a:pt x="166790" y="314509"/>
                  </a:lnTo>
                  <a:lnTo>
                    <a:pt x="189869" y="253848"/>
                  </a:lnTo>
                  <a:lnTo>
                    <a:pt x="196374" y="202856"/>
                  </a:lnTo>
                  <a:lnTo>
                    <a:pt x="190166" y="141629"/>
                  </a:lnTo>
                  <a:lnTo>
                    <a:pt x="179824" y="100976"/>
                  </a:lnTo>
                  <a:lnTo>
                    <a:pt x="149288" y="51844"/>
                  </a:lnTo>
                  <a:lnTo>
                    <a:pt x="123129" y="26410"/>
                  </a:lnTo>
                  <a:lnTo>
                    <a:pt x="100221" y="17587"/>
                  </a:lnTo>
                  <a:lnTo>
                    <a:pt x="51714" y="10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6082093" y="400083"/>
              <a:ext cx="201795" cy="389862"/>
            </a:xfrm>
            <a:custGeom>
              <a:avLst/>
              <a:gdLst/>
              <a:ahLst/>
              <a:cxnLst/>
              <a:rect l="0" t="0" r="0" b="0"/>
              <a:pathLst>
                <a:path w="201795" h="389862">
                  <a:moveTo>
                    <a:pt x="98135" y="0"/>
                  </a:moveTo>
                  <a:lnTo>
                    <a:pt x="72941" y="55045"/>
                  </a:lnTo>
                  <a:lnTo>
                    <a:pt x="52891" y="114512"/>
                  </a:lnTo>
                  <a:lnTo>
                    <a:pt x="31313" y="172142"/>
                  </a:lnTo>
                  <a:lnTo>
                    <a:pt x="14572" y="225986"/>
                  </a:lnTo>
                  <a:lnTo>
                    <a:pt x="0" y="286665"/>
                  </a:lnTo>
                  <a:lnTo>
                    <a:pt x="558" y="329563"/>
                  </a:lnTo>
                  <a:lnTo>
                    <a:pt x="13722" y="366320"/>
                  </a:lnTo>
                  <a:lnTo>
                    <a:pt x="32152" y="382347"/>
                  </a:lnTo>
                  <a:lnTo>
                    <a:pt x="43618" y="388259"/>
                  </a:lnTo>
                  <a:lnTo>
                    <a:pt x="55942" y="389861"/>
                  </a:lnTo>
                  <a:lnTo>
                    <a:pt x="82112" y="385401"/>
                  </a:lnTo>
                  <a:lnTo>
                    <a:pt x="111975" y="369736"/>
                  </a:lnTo>
                  <a:lnTo>
                    <a:pt x="150262" y="333907"/>
                  </a:lnTo>
                  <a:lnTo>
                    <a:pt x="172982" y="295207"/>
                  </a:lnTo>
                  <a:lnTo>
                    <a:pt x="191732" y="233441"/>
                  </a:lnTo>
                  <a:lnTo>
                    <a:pt x="201111" y="170244"/>
                  </a:lnTo>
                  <a:lnTo>
                    <a:pt x="201794" y="111011"/>
                  </a:lnTo>
                  <a:lnTo>
                    <a:pt x="193710" y="75396"/>
                  </a:lnTo>
                  <a:lnTo>
                    <a:pt x="177016" y="44956"/>
                  </a:lnTo>
                  <a:lnTo>
                    <a:pt x="150778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6326198" y="505368"/>
              <a:ext cx="138301" cy="284270"/>
            </a:xfrm>
            <a:custGeom>
              <a:avLst/>
              <a:gdLst/>
              <a:ahLst/>
              <a:cxnLst/>
              <a:rect l="0" t="0" r="0" b="0"/>
              <a:pathLst>
                <a:path w="138301" h="284270">
                  <a:moveTo>
                    <a:pt x="138300" y="0"/>
                  </a:moveTo>
                  <a:lnTo>
                    <a:pt x="95608" y="3119"/>
                  </a:lnTo>
                  <a:lnTo>
                    <a:pt x="37401" y="19128"/>
                  </a:lnTo>
                  <a:lnTo>
                    <a:pt x="18977" y="30338"/>
                  </a:lnTo>
                  <a:lnTo>
                    <a:pt x="6109" y="46239"/>
                  </a:lnTo>
                  <a:lnTo>
                    <a:pt x="1039" y="55392"/>
                  </a:lnTo>
                  <a:lnTo>
                    <a:pt x="0" y="63834"/>
                  </a:lnTo>
                  <a:lnTo>
                    <a:pt x="5083" y="79453"/>
                  </a:lnTo>
                  <a:lnTo>
                    <a:pt x="58194" y="129777"/>
                  </a:lnTo>
                  <a:lnTo>
                    <a:pt x="93881" y="161032"/>
                  </a:lnTo>
                  <a:lnTo>
                    <a:pt x="123806" y="195065"/>
                  </a:lnTo>
                  <a:lnTo>
                    <a:pt x="131858" y="216157"/>
                  </a:lnTo>
                  <a:lnTo>
                    <a:pt x="134005" y="228333"/>
                  </a:lnTo>
                  <a:lnTo>
                    <a:pt x="131927" y="237620"/>
                  </a:lnTo>
                  <a:lnTo>
                    <a:pt x="127032" y="244981"/>
                  </a:lnTo>
                  <a:lnTo>
                    <a:pt x="112235" y="256279"/>
                  </a:lnTo>
                  <a:lnTo>
                    <a:pt x="67900" y="273065"/>
                  </a:lnTo>
                  <a:lnTo>
                    <a:pt x="22486" y="284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2905865" y="1936098"/>
            <a:ext cx="2210986" cy="348587"/>
            <a:chOff x="2905865" y="1936098"/>
            <a:chExt cx="2210986" cy="348587"/>
          </a:xfrm>
        </p:grpSpPr>
        <p:sp>
          <p:nvSpPr>
            <p:cNvPr id="187" name="Freeform 186"/>
            <p:cNvSpPr/>
            <p:nvPr/>
          </p:nvSpPr>
          <p:spPr>
            <a:xfrm>
              <a:off x="2981659" y="1936098"/>
              <a:ext cx="124249" cy="306473"/>
            </a:xfrm>
            <a:custGeom>
              <a:avLst/>
              <a:gdLst/>
              <a:ahLst/>
              <a:cxnLst/>
              <a:rect l="0" t="0" r="0" b="0"/>
              <a:pathLst>
                <a:path w="124249" h="306473">
                  <a:moveTo>
                    <a:pt x="124248" y="32731"/>
                  </a:moveTo>
                  <a:lnTo>
                    <a:pt x="94939" y="3423"/>
                  </a:lnTo>
                  <a:lnTo>
                    <a:pt x="87161" y="324"/>
                  </a:lnTo>
                  <a:lnTo>
                    <a:pt x="69161" y="0"/>
                  </a:lnTo>
                  <a:lnTo>
                    <a:pt x="39296" y="6395"/>
                  </a:lnTo>
                  <a:lnTo>
                    <a:pt x="21760" y="18687"/>
                  </a:lnTo>
                  <a:lnTo>
                    <a:pt x="13809" y="26878"/>
                  </a:lnTo>
                  <a:lnTo>
                    <a:pt x="4974" y="51577"/>
                  </a:lnTo>
                  <a:lnTo>
                    <a:pt x="0" y="98366"/>
                  </a:lnTo>
                  <a:lnTo>
                    <a:pt x="3909" y="155400"/>
                  </a:lnTo>
                  <a:lnTo>
                    <a:pt x="19291" y="214351"/>
                  </a:lnTo>
                  <a:lnTo>
                    <a:pt x="36554" y="272677"/>
                  </a:lnTo>
                  <a:lnTo>
                    <a:pt x="50548" y="3064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2905865" y="2116228"/>
              <a:ext cx="210571" cy="42115"/>
            </a:xfrm>
            <a:custGeom>
              <a:avLst/>
              <a:gdLst/>
              <a:ahLst/>
              <a:cxnLst/>
              <a:rect l="0" t="0" r="0" b="0"/>
              <a:pathLst>
                <a:path w="210571" h="42115">
                  <a:moveTo>
                    <a:pt x="0" y="42114"/>
                  </a:moveTo>
                  <a:lnTo>
                    <a:pt x="55045" y="25326"/>
                  </a:lnTo>
                  <a:lnTo>
                    <a:pt x="106453" y="18781"/>
                  </a:lnTo>
                  <a:lnTo>
                    <a:pt x="167224" y="4380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3200663" y="2063586"/>
              <a:ext cx="126343" cy="140200"/>
            </a:xfrm>
            <a:custGeom>
              <a:avLst/>
              <a:gdLst/>
              <a:ahLst/>
              <a:cxnLst/>
              <a:rect l="0" t="0" r="0" b="0"/>
              <a:pathLst>
                <a:path w="126343" h="140200">
                  <a:moveTo>
                    <a:pt x="0" y="21057"/>
                  </a:moveTo>
                  <a:lnTo>
                    <a:pt x="8334" y="58534"/>
                  </a:lnTo>
                  <a:lnTo>
                    <a:pt x="18645" y="115203"/>
                  </a:lnTo>
                  <a:lnTo>
                    <a:pt x="26062" y="140199"/>
                  </a:lnTo>
                  <a:lnTo>
                    <a:pt x="16358" y="106503"/>
                  </a:lnTo>
                  <a:lnTo>
                    <a:pt x="17845" y="74060"/>
                  </a:lnTo>
                  <a:lnTo>
                    <a:pt x="31284" y="42220"/>
                  </a:lnTo>
                  <a:lnTo>
                    <a:pt x="46660" y="27343"/>
                  </a:lnTo>
                  <a:lnTo>
                    <a:pt x="85126" y="8260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3386522" y="2074114"/>
              <a:ext cx="125136" cy="154495"/>
            </a:xfrm>
            <a:custGeom>
              <a:avLst/>
              <a:gdLst/>
              <a:ahLst/>
              <a:cxnLst/>
              <a:rect l="0" t="0" r="0" b="0"/>
              <a:pathLst>
                <a:path w="125136" h="154495">
                  <a:moveTo>
                    <a:pt x="56297" y="0"/>
                  </a:moveTo>
                  <a:lnTo>
                    <a:pt x="40656" y="17981"/>
                  </a:lnTo>
                  <a:lnTo>
                    <a:pt x="5961" y="79450"/>
                  </a:lnTo>
                  <a:lnTo>
                    <a:pt x="0" y="103162"/>
                  </a:lnTo>
                  <a:lnTo>
                    <a:pt x="1251" y="125398"/>
                  </a:lnTo>
                  <a:lnTo>
                    <a:pt x="5561" y="133902"/>
                  </a:lnTo>
                  <a:lnTo>
                    <a:pt x="19710" y="146469"/>
                  </a:lnTo>
                  <a:lnTo>
                    <a:pt x="40816" y="152835"/>
                  </a:lnTo>
                  <a:lnTo>
                    <a:pt x="64624" y="154494"/>
                  </a:lnTo>
                  <a:lnTo>
                    <a:pt x="86904" y="151332"/>
                  </a:lnTo>
                  <a:lnTo>
                    <a:pt x="105385" y="139789"/>
                  </a:lnTo>
                  <a:lnTo>
                    <a:pt x="113589" y="131797"/>
                  </a:lnTo>
                  <a:lnTo>
                    <a:pt x="122704" y="110439"/>
                  </a:lnTo>
                  <a:lnTo>
                    <a:pt x="125135" y="98193"/>
                  </a:lnTo>
                  <a:lnTo>
                    <a:pt x="121596" y="72107"/>
                  </a:lnTo>
                  <a:lnTo>
                    <a:pt x="112225" y="47256"/>
                  </a:lnTo>
                  <a:lnTo>
                    <a:pt x="100261" y="28411"/>
                  </a:lnTo>
                  <a:lnTo>
                    <a:pt x="84025" y="15357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3579689" y="2105700"/>
              <a:ext cx="305328" cy="147400"/>
            </a:xfrm>
            <a:custGeom>
              <a:avLst/>
              <a:gdLst/>
              <a:ahLst/>
              <a:cxnLst/>
              <a:rect l="0" t="0" r="0" b="0"/>
              <a:pathLst>
                <a:path w="305328" h="147400">
                  <a:moveTo>
                    <a:pt x="0" y="0"/>
                  </a:moveTo>
                  <a:lnTo>
                    <a:pt x="29309" y="34897"/>
                  </a:lnTo>
                  <a:lnTo>
                    <a:pt x="36423" y="57234"/>
                  </a:lnTo>
                  <a:lnTo>
                    <a:pt x="38415" y="73400"/>
                  </a:lnTo>
                  <a:lnTo>
                    <a:pt x="35401" y="64987"/>
                  </a:lnTo>
                  <a:lnTo>
                    <a:pt x="38306" y="39532"/>
                  </a:lnTo>
                  <a:lnTo>
                    <a:pt x="46575" y="9763"/>
                  </a:lnTo>
                  <a:lnTo>
                    <a:pt x="52107" y="4169"/>
                  </a:lnTo>
                  <a:lnTo>
                    <a:pt x="59304" y="1609"/>
                  </a:lnTo>
                  <a:lnTo>
                    <a:pt x="76660" y="1885"/>
                  </a:lnTo>
                  <a:lnTo>
                    <a:pt x="96073" y="5907"/>
                  </a:lnTo>
                  <a:lnTo>
                    <a:pt x="121143" y="20337"/>
                  </a:lnTo>
                  <a:lnTo>
                    <a:pt x="133000" y="35945"/>
                  </a:lnTo>
                  <a:lnTo>
                    <a:pt x="155733" y="74560"/>
                  </a:lnTo>
                  <a:lnTo>
                    <a:pt x="161144" y="77783"/>
                  </a:lnTo>
                  <a:lnTo>
                    <a:pt x="165921" y="76421"/>
                  </a:lnTo>
                  <a:lnTo>
                    <a:pt x="174349" y="65550"/>
                  </a:lnTo>
                  <a:lnTo>
                    <a:pt x="198463" y="19983"/>
                  </a:lnTo>
                  <a:lnTo>
                    <a:pt x="208348" y="13322"/>
                  </a:lnTo>
                  <a:lnTo>
                    <a:pt x="234929" y="5921"/>
                  </a:lnTo>
                  <a:lnTo>
                    <a:pt x="256881" y="8870"/>
                  </a:lnTo>
                  <a:lnTo>
                    <a:pt x="266011" y="12933"/>
                  </a:lnTo>
                  <a:lnTo>
                    <a:pt x="279274" y="26805"/>
                  </a:lnTo>
                  <a:lnTo>
                    <a:pt x="297321" y="64306"/>
                  </a:lnTo>
                  <a:lnTo>
                    <a:pt x="304272" y="121176"/>
                  </a:lnTo>
                  <a:lnTo>
                    <a:pt x="305327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4019724" y="2031227"/>
              <a:ext cx="202205" cy="190287"/>
            </a:xfrm>
            <a:custGeom>
              <a:avLst/>
              <a:gdLst/>
              <a:ahLst/>
              <a:cxnLst/>
              <a:rect l="0" t="0" r="0" b="0"/>
              <a:pathLst>
                <a:path w="202205" h="190287">
                  <a:moveTo>
                    <a:pt x="86390" y="11302"/>
                  </a:moveTo>
                  <a:lnTo>
                    <a:pt x="67262" y="65176"/>
                  </a:lnTo>
                  <a:lnTo>
                    <a:pt x="29791" y="127223"/>
                  </a:lnTo>
                  <a:lnTo>
                    <a:pt x="674" y="179772"/>
                  </a:lnTo>
                  <a:lnTo>
                    <a:pt x="0" y="183277"/>
                  </a:lnTo>
                  <a:lnTo>
                    <a:pt x="1891" y="182104"/>
                  </a:lnTo>
                  <a:lnTo>
                    <a:pt x="5491" y="177812"/>
                  </a:lnTo>
                  <a:lnTo>
                    <a:pt x="23196" y="124548"/>
                  </a:lnTo>
                  <a:lnTo>
                    <a:pt x="36860" y="87360"/>
                  </a:lnTo>
                  <a:lnTo>
                    <a:pt x="67802" y="25157"/>
                  </a:lnTo>
                  <a:lnTo>
                    <a:pt x="81638" y="10440"/>
                  </a:lnTo>
                  <a:lnTo>
                    <a:pt x="99486" y="0"/>
                  </a:lnTo>
                  <a:lnTo>
                    <a:pt x="106819" y="258"/>
                  </a:lnTo>
                  <a:lnTo>
                    <a:pt x="112878" y="3939"/>
                  </a:lnTo>
                  <a:lnTo>
                    <a:pt x="146918" y="46285"/>
                  </a:lnTo>
                  <a:lnTo>
                    <a:pt x="173506" y="106356"/>
                  </a:lnTo>
                  <a:lnTo>
                    <a:pt x="193675" y="148231"/>
                  </a:lnTo>
                  <a:lnTo>
                    <a:pt x="202204" y="1902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4095586" y="2147813"/>
              <a:ext cx="105286" cy="31587"/>
            </a:xfrm>
            <a:custGeom>
              <a:avLst/>
              <a:gdLst/>
              <a:ahLst/>
              <a:cxnLst/>
              <a:rect l="0" t="0" r="0" b="0"/>
              <a:pathLst>
                <a:path w="105286" h="31587">
                  <a:moveTo>
                    <a:pt x="0" y="31586"/>
                  </a:moveTo>
                  <a:lnTo>
                    <a:pt x="55044" y="13628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4334713" y="2015334"/>
              <a:ext cx="87257" cy="216708"/>
            </a:xfrm>
            <a:custGeom>
              <a:avLst/>
              <a:gdLst/>
              <a:ahLst/>
              <a:cxnLst/>
              <a:rect l="0" t="0" r="0" b="0"/>
              <a:pathLst>
                <a:path w="87257" h="216708">
                  <a:moveTo>
                    <a:pt x="87256" y="27195"/>
                  </a:moveTo>
                  <a:lnTo>
                    <a:pt x="76078" y="10427"/>
                  </a:lnTo>
                  <a:lnTo>
                    <a:pt x="68105" y="5488"/>
                  </a:lnTo>
                  <a:lnTo>
                    <a:pt x="46769" y="0"/>
                  </a:lnTo>
                  <a:lnTo>
                    <a:pt x="36868" y="876"/>
                  </a:lnTo>
                  <a:lnTo>
                    <a:pt x="19628" y="8088"/>
                  </a:lnTo>
                  <a:lnTo>
                    <a:pt x="7286" y="22212"/>
                  </a:lnTo>
                  <a:lnTo>
                    <a:pt x="2357" y="30892"/>
                  </a:lnTo>
                  <a:lnTo>
                    <a:pt x="0" y="53015"/>
                  </a:lnTo>
                  <a:lnTo>
                    <a:pt x="8019" y="105344"/>
                  </a:lnTo>
                  <a:lnTo>
                    <a:pt x="24280" y="163265"/>
                  </a:lnTo>
                  <a:lnTo>
                    <a:pt x="34614" y="21670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4295627" y="2147813"/>
              <a:ext cx="168457" cy="21059"/>
            </a:xfrm>
            <a:custGeom>
              <a:avLst/>
              <a:gdLst/>
              <a:ahLst/>
              <a:cxnLst/>
              <a:rect l="0" t="0" r="0" b="0"/>
              <a:pathLst>
                <a:path w="168457" h="21059">
                  <a:moveTo>
                    <a:pt x="0" y="21058"/>
                  </a:moveTo>
                  <a:lnTo>
                    <a:pt x="42692" y="17938"/>
                  </a:lnTo>
                  <a:lnTo>
                    <a:pt x="95521" y="6403"/>
                  </a:lnTo>
                  <a:lnTo>
                    <a:pt x="155616" y="844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4518623" y="2074114"/>
              <a:ext cx="92860" cy="145547"/>
            </a:xfrm>
            <a:custGeom>
              <a:avLst/>
              <a:gdLst/>
              <a:ahLst/>
              <a:cxnLst/>
              <a:rect l="0" t="0" r="0" b="0"/>
              <a:pathLst>
                <a:path w="92860" h="145547">
                  <a:moveTo>
                    <a:pt x="19160" y="42114"/>
                  </a:moveTo>
                  <a:lnTo>
                    <a:pt x="19160" y="100731"/>
                  </a:lnTo>
                  <a:lnTo>
                    <a:pt x="19160" y="145546"/>
                  </a:lnTo>
                  <a:lnTo>
                    <a:pt x="17990" y="130602"/>
                  </a:lnTo>
                  <a:lnTo>
                    <a:pt x="2371" y="71979"/>
                  </a:lnTo>
                  <a:lnTo>
                    <a:pt x="0" y="46809"/>
                  </a:lnTo>
                  <a:lnTo>
                    <a:pt x="2877" y="35885"/>
                  </a:lnTo>
                  <a:lnTo>
                    <a:pt x="15432" y="17509"/>
                  </a:lnTo>
                  <a:lnTo>
                    <a:pt x="35830" y="7782"/>
                  </a:lnTo>
                  <a:lnTo>
                    <a:pt x="9285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4695710" y="2095171"/>
              <a:ext cx="21058" cy="136871"/>
            </a:xfrm>
            <a:custGeom>
              <a:avLst/>
              <a:gdLst/>
              <a:ahLst/>
              <a:cxnLst/>
              <a:rect l="0" t="0" r="0" b="0"/>
              <a:pathLst>
                <a:path w="21058" h="136871">
                  <a:moveTo>
                    <a:pt x="0" y="0"/>
                  </a:moveTo>
                  <a:lnTo>
                    <a:pt x="8333" y="37478"/>
                  </a:lnTo>
                  <a:lnTo>
                    <a:pt x="11410" y="100212"/>
                  </a:lnTo>
                  <a:lnTo>
                    <a:pt x="21057" y="136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4685181" y="2021472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4805046" y="2063586"/>
              <a:ext cx="90707" cy="147400"/>
            </a:xfrm>
            <a:custGeom>
              <a:avLst/>
              <a:gdLst/>
              <a:ahLst/>
              <a:cxnLst/>
              <a:rect l="0" t="0" r="0" b="0"/>
              <a:pathLst>
                <a:path w="90707" h="147400">
                  <a:moveTo>
                    <a:pt x="59120" y="0"/>
                  </a:moveTo>
                  <a:lnTo>
                    <a:pt x="9622" y="49498"/>
                  </a:lnTo>
                  <a:lnTo>
                    <a:pt x="2026" y="69572"/>
                  </a:lnTo>
                  <a:lnTo>
                    <a:pt x="0" y="81476"/>
                  </a:lnTo>
                  <a:lnTo>
                    <a:pt x="3989" y="104062"/>
                  </a:lnTo>
                  <a:lnTo>
                    <a:pt x="8328" y="114998"/>
                  </a:lnTo>
                  <a:lnTo>
                    <a:pt x="22508" y="130268"/>
                  </a:lnTo>
                  <a:lnTo>
                    <a:pt x="31202" y="135979"/>
                  </a:lnTo>
                  <a:lnTo>
                    <a:pt x="90706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4986728" y="2083040"/>
              <a:ext cx="130123" cy="201645"/>
            </a:xfrm>
            <a:custGeom>
              <a:avLst/>
              <a:gdLst/>
              <a:ahLst/>
              <a:cxnLst/>
              <a:rect l="0" t="0" r="0" b="0"/>
              <a:pathLst>
                <a:path w="130123" h="201645">
                  <a:moveTo>
                    <a:pt x="98536" y="12131"/>
                  </a:moveTo>
                  <a:lnTo>
                    <a:pt x="87358" y="953"/>
                  </a:lnTo>
                  <a:lnTo>
                    <a:pt x="80556" y="0"/>
                  </a:lnTo>
                  <a:lnTo>
                    <a:pt x="63639" y="5180"/>
                  </a:lnTo>
                  <a:lnTo>
                    <a:pt x="34384" y="21250"/>
                  </a:lnTo>
                  <a:lnTo>
                    <a:pt x="20112" y="37241"/>
                  </a:lnTo>
                  <a:lnTo>
                    <a:pt x="1417" y="76103"/>
                  </a:lnTo>
                  <a:lnTo>
                    <a:pt x="0" y="99834"/>
                  </a:lnTo>
                  <a:lnTo>
                    <a:pt x="1260" y="112714"/>
                  </a:lnTo>
                  <a:lnTo>
                    <a:pt x="5609" y="122470"/>
                  </a:lnTo>
                  <a:lnTo>
                    <a:pt x="19801" y="136430"/>
                  </a:lnTo>
                  <a:lnTo>
                    <a:pt x="28498" y="139451"/>
                  </a:lnTo>
                  <a:lnTo>
                    <a:pt x="47521" y="139687"/>
                  </a:lnTo>
                  <a:lnTo>
                    <a:pt x="64555" y="132774"/>
                  </a:lnTo>
                  <a:lnTo>
                    <a:pt x="94554" y="109271"/>
                  </a:lnTo>
                  <a:lnTo>
                    <a:pt x="101730" y="107307"/>
                  </a:lnTo>
                  <a:lnTo>
                    <a:pt x="108854" y="108337"/>
                  </a:lnTo>
                  <a:lnTo>
                    <a:pt x="115944" y="111363"/>
                  </a:lnTo>
                  <a:lnTo>
                    <a:pt x="120670" y="118060"/>
                  </a:lnTo>
                  <a:lnTo>
                    <a:pt x="127321" y="149842"/>
                  </a:lnTo>
                  <a:lnTo>
                    <a:pt x="130122" y="2016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3149482" y="42114"/>
            <a:ext cx="2508081" cy="442711"/>
            <a:chOff x="3149482" y="42114"/>
            <a:chExt cx="2508081" cy="442711"/>
          </a:xfrm>
        </p:grpSpPr>
        <p:sp>
          <p:nvSpPr>
            <p:cNvPr id="202" name="Freeform 201"/>
            <p:cNvSpPr/>
            <p:nvPr/>
          </p:nvSpPr>
          <p:spPr>
            <a:xfrm>
              <a:off x="3149482" y="126342"/>
              <a:ext cx="209110" cy="358483"/>
            </a:xfrm>
            <a:custGeom>
              <a:avLst/>
              <a:gdLst/>
              <a:ahLst/>
              <a:cxnLst/>
              <a:rect l="0" t="0" r="0" b="0"/>
              <a:pathLst>
                <a:path w="209110" h="358483">
                  <a:moveTo>
                    <a:pt x="40653" y="0"/>
                  </a:moveTo>
                  <a:lnTo>
                    <a:pt x="32320" y="37478"/>
                  </a:lnTo>
                  <a:lnTo>
                    <a:pt x="23178" y="96486"/>
                  </a:lnTo>
                  <a:lnTo>
                    <a:pt x="17184" y="153416"/>
                  </a:lnTo>
                  <a:lnTo>
                    <a:pt x="10671" y="215918"/>
                  </a:lnTo>
                  <a:lnTo>
                    <a:pt x="9542" y="269736"/>
                  </a:lnTo>
                  <a:lnTo>
                    <a:pt x="7991" y="330748"/>
                  </a:lnTo>
                  <a:lnTo>
                    <a:pt x="3520" y="355230"/>
                  </a:lnTo>
                  <a:lnTo>
                    <a:pt x="1860" y="358482"/>
                  </a:lnTo>
                  <a:lnTo>
                    <a:pt x="753" y="355971"/>
                  </a:lnTo>
                  <a:lnTo>
                    <a:pt x="0" y="297394"/>
                  </a:lnTo>
                  <a:lnTo>
                    <a:pt x="7031" y="246694"/>
                  </a:lnTo>
                  <a:lnTo>
                    <a:pt x="16523" y="187738"/>
                  </a:lnTo>
                  <a:lnTo>
                    <a:pt x="27914" y="128156"/>
                  </a:lnTo>
                  <a:lnTo>
                    <a:pt x="49012" y="68035"/>
                  </a:lnTo>
                  <a:lnTo>
                    <a:pt x="64186" y="36146"/>
                  </a:lnTo>
                  <a:lnTo>
                    <a:pt x="70380" y="27607"/>
                  </a:lnTo>
                  <a:lnTo>
                    <a:pt x="76849" y="25424"/>
                  </a:lnTo>
                  <a:lnTo>
                    <a:pt x="83501" y="27478"/>
                  </a:lnTo>
                  <a:lnTo>
                    <a:pt x="90275" y="32356"/>
                  </a:lnTo>
                  <a:lnTo>
                    <a:pt x="94791" y="40288"/>
                  </a:lnTo>
                  <a:lnTo>
                    <a:pt x="108223" y="99874"/>
                  </a:lnTo>
                  <a:lnTo>
                    <a:pt x="128783" y="154736"/>
                  </a:lnTo>
                  <a:lnTo>
                    <a:pt x="145322" y="210633"/>
                  </a:lnTo>
                  <a:lnTo>
                    <a:pt x="163404" y="272363"/>
                  </a:lnTo>
                  <a:lnTo>
                    <a:pt x="170468" y="294185"/>
                  </a:lnTo>
                  <a:lnTo>
                    <a:pt x="173990" y="296729"/>
                  </a:lnTo>
                  <a:lnTo>
                    <a:pt x="177507" y="293746"/>
                  </a:lnTo>
                  <a:lnTo>
                    <a:pt x="181022" y="287077"/>
                  </a:lnTo>
                  <a:lnTo>
                    <a:pt x="187126" y="226566"/>
                  </a:lnTo>
                  <a:lnTo>
                    <a:pt x="193458" y="171616"/>
                  </a:lnTo>
                  <a:lnTo>
                    <a:pt x="197568" y="111325"/>
                  </a:lnTo>
                  <a:lnTo>
                    <a:pt x="201500" y="56262"/>
                  </a:lnTo>
                  <a:lnTo>
                    <a:pt x="209109" y="10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3456578" y="231627"/>
              <a:ext cx="97000" cy="224793"/>
            </a:xfrm>
            <a:custGeom>
              <a:avLst/>
              <a:gdLst/>
              <a:ahLst/>
              <a:cxnLst/>
              <a:rect l="0" t="0" r="0" b="0"/>
              <a:pathLst>
                <a:path w="97000" h="224793">
                  <a:moveTo>
                    <a:pt x="38883" y="10528"/>
                  </a:moveTo>
                  <a:lnTo>
                    <a:pt x="15164" y="54491"/>
                  </a:lnTo>
                  <a:lnTo>
                    <a:pt x="0" y="116981"/>
                  </a:lnTo>
                  <a:lnTo>
                    <a:pt x="846" y="158273"/>
                  </a:lnTo>
                  <a:lnTo>
                    <a:pt x="11613" y="208559"/>
                  </a:lnTo>
                  <a:lnTo>
                    <a:pt x="18363" y="216248"/>
                  </a:lnTo>
                  <a:lnTo>
                    <a:pt x="38342" y="224792"/>
                  </a:lnTo>
                  <a:lnTo>
                    <a:pt x="47881" y="224731"/>
                  </a:lnTo>
                  <a:lnTo>
                    <a:pt x="64719" y="218423"/>
                  </a:lnTo>
                  <a:lnTo>
                    <a:pt x="87353" y="196129"/>
                  </a:lnTo>
                  <a:lnTo>
                    <a:pt x="95520" y="171007"/>
                  </a:lnTo>
                  <a:lnTo>
                    <a:pt x="96999" y="127098"/>
                  </a:lnTo>
                  <a:lnTo>
                    <a:pt x="83841" y="64657"/>
                  </a:lnTo>
                  <a:lnTo>
                    <a:pt x="77192" y="42774"/>
                  </a:lnTo>
                  <a:lnTo>
                    <a:pt x="71441" y="34365"/>
                  </a:lnTo>
                  <a:lnTo>
                    <a:pt x="2835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3632332" y="126342"/>
              <a:ext cx="63172" cy="326384"/>
            </a:xfrm>
            <a:custGeom>
              <a:avLst/>
              <a:gdLst/>
              <a:ahLst/>
              <a:cxnLst/>
              <a:rect l="0" t="0" r="0" b="0"/>
              <a:pathLst>
                <a:path w="63172" h="326384">
                  <a:moveTo>
                    <a:pt x="0" y="0"/>
                  </a:moveTo>
                  <a:lnTo>
                    <a:pt x="16788" y="62280"/>
                  </a:lnTo>
                  <a:lnTo>
                    <a:pt x="23333" y="116331"/>
                  </a:lnTo>
                  <a:lnTo>
                    <a:pt x="35544" y="177657"/>
                  </a:lnTo>
                  <a:lnTo>
                    <a:pt x="41986" y="236521"/>
                  </a:lnTo>
                  <a:lnTo>
                    <a:pt x="56597" y="299645"/>
                  </a:lnTo>
                  <a:lnTo>
                    <a:pt x="63171" y="3263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3632332" y="232588"/>
              <a:ext cx="273742" cy="199081"/>
            </a:xfrm>
            <a:custGeom>
              <a:avLst/>
              <a:gdLst/>
              <a:ahLst/>
              <a:cxnLst/>
              <a:rect l="0" t="0" r="0" b="0"/>
              <a:pathLst>
                <a:path w="273742" h="199081">
                  <a:moveTo>
                    <a:pt x="0" y="125381"/>
                  </a:moveTo>
                  <a:lnTo>
                    <a:pt x="37477" y="117048"/>
                  </a:lnTo>
                  <a:lnTo>
                    <a:pt x="88901" y="109697"/>
                  </a:lnTo>
                  <a:lnTo>
                    <a:pt x="149747" y="90459"/>
                  </a:lnTo>
                  <a:lnTo>
                    <a:pt x="209492" y="65497"/>
                  </a:lnTo>
                  <a:lnTo>
                    <a:pt x="263071" y="33642"/>
                  </a:lnTo>
                  <a:lnTo>
                    <a:pt x="268967" y="25617"/>
                  </a:lnTo>
                  <a:lnTo>
                    <a:pt x="271728" y="16758"/>
                  </a:lnTo>
                  <a:lnTo>
                    <a:pt x="272399" y="7342"/>
                  </a:lnTo>
                  <a:lnTo>
                    <a:pt x="268167" y="2235"/>
                  </a:lnTo>
                  <a:lnTo>
                    <a:pt x="260666" y="0"/>
                  </a:lnTo>
                  <a:lnTo>
                    <a:pt x="239854" y="1806"/>
                  </a:lnTo>
                  <a:lnTo>
                    <a:pt x="215006" y="10407"/>
                  </a:lnTo>
                  <a:lnTo>
                    <a:pt x="194604" y="28268"/>
                  </a:lnTo>
                  <a:lnTo>
                    <a:pt x="168032" y="72273"/>
                  </a:lnTo>
                  <a:lnTo>
                    <a:pt x="155332" y="109775"/>
                  </a:lnTo>
                  <a:lnTo>
                    <a:pt x="157164" y="133653"/>
                  </a:lnTo>
                  <a:lnTo>
                    <a:pt x="165777" y="154794"/>
                  </a:lnTo>
                  <a:lnTo>
                    <a:pt x="177404" y="171988"/>
                  </a:lnTo>
                  <a:lnTo>
                    <a:pt x="196609" y="184310"/>
                  </a:lnTo>
                  <a:lnTo>
                    <a:pt x="220743" y="192516"/>
                  </a:lnTo>
                  <a:lnTo>
                    <a:pt x="273741" y="1990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3981038" y="178984"/>
              <a:ext cx="136507" cy="242157"/>
            </a:xfrm>
            <a:custGeom>
              <a:avLst/>
              <a:gdLst/>
              <a:ahLst/>
              <a:cxnLst/>
              <a:rect l="0" t="0" r="0" b="0"/>
              <a:pathLst>
                <a:path w="136507" h="242157">
                  <a:moveTo>
                    <a:pt x="93491" y="0"/>
                  </a:moveTo>
                  <a:lnTo>
                    <a:pt x="30063" y="19129"/>
                  </a:lnTo>
                  <a:lnTo>
                    <a:pt x="9148" y="30339"/>
                  </a:lnTo>
                  <a:lnTo>
                    <a:pt x="3337" y="37773"/>
                  </a:lnTo>
                  <a:lnTo>
                    <a:pt x="633" y="46239"/>
                  </a:lnTo>
                  <a:lnTo>
                    <a:pt x="0" y="55393"/>
                  </a:lnTo>
                  <a:lnTo>
                    <a:pt x="4258" y="63835"/>
                  </a:lnTo>
                  <a:lnTo>
                    <a:pt x="21467" y="79454"/>
                  </a:lnTo>
                  <a:lnTo>
                    <a:pt x="83109" y="108068"/>
                  </a:lnTo>
                  <a:lnTo>
                    <a:pt x="109002" y="124697"/>
                  </a:lnTo>
                  <a:lnTo>
                    <a:pt x="131492" y="150032"/>
                  </a:lnTo>
                  <a:lnTo>
                    <a:pt x="136506" y="172746"/>
                  </a:lnTo>
                  <a:lnTo>
                    <a:pt x="133665" y="197269"/>
                  </a:lnTo>
                  <a:lnTo>
                    <a:pt x="124604" y="219867"/>
                  </a:lnTo>
                  <a:lnTo>
                    <a:pt x="116573" y="227296"/>
                  </a:lnTo>
                  <a:lnTo>
                    <a:pt x="72434" y="2421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4235009" y="42114"/>
              <a:ext cx="102733" cy="431669"/>
            </a:xfrm>
            <a:custGeom>
              <a:avLst/>
              <a:gdLst/>
              <a:ahLst/>
              <a:cxnLst/>
              <a:rect l="0" t="0" r="0" b="0"/>
              <a:pathLst>
                <a:path w="102733" h="431669">
                  <a:moveTo>
                    <a:pt x="92204" y="0"/>
                  </a:moveTo>
                  <a:lnTo>
                    <a:pt x="76563" y="17981"/>
                  </a:lnTo>
                  <a:lnTo>
                    <a:pt x="46531" y="74354"/>
                  </a:lnTo>
                  <a:lnTo>
                    <a:pt x="20390" y="137607"/>
                  </a:lnTo>
                  <a:lnTo>
                    <a:pt x="6064" y="187261"/>
                  </a:lnTo>
                  <a:lnTo>
                    <a:pt x="0" y="239019"/>
                  </a:lnTo>
                  <a:lnTo>
                    <a:pt x="291" y="300504"/>
                  </a:lnTo>
                  <a:lnTo>
                    <a:pt x="17333" y="354590"/>
                  </a:lnTo>
                  <a:lnTo>
                    <a:pt x="27342" y="376354"/>
                  </a:lnTo>
                  <a:lnTo>
                    <a:pt x="53878" y="401761"/>
                  </a:lnTo>
                  <a:lnTo>
                    <a:pt x="102732" y="431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4516725" y="178984"/>
              <a:ext cx="228865" cy="249990"/>
            </a:xfrm>
            <a:custGeom>
              <a:avLst/>
              <a:gdLst/>
              <a:ahLst/>
              <a:cxnLst/>
              <a:rect l="0" t="0" r="0" b="0"/>
              <a:pathLst>
                <a:path w="228865" h="249990">
                  <a:moveTo>
                    <a:pt x="31586" y="0"/>
                  </a:moveTo>
                  <a:lnTo>
                    <a:pt x="24351" y="27557"/>
                  </a:lnTo>
                  <a:lnTo>
                    <a:pt x="18588" y="83779"/>
                  </a:lnTo>
                  <a:lnTo>
                    <a:pt x="15902" y="97967"/>
                  </a:lnTo>
                  <a:lnTo>
                    <a:pt x="16451" y="105086"/>
                  </a:lnTo>
                  <a:lnTo>
                    <a:pt x="19156" y="107492"/>
                  </a:lnTo>
                  <a:lnTo>
                    <a:pt x="23299" y="106756"/>
                  </a:lnTo>
                  <a:lnTo>
                    <a:pt x="80410" y="76106"/>
                  </a:lnTo>
                  <a:lnTo>
                    <a:pt x="120272" y="67004"/>
                  </a:lnTo>
                  <a:lnTo>
                    <a:pt x="156129" y="69896"/>
                  </a:lnTo>
                  <a:lnTo>
                    <a:pt x="175066" y="78249"/>
                  </a:lnTo>
                  <a:lnTo>
                    <a:pt x="206287" y="102674"/>
                  </a:lnTo>
                  <a:lnTo>
                    <a:pt x="222299" y="128688"/>
                  </a:lnTo>
                  <a:lnTo>
                    <a:pt x="228864" y="164212"/>
                  </a:lnTo>
                  <a:lnTo>
                    <a:pt x="224160" y="184508"/>
                  </a:lnTo>
                  <a:lnTo>
                    <a:pt x="213101" y="201327"/>
                  </a:lnTo>
                  <a:lnTo>
                    <a:pt x="187144" y="222779"/>
                  </a:lnTo>
                  <a:lnTo>
                    <a:pt x="130970" y="244962"/>
                  </a:lnTo>
                  <a:lnTo>
                    <a:pt x="76737" y="249989"/>
                  </a:lnTo>
                  <a:lnTo>
                    <a:pt x="27203" y="240930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4579896" y="126342"/>
              <a:ext cx="136872" cy="63172"/>
            </a:xfrm>
            <a:custGeom>
              <a:avLst/>
              <a:gdLst/>
              <a:ahLst/>
              <a:cxnLst/>
              <a:rect l="0" t="0" r="0" b="0"/>
              <a:pathLst>
                <a:path w="136872" h="63172">
                  <a:moveTo>
                    <a:pt x="0" y="63171"/>
                  </a:moveTo>
                  <a:lnTo>
                    <a:pt x="62281" y="28424"/>
                  </a:lnTo>
                  <a:lnTo>
                    <a:pt x="110092" y="11290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4853637" y="136870"/>
              <a:ext cx="294799" cy="273901"/>
            </a:xfrm>
            <a:custGeom>
              <a:avLst/>
              <a:gdLst/>
              <a:ahLst/>
              <a:cxnLst/>
              <a:rect l="0" t="0" r="0" b="0"/>
              <a:pathLst>
                <a:path w="294799" h="273901">
                  <a:moveTo>
                    <a:pt x="0" y="31586"/>
                  </a:moveTo>
                  <a:lnTo>
                    <a:pt x="27512" y="95014"/>
                  </a:lnTo>
                  <a:lnTo>
                    <a:pt x="45550" y="147433"/>
                  </a:lnTo>
                  <a:lnTo>
                    <a:pt x="54829" y="208380"/>
                  </a:lnTo>
                  <a:lnTo>
                    <a:pt x="64413" y="264311"/>
                  </a:lnTo>
                  <a:lnTo>
                    <a:pt x="68678" y="266285"/>
                  </a:lnTo>
                  <a:lnTo>
                    <a:pt x="73862" y="265261"/>
                  </a:lnTo>
                  <a:lnTo>
                    <a:pt x="77317" y="258729"/>
                  </a:lnTo>
                  <a:lnTo>
                    <a:pt x="88907" y="195711"/>
                  </a:lnTo>
                  <a:lnTo>
                    <a:pt x="105439" y="137687"/>
                  </a:lnTo>
                  <a:lnTo>
                    <a:pt x="108898" y="126887"/>
                  </a:lnTo>
                  <a:lnTo>
                    <a:pt x="122099" y="111766"/>
                  </a:lnTo>
                  <a:lnTo>
                    <a:pt x="130532" y="106097"/>
                  </a:lnTo>
                  <a:lnTo>
                    <a:pt x="137325" y="105826"/>
                  </a:lnTo>
                  <a:lnTo>
                    <a:pt x="143023" y="109155"/>
                  </a:lnTo>
                  <a:lnTo>
                    <a:pt x="147991" y="114884"/>
                  </a:lnTo>
                  <a:lnTo>
                    <a:pt x="171710" y="178364"/>
                  </a:lnTo>
                  <a:lnTo>
                    <a:pt x="189480" y="231546"/>
                  </a:lnTo>
                  <a:lnTo>
                    <a:pt x="197687" y="251478"/>
                  </a:lnTo>
                  <a:lnTo>
                    <a:pt x="209134" y="268136"/>
                  </a:lnTo>
                  <a:lnTo>
                    <a:pt x="216632" y="272344"/>
                  </a:lnTo>
                  <a:lnTo>
                    <a:pt x="234321" y="273900"/>
                  </a:lnTo>
                  <a:lnTo>
                    <a:pt x="241612" y="267998"/>
                  </a:lnTo>
                  <a:lnTo>
                    <a:pt x="252833" y="245842"/>
                  </a:lnTo>
                  <a:lnTo>
                    <a:pt x="261163" y="192365"/>
                  </a:lnTo>
                  <a:lnTo>
                    <a:pt x="265928" y="136741"/>
                  </a:lnTo>
                  <a:lnTo>
                    <a:pt x="277787" y="80693"/>
                  </a:lnTo>
                  <a:lnTo>
                    <a:pt x="286536" y="19884"/>
                  </a:lnTo>
                  <a:lnTo>
                    <a:pt x="29479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5267899" y="210570"/>
              <a:ext cx="154872" cy="184504"/>
            </a:xfrm>
            <a:custGeom>
              <a:avLst/>
              <a:gdLst/>
              <a:ahLst/>
              <a:cxnLst/>
              <a:rect l="0" t="0" r="0" b="0"/>
              <a:pathLst>
                <a:path w="154872" h="184504">
                  <a:moveTo>
                    <a:pt x="80578" y="0"/>
                  </a:moveTo>
                  <a:lnTo>
                    <a:pt x="18320" y="19128"/>
                  </a:lnTo>
                  <a:lnTo>
                    <a:pt x="1825" y="30338"/>
                  </a:lnTo>
                  <a:lnTo>
                    <a:pt x="0" y="36603"/>
                  </a:lnTo>
                  <a:lnTo>
                    <a:pt x="2292" y="43119"/>
                  </a:lnTo>
                  <a:lnTo>
                    <a:pt x="7331" y="49803"/>
                  </a:lnTo>
                  <a:lnTo>
                    <a:pt x="25407" y="57230"/>
                  </a:lnTo>
                  <a:lnTo>
                    <a:pt x="80245" y="70794"/>
                  </a:lnTo>
                  <a:lnTo>
                    <a:pt x="110895" y="82067"/>
                  </a:lnTo>
                  <a:lnTo>
                    <a:pt x="150139" y="112944"/>
                  </a:lnTo>
                  <a:lnTo>
                    <a:pt x="153858" y="122089"/>
                  </a:lnTo>
                  <a:lnTo>
                    <a:pt x="154871" y="144729"/>
                  </a:lnTo>
                  <a:lnTo>
                    <a:pt x="148302" y="164150"/>
                  </a:lnTo>
                  <a:lnTo>
                    <a:pt x="143275" y="172604"/>
                  </a:lnTo>
                  <a:lnTo>
                    <a:pt x="135244" y="178240"/>
                  </a:lnTo>
                  <a:lnTo>
                    <a:pt x="113843" y="184503"/>
                  </a:lnTo>
                  <a:lnTo>
                    <a:pt x="81075" y="182439"/>
                  </a:lnTo>
                  <a:lnTo>
                    <a:pt x="62862" y="174281"/>
                  </a:lnTo>
                  <a:lnTo>
                    <a:pt x="38464" y="1579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5453762" y="52642"/>
              <a:ext cx="203801" cy="379027"/>
            </a:xfrm>
            <a:custGeom>
              <a:avLst/>
              <a:gdLst/>
              <a:ahLst/>
              <a:cxnLst/>
              <a:rect l="0" t="0" r="0" b="0"/>
              <a:pathLst>
                <a:path w="203801" h="379027">
                  <a:moveTo>
                    <a:pt x="0" y="0"/>
                  </a:moveTo>
                  <a:lnTo>
                    <a:pt x="42692" y="14573"/>
                  </a:lnTo>
                  <a:lnTo>
                    <a:pt x="102216" y="52998"/>
                  </a:lnTo>
                  <a:lnTo>
                    <a:pt x="158582" y="106241"/>
                  </a:lnTo>
                  <a:lnTo>
                    <a:pt x="176936" y="127937"/>
                  </a:lnTo>
                  <a:lnTo>
                    <a:pt x="202357" y="188106"/>
                  </a:lnTo>
                  <a:lnTo>
                    <a:pt x="203800" y="209945"/>
                  </a:lnTo>
                  <a:lnTo>
                    <a:pt x="192131" y="270366"/>
                  </a:lnTo>
                  <a:lnTo>
                    <a:pt x="181060" y="303157"/>
                  </a:lnTo>
                  <a:lnTo>
                    <a:pt x="143455" y="356518"/>
                  </a:lnTo>
                  <a:lnTo>
                    <a:pt x="115814" y="379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7089362" y="88970"/>
            <a:ext cx="2417873" cy="405870"/>
            <a:chOff x="7089362" y="88970"/>
            <a:chExt cx="2417873" cy="405870"/>
          </a:xfrm>
        </p:grpSpPr>
        <p:sp>
          <p:nvSpPr>
            <p:cNvPr id="214" name="Freeform 213"/>
            <p:cNvSpPr/>
            <p:nvPr/>
          </p:nvSpPr>
          <p:spPr>
            <a:xfrm>
              <a:off x="7089362" y="88970"/>
              <a:ext cx="322701" cy="378633"/>
            </a:xfrm>
            <a:custGeom>
              <a:avLst/>
              <a:gdLst/>
              <a:ahLst/>
              <a:cxnLst/>
              <a:rect l="0" t="0" r="0" b="0"/>
              <a:pathLst>
                <a:path w="322701" h="378633">
                  <a:moveTo>
                    <a:pt x="217415" y="90014"/>
                  </a:moveTo>
                  <a:lnTo>
                    <a:pt x="217415" y="67658"/>
                  </a:lnTo>
                  <a:lnTo>
                    <a:pt x="206237" y="36987"/>
                  </a:lnTo>
                  <a:lnTo>
                    <a:pt x="188107" y="11262"/>
                  </a:lnTo>
                  <a:lnTo>
                    <a:pt x="168514" y="2371"/>
                  </a:lnTo>
                  <a:lnTo>
                    <a:pt x="156739" y="0"/>
                  </a:lnTo>
                  <a:lnTo>
                    <a:pt x="134296" y="3605"/>
                  </a:lnTo>
                  <a:lnTo>
                    <a:pt x="105050" y="18788"/>
                  </a:lnTo>
                  <a:lnTo>
                    <a:pt x="43606" y="74658"/>
                  </a:lnTo>
                  <a:lnTo>
                    <a:pt x="15398" y="125470"/>
                  </a:lnTo>
                  <a:lnTo>
                    <a:pt x="4797" y="152566"/>
                  </a:lnTo>
                  <a:lnTo>
                    <a:pt x="0" y="198365"/>
                  </a:lnTo>
                  <a:lnTo>
                    <a:pt x="3023" y="223568"/>
                  </a:lnTo>
                  <a:lnTo>
                    <a:pt x="22480" y="263077"/>
                  </a:lnTo>
                  <a:lnTo>
                    <a:pt x="66339" y="316996"/>
                  </a:lnTo>
                  <a:lnTo>
                    <a:pt x="123261" y="351081"/>
                  </a:lnTo>
                  <a:lnTo>
                    <a:pt x="183714" y="373539"/>
                  </a:lnTo>
                  <a:lnTo>
                    <a:pt x="208286" y="378632"/>
                  </a:lnTo>
                  <a:lnTo>
                    <a:pt x="252665" y="373753"/>
                  </a:lnTo>
                  <a:lnTo>
                    <a:pt x="297168" y="354855"/>
                  </a:lnTo>
                  <a:lnTo>
                    <a:pt x="322700" y="3426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7445979" y="242155"/>
              <a:ext cx="148899" cy="202178"/>
            </a:xfrm>
            <a:custGeom>
              <a:avLst/>
              <a:gdLst/>
              <a:ahLst/>
              <a:cxnLst/>
              <a:rect l="0" t="0" r="0" b="0"/>
              <a:pathLst>
                <a:path w="148899" h="202178">
                  <a:moveTo>
                    <a:pt x="29255" y="0"/>
                  </a:moveTo>
                  <a:lnTo>
                    <a:pt x="5536" y="53028"/>
                  </a:lnTo>
                  <a:lnTo>
                    <a:pt x="0" y="95521"/>
                  </a:lnTo>
                  <a:lnTo>
                    <a:pt x="3949" y="139567"/>
                  </a:lnTo>
                  <a:lnTo>
                    <a:pt x="18117" y="176664"/>
                  </a:lnTo>
                  <a:lnTo>
                    <a:pt x="33664" y="192771"/>
                  </a:lnTo>
                  <a:lnTo>
                    <a:pt x="42723" y="198704"/>
                  </a:lnTo>
                  <a:lnTo>
                    <a:pt x="68386" y="202177"/>
                  </a:lnTo>
                  <a:lnTo>
                    <a:pt x="95779" y="198651"/>
                  </a:lnTo>
                  <a:lnTo>
                    <a:pt x="115752" y="189285"/>
                  </a:lnTo>
                  <a:lnTo>
                    <a:pt x="129309" y="174204"/>
                  </a:lnTo>
                  <a:lnTo>
                    <a:pt x="147544" y="135927"/>
                  </a:lnTo>
                  <a:lnTo>
                    <a:pt x="148898" y="115394"/>
                  </a:lnTo>
                  <a:lnTo>
                    <a:pt x="140235" y="73617"/>
                  </a:lnTo>
                  <a:lnTo>
                    <a:pt x="125049" y="47679"/>
                  </a:lnTo>
                  <a:lnTo>
                    <a:pt x="109264" y="35619"/>
                  </a:lnTo>
                  <a:lnTo>
                    <a:pt x="100142" y="30765"/>
                  </a:lnTo>
                  <a:lnTo>
                    <a:pt x="80647" y="28492"/>
                  </a:lnTo>
                  <a:lnTo>
                    <a:pt x="60285" y="32550"/>
                  </a:lnTo>
                  <a:lnTo>
                    <a:pt x="18726" y="52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7622632" y="273741"/>
              <a:ext cx="273742" cy="189514"/>
            </a:xfrm>
            <a:custGeom>
              <a:avLst/>
              <a:gdLst/>
              <a:ahLst/>
              <a:cxnLst/>
              <a:rect l="0" t="0" r="0" b="0"/>
              <a:pathLst>
                <a:path w="273742" h="189514">
                  <a:moveTo>
                    <a:pt x="0" y="0"/>
                  </a:moveTo>
                  <a:lnTo>
                    <a:pt x="22357" y="0"/>
                  </a:lnTo>
                  <a:lnTo>
                    <a:pt x="39572" y="6239"/>
                  </a:lnTo>
                  <a:lnTo>
                    <a:pt x="47439" y="11178"/>
                  </a:lnTo>
                  <a:lnTo>
                    <a:pt x="59299" y="26025"/>
                  </a:lnTo>
                  <a:lnTo>
                    <a:pt x="76445" y="69741"/>
                  </a:lnTo>
                  <a:lnTo>
                    <a:pt x="82691" y="123437"/>
                  </a:lnTo>
                  <a:lnTo>
                    <a:pt x="83545" y="151177"/>
                  </a:lnTo>
                  <a:lnTo>
                    <a:pt x="84942" y="155767"/>
                  </a:lnTo>
                  <a:lnTo>
                    <a:pt x="87045" y="154147"/>
                  </a:lnTo>
                  <a:lnTo>
                    <a:pt x="105533" y="92576"/>
                  </a:lnTo>
                  <a:lnTo>
                    <a:pt x="124035" y="33855"/>
                  </a:lnTo>
                  <a:lnTo>
                    <a:pt x="135455" y="16606"/>
                  </a:lnTo>
                  <a:lnTo>
                    <a:pt x="144116" y="11071"/>
                  </a:lnTo>
                  <a:lnTo>
                    <a:pt x="166217" y="4920"/>
                  </a:lnTo>
                  <a:lnTo>
                    <a:pt x="176322" y="6790"/>
                  </a:lnTo>
                  <a:lnTo>
                    <a:pt x="193789" y="18225"/>
                  </a:lnTo>
                  <a:lnTo>
                    <a:pt x="222897" y="46927"/>
                  </a:lnTo>
                  <a:lnTo>
                    <a:pt x="255952" y="105707"/>
                  </a:lnTo>
                  <a:lnTo>
                    <a:pt x="267950" y="138165"/>
                  </a:lnTo>
                  <a:lnTo>
                    <a:pt x="273741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7917431" y="273741"/>
              <a:ext cx="221099" cy="189514"/>
            </a:xfrm>
            <a:custGeom>
              <a:avLst/>
              <a:gdLst/>
              <a:ahLst/>
              <a:cxnLst/>
              <a:rect l="0" t="0" r="0" b="0"/>
              <a:pathLst>
                <a:path w="221099" h="189514">
                  <a:moveTo>
                    <a:pt x="0" y="0"/>
                  </a:moveTo>
                  <a:lnTo>
                    <a:pt x="29308" y="34898"/>
                  </a:lnTo>
                  <a:lnTo>
                    <a:pt x="51880" y="92997"/>
                  </a:lnTo>
                  <a:lnTo>
                    <a:pt x="70089" y="147167"/>
                  </a:lnTo>
                  <a:lnTo>
                    <a:pt x="77164" y="168353"/>
                  </a:lnTo>
                  <a:lnTo>
                    <a:pt x="79518" y="169557"/>
                  </a:lnTo>
                  <a:lnTo>
                    <a:pt x="82134" y="155297"/>
                  </a:lnTo>
                  <a:lnTo>
                    <a:pt x="84984" y="105719"/>
                  </a:lnTo>
                  <a:lnTo>
                    <a:pt x="93680" y="60050"/>
                  </a:lnTo>
                  <a:lnTo>
                    <a:pt x="104417" y="34878"/>
                  </a:lnTo>
                  <a:lnTo>
                    <a:pt x="120106" y="18231"/>
                  </a:lnTo>
                  <a:lnTo>
                    <a:pt x="129203" y="12154"/>
                  </a:lnTo>
                  <a:lnTo>
                    <a:pt x="148671" y="8521"/>
                  </a:lnTo>
                  <a:lnTo>
                    <a:pt x="158775" y="9190"/>
                  </a:lnTo>
                  <a:lnTo>
                    <a:pt x="166682" y="13146"/>
                  </a:lnTo>
                  <a:lnTo>
                    <a:pt x="178586" y="26900"/>
                  </a:lnTo>
                  <a:lnTo>
                    <a:pt x="203207" y="84741"/>
                  </a:lnTo>
                  <a:lnTo>
                    <a:pt x="216351" y="134849"/>
                  </a:lnTo>
                  <a:lnTo>
                    <a:pt x="221098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8197758" y="251287"/>
              <a:ext cx="172399" cy="194598"/>
            </a:xfrm>
            <a:custGeom>
              <a:avLst/>
              <a:gdLst/>
              <a:ahLst/>
              <a:cxnLst/>
              <a:rect l="0" t="0" r="0" b="0"/>
              <a:pathLst>
                <a:path w="172399" h="194598">
                  <a:moveTo>
                    <a:pt x="35527" y="96153"/>
                  </a:moveTo>
                  <a:lnTo>
                    <a:pt x="78219" y="81581"/>
                  </a:lnTo>
                  <a:lnTo>
                    <a:pt x="114280" y="56750"/>
                  </a:lnTo>
                  <a:lnTo>
                    <a:pt x="123171" y="36917"/>
                  </a:lnTo>
                  <a:lnTo>
                    <a:pt x="125542" y="25077"/>
                  </a:lnTo>
                  <a:lnTo>
                    <a:pt x="123613" y="16014"/>
                  </a:lnTo>
                  <a:lnTo>
                    <a:pt x="118818" y="8802"/>
                  </a:lnTo>
                  <a:lnTo>
                    <a:pt x="112112" y="2824"/>
                  </a:lnTo>
                  <a:lnTo>
                    <a:pt x="104131" y="9"/>
                  </a:lnTo>
                  <a:lnTo>
                    <a:pt x="85905" y="0"/>
                  </a:lnTo>
                  <a:lnTo>
                    <a:pt x="55913" y="12161"/>
                  </a:lnTo>
                  <a:lnTo>
                    <a:pt x="30389" y="30583"/>
                  </a:lnTo>
                  <a:lnTo>
                    <a:pt x="13598" y="56448"/>
                  </a:lnTo>
                  <a:lnTo>
                    <a:pt x="1214" y="86339"/>
                  </a:lnTo>
                  <a:lnTo>
                    <a:pt x="0" y="110119"/>
                  </a:lnTo>
                  <a:lnTo>
                    <a:pt x="1314" y="123011"/>
                  </a:lnTo>
                  <a:lnTo>
                    <a:pt x="12132" y="146695"/>
                  </a:lnTo>
                  <a:lnTo>
                    <a:pt x="19930" y="157924"/>
                  </a:lnTo>
                  <a:lnTo>
                    <a:pt x="41073" y="173520"/>
                  </a:lnTo>
                  <a:lnTo>
                    <a:pt x="92775" y="193064"/>
                  </a:lnTo>
                  <a:lnTo>
                    <a:pt x="117123" y="194597"/>
                  </a:lnTo>
                  <a:lnTo>
                    <a:pt x="172398" y="190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8400568" y="231627"/>
              <a:ext cx="169630" cy="187411"/>
            </a:xfrm>
            <a:custGeom>
              <a:avLst/>
              <a:gdLst/>
              <a:ahLst/>
              <a:cxnLst/>
              <a:rect l="0" t="0" r="0" b="0"/>
              <a:pathLst>
                <a:path w="169630" h="187411">
                  <a:moveTo>
                    <a:pt x="106458" y="0"/>
                  </a:moveTo>
                  <a:lnTo>
                    <a:pt x="62496" y="20243"/>
                  </a:lnTo>
                  <a:lnTo>
                    <a:pt x="37800" y="39403"/>
                  </a:lnTo>
                  <a:lnTo>
                    <a:pt x="3354" y="89854"/>
                  </a:lnTo>
                  <a:lnTo>
                    <a:pt x="287" y="98507"/>
                  </a:lnTo>
                  <a:lnTo>
                    <a:pt x="0" y="117480"/>
                  </a:lnTo>
                  <a:lnTo>
                    <a:pt x="12004" y="147893"/>
                  </a:lnTo>
                  <a:lnTo>
                    <a:pt x="30163" y="165556"/>
                  </a:lnTo>
                  <a:lnTo>
                    <a:pt x="53831" y="178865"/>
                  </a:lnTo>
                  <a:lnTo>
                    <a:pt x="107155" y="187410"/>
                  </a:lnTo>
                  <a:lnTo>
                    <a:pt x="142539" y="185770"/>
                  </a:lnTo>
                  <a:lnTo>
                    <a:pt x="169629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8707068" y="136870"/>
              <a:ext cx="63171" cy="294799"/>
            </a:xfrm>
            <a:custGeom>
              <a:avLst/>
              <a:gdLst/>
              <a:ahLst/>
              <a:cxnLst/>
              <a:rect l="0" t="0" r="0" b="0"/>
              <a:pathLst>
                <a:path w="63171" h="294799">
                  <a:moveTo>
                    <a:pt x="0" y="0"/>
                  </a:moveTo>
                  <a:lnTo>
                    <a:pt x="16788" y="56215"/>
                  </a:lnTo>
                  <a:lnTo>
                    <a:pt x="23333" y="111667"/>
                  </a:lnTo>
                  <a:lnTo>
                    <a:pt x="35545" y="162698"/>
                  </a:lnTo>
                  <a:lnTo>
                    <a:pt x="48052" y="217838"/>
                  </a:lnTo>
                  <a:lnTo>
                    <a:pt x="54855" y="267551"/>
                  </a:lnTo>
                  <a:lnTo>
                    <a:pt x="6317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8686011" y="315855"/>
              <a:ext cx="168457" cy="31586"/>
            </a:xfrm>
            <a:custGeom>
              <a:avLst/>
              <a:gdLst/>
              <a:ahLst/>
              <a:cxnLst/>
              <a:rect l="0" t="0" r="0" b="0"/>
              <a:pathLst>
                <a:path w="168457" h="31586">
                  <a:moveTo>
                    <a:pt x="0" y="31585"/>
                  </a:moveTo>
                  <a:lnTo>
                    <a:pt x="37478" y="23252"/>
                  </a:lnTo>
                  <a:lnTo>
                    <a:pt x="88901" y="15901"/>
                  </a:lnTo>
                  <a:lnTo>
                    <a:pt x="143507" y="2903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8917638" y="242155"/>
              <a:ext cx="63171" cy="221100"/>
            </a:xfrm>
            <a:custGeom>
              <a:avLst/>
              <a:gdLst/>
              <a:ahLst/>
              <a:cxnLst/>
              <a:rect l="0" t="0" r="0" b="0"/>
              <a:pathLst>
                <a:path w="63171" h="221100">
                  <a:moveTo>
                    <a:pt x="0" y="0"/>
                  </a:moveTo>
                  <a:lnTo>
                    <a:pt x="8333" y="37478"/>
                  </a:lnTo>
                  <a:lnTo>
                    <a:pt x="15683" y="88902"/>
                  </a:lnTo>
                  <a:lnTo>
                    <a:pt x="31802" y="146628"/>
                  </a:lnTo>
                  <a:lnTo>
                    <a:pt x="52661" y="204264"/>
                  </a:lnTo>
                  <a:lnTo>
                    <a:pt x="63170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8938695" y="210570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0" y="10528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9081004" y="252684"/>
              <a:ext cx="111958" cy="211678"/>
            </a:xfrm>
            <a:custGeom>
              <a:avLst/>
              <a:gdLst/>
              <a:ahLst/>
              <a:cxnLst/>
              <a:rect l="0" t="0" r="0" b="0"/>
              <a:pathLst>
                <a:path w="111958" h="211678">
                  <a:moveTo>
                    <a:pt x="15618" y="0"/>
                  </a:moveTo>
                  <a:lnTo>
                    <a:pt x="10029" y="58617"/>
                  </a:lnTo>
                  <a:lnTo>
                    <a:pt x="0" y="118857"/>
                  </a:lnTo>
                  <a:lnTo>
                    <a:pt x="5401" y="156879"/>
                  </a:lnTo>
                  <a:lnTo>
                    <a:pt x="15366" y="183588"/>
                  </a:lnTo>
                  <a:lnTo>
                    <a:pt x="30714" y="201697"/>
                  </a:lnTo>
                  <a:lnTo>
                    <a:pt x="39720" y="208164"/>
                  </a:lnTo>
                  <a:lnTo>
                    <a:pt x="49233" y="211306"/>
                  </a:lnTo>
                  <a:lnTo>
                    <a:pt x="69163" y="211677"/>
                  </a:lnTo>
                  <a:lnTo>
                    <a:pt x="77051" y="207798"/>
                  </a:lnTo>
                  <a:lnTo>
                    <a:pt x="88936" y="194130"/>
                  </a:lnTo>
                  <a:lnTo>
                    <a:pt x="107792" y="161115"/>
                  </a:lnTo>
                  <a:lnTo>
                    <a:pt x="111957" y="132048"/>
                  </a:lnTo>
                  <a:lnTo>
                    <a:pt x="105098" y="76906"/>
                  </a:lnTo>
                  <a:lnTo>
                    <a:pt x="90224" y="48653"/>
                  </a:lnTo>
                  <a:lnTo>
                    <a:pt x="74512" y="36052"/>
                  </a:lnTo>
                  <a:lnTo>
                    <a:pt x="26146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9201907" y="254066"/>
              <a:ext cx="305328" cy="240774"/>
            </a:xfrm>
            <a:custGeom>
              <a:avLst/>
              <a:gdLst/>
              <a:ahLst/>
              <a:cxnLst/>
              <a:rect l="0" t="0" r="0" b="0"/>
              <a:pathLst>
                <a:path w="305328" h="240774">
                  <a:moveTo>
                    <a:pt x="0" y="9146"/>
                  </a:moveTo>
                  <a:lnTo>
                    <a:pt x="16768" y="14736"/>
                  </a:lnTo>
                  <a:lnTo>
                    <a:pt x="31239" y="26838"/>
                  </a:lnTo>
                  <a:lnTo>
                    <a:pt x="73669" y="83475"/>
                  </a:lnTo>
                  <a:lnTo>
                    <a:pt x="91628" y="117737"/>
                  </a:lnTo>
                  <a:lnTo>
                    <a:pt x="111892" y="176651"/>
                  </a:lnTo>
                  <a:lnTo>
                    <a:pt x="120371" y="200717"/>
                  </a:lnTo>
                  <a:lnTo>
                    <a:pt x="116368" y="145456"/>
                  </a:lnTo>
                  <a:lnTo>
                    <a:pt x="119043" y="87588"/>
                  </a:lnTo>
                  <a:lnTo>
                    <a:pt x="130419" y="52665"/>
                  </a:lnTo>
                  <a:lnTo>
                    <a:pt x="155223" y="9424"/>
                  </a:lnTo>
                  <a:lnTo>
                    <a:pt x="164314" y="3482"/>
                  </a:lnTo>
                  <a:lnTo>
                    <a:pt x="186892" y="0"/>
                  </a:lnTo>
                  <a:lnTo>
                    <a:pt x="220322" y="4617"/>
                  </a:lnTo>
                  <a:lnTo>
                    <a:pt x="238691" y="16492"/>
                  </a:lnTo>
                  <a:lnTo>
                    <a:pt x="269547" y="52711"/>
                  </a:lnTo>
                  <a:lnTo>
                    <a:pt x="297631" y="114559"/>
                  </a:lnTo>
                  <a:lnTo>
                    <a:pt x="303807" y="167316"/>
                  </a:lnTo>
                  <a:lnTo>
                    <a:pt x="305026" y="224184"/>
                  </a:lnTo>
                  <a:lnTo>
                    <a:pt x="305327" y="2407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7" name="Freeform 226"/>
          <p:cNvSpPr/>
          <p:nvPr/>
        </p:nvSpPr>
        <p:spPr>
          <a:xfrm>
            <a:off x="968685" y="644434"/>
            <a:ext cx="1779238" cy="1534834"/>
          </a:xfrm>
          <a:custGeom>
            <a:avLst/>
            <a:gdLst/>
            <a:ahLst/>
            <a:cxnLst/>
            <a:rect l="0" t="0" r="0" b="0"/>
            <a:pathLst>
              <a:path w="1779238" h="1534834">
                <a:moveTo>
                  <a:pt x="1073844" y="8333"/>
                </a:moveTo>
                <a:lnTo>
                  <a:pt x="1036365" y="0"/>
                </a:lnTo>
                <a:lnTo>
                  <a:pt x="998398" y="1574"/>
                </a:lnTo>
                <a:lnTo>
                  <a:pt x="943647" y="6998"/>
                </a:lnTo>
                <a:lnTo>
                  <a:pt x="888942" y="9239"/>
                </a:lnTo>
                <a:lnTo>
                  <a:pt x="832295" y="22952"/>
                </a:lnTo>
                <a:lnTo>
                  <a:pt x="776006" y="36875"/>
                </a:lnTo>
                <a:lnTo>
                  <a:pt x="716861" y="47923"/>
                </a:lnTo>
                <a:lnTo>
                  <a:pt x="663362" y="64615"/>
                </a:lnTo>
                <a:lnTo>
                  <a:pt x="600073" y="85553"/>
                </a:lnTo>
                <a:lnTo>
                  <a:pt x="537085" y="120832"/>
                </a:lnTo>
                <a:lnTo>
                  <a:pt x="483186" y="159567"/>
                </a:lnTo>
                <a:lnTo>
                  <a:pt x="421939" y="208393"/>
                </a:lnTo>
                <a:lnTo>
                  <a:pt x="366405" y="257508"/>
                </a:lnTo>
                <a:lnTo>
                  <a:pt x="326977" y="295722"/>
                </a:lnTo>
                <a:lnTo>
                  <a:pt x="270194" y="358994"/>
                </a:lnTo>
                <a:lnTo>
                  <a:pt x="214017" y="415423"/>
                </a:lnTo>
                <a:lnTo>
                  <a:pt x="171902" y="475678"/>
                </a:lnTo>
                <a:lnTo>
                  <a:pt x="123939" y="538290"/>
                </a:lnTo>
                <a:lnTo>
                  <a:pt x="91378" y="598239"/>
                </a:lnTo>
                <a:lnTo>
                  <a:pt x="59707" y="661127"/>
                </a:lnTo>
                <a:lnTo>
                  <a:pt x="35349" y="724273"/>
                </a:lnTo>
                <a:lnTo>
                  <a:pt x="24176" y="769505"/>
                </a:lnTo>
                <a:lnTo>
                  <a:pt x="14177" y="829750"/>
                </a:lnTo>
                <a:lnTo>
                  <a:pt x="8079" y="882930"/>
                </a:lnTo>
                <a:lnTo>
                  <a:pt x="1545" y="938495"/>
                </a:lnTo>
                <a:lnTo>
                  <a:pt x="255" y="994531"/>
                </a:lnTo>
                <a:lnTo>
                  <a:pt x="0" y="1050660"/>
                </a:lnTo>
                <a:lnTo>
                  <a:pt x="5538" y="1101218"/>
                </a:lnTo>
                <a:lnTo>
                  <a:pt x="21269" y="1155665"/>
                </a:lnTo>
                <a:lnTo>
                  <a:pt x="29305" y="1175705"/>
                </a:lnTo>
                <a:lnTo>
                  <a:pt x="65584" y="1237691"/>
                </a:lnTo>
                <a:lnTo>
                  <a:pt x="112386" y="1298220"/>
                </a:lnTo>
                <a:lnTo>
                  <a:pt x="169788" y="1348867"/>
                </a:lnTo>
                <a:lnTo>
                  <a:pt x="231686" y="1389897"/>
                </a:lnTo>
                <a:lnTo>
                  <a:pt x="287510" y="1422466"/>
                </a:lnTo>
                <a:lnTo>
                  <a:pt x="347667" y="1446902"/>
                </a:lnTo>
                <a:lnTo>
                  <a:pt x="410574" y="1468256"/>
                </a:lnTo>
                <a:lnTo>
                  <a:pt x="473721" y="1489339"/>
                </a:lnTo>
                <a:lnTo>
                  <a:pt x="526362" y="1506889"/>
                </a:lnTo>
                <a:lnTo>
                  <a:pt x="576881" y="1513691"/>
                </a:lnTo>
                <a:lnTo>
                  <a:pt x="631920" y="1521967"/>
                </a:lnTo>
                <a:lnTo>
                  <a:pt x="693442" y="1523949"/>
                </a:lnTo>
                <a:lnTo>
                  <a:pt x="746279" y="1531576"/>
                </a:lnTo>
                <a:lnTo>
                  <a:pt x="800563" y="1534296"/>
                </a:lnTo>
                <a:lnTo>
                  <a:pt x="856345" y="1534833"/>
                </a:lnTo>
                <a:lnTo>
                  <a:pt x="918123" y="1526614"/>
                </a:lnTo>
                <a:lnTo>
                  <a:pt x="972504" y="1524867"/>
                </a:lnTo>
                <a:lnTo>
                  <a:pt x="1027136" y="1523352"/>
                </a:lnTo>
                <a:lnTo>
                  <a:pt x="1089356" y="1515383"/>
                </a:lnTo>
                <a:lnTo>
                  <a:pt x="1143155" y="1513030"/>
                </a:lnTo>
                <a:lnTo>
                  <a:pt x="1205197" y="1499292"/>
                </a:lnTo>
                <a:lnTo>
                  <a:pt x="1258974" y="1492954"/>
                </a:lnTo>
                <a:lnTo>
                  <a:pt x="1321011" y="1478364"/>
                </a:lnTo>
                <a:lnTo>
                  <a:pt x="1375957" y="1463517"/>
                </a:lnTo>
                <a:lnTo>
                  <a:pt x="1428751" y="1439267"/>
                </a:lnTo>
                <a:lnTo>
                  <a:pt x="1484052" y="1412225"/>
                </a:lnTo>
                <a:lnTo>
                  <a:pt x="1542634" y="1380097"/>
                </a:lnTo>
                <a:lnTo>
                  <a:pt x="1604770" y="1338394"/>
                </a:lnTo>
                <a:lnTo>
                  <a:pt x="1663341" y="1282280"/>
                </a:lnTo>
                <a:lnTo>
                  <a:pt x="1676264" y="1267073"/>
                </a:lnTo>
                <a:lnTo>
                  <a:pt x="1716730" y="1206113"/>
                </a:lnTo>
                <a:lnTo>
                  <a:pt x="1738697" y="1165980"/>
                </a:lnTo>
                <a:lnTo>
                  <a:pt x="1757939" y="1110641"/>
                </a:lnTo>
                <a:lnTo>
                  <a:pt x="1772183" y="1057044"/>
                </a:lnTo>
                <a:lnTo>
                  <a:pt x="1777857" y="1001397"/>
                </a:lnTo>
                <a:lnTo>
                  <a:pt x="1778977" y="945345"/>
                </a:lnTo>
                <a:lnTo>
                  <a:pt x="1779198" y="883623"/>
                </a:lnTo>
                <a:lnTo>
                  <a:pt x="1779237" y="832448"/>
                </a:lnTo>
                <a:lnTo>
                  <a:pt x="1772014" y="778394"/>
                </a:lnTo>
                <a:lnTo>
                  <a:pt x="1766255" y="723870"/>
                </a:lnTo>
                <a:lnTo>
                  <a:pt x="1748610" y="668040"/>
                </a:lnTo>
                <a:lnTo>
                  <a:pt x="1727197" y="609371"/>
                </a:lnTo>
                <a:lnTo>
                  <a:pt x="1709140" y="555935"/>
                </a:lnTo>
                <a:lnTo>
                  <a:pt x="1680777" y="492654"/>
                </a:lnTo>
                <a:lnTo>
                  <a:pt x="1660972" y="453651"/>
                </a:lnTo>
                <a:lnTo>
                  <a:pt x="1644771" y="427278"/>
                </a:lnTo>
                <a:lnTo>
                  <a:pt x="1616744" y="377711"/>
                </a:lnTo>
                <a:lnTo>
                  <a:pt x="1568620" y="316112"/>
                </a:lnTo>
                <a:lnTo>
                  <a:pt x="1519546" y="255605"/>
                </a:lnTo>
                <a:lnTo>
                  <a:pt x="1460864" y="197723"/>
                </a:lnTo>
                <a:lnTo>
                  <a:pt x="1436781" y="174283"/>
                </a:lnTo>
                <a:lnTo>
                  <a:pt x="1377637" y="131253"/>
                </a:lnTo>
                <a:lnTo>
                  <a:pt x="1325315" y="90229"/>
                </a:lnTo>
                <a:lnTo>
                  <a:pt x="1263250" y="64896"/>
                </a:lnTo>
                <a:lnTo>
                  <a:pt x="1205111" y="46992"/>
                </a:lnTo>
                <a:lnTo>
                  <a:pt x="1148191" y="29397"/>
                </a:lnTo>
                <a:lnTo>
                  <a:pt x="1113030" y="21983"/>
                </a:lnTo>
                <a:lnTo>
                  <a:pt x="1059227" y="13889"/>
                </a:lnTo>
                <a:lnTo>
                  <a:pt x="1003539" y="9430"/>
                </a:lnTo>
                <a:lnTo>
                  <a:pt x="950599" y="11669"/>
                </a:lnTo>
                <a:lnTo>
                  <a:pt x="891541" y="25150"/>
                </a:lnTo>
                <a:lnTo>
                  <a:pt x="873802" y="29390"/>
                </a:lnTo>
              </a:path>
            </a:pathLst>
          </a:custGeom>
          <a:ln w="76200" cap="sq" cmpd="sng" algn="ctr">
            <a:solidFill>
              <a:srgbClr val="FF00FF"/>
            </a:solidFill>
            <a:prstDash val="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1" name="Group 250"/>
          <p:cNvGrpSpPr/>
          <p:nvPr/>
        </p:nvGrpSpPr>
        <p:grpSpPr>
          <a:xfrm>
            <a:off x="2895337" y="2326798"/>
            <a:ext cx="3759519" cy="389555"/>
            <a:chOff x="2895337" y="2326798"/>
            <a:chExt cx="3759519" cy="389555"/>
          </a:xfrm>
        </p:grpSpPr>
        <p:sp>
          <p:nvSpPr>
            <p:cNvPr id="228" name="Freeform 227"/>
            <p:cNvSpPr/>
            <p:nvPr/>
          </p:nvSpPr>
          <p:spPr>
            <a:xfrm>
              <a:off x="2895337" y="2537368"/>
              <a:ext cx="252685" cy="10529"/>
            </a:xfrm>
            <a:custGeom>
              <a:avLst/>
              <a:gdLst/>
              <a:ahLst/>
              <a:cxnLst/>
              <a:rect l="0" t="0" r="0" b="0"/>
              <a:pathLst>
                <a:path w="252685" h="10529">
                  <a:moveTo>
                    <a:pt x="0" y="0"/>
                  </a:moveTo>
                  <a:lnTo>
                    <a:pt x="58617" y="0"/>
                  </a:lnTo>
                  <a:lnTo>
                    <a:pt x="113961" y="0"/>
                  </a:lnTo>
                  <a:lnTo>
                    <a:pt x="176886" y="0"/>
                  </a:lnTo>
                  <a:lnTo>
                    <a:pt x="236983" y="7236"/>
                  </a:lnTo>
                  <a:lnTo>
                    <a:pt x="252684" y="10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3190135" y="2453140"/>
              <a:ext cx="10529" cy="189514"/>
            </a:xfrm>
            <a:custGeom>
              <a:avLst/>
              <a:gdLst/>
              <a:ahLst/>
              <a:cxnLst/>
              <a:rect l="0" t="0" r="0" b="0"/>
              <a:pathLst>
                <a:path w="10529" h="189514">
                  <a:moveTo>
                    <a:pt x="0" y="0"/>
                  </a:moveTo>
                  <a:lnTo>
                    <a:pt x="0" y="58617"/>
                  </a:lnTo>
                  <a:lnTo>
                    <a:pt x="1170" y="111621"/>
                  </a:lnTo>
                  <a:lnTo>
                    <a:pt x="8333" y="157099"/>
                  </a:lnTo>
                  <a:lnTo>
                    <a:pt x="10528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3190135" y="2368912"/>
              <a:ext cx="1" cy="31586"/>
            </a:xfrm>
            <a:custGeom>
              <a:avLst/>
              <a:gdLst/>
              <a:ahLst/>
              <a:cxnLst/>
              <a:rect l="0" t="0" r="0" b="0"/>
              <a:pathLst>
                <a:path w="1" h="31586">
                  <a:moveTo>
                    <a:pt x="0" y="31585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3305948" y="2465551"/>
              <a:ext cx="200043" cy="208689"/>
            </a:xfrm>
            <a:custGeom>
              <a:avLst/>
              <a:gdLst/>
              <a:ahLst/>
              <a:cxnLst/>
              <a:rect l="0" t="0" r="0" b="0"/>
              <a:pathLst>
                <a:path w="200043" h="208689">
                  <a:moveTo>
                    <a:pt x="0" y="19174"/>
                  </a:moveTo>
                  <a:lnTo>
                    <a:pt x="17959" y="73049"/>
                  </a:lnTo>
                  <a:lnTo>
                    <a:pt x="35150" y="130211"/>
                  </a:lnTo>
                  <a:lnTo>
                    <a:pt x="34462" y="165158"/>
                  </a:lnTo>
                  <a:lnTo>
                    <a:pt x="33503" y="167969"/>
                  </a:lnTo>
                  <a:lnTo>
                    <a:pt x="32438" y="158615"/>
                  </a:lnTo>
                  <a:lnTo>
                    <a:pt x="43151" y="104550"/>
                  </a:lnTo>
                  <a:lnTo>
                    <a:pt x="60968" y="44845"/>
                  </a:lnTo>
                  <a:lnTo>
                    <a:pt x="91881" y="2697"/>
                  </a:lnTo>
                  <a:lnTo>
                    <a:pt x="98689" y="0"/>
                  </a:lnTo>
                  <a:lnTo>
                    <a:pt x="105567" y="543"/>
                  </a:lnTo>
                  <a:lnTo>
                    <a:pt x="119448" y="7384"/>
                  </a:lnTo>
                  <a:lnTo>
                    <a:pt x="133417" y="18224"/>
                  </a:lnTo>
                  <a:lnTo>
                    <a:pt x="148845" y="43069"/>
                  </a:lnTo>
                  <a:lnTo>
                    <a:pt x="168185" y="96367"/>
                  </a:lnTo>
                  <a:lnTo>
                    <a:pt x="185968" y="155118"/>
                  </a:lnTo>
                  <a:lnTo>
                    <a:pt x="200042" y="2086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3540685" y="2461156"/>
              <a:ext cx="170936" cy="178154"/>
            </a:xfrm>
            <a:custGeom>
              <a:avLst/>
              <a:gdLst/>
              <a:ahLst/>
              <a:cxnLst/>
              <a:rect l="0" t="0" r="0" b="0"/>
              <a:pathLst>
                <a:path w="170936" h="178154">
                  <a:moveTo>
                    <a:pt x="165346" y="97269"/>
                  </a:moveTo>
                  <a:lnTo>
                    <a:pt x="170935" y="80501"/>
                  </a:lnTo>
                  <a:lnTo>
                    <a:pt x="167441" y="62911"/>
                  </a:lnTo>
                  <a:lnTo>
                    <a:pt x="146133" y="23022"/>
                  </a:lnTo>
                  <a:lnTo>
                    <a:pt x="129901" y="8508"/>
                  </a:lnTo>
                  <a:lnTo>
                    <a:pt x="120659" y="3000"/>
                  </a:lnTo>
                  <a:lnTo>
                    <a:pt x="97912" y="0"/>
                  </a:lnTo>
                  <a:lnTo>
                    <a:pt x="50770" y="7605"/>
                  </a:lnTo>
                  <a:lnTo>
                    <a:pt x="23903" y="22609"/>
                  </a:lnTo>
                  <a:lnTo>
                    <a:pt x="11626" y="38350"/>
                  </a:lnTo>
                  <a:lnTo>
                    <a:pt x="3439" y="58215"/>
                  </a:lnTo>
                  <a:lnTo>
                    <a:pt x="0" y="94536"/>
                  </a:lnTo>
                  <a:lnTo>
                    <a:pt x="3342" y="117111"/>
                  </a:lnTo>
                  <a:lnTo>
                    <a:pt x="22978" y="149552"/>
                  </a:lnTo>
                  <a:lnTo>
                    <a:pt x="41241" y="164569"/>
                  </a:lnTo>
                  <a:lnTo>
                    <a:pt x="62225" y="173974"/>
                  </a:lnTo>
                  <a:lnTo>
                    <a:pt x="87149" y="178153"/>
                  </a:lnTo>
                  <a:lnTo>
                    <a:pt x="113824" y="170652"/>
                  </a:lnTo>
                  <a:lnTo>
                    <a:pt x="154818" y="1499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3706031" y="2389969"/>
              <a:ext cx="52644" cy="273742"/>
            </a:xfrm>
            <a:custGeom>
              <a:avLst/>
              <a:gdLst/>
              <a:ahLst/>
              <a:cxnLst/>
              <a:rect l="0" t="0" r="0" b="0"/>
              <a:pathLst>
                <a:path w="52644" h="273742">
                  <a:moveTo>
                    <a:pt x="0" y="0"/>
                  </a:moveTo>
                  <a:lnTo>
                    <a:pt x="3120" y="54145"/>
                  </a:lnTo>
                  <a:lnTo>
                    <a:pt x="9065" y="109091"/>
                  </a:lnTo>
                  <a:lnTo>
                    <a:pt x="18645" y="163835"/>
                  </a:lnTo>
                  <a:lnTo>
                    <a:pt x="35240" y="220490"/>
                  </a:lnTo>
                  <a:lnTo>
                    <a:pt x="52643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3842902" y="2464727"/>
              <a:ext cx="157928" cy="180953"/>
            </a:xfrm>
            <a:custGeom>
              <a:avLst/>
              <a:gdLst/>
              <a:ahLst/>
              <a:cxnLst/>
              <a:rect l="0" t="0" r="0" b="0"/>
              <a:pathLst>
                <a:path w="157928" h="180953">
                  <a:moveTo>
                    <a:pt x="0" y="93698"/>
                  </a:moveTo>
                  <a:lnTo>
                    <a:pt x="62258" y="74570"/>
                  </a:lnTo>
                  <a:lnTo>
                    <a:pt x="78752" y="63360"/>
                  </a:lnTo>
                  <a:lnTo>
                    <a:pt x="90763" y="47459"/>
                  </a:lnTo>
                  <a:lnTo>
                    <a:pt x="95603" y="38305"/>
                  </a:lnTo>
                  <a:lnTo>
                    <a:pt x="97862" y="18776"/>
                  </a:lnTo>
                  <a:lnTo>
                    <a:pt x="96827" y="8655"/>
                  </a:lnTo>
                  <a:lnTo>
                    <a:pt x="91457" y="3078"/>
                  </a:lnTo>
                  <a:lnTo>
                    <a:pt x="83198" y="529"/>
                  </a:lnTo>
                  <a:lnTo>
                    <a:pt x="73013" y="0"/>
                  </a:lnTo>
                  <a:lnTo>
                    <a:pt x="55457" y="5651"/>
                  </a:lnTo>
                  <a:lnTo>
                    <a:pt x="25122" y="28343"/>
                  </a:lnTo>
                  <a:lnTo>
                    <a:pt x="9263" y="59646"/>
                  </a:lnTo>
                  <a:lnTo>
                    <a:pt x="2745" y="98556"/>
                  </a:lnTo>
                  <a:lnTo>
                    <a:pt x="7459" y="122764"/>
                  </a:lnTo>
                  <a:lnTo>
                    <a:pt x="23267" y="153003"/>
                  </a:lnTo>
                  <a:lnTo>
                    <a:pt x="37247" y="168019"/>
                  </a:lnTo>
                  <a:lnTo>
                    <a:pt x="55159" y="178592"/>
                  </a:lnTo>
                  <a:lnTo>
                    <a:pt x="77937" y="180952"/>
                  </a:lnTo>
                  <a:lnTo>
                    <a:pt x="103659" y="176931"/>
                  </a:lnTo>
                  <a:lnTo>
                    <a:pt x="157927" y="1568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4042943" y="2453140"/>
              <a:ext cx="178986" cy="210571"/>
            </a:xfrm>
            <a:custGeom>
              <a:avLst/>
              <a:gdLst/>
              <a:ahLst/>
              <a:cxnLst/>
              <a:rect l="0" t="0" r="0" b="0"/>
              <a:pathLst>
                <a:path w="178986" h="210571">
                  <a:moveTo>
                    <a:pt x="0" y="0"/>
                  </a:moveTo>
                  <a:lnTo>
                    <a:pt x="8333" y="37478"/>
                  </a:lnTo>
                  <a:lnTo>
                    <a:pt x="17475" y="95316"/>
                  </a:lnTo>
                  <a:lnTo>
                    <a:pt x="26175" y="156384"/>
                  </a:lnTo>
                  <a:lnTo>
                    <a:pt x="35572" y="189056"/>
                  </a:lnTo>
                  <a:lnTo>
                    <a:pt x="37752" y="191548"/>
                  </a:lnTo>
                  <a:lnTo>
                    <a:pt x="39206" y="188530"/>
                  </a:lnTo>
                  <a:lnTo>
                    <a:pt x="41731" y="130242"/>
                  </a:lnTo>
                  <a:lnTo>
                    <a:pt x="42038" y="73776"/>
                  </a:lnTo>
                  <a:lnTo>
                    <a:pt x="44420" y="46828"/>
                  </a:lnTo>
                  <a:lnTo>
                    <a:pt x="53278" y="23152"/>
                  </a:lnTo>
                  <a:lnTo>
                    <a:pt x="61255" y="15435"/>
                  </a:lnTo>
                  <a:lnTo>
                    <a:pt x="82597" y="6860"/>
                  </a:lnTo>
                  <a:lnTo>
                    <a:pt x="92499" y="6913"/>
                  </a:lnTo>
                  <a:lnTo>
                    <a:pt x="109741" y="13211"/>
                  </a:lnTo>
                  <a:lnTo>
                    <a:pt x="122083" y="26929"/>
                  </a:lnTo>
                  <a:lnTo>
                    <a:pt x="143329" y="81708"/>
                  </a:lnTo>
                  <a:lnTo>
                    <a:pt x="161363" y="136539"/>
                  </a:lnTo>
                  <a:lnTo>
                    <a:pt x="175855" y="186350"/>
                  </a:lnTo>
                  <a:lnTo>
                    <a:pt x="178985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4306156" y="2379440"/>
              <a:ext cx="42114" cy="263214"/>
            </a:xfrm>
            <a:custGeom>
              <a:avLst/>
              <a:gdLst/>
              <a:ahLst/>
              <a:cxnLst/>
              <a:rect l="0" t="0" r="0" b="0"/>
              <a:pathLst>
                <a:path w="42114" h="263214">
                  <a:moveTo>
                    <a:pt x="0" y="0"/>
                  </a:moveTo>
                  <a:lnTo>
                    <a:pt x="3119" y="42692"/>
                  </a:lnTo>
                  <a:lnTo>
                    <a:pt x="17958" y="103238"/>
                  </a:lnTo>
                  <a:lnTo>
                    <a:pt x="28546" y="161337"/>
                  </a:lnTo>
                  <a:lnTo>
                    <a:pt x="36574" y="217613"/>
                  </a:lnTo>
                  <a:lnTo>
                    <a:pt x="42113" y="2632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4232456" y="2491562"/>
              <a:ext cx="442198" cy="182678"/>
            </a:xfrm>
            <a:custGeom>
              <a:avLst/>
              <a:gdLst/>
              <a:ahLst/>
              <a:cxnLst/>
              <a:rect l="0" t="0" r="0" b="0"/>
              <a:pathLst>
                <a:path w="442198" h="182678">
                  <a:moveTo>
                    <a:pt x="0" y="24749"/>
                  </a:moveTo>
                  <a:lnTo>
                    <a:pt x="54145" y="24749"/>
                  </a:lnTo>
                  <a:lnTo>
                    <a:pt x="109091" y="24749"/>
                  </a:lnTo>
                  <a:lnTo>
                    <a:pt x="167571" y="13296"/>
                  </a:lnTo>
                  <a:lnTo>
                    <a:pt x="210395" y="0"/>
                  </a:lnTo>
                  <a:lnTo>
                    <a:pt x="216303" y="3570"/>
                  </a:lnTo>
                  <a:lnTo>
                    <a:pt x="219071" y="11800"/>
                  </a:lnTo>
                  <a:lnTo>
                    <a:pt x="222001" y="73780"/>
                  </a:lnTo>
                  <a:lnTo>
                    <a:pt x="230595" y="107907"/>
                  </a:lnTo>
                  <a:lnTo>
                    <a:pt x="241307" y="129558"/>
                  </a:lnTo>
                  <a:lnTo>
                    <a:pt x="256986" y="144640"/>
                  </a:lnTo>
                  <a:lnTo>
                    <a:pt x="266081" y="150300"/>
                  </a:lnTo>
                  <a:lnTo>
                    <a:pt x="285544" y="153469"/>
                  </a:lnTo>
                  <a:lnTo>
                    <a:pt x="295648" y="152676"/>
                  </a:lnTo>
                  <a:lnTo>
                    <a:pt x="313113" y="145556"/>
                  </a:lnTo>
                  <a:lnTo>
                    <a:pt x="321046" y="140382"/>
                  </a:lnTo>
                  <a:lnTo>
                    <a:pt x="332980" y="125275"/>
                  </a:lnTo>
                  <a:lnTo>
                    <a:pt x="360007" y="68359"/>
                  </a:lnTo>
                  <a:lnTo>
                    <a:pt x="372969" y="5507"/>
                  </a:lnTo>
                  <a:lnTo>
                    <a:pt x="374988" y="2562"/>
                  </a:lnTo>
                  <a:lnTo>
                    <a:pt x="376334" y="5278"/>
                  </a:lnTo>
                  <a:lnTo>
                    <a:pt x="390242" y="63637"/>
                  </a:lnTo>
                  <a:lnTo>
                    <a:pt x="403728" y="116788"/>
                  </a:lnTo>
                  <a:lnTo>
                    <a:pt x="418827" y="158743"/>
                  </a:lnTo>
                  <a:lnTo>
                    <a:pt x="442197" y="1826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4716767" y="2463668"/>
              <a:ext cx="147400" cy="177794"/>
            </a:xfrm>
            <a:custGeom>
              <a:avLst/>
              <a:gdLst/>
              <a:ahLst/>
              <a:cxnLst/>
              <a:rect l="0" t="0" r="0" b="0"/>
              <a:pathLst>
                <a:path w="147400" h="177794">
                  <a:moveTo>
                    <a:pt x="0" y="0"/>
                  </a:moveTo>
                  <a:lnTo>
                    <a:pt x="17958" y="61111"/>
                  </a:lnTo>
                  <a:lnTo>
                    <a:pt x="31667" y="111117"/>
                  </a:lnTo>
                  <a:lnTo>
                    <a:pt x="40050" y="171038"/>
                  </a:lnTo>
                  <a:lnTo>
                    <a:pt x="39568" y="177197"/>
                  </a:lnTo>
                  <a:lnTo>
                    <a:pt x="38077" y="177793"/>
                  </a:lnTo>
                  <a:lnTo>
                    <a:pt x="35913" y="174681"/>
                  </a:lnTo>
                  <a:lnTo>
                    <a:pt x="32155" y="115132"/>
                  </a:lnTo>
                  <a:lnTo>
                    <a:pt x="34178" y="89774"/>
                  </a:lnTo>
                  <a:lnTo>
                    <a:pt x="60927" y="41227"/>
                  </a:lnTo>
                  <a:lnTo>
                    <a:pt x="77382" y="26902"/>
                  </a:lnTo>
                  <a:lnTo>
                    <a:pt x="97563" y="17806"/>
                  </a:lnTo>
                  <a:lnTo>
                    <a:pt x="147399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4913004" y="2451468"/>
              <a:ext cx="140676" cy="212243"/>
            </a:xfrm>
            <a:custGeom>
              <a:avLst/>
              <a:gdLst/>
              <a:ahLst/>
              <a:cxnLst/>
              <a:rect l="0" t="0" r="0" b="0"/>
              <a:pathLst>
                <a:path w="140676" h="212243">
                  <a:moveTo>
                    <a:pt x="24862" y="117485"/>
                  </a:moveTo>
                  <a:lnTo>
                    <a:pt x="36040" y="128664"/>
                  </a:lnTo>
                  <a:lnTo>
                    <a:pt x="42842" y="130787"/>
                  </a:lnTo>
                  <a:lnTo>
                    <a:pt x="59759" y="130026"/>
                  </a:lnTo>
                  <a:lnTo>
                    <a:pt x="89014" y="117432"/>
                  </a:lnTo>
                  <a:lnTo>
                    <a:pt x="114319" y="93293"/>
                  </a:lnTo>
                  <a:lnTo>
                    <a:pt x="131046" y="58325"/>
                  </a:lnTo>
                  <a:lnTo>
                    <a:pt x="133276" y="35040"/>
                  </a:lnTo>
                  <a:lnTo>
                    <a:pt x="132233" y="23917"/>
                  </a:lnTo>
                  <a:lnTo>
                    <a:pt x="128028" y="15332"/>
                  </a:lnTo>
                  <a:lnTo>
                    <a:pt x="113997" y="2674"/>
                  </a:lnTo>
                  <a:lnTo>
                    <a:pt x="105342" y="0"/>
                  </a:lnTo>
                  <a:lnTo>
                    <a:pt x="86367" y="149"/>
                  </a:lnTo>
                  <a:lnTo>
                    <a:pt x="69355" y="7234"/>
                  </a:lnTo>
                  <a:lnTo>
                    <a:pt x="33780" y="36436"/>
                  </a:lnTo>
                  <a:lnTo>
                    <a:pt x="14506" y="65785"/>
                  </a:lnTo>
                  <a:lnTo>
                    <a:pt x="1386" y="96707"/>
                  </a:lnTo>
                  <a:lnTo>
                    <a:pt x="0" y="120729"/>
                  </a:lnTo>
                  <a:lnTo>
                    <a:pt x="4454" y="144663"/>
                  </a:lnTo>
                  <a:lnTo>
                    <a:pt x="14232" y="163100"/>
                  </a:lnTo>
                  <a:lnTo>
                    <a:pt x="38479" y="186633"/>
                  </a:lnTo>
                  <a:lnTo>
                    <a:pt x="67891" y="202834"/>
                  </a:lnTo>
                  <a:lnTo>
                    <a:pt x="127047" y="211003"/>
                  </a:lnTo>
                  <a:lnTo>
                    <a:pt x="140675" y="2122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5120832" y="2461397"/>
              <a:ext cx="164475" cy="204004"/>
            </a:xfrm>
            <a:custGeom>
              <a:avLst/>
              <a:gdLst/>
              <a:ahLst/>
              <a:cxnLst/>
              <a:rect l="0" t="0" r="0" b="0"/>
              <a:pathLst>
                <a:path w="164475" h="204004">
                  <a:moveTo>
                    <a:pt x="164474" y="65443"/>
                  </a:moveTo>
                  <a:lnTo>
                    <a:pt x="144230" y="21480"/>
                  </a:lnTo>
                  <a:lnTo>
                    <a:pt x="125451" y="7689"/>
                  </a:lnTo>
                  <a:lnTo>
                    <a:pt x="102677" y="0"/>
                  </a:lnTo>
                  <a:lnTo>
                    <a:pt x="80857" y="482"/>
                  </a:lnTo>
                  <a:lnTo>
                    <a:pt x="62580" y="7715"/>
                  </a:lnTo>
                  <a:lnTo>
                    <a:pt x="31783" y="31423"/>
                  </a:lnTo>
                  <a:lnTo>
                    <a:pt x="10254" y="57312"/>
                  </a:lnTo>
                  <a:lnTo>
                    <a:pt x="2345" y="80156"/>
                  </a:lnTo>
                  <a:lnTo>
                    <a:pt x="0" y="104737"/>
                  </a:lnTo>
                  <a:lnTo>
                    <a:pt x="2857" y="127360"/>
                  </a:lnTo>
                  <a:lnTo>
                    <a:pt x="16632" y="159828"/>
                  </a:lnTo>
                  <a:lnTo>
                    <a:pt x="35531" y="186085"/>
                  </a:lnTo>
                  <a:lnTo>
                    <a:pt x="61538" y="203094"/>
                  </a:lnTo>
                  <a:lnTo>
                    <a:pt x="72453" y="204003"/>
                  </a:lnTo>
                  <a:lnTo>
                    <a:pt x="97060" y="198775"/>
                  </a:lnTo>
                  <a:lnTo>
                    <a:pt x="126042" y="182677"/>
                  </a:lnTo>
                  <a:lnTo>
                    <a:pt x="164474" y="1286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5274777" y="2358384"/>
              <a:ext cx="52644" cy="326384"/>
            </a:xfrm>
            <a:custGeom>
              <a:avLst/>
              <a:gdLst/>
              <a:ahLst/>
              <a:cxnLst/>
              <a:rect l="0" t="0" r="0" b="0"/>
              <a:pathLst>
                <a:path w="52644" h="326384">
                  <a:moveTo>
                    <a:pt x="0" y="0"/>
                  </a:moveTo>
                  <a:lnTo>
                    <a:pt x="3120" y="48930"/>
                  </a:lnTo>
                  <a:lnTo>
                    <a:pt x="8334" y="96776"/>
                  </a:lnTo>
                  <a:lnTo>
                    <a:pt x="15685" y="159756"/>
                  </a:lnTo>
                  <a:lnTo>
                    <a:pt x="28402" y="216087"/>
                  </a:lnTo>
                  <a:lnTo>
                    <a:pt x="40077" y="278670"/>
                  </a:lnTo>
                  <a:lnTo>
                    <a:pt x="52643" y="3263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5453678" y="2458079"/>
              <a:ext cx="158614" cy="234051"/>
            </a:xfrm>
            <a:custGeom>
              <a:avLst/>
              <a:gdLst/>
              <a:ahLst/>
              <a:cxnLst/>
              <a:rect l="0" t="0" r="0" b="0"/>
              <a:pathLst>
                <a:path w="158614" h="234051">
                  <a:moveTo>
                    <a:pt x="115898" y="5589"/>
                  </a:moveTo>
                  <a:lnTo>
                    <a:pt x="99130" y="0"/>
                  </a:lnTo>
                  <a:lnTo>
                    <a:pt x="66346" y="2114"/>
                  </a:lnTo>
                  <a:lnTo>
                    <a:pt x="22921" y="14478"/>
                  </a:lnTo>
                  <a:lnTo>
                    <a:pt x="5944" y="25528"/>
                  </a:lnTo>
                  <a:lnTo>
                    <a:pt x="1651" y="32920"/>
                  </a:lnTo>
                  <a:lnTo>
                    <a:pt x="0" y="50492"/>
                  </a:lnTo>
                  <a:lnTo>
                    <a:pt x="3538" y="58921"/>
                  </a:lnTo>
                  <a:lnTo>
                    <a:pt x="16826" y="74526"/>
                  </a:lnTo>
                  <a:lnTo>
                    <a:pt x="74329" y="108718"/>
                  </a:lnTo>
                  <a:lnTo>
                    <a:pt x="114835" y="136878"/>
                  </a:lnTo>
                  <a:lnTo>
                    <a:pt x="153899" y="179636"/>
                  </a:lnTo>
                  <a:lnTo>
                    <a:pt x="157610" y="188301"/>
                  </a:lnTo>
                  <a:lnTo>
                    <a:pt x="158613" y="207287"/>
                  </a:lnTo>
                  <a:lnTo>
                    <a:pt x="154903" y="214924"/>
                  </a:lnTo>
                  <a:lnTo>
                    <a:pt x="141422" y="226529"/>
                  </a:lnTo>
                  <a:lnTo>
                    <a:pt x="108512" y="234050"/>
                  </a:lnTo>
                  <a:lnTo>
                    <a:pt x="74715" y="230689"/>
                  </a:lnTo>
                  <a:lnTo>
                    <a:pt x="56260" y="222227"/>
                  </a:lnTo>
                  <a:lnTo>
                    <a:pt x="31669" y="2056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5632746" y="2463661"/>
              <a:ext cx="157929" cy="206166"/>
            </a:xfrm>
            <a:custGeom>
              <a:avLst/>
              <a:gdLst/>
              <a:ahLst/>
              <a:cxnLst/>
              <a:rect l="0" t="0" r="0" b="0"/>
              <a:pathLst>
                <a:path w="157929" h="206166">
                  <a:moveTo>
                    <a:pt x="0" y="105292"/>
                  </a:moveTo>
                  <a:lnTo>
                    <a:pt x="58617" y="90638"/>
                  </a:lnTo>
                  <a:lnTo>
                    <a:pt x="93408" y="80543"/>
                  </a:lnTo>
                  <a:lnTo>
                    <a:pt x="112095" y="67387"/>
                  </a:lnTo>
                  <a:lnTo>
                    <a:pt x="120354" y="58965"/>
                  </a:lnTo>
                  <a:lnTo>
                    <a:pt x="129530" y="37129"/>
                  </a:lnTo>
                  <a:lnTo>
                    <a:pt x="131977" y="24755"/>
                  </a:lnTo>
                  <a:lnTo>
                    <a:pt x="130099" y="15336"/>
                  </a:lnTo>
                  <a:lnTo>
                    <a:pt x="125337" y="7887"/>
                  </a:lnTo>
                  <a:lnTo>
                    <a:pt x="118653" y="1751"/>
                  </a:lnTo>
                  <a:lnTo>
                    <a:pt x="110688" y="0"/>
                  </a:lnTo>
                  <a:lnTo>
                    <a:pt x="92479" y="4294"/>
                  </a:lnTo>
                  <a:lnTo>
                    <a:pt x="60598" y="26114"/>
                  </a:lnTo>
                  <a:lnTo>
                    <a:pt x="40052" y="47257"/>
                  </a:lnTo>
                  <a:lnTo>
                    <a:pt x="30279" y="65461"/>
                  </a:lnTo>
                  <a:lnTo>
                    <a:pt x="23790" y="106619"/>
                  </a:lnTo>
                  <a:lnTo>
                    <a:pt x="28511" y="132788"/>
                  </a:lnTo>
                  <a:lnTo>
                    <a:pt x="44323" y="164132"/>
                  </a:lnTo>
                  <a:lnTo>
                    <a:pt x="70627" y="195684"/>
                  </a:lnTo>
                  <a:lnTo>
                    <a:pt x="90661" y="203958"/>
                  </a:lnTo>
                  <a:lnTo>
                    <a:pt x="102555" y="206165"/>
                  </a:lnTo>
                  <a:lnTo>
                    <a:pt x="125129" y="202377"/>
                  </a:lnTo>
                  <a:lnTo>
                    <a:pt x="157928" y="1895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5822259" y="2463668"/>
              <a:ext cx="63172" cy="203511"/>
            </a:xfrm>
            <a:custGeom>
              <a:avLst/>
              <a:gdLst/>
              <a:ahLst/>
              <a:cxnLst/>
              <a:rect l="0" t="0" r="0" b="0"/>
              <a:pathLst>
                <a:path w="63172" h="203511">
                  <a:moveTo>
                    <a:pt x="0" y="10529"/>
                  </a:moveTo>
                  <a:lnTo>
                    <a:pt x="7236" y="38085"/>
                  </a:lnTo>
                  <a:lnTo>
                    <a:pt x="12998" y="91188"/>
                  </a:lnTo>
                  <a:lnTo>
                    <a:pt x="24908" y="125285"/>
                  </a:lnTo>
                  <a:lnTo>
                    <a:pt x="48254" y="178846"/>
                  </a:lnTo>
                  <a:lnTo>
                    <a:pt x="55762" y="199980"/>
                  </a:lnTo>
                  <a:lnTo>
                    <a:pt x="55892" y="203510"/>
                  </a:lnTo>
                  <a:lnTo>
                    <a:pt x="53639" y="202354"/>
                  </a:lnTo>
                  <a:lnTo>
                    <a:pt x="46067" y="191711"/>
                  </a:lnTo>
                  <a:lnTo>
                    <a:pt x="36396" y="164818"/>
                  </a:lnTo>
                  <a:lnTo>
                    <a:pt x="32536" y="111283"/>
                  </a:lnTo>
                  <a:lnTo>
                    <a:pt x="37363" y="55907"/>
                  </a:ln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5948601" y="2421555"/>
              <a:ext cx="73701" cy="223445"/>
            </a:xfrm>
            <a:custGeom>
              <a:avLst/>
              <a:gdLst/>
              <a:ahLst/>
              <a:cxnLst/>
              <a:rect l="0" t="0" r="0" b="0"/>
              <a:pathLst>
                <a:path w="73701" h="223445">
                  <a:moveTo>
                    <a:pt x="0" y="73699"/>
                  </a:moveTo>
                  <a:lnTo>
                    <a:pt x="3120" y="116391"/>
                  </a:lnTo>
                  <a:lnTo>
                    <a:pt x="21331" y="179035"/>
                  </a:lnTo>
                  <a:lnTo>
                    <a:pt x="35150" y="221108"/>
                  </a:lnTo>
                  <a:lnTo>
                    <a:pt x="38641" y="223444"/>
                  </a:lnTo>
                  <a:lnTo>
                    <a:pt x="42138" y="220323"/>
                  </a:lnTo>
                  <a:lnTo>
                    <a:pt x="45640" y="213562"/>
                  </a:lnTo>
                  <a:lnTo>
                    <a:pt x="51721" y="156010"/>
                  </a:lnTo>
                  <a:lnTo>
                    <a:pt x="58050" y="101396"/>
                  </a:lnTo>
                  <a:lnTo>
                    <a:pt x="63330" y="46718"/>
                  </a:lnTo>
                  <a:lnTo>
                    <a:pt x="73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6056582" y="2463776"/>
              <a:ext cx="134175" cy="231520"/>
            </a:xfrm>
            <a:custGeom>
              <a:avLst/>
              <a:gdLst/>
              <a:ahLst/>
              <a:cxnLst/>
              <a:rect l="0" t="0" r="0" b="0"/>
              <a:pathLst>
                <a:path w="134175" h="231520">
                  <a:moveTo>
                    <a:pt x="81532" y="84120"/>
                  </a:moveTo>
                  <a:lnTo>
                    <a:pt x="89866" y="46642"/>
                  </a:lnTo>
                  <a:lnTo>
                    <a:pt x="90597" y="34569"/>
                  </a:lnTo>
                  <a:lnTo>
                    <a:pt x="85171" y="14914"/>
                  </a:lnTo>
                  <a:lnTo>
                    <a:pt x="80449" y="6397"/>
                  </a:lnTo>
                  <a:lnTo>
                    <a:pt x="73791" y="1889"/>
                  </a:lnTo>
                  <a:lnTo>
                    <a:pt x="57035" y="0"/>
                  </a:lnTo>
                  <a:lnTo>
                    <a:pt x="48823" y="3474"/>
                  </a:lnTo>
                  <a:lnTo>
                    <a:pt x="33459" y="16692"/>
                  </a:lnTo>
                  <a:lnTo>
                    <a:pt x="17245" y="43865"/>
                  </a:lnTo>
                  <a:lnTo>
                    <a:pt x="2456" y="92893"/>
                  </a:lnTo>
                  <a:lnTo>
                    <a:pt x="0" y="132603"/>
                  </a:lnTo>
                  <a:lnTo>
                    <a:pt x="3571" y="155971"/>
                  </a:lnTo>
                  <a:lnTo>
                    <a:pt x="8501" y="164776"/>
                  </a:lnTo>
                  <a:lnTo>
                    <a:pt x="23338" y="177679"/>
                  </a:lnTo>
                  <a:lnTo>
                    <a:pt x="31038" y="179248"/>
                  </a:lnTo>
                  <a:lnTo>
                    <a:pt x="38510" y="177955"/>
                  </a:lnTo>
                  <a:lnTo>
                    <a:pt x="45832" y="174752"/>
                  </a:lnTo>
                  <a:lnTo>
                    <a:pt x="57086" y="158716"/>
                  </a:lnTo>
                  <a:lnTo>
                    <a:pt x="77577" y="98060"/>
                  </a:lnTo>
                  <a:lnTo>
                    <a:pt x="84844" y="75108"/>
                  </a:lnTo>
                  <a:lnTo>
                    <a:pt x="88419" y="71093"/>
                  </a:lnTo>
                  <a:lnTo>
                    <a:pt x="91973" y="71926"/>
                  </a:lnTo>
                  <a:lnTo>
                    <a:pt x="95511" y="75991"/>
                  </a:lnTo>
                  <a:lnTo>
                    <a:pt x="104776" y="134075"/>
                  </a:lnTo>
                  <a:lnTo>
                    <a:pt x="114358" y="195117"/>
                  </a:lnTo>
                  <a:lnTo>
                    <a:pt x="134174" y="2315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6222342" y="2487929"/>
              <a:ext cx="115815" cy="196839"/>
            </a:xfrm>
            <a:custGeom>
              <a:avLst/>
              <a:gdLst/>
              <a:ahLst/>
              <a:cxnLst/>
              <a:rect l="0" t="0" r="0" b="0"/>
              <a:pathLst>
                <a:path w="115815" h="196839">
                  <a:moveTo>
                    <a:pt x="0" y="17854"/>
                  </a:moveTo>
                  <a:lnTo>
                    <a:pt x="0" y="66784"/>
                  </a:lnTo>
                  <a:lnTo>
                    <a:pt x="0" y="125915"/>
                  </a:lnTo>
                  <a:lnTo>
                    <a:pt x="5589" y="162956"/>
                  </a:lnTo>
                  <a:lnTo>
                    <a:pt x="7236" y="164891"/>
                  </a:lnTo>
                  <a:lnTo>
                    <a:pt x="11410" y="102387"/>
                  </a:lnTo>
                  <a:lnTo>
                    <a:pt x="20018" y="56809"/>
                  </a:lnTo>
                  <a:lnTo>
                    <a:pt x="36867" y="21207"/>
                  </a:lnTo>
                  <a:lnTo>
                    <a:pt x="49920" y="3356"/>
                  </a:lnTo>
                  <a:lnTo>
                    <a:pt x="57847" y="0"/>
                  </a:lnTo>
                  <a:lnTo>
                    <a:pt x="66640" y="102"/>
                  </a:lnTo>
                  <a:lnTo>
                    <a:pt x="76013" y="2509"/>
                  </a:lnTo>
                  <a:lnTo>
                    <a:pt x="83430" y="7624"/>
                  </a:lnTo>
                  <a:lnTo>
                    <a:pt x="94792" y="22666"/>
                  </a:lnTo>
                  <a:lnTo>
                    <a:pt x="107765" y="50865"/>
                  </a:lnTo>
                  <a:lnTo>
                    <a:pt x="114224" y="101410"/>
                  </a:lnTo>
                  <a:lnTo>
                    <a:pt x="115499" y="160267"/>
                  </a:lnTo>
                  <a:lnTo>
                    <a:pt x="115814" y="1968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6380269" y="2326798"/>
              <a:ext cx="42115" cy="347442"/>
            </a:xfrm>
            <a:custGeom>
              <a:avLst/>
              <a:gdLst/>
              <a:ahLst/>
              <a:cxnLst/>
              <a:rect l="0" t="0" r="0" b="0"/>
              <a:pathLst>
                <a:path w="42115" h="347442">
                  <a:moveTo>
                    <a:pt x="0" y="0"/>
                  </a:moveTo>
                  <a:lnTo>
                    <a:pt x="16789" y="62280"/>
                  </a:lnTo>
                  <a:lnTo>
                    <a:pt x="20214" y="119450"/>
                  </a:lnTo>
                  <a:lnTo>
                    <a:pt x="23927" y="169534"/>
                  </a:lnTo>
                  <a:lnTo>
                    <a:pt x="29316" y="218298"/>
                  </a:lnTo>
                  <a:lnTo>
                    <a:pt x="36727" y="271108"/>
                  </a:lnTo>
                  <a:lnTo>
                    <a:pt x="41405" y="328131"/>
                  </a:lnTo>
                  <a:lnTo>
                    <a:pt x="42114" y="347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6348684" y="2537368"/>
              <a:ext cx="115814" cy="42115"/>
            </a:xfrm>
            <a:custGeom>
              <a:avLst/>
              <a:gdLst/>
              <a:ahLst/>
              <a:cxnLst/>
              <a:rect l="0" t="0" r="0" b="0"/>
              <a:pathLst>
                <a:path w="115814" h="42115">
                  <a:moveTo>
                    <a:pt x="0" y="42114"/>
                  </a:moveTo>
                  <a:lnTo>
                    <a:pt x="56215" y="22986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6489443" y="2463668"/>
              <a:ext cx="165413" cy="252685"/>
            </a:xfrm>
            <a:custGeom>
              <a:avLst/>
              <a:gdLst/>
              <a:ahLst/>
              <a:cxnLst/>
              <a:rect l="0" t="0" r="0" b="0"/>
              <a:pathLst>
                <a:path w="165413" h="252685">
                  <a:moveTo>
                    <a:pt x="122453" y="0"/>
                  </a:moveTo>
                  <a:lnTo>
                    <a:pt x="68578" y="35917"/>
                  </a:lnTo>
                  <a:lnTo>
                    <a:pt x="7492" y="84276"/>
                  </a:lnTo>
                  <a:lnTo>
                    <a:pt x="189" y="91280"/>
                  </a:lnTo>
                  <a:lnTo>
                    <a:pt x="0" y="95948"/>
                  </a:lnTo>
                  <a:lnTo>
                    <a:pt x="4553" y="99061"/>
                  </a:lnTo>
                  <a:lnTo>
                    <a:pt x="12268" y="101136"/>
                  </a:lnTo>
                  <a:lnTo>
                    <a:pt x="63143" y="96406"/>
                  </a:lnTo>
                  <a:lnTo>
                    <a:pt x="99421" y="98365"/>
                  </a:lnTo>
                  <a:lnTo>
                    <a:pt x="120405" y="104549"/>
                  </a:lnTo>
                  <a:lnTo>
                    <a:pt x="137532" y="115097"/>
                  </a:lnTo>
                  <a:lnTo>
                    <a:pt x="160326" y="139778"/>
                  </a:lnTo>
                  <a:lnTo>
                    <a:pt x="165412" y="165459"/>
                  </a:lnTo>
                  <a:lnTo>
                    <a:pt x="165131" y="180496"/>
                  </a:lnTo>
                  <a:lnTo>
                    <a:pt x="155459" y="203443"/>
                  </a:lnTo>
                  <a:lnTo>
                    <a:pt x="139462" y="220271"/>
                  </a:lnTo>
                  <a:lnTo>
                    <a:pt x="109556" y="236321"/>
                  </a:lnTo>
                  <a:lnTo>
                    <a:pt x="59283" y="2526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2959457" y="2705824"/>
            <a:ext cx="3408568" cy="421141"/>
            <a:chOff x="2959457" y="2705824"/>
            <a:chExt cx="3408568" cy="421141"/>
          </a:xfrm>
        </p:grpSpPr>
        <p:sp>
          <p:nvSpPr>
            <p:cNvPr id="252" name="Freeform 251"/>
            <p:cNvSpPr/>
            <p:nvPr/>
          </p:nvSpPr>
          <p:spPr>
            <a:xfrm>
              <a:off x="2959457" y="2705824"/>
              <a:ext cx="83280" cy="379027"/>
            </a:xfrm>
            <a:custGeom>
              <a:avLst/>
              <a:gdLst/>
              <a:ahLst/>
              <a:cxnLst/>
              <a:rect l="0" t="0" r="0" b="0"/>
              <a:pathLst>
                <a:path w="83280" h="379027">
                  <a:moveTo>
                    <a:pt x="83279" y="0"/>
                  </a:moveTo>
                  <a:lnTo>
                    <a:pt x="59232" y="17981"/>
                  </a:lnTo>
                  <a:lnTo>
                    <a:pt x="38979" y="45492"/>
                  </a:lnTo>
                  <a:lnTo>
                    <a:pt x="17235" y="104112"/>
                  </a:lnTo>
                  <a:lnTo>
                    <a:pt x="3856" y="156743"/>
                  </a:lnTo>
                  <a:lnTo>
                    <a:pt x="0" y="219131"/>
                  </a:lnTo>
                  <a:lnTo>
                    <a:pt x="4828" y="271273"/>
                  </a:lnTo>
                  <a:lnTo>
                    <a:pt x="23526" y="326058"/>
                  </a:lnTo>
                  <a:lnTo>
                    <a:pt x="62222" y="379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3169078" y="2820421"/>
              <a:ext cx="284270" cy="190730"/>
            </a:xfrm>
            <a:custGeom>
              <a:avLst/>
              <a:gdLst/>
              <a:ahLst/>
              <a:cxnLst/>
              <a:rect l="0" t="0" r="0" b="0"/>
              <a:pathLst>
                <a:path w="284270" h="190730">
                  <a:moveTo>
                    <a:pt x="0" y="22274"/>
                  </a:moveTo>
                  <a:lnTo>
                    <a:pt x="0" y="79537"/>
                  </a:lnTo>
                  <a:lnTo>
                    <a:pt x="0" y="140429"/>
                  </a:lnTo>
                  <a:lnTo>
                    <a:pt x="0" y="188159"/>
                  </a:lnTo>
                  <a:lnTo>
                    <a:pt x="0" y="129884"/>
                  </a:lnTo>
                  <a:lnTo>
                    <a:pt x="3119" y="66580"/>
                  </a:lnTo>
                  <a:lnTo>
                    <a:pt x="9575" y="39626"/>
                  </a:lnTo>
                  <a:lnTo>
                    <a:pt x="20243" y="19847"/>
                  </a:lnTo>
                  <a:lnTo>
                    <a:pt x="35903" y="6377"/>
                  </a:lnTo>
                  <a:lnTo>
                    <a:pt x="44992" y="1147"/>
                  </a:lnTo>
                  <a:lnTo>
                    <a:pt x="54561" y="0"/>
                  </a:lnTo>
                  <a:lnTo>
                    <a:pt x="74552" y="4965"/>
                  </a:lnTo>
                  <a:lnTo>
                    <a:pt x="88896" y="18090"/>
                  </a:lnTo>
                  <a:lnTo>
                    <a:pt x="103549" y="48330"/>
                  </a:lnTo>
                  <a:lnTo>
                    <a:pt x="118980" y="100470"/>
                  </a:lnTo>
                  <a:lnTo>
                    <a:pt x="124888" y="155830"/>
                  </a:lnTo>
                  <a:lnTo>
                    <a:pt x="125911" y="188447"/>
                  </a:lnTo>
                  <a:lnTo>
                    <a:pt x="126317" y="125371"/>
                  </a:lnTo>
                  <a:lnTo>
                    <a:pt x="126337" y="70974"/>
                  </a:lnTo>
                  <a:lnTo>
                    <a:pt x="137519" y="34753"/>
                  </a:lnTo>
                  <a:lnTo>
                    <a:pt x="161239" y="7384"/>
                  </a:lnTo>
                  <a:lnTo>
                    <a:pt x="170663" y="4158"/>
                  </a:lnTo>
                  <a:lnTo>
                    <a:pt x="190494" y="6813"/>
                  </a:lnTo>
                  <a:lnTo>
                    <a:pt x="215800" y="21462"/>
                  </a:lnTo>
                  <a:lnTo>
                    <a:pt x="227712" y="37121"/>
                  </a:lnTo>
                  <a:lnTo>
                    <a:pt x="255894" y="93249"/>
                  </a:lnTo>
                  <a:lnTo>
                    <a:pt x="276749" y="148257"/>
                  </a:lnTo>
                  <a:lnTo>
                    <a:pt x="284269" y="1907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3492155" y="2833103"/>
              <a:ext cx="129649" cy="167520"/>
            </a:xfrm>
            <a:custGeom>
              <a:avLst/>
              <a:gdLst/>
              <a:ahLst/>
              <a:cxnLst/>
              <a:rect l="0" t="0" r="0" b="0"/>
              <a:pathLst>
                <a:path w="129649" h="167520">
                  <a:moveTo>
                    <a:pt x="3306" y="83291"/>
                  </a:moveTo>
                  <a:lnTo>
                    <a:pt x="56011" y="64163"/>
                  </a:lnTo>
                  <a:lnTo>
                    <a:pt x="99689" y="33488"/>
                  </a:lnTo>
                  <a:lnTo>
                    <a:pt x="104996" y="25522"/>
                  </a:lnTo>
                  <a:lnTo>
                    <a:pt x="107773" y="7313"/>
                  </a:lnTo>
                  <a:lnTo>
                    <a:pt x="104536" y="2223"/>
                  </a:lnTo>
                  <a:lnTo>
                    <a:pt x="98869" y="0"/>
                  </a:lnTo>
                  <a:lnTo>
                    <a:pt x="83214" y="649"/>
                  </a:lnTo>
                  <a:lnTo>
                    <a:pt x="64557" y="4837"/>
                  </a:lnTo>
                  <a:lnTo>
                    <a:pt x="39912" y="19361"/>
                  </a:lnTo>
                  <a:lnTo>
                    <a:pt x="17792" y="38482"/>
                  </a:lnTo>
                  <a:lnTo>
                    <a:pt x="2009" y="64555"/>
                  </a:lnTo>
                  <a:lnTo>
                    <a:pt x="0" y="87442"/>
                  </a:lnTo>
                  <a:lnTo>
                    <a:pt x="4177" y="112042"/>
                  </a:lnTo>
                  <a:lnTo>
                    <a:pt x="13831" y="134674"/>
                  </a:lnTo>
                  <a:lnTo>
                    <a:pt x="29041" y="150192"/>
                  </a:lnTo>
                  <a:lnTo>
                    <a:pt x="38010" y="155967"/>
                  </a:lnTo>
                  <a:lnTo>
                    <a:pt x="72991" y="164096"/>
                  </a:lnTo>
                  <a:lnTo>
                    <a:pt x="129648" y="1675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3706031" y="2812987"/>
              <a:ext cx="136872" cy="219221"/>
            </a:xfrm>
            <a:custGeom>
              <a:avLst/>
              <a:gdLst/>
              <a:ahLst/>
              <a:cxnLst/>
              <a:rect l="0" t="0" r="0" b="0"/>
              <a:pathLst>
                <a:path w="136872" h="219221">
                  <a:moveTo>
                    <a:pt x="0" y="19179"/>
                  </a:moveTo>
                  <a:lnTo>
                    <a:pt x="5589" y="81271"/>
                  </a:lnTo>
                  <a:lnTo>
                    <a:pt x="9553" y="132656"/>
                  </a:lnTo>
                  <a:lnTo>
                    <a:pt x="10239" y="164586"/>
                  </a:lnTo>
                  <a:lnTo>
                    <a:pt x="9273" y="148570"/>
                  </a:lnTo>
                  <a:lnTo>
                    <a:pt x="1452" y="87922"/>
                  </a:lnTo>
                  <a:lnTo>
                    <a:pt x="6020" y="46826"/>
                  </a:lnTo>
                  <a:lnTo>
                    <a:pt x="20371" y="10603"/>
                  </a:lnTo>
                  <a:lnTo>
                    <a:pt x="27619" y="4103"/>
                  </a:lnTo>
                  <a:lnTo>
                    <a:pt x="35960" y="939"/>
                  </a:lnTo>
                  <a:lnTo>
                    <a:pt x="45030" y="0"/>
                  </a:lnTo>
                  <a:lnTo>
                    <a:pt x="61348" y="5196"/>
                  </a:lnTo>
                  <a:lnTo>
                    <a:pt x="90887" y="27595"/>
                  </a:lnTo>
                  <a:lnTo>
                    <a:pt x="106608" y="53258"/>
                  </a:lnTo>
                  <a:lnTo>
                    <a:pt x="121231" y="95711"/>
                  </a:lnTo>
                  <a:lnTo>
                    <a:pt x="128452" y="151756"/>
                  </a:lnTo>
                  <a:lnTo>
                    <a:pt x="134376" y="186363"/>
                  </a:lnTo>
                  <a:lnTo>
                    <a:pt x="136871" y="2192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3916601" y="2958508"/>
              <a:ext cx="10530" cy="126343"/>
            </a:xfrm>
            <a:custGeom>
              <a:avLst/>
              <a:gdLst/>
              <a:ahLst/>
              <a:cxnLst/>
              <a:rect l="0" t="0" r="0" b="0"/>
              <a:pathLst>
                <a:path w="10530" h="126343">
                  <a:moveTo>
                    <a:pt x="10529" y="0"/>
                  </a:moveTo>
                  <a:lnTo>
                    <a:pt x="10529" y="58617"/>
                  </a:lnTo>
                  <a:lnTo>
                    <a:pt x="2195" y="114188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4021886" y="2853223"/>
              <a:ext cx="252685" cy="175201"/>
            </a:xfrm>
            <a:custGeom>
              <a:avLst/>
              <a:gdLst/>
              <a:ahLst/>
              <a:cxnLst/>
              <a:rect l="0" t="0" r="0" b="0"/>
              <a:pathLst>
                <a:path w="252685" h="175201">
                  <a:moveTo>
                    <a:pt x="0" y="21057"/>
                  </a:moveTo>
                  <a:lnTo>
                    <a:pt x="23719" y="79674"/>
                  </a:lnTo>
                  <a:lnTo>
                    <a:pt x="32371" y="133848"/>
                  </a:lnTo>
                  <a:lnTo>
                    <a:pt x="42074" y="161653"/>
                  </a:lnTo>
                  <a:lnTo>
                    <a:pt x="47937" y="168600"/>
                  </a:lnTo>
                  <a:lnTo>
                    <a:pt x="54185" y="170892"/>
                  </a:lnTo>
                  <a:lnTo>
                    <a:pt x="60690" y="170080"/>
                  </a:lnTo>
                  <a:lnTo>
                    <a:pt x="66196" y="164859"/>
                  </a:lnTo>
                  <a:lnTo>
                    <a:pt x="75434" y="146580"/>
                  </a:lnTo>
                  <a:lnTo>
                    <a:pt x="86190" y="83196"/>
                  </a:lnTo>
                  <a:lnTo>
                    <a:pt x="98457" y="44928"/>
                  </a:lnTo>
                  <a:lnTo>
                    <a:pt x="104243" y="33461"/>
                  </a:lnTo>
                  <a:lnTo>
                    <a:pt x="111609" y="28157"/>
                  </a:lnTo>
                  <a:lnTo>
                    <a:pt x="120030" y="26960"/>
                  </a:lnTo>
                  <a:lnTo>
                    <a:pt x="129153" y="28502"/>
                  </a:lnTo>
                  <a:lnTo>
                    <a:pt x="136405" y="33039"/>
                  </a:lnTo>
                  <a:lnTo>
                    <a:pt x="147582" y="47439"/>
                  </a:lnTo>
                  <a:lnTo>
                    <a:pt x="168018" y="103791"/>
                  </a:lnTo>
                  <a:lnTo>
                    <a:pt x="187997" y="147104"/>
                  </a:lnTo>
                  <a:lnTo>
                    <a:pt x="207652" y="173308"/>
                  </a:lnTo>
                  <a:lnTo>
                    <a:pt x="213304" y="175200"/>
                  </a:lnTo>
                  <a:lnTo>
                    <a:pt x="218242" y="172952"/>
                  </a:lnTo>
                  <a:lnTo>
                    <a:pt x="222704" y="167944"/>
                  </a:lnTo>
                  <a:lnTo>
                    <a:pt x="231035" y="117879"/>
                  </a:lnTo>
                  <a:lnTo>
                    <a:pt x="239510" y="68722"/>
                  </a:lnTo>
                  <a:lnTo>
                    <a:pt x="249735" y="15308"/>
                  </a:lnTo>
                  <a:lnTo>
                    <a:pt x="25268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4351680" y="2864254"/>
              <a:ext cx="109131" cy="158990"/>
            </a:xfrm>
            <a:custGeom>
              <a:avLst/>
              <a:gdLst/>
              <a:ahLst/>
              <a:cxnLst/>
              <a:rect l="0" t="0" r="0" b="0"/>
              <a:pathLst>
                <a:path w="109131" h="158990">
                  <a:moveTo>
                    <a:pt x="28175" y="10026"/>
                  </a:moveTo>
                  <a:lnTo>
                    <a:pt x="4151" y="72306"/>
                  </a:lnTo>
                  <a:lnTo>
                    <a:pt x="0" y="111408"/>
                  </a:lnTo>
                  <a:lnTo>
                    <a:pt x="3174" y="134633"/>
                  </a:lnTo>
                  <a:lnTo>
                    <a:pt x="7998" y="143400"/>
                  </a:lnTo>
                  <a:lnTo>
                    <a:pt x="22717" y="156261"/>
                  </a:lnTo>
                  <a:lnTo>
                    <a:pt x="31556" y="158989"/>
                  </a:lnTo>
                  <a:lnTo>
                    <a:pt x="50735" y="158900"/>
                  </a:lnTo>
                  <a:lnTo>
                    <a:pt x="81263" y="146684"/>
                  </a:lnTo>
                  <a:lnTo>
                    <a:pt x="95833" y="131594"/>
                  </a:lnTo>
                  <a:lnTo>
                    <a:pt x="101356" y="122657"/>
                  </a:lnTo>
                  <a:lnTo>
                    <a:pt x="109130" y="82132"/>
                  </a:lnTo>
                  <a:lnTo>
                    <a:pt x="105844" y="38670"/>
                  </a:lnTo>
                  <a:lnTo>
                    <a:pt x="97400" y="16517"/>
                  </a:lnTo>
                  <a:lnTo>
                    <a:pt x="91872" y="7335"/>
                  </a:lnTo>
                  <a:lnTo>
                    <a:pt x="84678" y="2382"/>
                  </a:lnTo>
                  <a:lnTo>
                    <a:pt x="67325" y="0"/>
                  </a:lnTo>
                  <a:lnTo>
                    <a:pt x="7118" y="205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4527254" y="2863751"/>
              <a:ext cx="284270" cy="168457"/>
            </a:xfrm>
            <a:custGeom>
              <a:avLst/>
              <a:gdLst/>
              <a:ahLst/>
              <a:cxnLst/>
              <a:rect l="0" t="0" r="0" b="0"/>
              <a:pathLst>
                <a:path w="284270" h="168457">
                  <a:moveTo>
                    <a:pt x="0" y="0"/>
                  </a:moveTo>
                  <a:lnTo>
                    <a:pt x="11453" y="48931"/>
                  </a:lnTo>
                  <a:lnTo>
                    <a:pt x="19160" y="108062"/>
                  </a:lnTo>
                  <a:lnTo>
                    <a:pt x="26084" y="145103"/>
                  </a:lnTo>
                  <a:lnTo>
                    <a:pt x="27918" y="148208"/>
                  </a:lnTo>
                  <a:lnTo>
                    <a:pt x="29141" y="145599"/>
                  </a:lnTo>
                  <a:lnTo>
                    <a:pt x="32434" y="94086"/>
                  </a:lnTo>
                  <a:lnTo>
                    <a:pt x="41066" y="49195"/>
                  </a:lnTo>
                  <a:lnTo>
                    <a:pt x="51787" y="24204"/>
                  </a:lnTo>
                  <a:lnTo>
                    <a:pt x="60261" y="17306"/>
                  </a:lnTo>
                  <a:lnTo>
                    <a:pt x="70589" y="13877"/>
                  </a:lnTo>
                  <a:lnTo>
                    <a:pt x="82155" y="12761"/>
                  </a:lnTo>
                  <a:lnTo>
                    <a:pt x="92204" y="15527"/>
                  </a:lnTo>
                  <a:lnTo>
                    <a:pt x="109610" y="27958"/>
                  </a:lnTo>
                  <a:lnTo>
                    <a:pt x="122025" y="48301"/>
                  </a:lnTo>
                  <a:lnTo>
                    <a:pt x="142151" y="105883"/>
                  </a:lnTo>
                  <a:lnTo>
                    <a:pt x="144674" y="136918"/>
                  </a:lnTo>
                  <a:lnTo>
                    <a:pt x="143243" y="136902"/>
                  </a:lnTo>
                  <a:lnTo>
                    <a:pt x="141119" y="133382"/>
                  </a:lnTo>
                  <a:lnTo>
                    <a:pt x="141878" y="120113"/>
                  </a:lnTo>
                  <a:lnTo>
                    <a:pt x="149012" y="65644"/>
                  </a:lnTo>
                  <a:lnTo>
                    <a:pt x="163995" y="33488"/>
                  </a:lnTo>
                  <a:lnTo>
                    <a:pt x="176612" y="16444"/>
                  </a:lnTo>
                  <a:lnTo>
                    <a:pt x="185591" y="12132"/>
                  </a:lnTo>
                  <a:lnTo>
                    <a:pt x="208047" y="10462"/>
                  </a:lnTo>
                  <a:lnTo>
                    <a:pt x="227386" y="16738"/>
                  </a:lnTo>
                  <a:lnTo>
                    <a:pt x="235819" y="21687"/>
                  </a:lnTo>
                  <a:lnTo>
                    <a:pt x="248308" y="36545"/>
                  </a:lnTo>
                  <a:lnTo>
                    <a:pt x="273357" y="98312"/>
                  </a:lnTo>
                  <a:lnTo>
                    <a:pt x="281036" y="134805"/>
                  </a:lnTo>
                  <a:lnTo>
                    <a:pt x="284269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4843109" y="2844309"/>
              <a:ext cx="147400" cy="191112"/>
            </a:xfrm>
            <a:custGeom>
              <a:avLst/>
              <a:gdLst/>
              <a:ahLst/>
              <a:cxnLst/>
              <a:rect l="0" t="0" r="0" b="0"/>
              <a:pathLst>
                <a:path w="147400" h="191112">
                  <a:moveTo>
                    <a:pt x="0" y="124727"/>
                  </a:moveTo>
                  <a:lnTo>
                    <a:pt x="53875" y="89980"/>
                  </a:lnTo>
                  <a:lnTo>
                    <a:pt x="105447" y="63494"/>
                  </a:lnTo>
                  <a:lnTo>
                    <a:pt x="120175" y="47210"/>
                  </a:lnTo>
                  <a:lnTo>
                    <a:pt x="125740" y="37954"/>
                  </a:lnTo>
                  <a:lnTo>
                    <a:pt x="128804" y="18311"/>
                  </a:lnTo>
                  <a:lnTo>
                    <a:pt x="127983" y="8160"/>
                  </a:lnTo>
                  <a:lnTo>
                    <a:pt x="122757" y="2562"/>
                  </a:lnTo>
                  <a:lnTo>
                    <a:pt x="114593" y="0"/>
                  </a:lnTo>
                  <a:lnTo>
                    <a:pt x="83866" y="1983"/>
                  </a:lnTo>
                  <a:lnTo>
                    <a:pt x="64180" y="8173"/>
                  </a:lnTo>
                  <a:lnTo>
                    <a:pt x="47632" y="18723"/>
                  </a:lnTo>
                  <a:lnTo>
                    <a:pt x="35597" y="34331"/>
                  </a:lnTo>
                  <a:lnTo>
                    <a:pt x="18340" y="78535"/>
                  </a:lnTo>
                  <a:lnTo>
                    <a:pt x="18432" y="118580"/>
                  </a:lnTo>
                  <a:lnTo>
                    <a:pt x="26129" y="139933"/>
                  </a:lnTo>
                  <a:lnTo>
                    <a:pt x="38519" y="157222"/>
                  </a:lnTo>
                  <a:lnTo>
                    <a:pt x="55724" y="172704"/>
                  </a:lnTo>
                  <a:lnTo>
                    <a:pt x="90731" y="188986"/>
                  </a:lnTo>
                  <a:lnTo>
                    <a:pt x="114024" y="191111"/>
                  </a:lnTo>
                  <a:lnTo>
                    <a:pt x="147399" y="1878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5064208" y="2842092"/>
              <a:ext cx="168457" cy="200645"/>
            </a:xfrm>
            <a:custGeom>
              <a:avLst/>
              <a:gdLst/>
              <a:ahLst/>
              <a:cxnLst/>
              <a:rect l="0" t="0" r="0" b="0"/>
              <a:pathLst>
                <a:path w="168457" h="200645">
                  <a:moveTo>
                    <a:pt x="0" y="11131"/>
                  </a:moveTo>
                  <a:lnTo>
                    <a:pt x="8333" y="48609"/>
                  </a:lnTo>
                  <a:lnTo>
                    <a:pt x="17474" y="107617"/>
                  </a:lnTo>
                  <a:lnTo>
                    <a:pt x="23468" y="164547"/>
                  </a:lnTo>
                  <a:lnTo>
                    <a:pt x="26808" y="181091"/>
                  </a:lnTo>
                  <a:lnTo>
                    <a:pt x="26060" y="180590"/>
                  </a:lnTo>
                  <a:lnTo>
                    <a:pt x="14480" y="144191"/>
                  </a:lnTo>
                  <a:lnTo>
                    <a:pt x="12869" y="107228"/>
                  </a:lnTo>
                  <a:lnTo>
                    <a:pt x="22212" y="49697"/>
                  </a:lnTo>
                  <a:lnTo>
                    <a:pt x="25336" y="33332"/>
                  </a:lnTo>
                  <a:lnTo>
                    <a:pt x="30929" y="21252"/>
                  </a:lnTo>
                  <a:lnTo>
                    <a:pt x="46501" y="4711"/>
                  </a:lnTo>
                  <a:lnTo>
                    <a:pt x="55567" y="1002"/>
                  </a:lnTo>
                  <a:lnTo>
                    <a:pt x="74999" y="0"/>
                  </a:lnTo>
                  <a:lnTo>
                    <a:pt x="105669" y="11602"/>
                  </a:lnTo>
                  <a:lnTo>
                    <a:pt x="120274" y="26548"/>
                  </a:lnTo>
                  <a:lnTo>
                    <a:pt x="155199" y="88379"/>
                  </a:lnTo>
                  <a:lnTo>
                    <a:pt x="164528" y="127996"/>
                  </a:lnTo>
                  <a:lnTo>
                    <a:pt x="167292" y="166250"/>
                  </a:lnTo>
                  <a:lnTo>
                    <a:pt x="168456" y="2006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5295835" y="2969036"/>
              <a:ext cx="10529" cy="157929"/>
            </a:xfrm>
            <a:custGeom>
              <a:avLst/>
              <a:gdLst/>
              <a:ahLst/>
              <a:cxnLst/>
              <a:rect l="0" t="0" r="0" b="0"/>
              <a:pathLst>
                <a:path w="10529" h="157929">
                  <a:moveTo>
                    <a:pt x="10528" y="0"/>
                  </a:moveTo>
                  <a:lnTo>
                    <a:pt x="10528" y="58617"/>
                  </a:lnTo>
                  <a:lnTo>
                    <a:pt x="2195" y="118333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5412925" y="2862053"/>
              <a:ext cx="219822" cy="234555"/>
            </a:xfrm>
            <a:custGeom>
              <a:avLst/>
              <a:gdLst/>
              <a:ahLst/>
              <a:cxnLst/>
              <a:rect l="0" t="0" r="0" b="0"/>
              <a:pathLst>
                <a:path w="219822" h="234555">
                  <a:moveTo>
                    <a:pt x="93479" y="1698"/>
                  </a:moveTo>
                  <a:lnTo>
                    <a:pt x="122788" y="36596"/>
                  </a:lnTo>
                  <a:lnTo>
                    <a:pt x="124716" y="40171"/>
                  </a:lnTo>
                  <a:lnTo>
                    <a:pt x="123663" y="40215"/>
                  </a:lnTo>
                  <a:lnTo>
                    <a:pt x="120621" y="37905"/>
                  </a:lnTo>
                  <a:lnTo>
                    <a:pt x="104993" y="11320"/>
                  </a:lnTo>
                  <a:lnTo>
                    <a:pt x="89238" y="905"/>
                  </a:lnTo>
                  <a:lnTo>
                    <a:pt x="80123" y="0"/>
                  </a:lnTo>
                  <a:lnTo>
                    <a:pt x="60637" y="5233"/>
                  </a:lnTo>
                  <a:lnTo>
                    <a:pt x="43398" y="18477"/>
                  </a:lnTo>
                  <a:lnTo>
                    <a:pt x="13267" y="55576"/>
                  </a:lnTo>
                  <a:lnTo>
                    <a:pt x="5187" y="79066"/>
                  </a:lnTo>
                  <a:lnTo>
                    <a:pt x="0" y="137864"/>
                  </a:lnTo>
                  <a:lnTo>
                    <a:pt x="10280" y="182944"/>
                  </a:lnTo>
                  <a:lnTo>
                    <a:pt x="24916" y="205474"/>
                  </a:lnTo>
                  <a:lnTo>
                    <a:pt x="44290" y="222117"/>
                  </a:lnTo>
                  <a:lnTo>
                    <a:pt x="68497" y="233413"/>
                  </a:lnTo>
                  <a:lnTo>
                    <a:pt x="80334" y="234554"/>
                  </a:lnTo>
                  <a:lnTo>
                    <a:pt x="102845" y="229582"/>
                  </a:lnTo>
                  <a:lnTo>
                    <a:pt x="145892" y="206156"/>
                  </a:lnTo>
                  <a:lnTo>
                    <a:pt x="177640" y="176532"/>
                  </a:lnTo>
                  <a:lnTo>
                    <a:pt x="219821" y="117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5674860" y="2800580"/>
              <a:ext cx="147400" cy="263214"/>
            </a:xfrm>
            <a:custGeom>
              <a:avLst/>
              <a:gdLst/>
              <a:ahLst/>
              <a:cxnLst/>
              <a:rect l="0" t="0" r="0" b="0"/>
              <a:pathLst>
                <a:path w="147400" h="263214">
                  <a:moveTo>
                    <a:pt x="0" y="0"/>
                  </a:moveTo>
                  <a:lnTo>
                    <a:pt x="3120" y="42692"/>
                  </a:lnTo>
                  <a:lnTo>
                    <a:pt x="10723" y="103238"/>
                  </a:lnTo>
                  <a:lnTo>
                    <a:pt x="18670" y="158217"/>
                  </a:lnTo>
                  <a:lnTo>
                    <a:pt x="26175" y="214137"/>
                  </a:lnTo>
                  <a:lnTo>
                    <a:pt x="27979" y="217628"/>
                  </a:lnTo>
                  <a:lnTo>
                    <a:pt x="29181" y="214105"/>
                  </a:lnTo>
                  <a:lnTo>
                    <a:pt x="32439" y="160300"/>
                  </a:lnTo>
                  <a:lnTo>
                    <a:pt x="41067" y="128215"/>
                  </a:lnTo>
                  <a:lnTo>
                    <a:pt x="51787" y="111187"/>
                  </a:lnTo>
                  <a:lnTo>
                    <a:pt x="60261" y="105710"/>
                  </a:lnTo>
                  <a:lnTo>
                    <a:pt x="82155" y="99625"/>
                  </a:lnTo>
                  <a:lnTo>
                    <a:pt x="92205" y="100342"/>
                  </a:lnTo>
                  <a:lnTo>
                    <a:pt x="109611" y="107378"/>
                  </a:lnTo>
                  <a:lnTo>
                    <a:pt x="122026" y="121423"/>
                  </a:lnTo>
                  <a:lnTo>
                    <a:pt x="139528" y="159036"/>
                  </a:lnTo>
                  <a:lnTo>
                    <a:pt x="146363" y="222169"/>
                  </a:lnTo>
                  <a:lnTo>
                    <a:pt x="147399" y="2632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5874902" y="2905865"/>
              <a:ext cx="31586" cy="178986"/>
            </a:xfrm>
            <a:custGeom>
              <a:avLst/>
              <a:gdLst/>
              <a:ahLst/>
              <a:cxnLst/>
              <a:rect l="0" t="0" r="0" b="0"/>
              <a:pathLst>
                <a:path w="31586" h="178986">
                  <a:moveTo>
                    <a:pt x="0" y="0"/>
                  </a:moveTo>
                  <a:lnTo>
                    <a:pt x="11178" y="16768"/>
                  </a:lnTo>
                  <a:lnTo>
                    <a:pt x="22876" y="75446"/>
                  </a:lnTo>
                  <a:lnTo>
                    <a:pt x="29865" y="130197"/>
                  </a:lnTo>
                  <a:lnTo>
                    <a:pt x="31585" y="1789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5906487" y="2790052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21057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5990715" y="2790052"/>
              <a:ext cx="31587" cy="305327"/>
            </a:xfrm>
            <a:custGeom>
              <a:avLst/>
              <a:gdLst/>
              <a:ahLst/>
              <a:cxnLst/>
              <a:rect l="0" t="0" r="0" b="0"/>
              <a:pathLst>
                <a:path w="31587" h="305327">
                  <a:moveTo>
                    <a:pt x="0" y="0"/>
                  </a:moveTo>
                  <a:lnTo>
                    <a:pt x="7236" y="27556"/>
                  </a:lnTo>
                  <a:lnTo>
                    <a:pt x="12998" y="86898"/>
                  </a:lnTo>
                  <a:lnTo>
                    <a:pt x="19465" y="149356"/>
                  </a:lnTo>
                  <a:lnTo>
                    <a:pt x="21913" y="207924"/>
                  </a:lnTo>
                  <a:lnTo>
                    <a:pt x="29328" y="268366"/>
                  </a:lnTo>
                  <a:lnTo>
                    <a:pt x="31586" y="3053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6071891" y="2945295"/>
              <a:ext cx="134984" cy="162332"/>
            </a:xfrm>
            <a:custGeom>
              <a:avLst/>
              <a:gdLst/>
              <a:ahLst/>
              <a:cxnLst/>
              <a:rect l="0" t="0" r="0" b="0"/>
              <a:pathLst>
                <a:path w="134984" h="162332">
                  <a:moveTo>
                    <a:pt x="129394" y="65855"/>
                  </a:moveTo>
                  <a:lnTo>
                    <a:pt x="134983" y="49088"/>
                  </a:lnTo>
                  <a:lnTo>
                    <a:pt x="134608" y="31497"/>
                  </a:lnTo>
                  <a:lnTo>
                    <a:pt x="132870" y="21893"/>
                  </a:lnTo>
                  <a:lnTo>
                    <a:pt x="128201" y="14320"/>
                  </a:lnTo>
                  <a:lnTo>
                    <a:pt x="113657" y="2787"/>
                  </a:lnTo>
                  <a:lnTo>
                    <a:pt x="92374" y="0"/>
                  </a:lnTo>
                  <a:lnTo>
                    <a:pt x="46173" y="7744"/>
                  </a:lnTo>
                  <a:lnTo>
                    <a:pt x="27676" y="20141"/>
                  </a:lnTo>
                  <a:lnTo>
                    <a:pt x="12826" y="37349"/>
                  </a:lnTo>
                  <a:lnTo>
                    <a:pt x="2327" y="56695"/>
                  </a:lnTo>
                  <a:lnTo>
                    <a:pt x="0" y="76992"/>
                  </a:lnTo>
                  <a:lnTo>
                    <a:pt x="4035" y="97711"/>
                  </a:lnTo>
                  <a:lnTo>
                    <a:pt x="19461" y="127937"/>
                  </a:lnTo>
                  <a:lnTo>
                    <a:pt x="32182" y="144530"/>
                  </a:lnTo>
                  <a:lnTo>
                    <a:pt x="58087" y="161436"/>
                  </a:lnTo>
                  <a:lnTo>
                    <a:pt x="67818" y="162331"/>
                  </a:lnTo>
                  <a:lnTo>
                    <a:pt x="105532" y="150077"/>
                  </a:lnTo>
                  <a:lnTo>
                    <a:pt x="129394" y="1395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6201718" y="2800580"/>
              <a:ext cx="20625" cy="305328"/>
            </a:xfrm>
            <a:custGeom>
              <a:avLst/>
              <a:gdLst/>
              <a:ahLst/>
              <a:cxnLst/>
              <a:rect l="0" t="0" r="0" b="0"/>
              <a:pathLst>
                <a:path w="20625" h="305328">
                  <a:moveTo>
                    <a:pt x="10096" y="0"/>
                  </a:moveTo>
                  <a:lnTo>
                    <a:pt x="1762" y="37479"/>
                  </a:lnTo>
                  <a:lnTo>
                    <a:pt x="0" y="88902"/>
                  </a:lnTo>
                  <a:lnTo>
                    <a:pt x="822" y="144120"/>
                  </a:lnTo>
                  <a:lnTo>
                    <a:pt x="11037" y="203207"/>
                  </a:lnTo>
                  <a:lnTo>
                    <a:pt x="18730" y="265268"/>
                  </a:lnTo>
                  <a:lnTo>
                    <a:pt x="20624" y="3053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6253928" y="2747938"/>
              <a:ext cx="114097" cy="379027"/>
            </a:xfrm>
            <a:custGeom>
              <a:avLst/>
              <a:gdLst/>
              <a:ahLst/>
              <a:cxnLst/>
              <a:rect l="0" t="0" r="0" b="0"/>
              <a:pathLst>
                <a:path w="114097" h="379027">
                  <a:moveTo>
                    <a:pt x="0" y="0"/>
                  </a:moveTo>
                  <a:lnTo>
                    <a:pt x="58563" y="60676"/>
                  </a:lnTo>
                  <a:lnTo>
                    <a:pt x="86278" y="118604"/>
                  </a:lnTo>
                  <a:lnTo>
                    <a:pt x="107119" y="178106"/>
                  </a:lnTo>
                  <a:lnTo>
                    <a:pt x="114096" y="238949"/>
                  </a:lnTo>
                  <a:lnTo>
                    <a:pt x="112964" y="286569"/>
                  </a:lnTo>
                  <a:lnTo>
                    <a:pt x="92807" y="335286"/>
                  </a:lnTo>
                  <a:lnTo>
                    <a:pt x="79852" y="354907"/>
                  </a:lnTo>
                  <a:lnTo>
                    <a:pt x="52642" y="379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9" name="Group 308"/>
          <p:cNvGrpSpPr/>
          <p:nvPr/>
        </p:nvGrpSpPr>
        <p:grpSpPr>
          <a:xfrm>
            <a:off x="2916394" y="3123629"/>
            <a:ext cx="7187021" cy="477118"/>
            <a:chOff x="2916394" y="3123629"/>
            <a:chExt cx="7187021" cy="477118"/>
          </a:xfrm>
        </p:grpSpPr>
        <p:sp>
          <p:nvSpPr>
            <p:cNvPr id="272" name="Freeform 271"/>
            <p:cNvSpPr/>
            <p:nvPr/>
          </p:nvSpPr>
          <p:spPr>
            <a:xfrm>
              <a:off x="2916394" y="3194177"/>
              <a:ext cx="189514" cy="277367"/>
            </a:xfrm>
            <a:custGeom>
              <a:avLst/>
              <a:gdLst/>
              <a:ahLst/>
              <a:cxnLst/>
              <a:rect l="0" t="0" r="0" b="0"/>
              <a:pathLst>
                <a:path w="189514" h="277367">
                  <a:moveTo>
                    <a:pt x="189513" y="80186"/>
                  </a:moveTo>
                  <a:lnTo>
                    <a:pt x="189513" y="57829"/>
                  </a:lnTo>
                  <a:lnTo>
                    <a:pt x="183274" y="40614"/>
                  </a:lnTo>
                  <a:lnTo>
                    <a:pt x="171532" y="25164"/>
                  </a:lnTo>
                  <a:lnTo>
                    <a:pt x="154615" y="10498"/>
                  </a:lnTo>
                  <a:lnTo>
                    <a:pt x="132279" y="2420"/>
                  </a:lnTo>
                  <a:lnTo>
                    <a:pt x="106754" y="0"/>
                  </a:lnTo>
                  <a:lnTo>
                    <a:pt x="67246" y="6384"/>
                  </a:lnTo>
                  <a:lnTo>
                    <a:pt x="43925" y="16579"/>
                  </a:lnTo>
                  <a:lnTo>
                    <a:pt x="28101" y="32029"/>
                  </a:lnTo>
                  <a:lnTo>
                    <a:pt x="22243" y="41062"/>
                  </a:lnTo>
                  <a:lnTo>
                    <a:pt x="18855" y="60458"/>
                  </a:lnTo>
                  <a:lnTo>
                    <a:pt x="19589" y="70543"/>
                  </a:lnTo>
                  <a:lnTo>
                    <a:pt x="26644" y="87989"/>
                  </a:lnTo>
                  <a:lnTo>
                    <a:pt x="31800" y="95916"/>
                  </a:lnTo>
                  <a:lnTo>
                    <a:pt x="46889" y="107844"/>
                  </a:lnTo>
                  <a:lnTo>
                    <a:pt x="105704" y="132484"/>
                  </a:lnTo>
                  <a:lnTo>
                    <a:pt x="125358" y="140864"/>
                  </a:lnTo>
                  <a:lnTo>
                    <a:pt x="164355" y="172029"/>
                  </a:lnTo>
                  <a:lnTo>
                    <a:pt x="180239" y="198256"/>
                  </a:lnTo>
                  <a:lnTo>
                    <a:pt x="182272" y="218059"/>
                  </a:lnTo>
                  <a:lnTo>
                    <a:pt x="181176" y="228253"/>
                  </a:lnTo>
                  <a:lnTo>
                    <a:pt x="170600" y="245819"/>
                  </a:lnTo>
                  <a:lnTo>
                    <a:pt x="154201" y="260256"/>
                  </a:lnTo>
                  <a:lnTo>
                    <a:pt x="135214" y="270571"/>
                  </a:lnTo>
                  <a:lnTo>
                    <a:pt x="99205" y="277366"/>
                  </a:lnTo>
                  <a:lnTo>
                    <a:pt x="64489" y="273790"/>
                  </a:lnTo>
                  <a:lnTo>
                    <a:pt x="11727" y="253571"/>
                  </a:lnTo>
                  <a:lnTo>
                    <a:pt x="0" y="2486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3182194" y="3284891"/>
              <a:ext cx="119709" cy="181223"/>
            </a:xfrm>
            <a:custGeom>
              <a:avLst/>
              <a:gdLst/>
              <a:ahLst/>
              <a:cxnLst/>
              <a:rect l="0" t="0" r="0" b="0"/>
              <a:pathLst>
                <a:path w="119709" h="181223">
                  <a:moveTo>
                    <a:pt x="50055" y="0"/>
                  </a:moveTo>
                  <a:lnTo>
                    <a:pt x="15308" y="61111"/>
                  </a:lnTo>
                  <a:lnTo>
                    <a:pt x="3235" y="95316"/>
                  </a:lnTo>
                  <a:lnTo>
                    <a:pt x="0" y="121132"/>
                  </a:lnTo>
                  <a:lnTo>
                    <a:pt x="4801" y="145083"/>
                  </a:lnTo>
                  <a:lnTo>
                    <a:pt x="9357" y="156384"/>
                  </a:lnTo>
                  <a:lnTo>
                    <a:pt x="23778" y="172059"/>
                  </a:lnTo>
                  <a:lnTo>
                    <a:pt x="32537" y="177877"/>
                  </a:lnTo>
                  <a:lnTo>
                    <a:pt x="51628" y="181222"/>
                  </a:lnTo>
                  <a:lnTo>
                    <a:pt x="61632" y="180477"/>
                  </a:lnTo>
                  <a:lnTo>
                    <a:pt x="78987" y="173409"/>
                  </a:lnTo>
                  <a:lnTo>
                    <a:pt x="109192" y="149807"/>
                  </a:lnTo>
                  <a:lnTo>
                    <a:pt x="117282" y="130142"/>
                  </a:lnTo>
                  <a:lnTo>
                    <a:pt x="119708" y="105804"/>
                  </a:lnTo>
                  <a:lnTo>
                    <a:pt x="113327" y="66964"/>
                  </a:lnTo>
                  <a:lnTo>
                    <a:pt x="103132" y="43800"/>
                  </a:lnTo>
                  <a:lnTo>
                    <a:pt x="95968" y="36219"/>
                  </a:lnTo>
                  <a:lnTo>
                    <a:pt x="60583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3369119" y="3271986"/>
              <a:ext cx="263214" cy="191891"/>
            </a:xfrm>
            <a:custGeom>
              <a:avLst/>
              <a:gdLst/>
              <a:ahLst/>
              <a:cxnLst/>
              <a:rect l="0" t="0" r="0" b="0"/>
              <a:pathLst>
                <a:path w="263214" h="191891">
                  <a:moveTo>
                    <a:pt x="0" y="2377"/>
                  </a:moveTo>
                  <a:lnTo>
                    <a:pt x="8334" y="39854"/>
                  </a:lnTo>
                  <a:lnTo>
                    <a:pt x="17475" y="97693"/>
                  </a:lnTo>
                  <a:lnTo>
                    <a:pt x="20350" y="150580"/>
                  </a:lnTo>
                  <a:lnTo>
                    <a:pt x="20743" y="168850"/>
                  </a:lnTo>
                  <a:lnTo>
                    <a:pt x="24158" y="105492"/>
                  </a:lnTo>
                  <a:lnTo>
                    <a:pt x="35708" y="56670"/>
                  </a:lnTo>
                  <a:lnTo>
                    <a:pt x="51394" y="29512"/>
                  </a:lnTo>
                  <a:lnTo>
                    <a:pt x="67296" y="17167"/>
                  </a:lnTo>
                  <a:lnTo>
                    <a:pt x="76449" y="12237"/>
                  </a:lnTo>
                  <a:lnTo>
                    <a:pt x="84891" y="11290"/>
                  </a:lnTo>
                  <a:lnTo>
                    <a:pt x="100511" y="16476"/>
                  </a:lnTo>
                  <a:lnTo>
                    <a:pt x="122458" y="32551"/>
                  </a:lnTo>
                  <a:lnTo>
                    <a:pt x="133585" y="54782"/>
                  </a:lnTo>
                  <a:lnTo>
                    <a:pt x="143306" y="100182"/>
                  </a:lnTo>
                  <a:lnTo>
                    <a:pt x="141002" y="162336"/>
                  </a:lnTo>
                  <a:lnTo>
                    <a:pt x="139625" y="167508"/>
                  </a:lnTo>
                  <a:lnTo>
                    <a:pt x="138707" y="166277"/>
                  </a:lnTo>
                  <a:lnTo>
                    <a:pt x="138857" y="152430"/>
                  </a:lnTo>
                  <a:lnTo>
                    <a:pt x="146043" y="92125"/>
                  </a:lnTo>
                  <a:lnTo>
                    <a:pt x="158673" y="34689"/>
                  </a:lnTo>
                  <a:lnTo>
                    <a:pt x="161934" y="23918"/>
                  </a:lnTo>
                  <a:lnTo>
                    <a:pt x="167618" y="15568"/>
                  </a:lnTo>
                  <a:lnTo>
                    <a:pt x="183292" y="3170"/>
                  </a:lnTo>
                  <a:lnTo>
                    <a:pt x="201956" y="0"/>
                  </a:lnTo>
                  <a:lnTo>
                    <a:pt x="211847" y="792"/>
                  </a:lnTo>
                  <a:lnTo>
                    <a:pt x="219610" y="6000"/>
                  </a:lnTo>
                  <a:lnTo>
                    <a:pt x="231355" y="24264"/>
                  </a:lnTo>
                  <a:lnTo>
                    <a:pt x="247258" y="66882"/>
                  </a:lnTo>
                  <a:lnTo>
                    <a:pt x="251613" y="119147"/>
                  </a:lnTo>
                  <a:lnTo>
                    <a:pt x="260923" y="181691"/>
                  </a:lnTo>
                  <a:lnTo>
                    <a:pt x="263213" y="191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3656099" y="3269881"/>
              <a:ext cx="155218" cy="190558"/>
            </a:xfrm>
            <a:custGeom>
              <a:avLst/>
              <a:gdLst/>
              <a:ahLst/>
              <a:cxnLst/>
              <a:rect l="0" t="0" r="0" b="0"/>
              <a:pathLst>
                <a:path w="155218" h="190558">
                  <a:moveTo>
                    <a:pt x="39404" y="120295"/>
                  </a:moveTo>
                  <a:lnTo>
                    <a:pt x="98997" y="70797"/>
                  </a:lnTo>
                  <a:lnTo>
                    <a:pt x="114513" y="44408"/>
                  </a:lnTo>
                  <a:lnTo>
                    <a:pt x="116459" y="24566"/>
                  </a:lnTo>
                  <a:lnTo>
                    <a:pt x="115341" y="14362"/>
                  </a:lnTo>
                  <a:lnTo>
                    <a:pt x="109915" y="7559"/>
                  </a:lnTo>
                  <a:lnTo>
                    <a:pt x="91409" y="0"/>
                  </a:lnTo>
                  <a:lnTo>
                    <a:pt x="82263" y="324"/>
                  </a:lnTo>
                  <a:lnTo>
                    <a:pt x="65861" y="6924"/>
                  </a:lnTo>
                  <a:lnTo>
                    <a:pt x="43474" y="29382"/>
                  </a:lnTo>
                  <a:lnTo>
                    <a:pt x="11012" y="78687"/>
                  </a:lnTo>
                  <a:lnTo>
                    <a:pt x="3388" y="100633"/>
                  </a:lnTo>
                  <a:lnTo>
                    <a:pt x="0" y="125985"/>
                  </a:lnTo>
                  <a:lnTo>
                    <a:pt x="4733" y="149730"/>
                  </a:lnTo>
                  <a:lnTo>
                    <a:pt x="9271" y="160975"/>
                  </a:lnTo>
                  <a:lnTo>
                    <a:pt x="23672" y="176590"/>
                  </a:lnTo>
                  <a:lnTo>
                    <a:pt x="32425" y="182392"/>
                  </a:lnTo>
                  <a:lnTo>
                    <a:pt x="67102" y="190557"/>
                  </a:lnTo>
                  <a:lnTo>
                    <a:pt x="90319" y="186228"/>
                  </a:lnTo>
                  <a:lnTo>
                    <a:pt x="145707" y="157438"/>
                  </a:lnTo>
                  <a:lnTo>
                    <a:pt x="155217" y="1518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3952149" y="3284891"/>
              <a:ext cx="269780" cy="191538"/>
            </a:xfrm>
            <a:custGeom>
              <a:avLst/>
              <a:gdLst/>
              <a:ahLst/>
              <a:cxnLst/>
              <a:rect l="0" t="0" r="0" b="0"/>
              <a:pathLst>
                <a:path w="269780" h="191538">
                  <a:moveTo>
                    <a:pt x="17095" y="0"/>
                  </a:moveTo>
                  <a:lnTo>
                    <a:pt x="306" y="56215"/>
                  </a:lnTo>
                  <a:lnTo>
                    <a:pt x="0" y="111666"/>
                  </a:lnTo>
                  <a:lnTo>
                    <a:pt x="10859" y="157108"/>
                  </a:lnTo>
                  <a:lnTo>
                    <a:pt x="16447" y="165570"/>
                  </a:lnTo>
                  <a:lnTo>
                    <a:pt x="32014" y="178092"/>
                  </a:lnTo>
                  <a:lnTo>
                    <a:pt x="50631" y="181318"/>
                  </a:lnTo>
                  <a:lnTo>
                    <a:pt x="60510" y="180540"/>
                  </a:lnTo>
                  <a:lnTo>
                    <a:pt x="68265" y="176512"/>
                  </a:lnTo>
                  <a:lnTo>
                    <a:pt x="80001" y="162678"/>
                  </a:lnTo>
                  <a:lnTo>
                    <a:pt x="104501" y="104778"/>
                  </a:lnTo>
                  <a:lnTo>
                    <a:pt x="125860" y="42069"/>
                  </a:lnTo>
                  <a:lnTo>
                    <a:pt x="128209" y="39745"/>
                  </a:lnTo>
                  <a:lnTo>
                    <a:pt x="129776" y="42874"/>
                  </a:lnTo>
                  <a:lnTo>
                    <a:pt x="133666" y="95290"/>
                  </a:lnTo>
                  <a:lnTo>
                    <a:pt x="144280" y="153181"/>
                  </a:lnTo>
                  <a:lnTo>
                    <a:pt x="147508" y="165291"/>
                  </a:lnTo>
                  <a:lnTo>
                    <a:pt x="153170" y="174535"/>
                  </a:lnTo>
                  <a:lnTo>
                    <a:pt x="168820" y="187926"/>
                  </a:lnTo>
                  <a:lnTo>
                    <a:pt x="190593" y="191537"/>
                  </a:lnTo>
                  <a:lnTo>
                    <a:pt x="213528" y="188073"/>
                  </a:lnTo>
                  <a:lnTo>
                    <a:pt x="231520" y="178735"/>
                  </a:lnTo>
                  <a:lnTo>
                    <a:pt x="244196" y="163666"/>
                  </a:lnTo>
                  <a:lnTo>
                    <a:pt x="261866" y="119807"/>
                  </a:lnTo>
                  <a:lnTo>
                    <a:pt x="268215" y="67253"/>
                  </a:lnTo>
                  <a:lnTo>
                    <a:pt x="269779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4264042" y="3279687"/>
              <a:ext cx="147399" cy="196605"/>
            </a:xfrm>
            <a:custGeom>
              <a:avLst/>
              <a:gdLst/>
              <a:ahLst/>
              <a:cxnLst/>
              <a:rect l="0" t="0" r="0" b="0"/>
              <a:pathLst>
                <a:path w="147399" h="196605">
                  <a:moveTo>
                    <a:pt x="0" y="78904"/>
                  </a:moveTo>
                  <a:lnTo>
                    <a:pt x="16767" y="84493"/>
                  </a:lnTo>
                  <a:lnTo>
                    <a:pt x="34358" y="84117"/>
                  </a:lnTo>
                  <a:lnTo>
                    <a:pt x="52705" y="78881"/>
                  </a:lnTo>
                  <a:lnTo>
                    <a:pt x="68657" y="68755"/>
                  </a:lnTo>
                  <a:lnTo>
                    <a:pt x="73847" y="60440"/>
                  </a:lnTo>
                  <a:lnTo>
                    <a:pt x="79614" y="38722"/>
                  </a:lnTo>
                  <a:lnTo>
                    <a:pt x="77271" y="5777"/>
                  </a:lnTo>
                  <a:lnTo>
                    <a:pt x="73741" y="907"/>
                  </a:lnTo>
                  <a:lnTo>
                    <a:pt x="69047" y="0"/>
                  </a:lnTo>
                  <a:lnTo>
                    <a:pt x="57594" y="5231"/>
                  </a:lnTo>
                  <a:lnTo>
                    <a:pt x="44704" y="15355"/>
                  </a:lnTo>
                  <a:lnTo>
                    <a:pt x="24294" y="45386"/>
                  </a:lnTo>
                  <a:lnTo>
                    <a:pt x="14607" y="83921"/>
                  </a:lnTo>
                  <a:lnTo>
                    <a:pt x="11737" y="124974"/>
                  </a:lnTo>
                  <a:lnTo>
                    <a:pt x="17304" y="146562"/>
                  </a:lnTo>
                  <a:lnTo>
                    <a:pt x="39943" y="179486"/>
                  </a:lnTo>
                  <a:lnTo>
                    <a:pt x="65647" y="195793"/>
                  </a:lnTo>
                  <a:lnTo>
                    <a:pt x="75350" y="196604"/>
                  </a:lnTo>
                  <a:lnTo>
                    <a:pt x="138137" y="176788"/>
                  </a:lnTo>
                  <a:lnTo>
                    <a:pt x="147398" y="1736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4453555" y="3284891"/>
              <a:ext cx="147400" cy="165365"/>
            </a:xfrm>
            <a:custGeom>
              <a:avLst/>
              <a:gdLst/>
              <a:ahLst/>
              <a:cxnLst/>
              <a:rect l="0" t="0" r="0" b="0"/>
              <a:pathLst>
                <a:path w="147400" h="165365">
                  <a:moveTo>
                    <a:pt x="0" y="0"/>
                  </a:moveTo>
                  <a:lnTo>
                    <a:pt x="3119" y="42692"/>
                  </a:lnTo>
                  <a:lnTo>
                    <a:pt x="17958" y="96003"/>
                  </a:lnTo>
                  <a:lnTo>
                    <a:pt x="28547" y="148339"/>
                  </a:lnTo>
                  <a:lnTo>
                    <a:pt x="29065" y="165364"/>
                  </a:lnTo>
                  <a:lnTo>
                    <a:pt x="25396" y="153434"/>
                  </a:lnTo>
                  <a:lnTo>
                    <a:pt x="20744" y="100455"/>
                  </a:lnTo>
                  <a:lnTo>
                    <a:pt x="15849" y="76232"/>
                  </a:lnTo>
                  <a:lnTo>
                    <a:pt x="19132" y="53768"/>
                  </a:lnTo>
                  <a:lnTo>
                    <a:pt x="34134" y="24510"/>
                  </a:lnTo>
                  <a:lnTo>
                    <a:pt x="40304" y="16340"/>
                  </a:lnTo>
                  <a:lnTo>
                    <a:pt x="59637" y="7263"/>
                  </a:lnTo>
                  <a:lnTo>
                    <a:pt x="110176" y="1435"/>
                  </a:lnTo>
                  <a:lnTo>
                    <a:pt x="128125" y="3757"/>
                  </a:lnTo>
                  <a:lnTo>
                    <a:pt x="147399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4603638" y="3260589"/>
              <a:ext cx="123659" cy="213816"/>
            </a:xfrm>
            <a:custGeom>
              <a:avLst/>
              <a:gdLst/>
              <a:ahLst/>
              <a:cxnLst/>
              <a:rect l="0" t="0" r="0" b="0"/>
              <a:pathLst>
                <a:path w="123659" h="213816">
                  <a:moveTo>
                    <a:pt x="18373" y="66416"/>
                  </a:moveTo>
                  <a:lnTo>
                    <a:pt x="23962" y="83184"/>
                  </a:lnTo>
                  <a:lnTo>
                    <a:pt x="29118" y="86954"/>
                  </a:lnTo>
                  <a:lnTo>
                    <a:pt x="36064" y="88297"/>
                  </a:lnTo>
                  <a:lnTo>
                    <a:pt x="44205" y="88022"/>
                  </a:lnTo>
                  <a:lnTo>
                    <a:pt x="59489" y="81478"/>
                  </a:lnTo>
                  <a:lnTo>
                    <a:pt x="74081" y="69601"/>
                  </a:lnTo>
                  <a:lnTo>
                    <a:pt x="88366" y="52624"/>
                  </a:lnTo>
                  <a:lnTo>
                    <a:pt x="96274" y="30261"/>
                  </a:lnTo>
                  <a:lnTo>
                    <a:pt x="98383" y="17746"/>
                  </a:lnTo>
                  <a:lnTo>
                    <a:pt x="95110" y="9403"/>
                  </a:lnTo>
                  <a:lnTo>
                    <a:pt x="88248" y="3841"/>
                  </a:lnTo>
                  <a:lnTo>
                    <a:pt x="78994" y="133"/>
                  </a:lnTo>
                  <a:lnTo>
                    <a:pt x="70485" y="0"/>
                  </a:lnTo>
                  <a:lnTo>
                    <a:pt x="54792" y="6093"/>
                  </a:lnTo>
                  <a:lnTo>
                    <a:pt x="32803" y="22676"/>
                  </a:lnTo>
                  <a:lnTo>
                    <a:pt x="17059" y="47997"/>
                  </a:lnTo>
                  <a:lnTo>
                    <a:pt x="2429" y="89164"/>
                  </a:lnTo>
                  <a:lnTo>
                    <a:pt x="0" y="126449"/>
                  </a:lnTo>
                  <a:lnTo>
                    <a:pt x="3578" y="149249"/>
                  </a:lnTo>
                  <a:lnTo>
                    <a:pt x="12187" y="167962"/>
                  </a:lnTo>
                  <a:lnTo>
                    <a:pt x="24982" y="184077"/>
                  </a:lnTo>
                  <a:lnTo>
                    <a:pt x="42367" y="199039"/>
                  </a:lnTo>
                  <a:lnTo>
                    <a:pt x="64912" y="207248"/>
                  </a:lnTo>
                  <a:lnTo>
                    <a:pt x="123658" y="2138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4903939" y="3123629"/>
              <a:ext cx="118155" cy="340248"/>
            </a:xfrm>
            <a:custGeom>
              <a:avLst/>
              <a:gdLst/>
              <a:ahLst/>
              <a:cxnLst/>
              <a:rect l="0" t="0" r="0" b="0"/>
              <a:pathLst>
                <a:path w="118155" h="340248">
                  <a:moveTo>
                    <a:pt x="118154" y="55977"/>
                  </a:moveTo>
                  <a:lnTo>
                    <a:pt x="88846" y="17604"/>
                  </a:lnTo>
                  <a:lnTo>
                    <a:pt x="63067" y="1973"/>
                  </a:lnTo>
                  <a:lnTo>
                    <a:pt x="43368" y="0"/>
                  </a:lnTo>
                  <a:lnTo>
                    <a:pt x="33202" y="1112"/>
                  </a:lnTo>
                  <a:lnTo>
                    <a:pt x="25255" y="6532"/>
                  </a:lnTo>
                  <a:lnTo>
                    <a:pt x="13305" y="25033"/>
                  </a:lnTo>
                  <a:lnTo>
                    <a:pt x="0" y="56167"/>
                  </a:lnTo>
                  <a:lnTo>
                    <a:pt x="666" y="113770"/>
                  </a:lnTo>
                  <a:lnTo>
                    <a:pt x="5130" y="171421"/>
                  </a:lnTo>
                  <a:lnTo>
                    <a:pt x="20256" y="233527"/>
                  </a:lnTo>
                  <a:lnTo>
                    <a:pt x="31895" y="293004"/>
                  </a:lnTo>
                  <a:lnTo>
                    <a:pt x="33927" y="3402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4853637" y="3316477"/>
              <a:ext cx="312775" cy="171070"/>
            </a:xfrm>
            <a:custGeom>
              <a:avLst/>
              <a:gdLst/>
              <a:ahLst/>
              <a:cxnLst/>
              <a:rect l="0" t="0" r="0" b="0"/>
              <a:pathLst>
                <a:path w="312775" h="171070">
                  <a:moveTo>
                    <a:pt x="0" y="42114"/>
                  </a:moveTo>
                  <a:lnTo>
                    <a:pt x="27557" y="34878"/>
                  </a:lnTo>
                  <a:lnTo>
                    <a:pt x="80660" y="29116"/>
                  </a:lnTo>
                  <a:lnTo>
                    <a:pt x="136816" y="22649"/>
                  </a:lnTo>
                  <a:lnTo>
                    <a:pt x="198648" y="9814"/>
                  </a:lnTo>
                  <a:lnTo>
                    <a:pt x="209641" y="6542"/>
                  </a:lnTo>
                  <a:lnTo>
                    <a:pt x="214630" y="7871"/>
                  </a:lnTo>
                  <a:lnTo>
                    <a:pt x="215617" y="12266"/>
                  </a:lnTo>
                  <a:lnTo>
                    <a:pt x="213935" y="18706"/>
                  </a:lnTo>
                  <a:lnTo>
                    <a:pt x="187146" y="65352"/>
                  </a:lnTo>
                  <a:lnTo>
                    <a:pt x="181403" y="100992"/>
                  </a:lnTo>
                  <a:lnTo>
                    <a:pt x="185291" y="135598"/>
                  </a:lnTo>
                  <a:lnTo>
                    <a:pt x="190208" y="144211"/>
                  </a:lnTo>
                  <a:lnTo>
                    <a:pt x="205030" y="156901"/>
                  </a:lnTo>
                  <a:lnTo>
                    <a:pt x="233105" y="170621"/>
                  </a:lnTo>
                  <a:lnTo>
                    <a:pt x="243141" y="171069"/>
                  </a:lnTo>
                  <a:lnTo>
                    <a:pt x="263651" y="165328"/>
                  </a:lnTo>
                  <a:lnTo>
                    <a:pt x="289339" y="148942"/>
                  </a:lnTo>
                  <a:lnTo>
                    <a:pt x="301341" y="132877"/>
                  </a:lnTo>
                  <a:lnTo>
                    <a:pt x="309404" y="112869"/>
                  </a:lnTo>
                  <a:lnTo>
                    <a:pt x="312774" y="76466"/>
                  </a:lnTo>
                  <a:lnTo>
                    <a:pt x="309417" y="53872"/>
                  </a:lnTo>
                  <a:lnTo>
                    <a:pt x="300906" y="35252"/>
                  </a:lnTo>
                  <a:lnTo>
                    <a:pt x="295360" y="27010"/>
                  </a:lnTo>
                  <a:lnTo>
                    <a:pt x="279840" y="14734"/>
                  </a:lnTo>
                  <a:lnTo>
                    <a:pt x="25268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5232664" y="3305948"/>
              <a:ext cx="115814" cy="169081"/>
            </a:xfrm>
            <a:custGeom>
              <a:avLst/>
              <a:gdLst/>
              <a:ahLst/>
              <a:cxnLst/>
              <a:rect l="0" t="0" r="0" b="0"/>
              <a:pathLst>
                <a:path w="115814" h="169081">
                  <a:moveTo>
                    <a:pt x="0" y="10529"/>
                  </a:moveTo>
                  <a:lnTo>
                    <a:pt x="16788" y="66743"/>
                  </a:lnTo>
                  <a:lnTo>
                    <a:pt x="23333" y="122195"/>
                  </a:lnTo>
                  <a:lnTo>
                    <a:pt x="35544" y="167637"/>
                  </a:lnTo>
                  <a:lnTo>
                    <a:pt x="37734" y="169080"/>
                  </a:lnTo>
                  <a:lnTo>
                    <a:pt x="40167" y="155086"/>
                  </a:lnTo>
                  <a:lnTo>
                    <a:pt x="33524" y="101791"/>
                  </a:lnTo>
                  <a:lnTo>
                    <a:pt x="35279" y="65256"/>
                  </a:lnTo>
                  <a:lnTo>
                    <a:pt x="41416" y="44210"/>
                  </a:lnTo>
                  <a:lnTo>
                    <a:pt x="51942" y="27058"/>
                  </a:lnTo>
                  <a:lnTo>
                    <a:pt x="67538" y="14756"/>
                  </a:lnTo>
                  <a:lnTo>
                    <a:pt x="84999" y="6558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5373901" y="3306267"/>
              <a:ext cx="132504" cy="182926"/>
            </a:xfrm>
            <a:custGeom>
              <a:avLst/>
              <a:gdLst/>
              <a:ahLst/>
              <a:cxnLst/>
              <a:rect l="0" t="0" r="0" b="0"/>
              <a:pathLst>
                <a:path w="132504" h="182926">
                  <a:moveTo>
                    <a:pt x="90389" y="41795"/>
                  </a:moveTo>
                  <a:lnTo>
                    <a:pt x="101568" y="30617"/>
                  </a:lnTo>
                  <a:lnTo>
                    <a:pt x="102521" y="23815"/>
                  </a:lnTo>
                  <a:lnTo>
                    <a:pt x="97341" y="6898"/>
                  </a:lnTo>
                  <a:lnTo>
                    <a:pt x="90345" y="2153"/>
                  </a:lnTo>
                  <a:lnTo>
                    <a:pt x="70092" y="0"/>
                  </a:lnTo>
                  <a:lnTo>
                    <a:pt x="48613" y="6062"/>
                  </a:lnTo>
                  <a:lnTo>
                    <a:pt x="28538" y="17725"/>
                  </a:lnTo>
                  <a:lnTo>
                    <a:pt x="11817" y="34607"/>
                  </a:lnTo>
                  <a:lnTo>
                    <a:pt x="2826" y="56928"/>
                  </a:lnTo>
                  <a:lnTo>
                    <a:pt x="0" y="81276"/>
                  </a:lnTo>
                  <a:lnTo>
                    <a:pt x="2643" y="103796"/>
                  </a:lnTo>
                  <a:lnTo>
                    <a:pt x="22277" y="146849"/>
                  </a:lnTo>
                  <a:lnTo>
                    <a:pt x="35161" y="168034"/>
                  </a:lnTo>
                  <a:lnTo>
                    <a:pt x="44212" y="175088"/>
                  </a:lnTo>
                  <a:lnTo>
                    <a:pt x="66746" y="182925"/>
                  </a:lnTo>
                  <a:lnTo>
                    <a:pt x="92360" y="177049"/>
                  </a:lnTo>
                  <a:lnTo>
                    <a:pt x="132503" y="1576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5537990" y="3316200"/>
              <a:ext cx="107742" cy="168734"/>
            </a:xfrm>
            <a:custGeom>
              <a:avLst/>
              <a:gdLst/>
              <a:ahLst/>
              <a:cxnLst/>
              <a:rect l="0" t="0" r="0" b="0"/>
              <a:pathLst>
                <a:path w="107742" h="168734">
                  <a:moveTo>
                    <a:pt x="0" y="95033"/>
                  </a:moveTo>
                  <a:lnTo>
                    <a:pt x="42691" y="91914"/>
                  </a:lnTo>
                  <a:lnTo>
                    <a:pt x="84342" y="80379"/>
                  </a:lnTo>
                  <a:lnTo>
                    <a:pt x="92493" y="74735"/>
                  </a:lnTo>
                  <a:lnTo>
                    <a:pt x="104669" y="59106"/>
                  </a:lnTo>
                  <a:lnTo>
                    <a:pt x="107741" y="40461"/>
                  </a:lnTo>
                  <a:lnTo>
                    <a:pt x="106922" y="30576"/>
                  </a:lnTo>
                  <a:lnTo>
                    <a:pt x="96654" y="13353"/>
                  </a:lnTo>
                  <a:lnTo>
                    <a:pt x="89002" y="5485"/>
                  </a:lnTo>
                  <a:lnTo>
                    <a:pt x="80392" y="1409"/>
                  </a:lnTo>
                  <a:lnTo>
                    <a:pt x="61466" y="0"/>
                  </a:lnTo>
                  <a:lnTo>
                    <a:pt x="52675" y="3602"/>
                  </a:lnTo>
                  <a:lnTo>
                    <a:pt x="36669" y="16962"/>
                  </a:lnTo>
                  <a:lnTo>
                    <a:pt x="20093" y="49805"/>
                  </a:lnTo>
                  <a:lnTo>
                    <a:pt x="17899" y="75712"/>
                  </a:lnTo>
                  <a:lnTo>
                    <a:pt x="21993" y="101653"/>
                  </a:lnTo>
                  <a:lnTo>
                    <a:pt x="31612" y="124882"/>
                  </a:lnTo>
                  <a:lnTo>
                    <a:pt x="49924" y="143784"/>
                  </a:lnTo>
                  <a:lnTo>
                    <a:pt x="71321" y="157644"/>
                  </a:lnTo>
                  <a:lnTo>
                    <a:pt x="105285" y="1687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5723305" y="3278770"/>
              <a:ext cx="193712" cy="216692"/>
            </a:xfrm>
            <a:custGeom>
              <a:avLst/>
              <a:gdLst/>
              <a:ahLst/>
              <a:cxnLst/>
              <a:rect l="0" t="0" r="0" b="0"/>
              <a:pathLst>
                <a:path w="193712" h="216692">
                  <a:moveTo>
                    <a:pt x="141068" y="100878"/>
                  </a:moveTo>
                  <a:lnTo>
                    <a:pt x="135479" y="78521"/>
                  </a:lnTo>
                  <a:lnTo>
                    <a:pt x="123377" y="61306"/>
                  </a:lnTo>
                  <a:lnTo>
                    <a:pt x="115236" y="53439"/>
                  </a:lnTo>
                  <a:lnTo>
                    <a:pt x="105130" y="49365"/>
                  </a:lnTo>
                  <a:lnTo>
                    <a:pt x="81422" y="47958"/>
                  </a:lnTo>
                  <a:lnTo>
                    <a:pt x="47356" y="59331"/>
                  </a:lnTo>
                  <a:lnTo>
                    <a:pt x="15036" y="77519"/>
                  </a:lnTo>
                  <a:lnTo>
                    <a:pt x="7914" y="86475"/>
                  </a:lnTo>
                  <a:lnTo>
                    <a:pt x="0" y="108905"/>
                  </a:lnTo>
                  <a:lnTo>
                    <a:pt x="1134" y="142251"/>
                  </a:lnTo>
                  <a:lnTo>
                    <a:pt x="9075" y="160600"/>
                  </a:lnTo>
                  <a:lnTo>
                    <a:pt x="33237" y="191443"/>
                  </a:lnTo>
                  <a:lnTo>
                    <a:pt x="42275" y="195180"/>
                  </a:lnTo>
                  <a:lnTo>
                    <a:pt x="64795" y="196212"/>
                  </a:lnTo>
                  <a:lnTo>
                    <a:pt x="84162" y="189652"/>
                  </a:lnTo>
                  <a:lnTo>
                    <a:pt x="115660" y="166376"/>
                  </a:lnTo>
                  <a:lnTo>
                    <a:pt x="131720" y="134973"/>
                  </a:lnTo>
                  <a:lnTo>
                    <a:pt x="146458" y="81270"/>
                  </a:lnTo>
                  <a:lnTo>
                    <a:pt x="150582" y="18669"/>
                  </a:lnTo>
                  <a:lnTo>
                    <a:pt x="151146" y="0"/>
                  </a:lnTo>
                  <a:lnTo>
                    <a:pt x="158793" y="57644"/>
                  </a:lnTo>
                  <a:lnTo>
                    <a:pt x="167275" y="120170"/>
                  </a:lnTo>
                  <a:lnTo>
                    <a:pt x="183399" y="177464"/>
                  </a:lnTo>
                  <a:lnTo>
                    <a:pt x="193711" y="2166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6001244" y="3411233"/>
              <a:ext cx="42115" cy="189514"/>
            </a:xfrm>
            <a:custGeom>
              <a:avLst/>
              <a:gdLst/>
              <a:ahLst/>
              <a:cxnLst/>
              <a:rect l="0" t="0" r="0" b="0"/>
              <a:pathLst>
                <a:path w="42115" h="189514">
                  <a:moveTo>
                    <a:pt x="42114" y="0"/>
                  </a:moveTo>
                  <a:lnTo>
                    <a:pt x="38994" y="54145"/>
                  </a:lnTo>
                  <a:lnTo>
                    <a:pt x="24155" y="114625"/>
                  </a:lnTo>
                  <a:lnTo>
                    <a:pt x="4643" y="175371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6138114" y="3305948"/>
              <a:ext cx="284270" cy="181807"/>
            </a:xfrm>
            <a:custGeom>
              <a:avLst/>
              <a:gdLst/>
              <a:ahLst/>
              <a:cxnLst/>
              <a:rect l="0" t="0" r="0" b="0"/>
              <a:pathLst>
                <a:path w="284270" h="181807">
                  <a:moveTo>
                    <a:pt x="0" y="0"/>
                  </a:moveTo>
                  <a:lnTo>
                    <a:pt x="0" y="58617"/>
                  </a:lnTo>
                  <a:lnTo>
                    <a:pt x="11453" y="115214"/>
                  </a:lnTo>
                  <a:lnTo>
                    <a:pt x="19128" y="135434"/>
                  </a:lnTo>
                  <a:lnTo>
                    <a:pt x="30338" y="152220"/>
                  </a:lnTo>
                  <a:lnTo>
                    <a:pt x="46239" y="164360"/>
                  </a:lnTo>
                  <a:lnTo>
                    <a:pt x="55392" y="169235"/>
                  </a:lnTo>
                  <a:lnTo>
                    <a:pt x="65004" y="170145"/>
                  </a:lnTo>
                  <a:lnTo>
                    <a:pt x="85043" y="164917"/>
                  </a:lnTo>
                  <a:lnTo>
                    <a:pt x="102527" y="151675"/>
                  </a:lnTo>
                  <a:lnTo>
                    <a:pt x="110465" y="143231"/>
                  </a:lnTo>
                  <a:lnTo>
                    <a:pt x="127227" y="103400"/>
                  </a:lnTo>
                  <a:lnTo>
                    <a:pt x="134966" y="56473"/>
                  </a:lnTo>
                  <a:lnTo>
                    <a:pt x="137873" y="113473"/>
                  </a:lnTo>
                  <a:lnTo>
                    <a:pt x="146396" y="145536"/>
                  </a:lnTo>
                  <a:lnTo>
                    <a:pt x="157092" y="162559"/>
                  </a:lnTo>
                  <a:lnTo>
                    <a:pt x="175883" y="174804"/>
                  </a:lnTo>
                  <a:lnTo>
                    <a:pt x="198663" y="181806"/>
                  </a:lnTo>
                  <a:lnTo>
                    <a:pt x="220486" y="181019"/>
                  </a:lnTo>
                  <a:lnTo>
                    <a:pt x="238763" y="173649"/>
                  </a:lnTo>
                  <a:lnTo>
                    <a:pt x="246913" y="168409"/>
                  </a:lnTo>
                  <a:lnTo>
                    <a:pt x="259087" y="153227"/>
                  </a:lnTo>
                  <a:lnTo>
                    <a:pt x="284269" y="947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6432912" y="3179606"/>
              <a:ext cx="210571" cy="315856"/>
            </a:xfrm>
            <a:custGeom>
              <a:avLst/>
              <a:gdLst/>
              <a:ahLst/>
              <a:cxnLst/>
              <a:rect l="0" t="0" r="0" b="0"/>
              <a:pathLst>
                <a:path w="210571" h="315856">
                  <a:moveTo>
                    <a:pt x="0" y="0"/>
                  </a:moveTo>
                  <a:lnTo>
                    <a:pt x="8334" y="37478"/>
                  </a:lnTo>
                  <a:lnTo>
                    <a:pt x="10095" y="88902"/>
                  </a:lnTo>
                  <a:lnTo>
                    <a:pt x="17679" y="144120"/>
                  </a:lnTo>
                  <a:lnTo>
                    <a:pt x="23510" y="200087"/>
                  </a:lnTo>
                  <a:lnTo>
                    <a:pt x="29990" y="256203"/>
                  </a:lnTo>
                  <a:lnTo>
                    <a:pt x="32862" y="260879"/>
                  </a:lnTo>
                  <a:lnTo>
                    <a:pt x="37116" y="259317"/>
                  </a:lnTo>
                  <a:lnTo>
                    <a:pt x="42292" y="253597"/>
                  </a:lnTo>
                  <a:lnTo>
                    <a:pt x="48042" y="234763"/>
                  </a:lnTo>
                  <a:lnTo>
                    <a:pt x="60442" y="179397"/>
                  </a:lnTo>
                  <a:lnTo>
                    <a:pt x="71591" y="148691"/>
                  </a:lnTo>
                  <a:lnTo>
                    <a:pt x="82901" y="131986"/>
                  </a:lnTo>
                  <a:lnTo>
                    <a:pt x="91532" y="126595"/>
                  </a:lnTo>
                  <a:lnTo>
                    <a:pt x="113601" y="120605"/>
                  </a:lnTo>
                  <a:lnTo>
                    <a:pt x="135887" y="124183"/>
                  </a:lnTo>
                  <a:lnTo>
                    <a:pt x="146744" y="128412"/>
                  </a:lnTo>
                  <a:lnTo>
                    <a:pt x="161926" y="142470"/>
                  </a:lnTo>
                  <a:lnTo>
                    <a:pt x="177050" y="173235"/>
                  </a:lnTo>
                  <a:lnTo>
                    <a:pt x="195107" y="232040"/>
                  </a:lnTo>
                  <a:lnTo>
                    <a:pt x="204981" y="293235"/>
                  </a:lnTo>
                  <a:lnTo>
                    <a:pt x="210570" y="3158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6717181" y="3305948"/>
              <a:ext cx="31587" cy="189514"/>
            </a:xfrm>
            <a:custGeom>
              <a:avLst/>
              <a:gdLst/>
              <a:ahLst/>
              <a:cxnLst/>
              <a:rect l="0" t="0" r="0" b="0"/>
              <a:pathLst>
                <a:path w="31587" h="189514">
                  <a:moveTo>
                    <a:pt x="0" y="0"/>
                  </a:moveTo>
                  <a:lnTo>
                    <a:pt x="16789" y="55045"/>
                  </a:lnTo>
                  <a:lnTo>
                    <a:pt x="20214" y="106453"/>
                  </a:lnTo>
                  <a:lnTo>
                    <a:pt x="20891" y="161668"/>
                  </a:lnTo>
                  <a:lnTo>
                    <a:pt x="24103" y="177137"/>
                  </a:lnTo>
                  <a:lnTo>
                    <a:pt x="31586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6811938" y="3190135"/>
              <a:ext cx="21058" cy="284270"/>
            </a:xfrm>
            <a:custGeom>
              <a:avLst/>
              <a:gdLst/>
              <a:ahLst/>
              <a:cxnLst/>
              <a:rect l="0" t="0" r="0" b="0"/>
              <a:pathLst>
                <a:path w="21058" h="284270">
                  <a:moveTo>
                    <a:pt x="0" y="0"/>
                  </a:moveTo>
                  <a:lnTo>
                    <a:pt x="3120" y="42692"/>
                  </a:lnTo>
                  <a:lnTo>
                    <a:pt x="9553" y="103238"/>
                  </a:lnTo>
                  <a:lnTo>
                    <a:pt x="10335" y="158216"/>
                  </a:lnTo>
                  <a:lnTo>
                    <a:pt x="16080" y="219725"/>
                  </a:lnTo>
                  <a:lnTo>
                    <a:pt x="18845" y="247394"/>
                  </a:lnTo>
                  <a:lnTo>
                    <a:pt x="21057" y="284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6903713" y="3296527"/>
              <a:ext cx="108268" cy="177878"/>
            </a:xfrm>
            <a:custGeom>
              <a:avLst/>
              <a:gdLst/>
              <a:ahLst/>
              <a:cxnLst/>
              <a:rect l="0" t="0" r="0" b="0"/>
              <a:pathLst>
                <a:path w="108268" h="177878">
                  <a:moveTo>
                    <a:pt x="2982" y="114706"/>
                  </a:moveTo>
                  <a:lnTo>
                    <a:pt x="58641" y="72044"/>
                  </a:lnTo>
                  <a:lnTo>
                    <a:pt x="75683" y="57141"/>
                  </a:lnTo>
                  <a:lnTo>
                    <a:pt x="87156" y="38819"/>
                  </a:lnTo>
                  <a:lnTo>
                    <a:pt x="89916" y="18977"/>
                  </a:lnTo>
                  <a:lnTo>
                    <a:pt x="89014" y="8773"/>
                  </a:lnTo>
                  <a:lnTo>
                    <a:pt x="84903" y="3140"/>
                  </a:lnTo>
                  <a:lnTo>
                    <a:pt x="78653" y="554"/>
                  </a:lnTo>
                  <a:lnTo>
                    <a:pt x="70977" y="0"/>
                  </a:lnTo>
                  <a:lnTo>
                    <a:pt x="53089" y="5624"/>
                  </a:lnTo>
                  <a:lnTo>
                    <a:pt x="26407" y="21944"/>
                  </a:lnTo>
                  <a:lnTo>
                    <a:pt x="18599" y="28298"/>
                  </a:lnTo>
                  <a:lnTo>
                    <a:pt x="6802" y="50957"/>
                  </a:lnTo>
                  <a:lnTo>
                    <a:pt x="0" y="78184"/>
                  </a:lnTo>
                  <a:lnTo>
                    <a:pt x="876" y="101984"/>
                  </a:lnTo>
                  <a:lnTo>
                    <a:pt x="13536" y="135113"/>
                  </a:lnTo>
                  <a:lnTo>
                    <a:pt x="31848" y="153412"/>
                  </a:lnTo>
                  <a:lnTo>
                    <a:pt x="55585" y="167004"/>
                  </a:lnTo>
                  <a:lnTo>
                    <a:pt x="108267" y="1778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7163011" y="3284891"/>
              <a:ext cx="133976" cy="203079"/>
            </a:xfrm>
            <a:custGeom>
              <a:avLst/>
              <a:gdLst/>
              <a:ahLst/>
              <a:cxnLst/>
              <a:rect l="0" t="0" r="0" b="0"/>
              <a:pathLst>
                <a:path w="133976" h="203079">
                  <a:moveTo>
                    <a:pt x="70067" y="0"/>
                  </a:moveTo>
                  <a:lnTo>
                    <a:pt x="35320" y="37087"/>
                  </a:lnTo>
                  <a:lnTo>
                    <a:pt x="4678" y="96410"/>
                  </a:lnTo>
                  <a:lnTo>
                    <a:pt x="0" y="133721"/>
                  </a:lnTo>
                  <a:lnTo>
                    <a:pt x="3051" y="156528"/>
                  </a:lnTo>
                  <a:lnTo>
                    <a:pt x="11426" y="175243"/>
                  </a:lnTo>
                  <a:lnTo>
                    <a:pt x="16935" y="183509"/>
                  </a:lnTo>
                  <a:lnTo>
                    <a:pt x="32416" y="195813"/>
                  </a:lnTo>
                  <a:lnTo>
                    <a:pt x="41456" y="200732"/>
                  </a:lnTo>
                  <a:lnTo>
                    <a:pt x="63980" y="203078"/>
                  </a:lnTo>
                  <a:lnTo>
                    <a:pt x="76538" y="202066"/>
                  </a:lnTo>
                  <a:lnTo>
                    <a:pt x="96729" y="191583"/>
                  </a:lnTo>
                  <a:lnTo>
                    <a:pt x="113502" y="174055"/>
                  </a:lnTo>
                  <a:lnTo>
                    <a:pt x="128756" y="150668"/>
                  </a:lnTo>
                  <a:lnTo>
                    <a:pt x="133975" y="121556"/>
                  </a:lnTo>
                  <a:lnTo>
                    <a:pt x="127794" y="66385"/>
                  </a:lnTo>
                  <a:lnTo>
                    <a:pt x="113038" y="38127"/>
                  </a:lnTo>
                  <a:lnTo>
                    <a:pt x="103594" y="28644"/>
                  </a:lnTo>
                  <a:lnTo>
                    <a:pt x="91124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7433119" y="3200663"/>
              <a:ext cx="10530" cy="294799"/>
            </a:xfrm>
            <a:custGeom>
              <a:avLst/>
              <a:gdLst/>
              <a:ahLst/>
              <a:cxnLst/>
              <a:rect l="0" t="0" r="0" b="0"/>
              <a:pathLst>
                <a:path w="10530" h="294799">
                  <a:moveTo>
                    <a:pt x="0" y="0"/>
                  </a:moveTo>
                  <a:lnTo>
                    <a:pt x="7236" y="27556"/>
                  </a:lnTo>
                  <a:lnTo>
                    <a:pt x="9879" y="83779"/>
                  </a:lnTo>
                  <a:lnTo>
                    <a:pt x="4811" y="140292"/>
                  </a:lnTo>
                  <a:lnTo>
                    <a:pt x="950" y="203751"/>
                  </a:lnTo>
                  <a:lnTo>
                    <a:pt x="3308" y="259439"/>
                  </a:lnTo>
                  <a:lnTo>
                    <a:pt x="10529" y="2947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7369949" y="3369119"/>
              <a:ext cx="168456" cy="21058"/>
            </a:xfrm>
            <a:custGeom>
              <a:avLst/>
              <a:gdLst/>
              <a:ahLst/>
              <a:cxnLst/>
              <a:rect l="0" t="0" r="0" b="0"/>
              <a:pathLst>
                <a:path w="168456" h="21058">
                  <a:moveTo>
                    <a:pt x="0" y="21057"/>
                  </a:moveTo>
                  <a:lnTo>
                    <a:pt x="48931" y="21057"/>
                  </a:lnTo>
                  <a:lnTo>
                    <a:pt x="102472" y="15468"/>
                  </a:lnTo>
                  <a:lnTo>
                    <a:pt x="156531" y="2846"/>
                  </a:lnTo>
                  <a:lnTo>
                    <a:pt x="16845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7601576" y="3200663"/>
              <a:ext cx="147399" cy="284271"/>
            </a:xfrm>
            <a:custGeom>
              <a:avLst/>
              <a:gdLst/>
              <a:ahLst/>
              <a:cxnLst/>
              <a:rect l="0" t="0" r="0" b="0"/>
              <a:pathLst>
                <a:path w="147399" h="284271">
                  <a:moveTo>
                    <a:pt x="0" y="0"/>
                  </a:moveTo>
                  <a:lnTo>
                    <a:pt x="0" y="58617"/>
                  </a:lnTo>
                  <a:lnTo>
                    <a:pt x="0" y="112791"/>
                  </a:lnTo>
                  <a:lnTo>
                    <a:pt x="0" y="171672"/>
                  </a:lnTo>
                  <a:lnTo>
                    <a:pt x="0" y="233692"/>
                  </a:lnTo>
                  <a:lnTo>
                    <a:pt x="0" y="238853"/>
                  </a:lnTo>
                  <a:lnTo>
                    <a:pt x="1169" y="224929"/>
                  </a:lnTo>
                  <a:lnTo>
                    <a:pt x="17957" y="167868"/>
                  </a:lnTo>
                  <a:lnTo>
                    <a:pt x="24748" y="147138"/>
                  </a:lnTo>
                  <a:lnTo>
                    <a:pt x="37905" y="132465"/>
                  </a:lnTo>
                  <a:lnTo>
                    <a:pt x="46327" y="126915"/>
                  </a:lnTo>
                  <a:lnTo>
                    <a:pt x="65043" y="123867"/>
                  </a:lnTo>
                  <a:lnTo>
                    <a:pt x="74947" y="124692"/>
                  </a:lnTo>
                  <a:lnTo>
                    <a:pt x="92191" y="131848"/>
                  </a:lnTo>
                  <a:lnTo>
                    <a:pt x="100065" y="137032"/>
                  </a:lnTo>
                  <a:lnTo>
                    <a:pt x="111934" y="152151"/>
                  </a:lnTo>
                  <a:lnTo>
                    <a:pt x="129085" y="190452"/>
                  </a:lnTo>
                  <a:lnTo>
                    <a:pt x="138965" y="250613"/>
                  </a:lnTo>
                  <a:lnTo>
                    <a:pt x="147398" y="2842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7799384" y="3286127"/>
              <a:ext cx="107519" cy="179274"/>
            </a:xfrm>
            <a:custGeom>
              <a:avLst/>
              <a:gdLst/>
              <a:ahLst/>
              <a:cxnLst/>
              <a:rect l="0" t="0" r="0" b="0"/>
              <a:pathLst>
                <a:path w="107519" h="179274">
                  <a:moveTo>
                    <a:pt x="2233" y="125106"/>
                  </a:moveTo>
                  <a:lnTo>
                    <a:pt x="40606" y="95798"/>
                  </a:lnTo>
                  <a:lnTo>
                    <a:pt x="67698" y="60305"/>
                  </a:lnTo>
                  <a:lnTo>
                    <a:pt x="77342" y="40154"/>
                  </a:lnTo>
                  <a:lnTo>
                    <a:pt x="79289" y="19499"/>
                  </a:lnTo>
                  <a:lnTo>
                    <a:pt x="78169" y="9078"/>
                  </a:lnTo>
                  <a:lnTo>
                    <a:pt x="73914" y="3301"/>
                  </a:lnTo>
                  <a:lnTo>
                    <a:pt x="67568" y="619"/>
                  </a:lnTo>
                  <a:lnTo>
                    <a:pt x="59828" y="0"/>
                  </a:lnTo>
                  <a:lnTo>
                    <a:pt x="44988" y="5553"/>
                  </a:lnTo>
                  <a:lnTo>
                    <a:pt x="37755" y="10309"/>
                  </a:lnTo>
                  <a:lnTo>
                    <a:pt x="16398" y="39360"/>
                  </a:lnTo>
                  <a:lnTo>
                    <a:pt x="841" y="77603"/>
                  </a:lnTo>
                  <a:lnTo>
                    <a:pt x="0" y="118570"/>
                  </a:lnTo>
                  <a:lnTo>
                    <a:pt x="7160" y="154755"/>
                  </a:lnTo>
                  <a:lnTo>
                    <a:pt x="12537" y="163590"/>
                  </a:lnTo>
                  <a:lnTo>
                    <a:pt x="27869" y="176525"/>
                  </a:lnTo>
                  <a:lnTo>
                    <a:pt x="36871" y="179273"/>
                  </a:lnTo>
                  <a:lnTo>
                    <a:pt x="56232" y="179206"/>
                  </a:lnTo>
                  <a:lnTo>
                    <a:pt x="107518" y="1566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7970073" y="3284891"/>
              <a:ext cx="126343" cy="158340"/>
            </a:xfrm>
            <a:custGeom>
              <a:avLst/>
              <a:gdLst/>
              <a:ahLst/>
              <a:cxnLst/>
              <a:rect l="0" t="0" r="0" b="0"/>
              <a:pathLst>
                <a:path w="126343" h="158340">
                  <a:moveTo>
                    <a:pt x="0" y="21057"/>
                  </a:moveTo>
                  <a:lnTo>
                    <a:pt x="3119" y="63749"/>
                  </a:lnTo>
                  <a:lnTo>
                    <a:pt x="14654" y="116578"/>
                  </a:lnTo>
                  <a:lnTo>
                    <a:pt x="25858" y="158339"/>
                  </a:lnTo>
                  <a:lnTo>
                    <a:pt x="21920" y="118265"/>
                  </a:lnTo>
                  <a:lnTo>
                    <a:pt x="26902" y="84954"/>
                  </a:lnTo>
                  <a:lnTo>
                    <a:pt x="41376" y="52858"/>
                  </a:lnTo>
                  <a:lnTo>
                    <a:pt x="60483" y="26710"/>
                  </a:lnTo>
                  <a:lnTo>
                    <a:pt x="86551" y="9734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8122440" y="3295420"/>
              <a:ext cx="135007" cy="165215"/>
            </a:xfrm>
            <a:custGeom>
              <a:avLst/>
              <a:gdLst/>
              <a:ahLst/>
              <a:cxnLst/>
              <a:rect l="0" t="0" r="0" b="0"/>
              <a:pathLst>
                <a:path w="135007" h="165215">
                  <a:moveTo>
                    <a:pt x="131903" y="0"/>
                  </a:moveTo>
                  <a:lnTo>
                    <a:pt x="73285" y="5589"/>
                  </a:lnTo>
                  <a:lnTo>
                    <a:pt x="21451" y="11892"/>
                  </a:lnTo>
                  <a:lnTo>
                    <a:pt x="2484" y="21273"/>
                  </a:lnTo>
                  <a:lnTo>
                    <a:pt x="0" y="25880"/>
                  </a:lnTo>
                  <a:lnTo>
                    <a:pt x="1853" y="30122"/>
                  </a:lnTo>
                  <a:lnTo>
                    <a:pt x="13271" y="37954"/>
                  </a:lnTo>
                  <a:lnTo>
                    <a:pt x="69409" y="59604"/>
                  </a:lnTo>
                  <a:lnTo>
                    <a:pt x="99347" y="71343"/>
                  </a:lnTo>
                  <a:lnTo>
                    <a:pt x="115873" y="82790"/>
                  </a:lnTo>
                  <a:lnTo>
                    <a:pt x="127898" y="98797"/>
                  </a:lnTo>
                  <a:lnTo>
                    <a:pt x="132742" y="107978"/>
                  </a:lnTo>
                  <a:lnTo>
                    <a:pt x="135006" y="127539"/>
                  </a:lnTo>
                  <a:lnTo>
                    <a:pt x="133971" y="137669"/>
                  </a:lnTo>
                  <a:lnTo>
                    <a:pt x="129772" y="145591"/>
                  </a:lnTo>
                  <a:lnTo>
                    <a:pt x="115748" y="157514"/>
                  </a:lnTo>
                  <a:lnTo>
                    <a:pt x="82532" y="165214"/>
                  </a:lnTo>
                  <a:lnTo>
                    <a:pt x="48644" y="161906"/>
                  </a:lnTo>
                  <a:lnTo>
                    <a:pt x="40132" y="157070"/>
                  </a:lnTo>
                  <a:lnTo>
                    <a:pt x="16089" y="1263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8401741" y="3284891"/>
              <a:ext cx="168457" cy="206558"/>
            </a:xfrm>
            <a:custGeom>
              <a:avLst/>
              <a:gdLst/>
              <a:ahLst/>
              <a:cxnLst/>
              <a:rect l="0" t="0" r="0" b="0"/>
              <a:pathLst>
                <a:path w="168457" h="206558">
                  <a:moveTo>
                    <a:pt x="0" y="21057"/>
                  </a:moveTo>
                  <a:lnTo>
                    <a:pt x="27512" y="84485"/>
                  </a:lnTo>
                  <a:lnTo>
                    <a:pt x="45550" y="142494"/>
                  </a:lnTo>
                  <a:lnTo>
                    <a:pt x="60817" y="187374"/>
                  </a:lnTo>
                  <a:lnTo>
                    <a:pt x="72263" y="204550"/>
                  </a:lnTo>
                  <a:lnTo>
                    <a:pt x="79761" y="206557"/>
                  </a:lnTo>
                  <a:lnTo>
                    <a:pt x="88269" y="204386"/>
                  </a:lnTo>
                  <a:lnTo>
                    <a:pt x="97451" y="199428"/>
                  </a:lnTo>
                  <a:lnTo>
                    <a:pt x="110772" y="181442"/>
                  </a:lnTo>
                  <a:lnTo>
                    <a:pt x="128855" y="131767"/>
                  </a:lnTo>
                  <a:lnTo>
                    <a:pt x="143693" y="70829"/>
                  </a:lnTo>
                  <a:lnTo>
                    <a:pt x="157888" y="25689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8629305" y="3305948"/>
              <a:ext cx="97559" cy="179443"/>
            </a:xfrm>
            <a:custGeom>
              <a:avLst/>
              <a:gdLst/>
              <a:ahLst/>
              <a:cxnLst/>
              <a:rect l="0" t="0" r="0" b="0"/>
              <a:pathLst>
                <a:path w="97559" h="179443">
                  <a:moveTo>
                    <a:pt x="56706" y="10529"/>
                  </a:moveTo>
                  <a:lnTo>
                    <a:pt x="21959" y="64404"/>
                  </a:lnTo>
                  <a:lnTo>
                    <a:pt x="1061" y="121565"/>
                  </a:lnTo>
                  <a:lnTo>
                    <a:pt x="0" y="145276"/>
                  </a:lnTo>
                  <a:lnTo>
                    <a:pt x="1354" y="156512"/>
                  </a:lnTo>
                  <a:lnTo>
                    <a:pt x="5767" y="165173"/>
                  </a:lnTo>
                  <a:lnTo>
                    <a:pt x="20028" y="177915"/>
                  </a:lnTo>
                  <a:lnTo>
                    <a:pt x="28745" y="179442"/>
                  </a:lnTo>
                  <a:lnTo>
                    <a:pt x="47788" y="174898"/>
                  </a:lnTo>
                  <a:lnTo>
                    <a:pt x="72651" y="159187"/>
                  </a:lnTo>
                  <a:lnTo>
                    <a:pt x="84460" y="143279"/>
                  </a:lnTo>
                  <a:lnTo>
                    <a:pt x="92438" y="123342"/>
                  </a:lnTo>
                  <a:lnTo>
                    <a:pt x="97558" y="72414"/>
                  </a:lnTo>
                  <a:lnTo>
                    <a:pt x="95920" y="47392"/>
                  </a:lnTo>
                  <a:lnTo>
                    <a:pt x="87392" y="28472"/>
                  </a:lnTo>
                  <a:lnTo>
                    <a:pt x="72684" y="15384"/>
                  </a:lnTo>
                  <a:lnTo>
                    <a:pt x="50912" y="4558"/>
                  </a:lnTo>
                  <a:lnTo>
                    <a:pt x="3564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8793442" y="3305948"/>
              <a:ext cx="208424" cy="158297"/>
            </a:xfrm>
            <a:custGeom>
              <a:avLst/>
              <a:gdLst/>
              <a:ahLst/>
              <a:cxnLst/>
              <a:rect l="0" t="0" r="0" b="0"/>
              <a:pathLst>
                <a:path w="208424" h="158297">
                  <a:moveTo>
                    <a:pt x="8382" y="0"/>
                  </a:moveTo>
                  <a:lnTo>
                    <a:pt x="2793" y="58617"/>
                  </a:lnTo>
                  <a:lnTo>
                    <a:pt x="0" y="111621"/>
                  </a:lnTo>
                  <a:lnTo>
                    <a:pt x="3876" y="135007"/>
                  </a:lnTo>
                  <a:lnTo>
                    <a:pt x="8888" y="143817"/>
                  </a:lnTo>
                  <a:lnTo>
                    <a:pt x="23814" y="156726"/>
                  </a:lnTo>
                  <a:lnTo>
                    <a:pt x="31539" y="158296"/>
                  </a:lnTo>
                  <a:lnTo>
                    <a:pt x="39027" y="157003"/>
                  </a:lnTo>
                  <a:lnTo>
                    <a:pt x="46360" y="153802"/>
                  </a:lnTo>
                  <a:lnTo>
                    <a:pt x="67858" y="132529"/>
                  </a:lnTo>
                  <a:lnTo>
                    <a:pt x="95487" y="73319"/>
                  </a:lnTo>
                  <a:lnTo>
                    <a:pt x="110464" y="17888"/>
                  </a:lnTo>
                  <a:lnTo>
                    <a:pt x="112244" y="931"/>
                  </a:lnTo>
                  <a:lnTo>
                    <a:pt x="116703" y="62160"/>
                  </a:lnTo>
                  <a:lnTo>
                    <a:pt x="128305" y="105085"/>
                  </a:lnTo>
                  <a:lnTo>
                    <a:pt x="133954" y="113341"/>
                  </a:lnTo>
                  <a:lnTo>
                    <a:pt x="149590" y="125633"/>
                  </a:lnTo>
                  <a:lnTo>
                    <a:pt x="157502" y="127039"/>
                  </a:lnTo>
                  <a:lnTo>
                    <a:pt x="165117" y="125637"/>
                  </a:lnTo>
                  <a:lnTo>
                    <a:pt x="172534" y="122363"/>
                  </a:lnTo>
                  <a:lnTo>
                    <a:pt x="208423" y="842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9033451" y="3190135"/>
              <a:ext cx="31587" cy="263213"/>
            </a:xfrm>
            <a:custGeom>
              <a:avLst/>
              <a:gdLst/>
              <a:ahLst/>
              <a:cxnLst/>
              <a:rect l="0" t="0" r="0" b="0"/>
              <a:pathLst>
                <a:path w="31587" h="263213">
                  <a:moveTo>
                    <a:pt x="0" y="0"/>
                  </a:moveTo>
                  <a:lnTo>
                    <a:pt x="5590" y="62092"/>
                  </a:lnTo>
                  <a:lnTo>
                    <a:pt x="9554" y="113477"/>
                  </a:lnTo>
                  <a:lnTo>
                    <a:pt x="13455" y="168688"/>
                  </a:lnTo>
                  <a:lnTo>
                    <a:pt x="19555" y="224654"/>
                  </a:lnTo>
                  <a:lnTo>
                    <a:pt x="23509" y="243346"/>
                  </a:lnTo>
                  <a:lnTo>
                    <a:pt x="31586" y="2632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9086093" y="3297559"/>
              <a:ext cx="107056" cy="137189"/>
            </a:xfrm>
            <a:custGeom>
              <a:avLst/>
              <a:gdLst/>
              <a:ahLst/>
              <a:cxnLst/>
              <a:rect l="0" t="0" r="0" b="0"/>
              <a:pathLst>
                <a:path w="107056" h="137189">
                  <a:moveTo>
                    <a:pt x="0" y="124203"/>
                  </a:moveTo>
                  <a:lnTo>
                    <a:pt x="54115" y="81541"/>
                  </a:lnTo>
                  <a:lnTo>
                    <a:pt x="89459" y="53905"/>
                  </a:lnTo>
                  <a:lnTo>
                    <a:pt x="106185" y="27334"/>
                  </a:lnTo>
                  <a:lnTo>
                    <a:pt x="107055" y="18680"/>
                  </a:lnTo>
                  <a:lnTo>
                    <a:pt x="101783" y="2824"/>
                  </a:lnTo>
                  <a:lnTo>
                    <a:pt x="95932" y="0"/>
                  </a:lnTo>
                  <a:lnTo>
                    <a:pt x="88521" y="457"/>
                  </a:lnTo>
                  <a:lnTo>
                    <a:pt x="80071" y="3101"/>
                  </a:lnTo>
                  <a:lnTo>
                    <a:pt x="64444" y="15397"/>
                  </a:lnTo>
                  <a:lnTo>
                    <a:pt x="50869" y="32561"/>
                  </a:lnTo>
                  <a:lnTo>
                    <a:pt x="40937" y="51887"/>
                  </a:lnTo>
                  <a:lnTo>
                    <a:pt x="38862" y="72175"/>
                  </a:lnTo>
                  <a:lnTo>
                    <a:pt x="43009" y="92891"/>
                  </a:lnTo>
                  <a:lnTo>
                    <a:pt x="52651" y="113796"/>
                  </a:lnTo>
                  <a:lnTo>
                    <a:pt x="67854" y="128546"/>
                  </a:lnTo>
                  <a:lnTo>
                    <a:pt x="83971" y="136662"/>
                  </a:lnTo>
                  <a:lnTo>
                    <a:pt x="89906" y="137188"/>
                  </a:lnTo>
                  <a:lnTo>
                    <a:pt x="105286" y="1347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9275607" y="3292297"/>
              <a:ext cx="136872" cy="182108"/>
            </a:xfrm>
            <a:custGeom>
              <a:avLst/>
              <a:gdLst/>
              <a:ahLst/>
              <a:cxnLst/>
              <a:rect l="0" t="0" r="0" b="0"/>
              <a:pathLst>
                <a:path w="136872" h="182108">
                  <a:moveTo>
                    <a:pt x="0" y="3123"/>
                  </a:moveTo>
                  <a:lnTo>
                    <a:pt x="0" y="61740"/>
                  </a:lnTo>
                  <a:lnTo>
                    <a:pt x="0" y="106555"/>
                  </a:lnTo>
                  <a:lnTo>
                    <a:pt x="0" y="99006"/>
                  </a:lnTo>
                  <a:lnTo>
                    <a:pt x="11179" y="74037"/>
                  </a:lnTo>
                  <a:lnTo>
                    <a:pt x="49498" y="18996"/>
                  </a:lnTo>
                  <a:lnTo>
                    <a:pt x="75887" y="2237"/>
                  </a:lnTo>
                  <a:lnTo>
                    <a:pt x="95730" y="0"/>
                  </a:lnTo>
                  <a:lnTo>
                    <a:pt x="105934" y="1041"/>
                  </a:lnTo>
                  <a:lnTo>
                    <a:pt x="113907" y="5244"/>
                  </a:lnTo>
                  <a:lnTo>
                    <a:pt x="125885" y="19274"/>
                  </a:lnTo>
                  <a:lnTo>
                    <a:pt x="133616" y="52492"/>
                  </a:lnTo>
                  <a:lnTo>
                    <a:pt x="136229" y="105638"/>
                  </a:lnTo>
                  <a:lnTo>
                    <a:pt x="136745" y="154957"/>
                  </a:lnTo>
                  <a:lnTo>
                    <a:pt x="136871" y="18210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9477132" y="3179606"/>
              <a:ext cx="258980" cy="305328"/>
            </a:xfrm>
            <a:custGeom>
              <a:avLst/>
              <a:gdLst/>
              <a:ahLst/>
              <a:cxnLst/>
              <a:rect l="0" t="0" r="0" b="0"/>
              <a:pathLst>
                <a:path w="258980" h="305328">
                  <a:moveTo>
                    <a:pt x="19572" y="0"/>
                  </a:moveTo>
                  <a:lnTo>
                    <a:pt x="12337" y="27556"/>
                  </a:lnTo>
                  <a:lnTo>
                    <a:pt x="6575" y="83779"/>
                  </a:lnTo>
                  <a:lnTo>
                    <a:pt x="107" y="145881"/>
                  </a:lnTo>
                  <a:lnTo>
                    <a:pt x="0" y="204897"/>
                  </a:lnTo>
                  <a:lnTo>
                    <a:pt x="8184" y="240475"/>
                  </a:lnTo>
                  <a:lnTo>
                    <a:pt x="18800" y="262466"/>
                  </a:lnTo>
                  <a:lnTo>
                    <a:pt x="26076" y="268564"/>
                  </a:lnTo>
                  <a:lnTo>
                    <a:pt x="34437" y="271459"/>
                  </a:lnTo>
                  <a:lnTo>
                    <a:pt x="43520" y="272220"/>
                  </a:lnTo>
                  <a:lnTo>
                    <a:pt x="62971" y="266826"/>
                  </a:lnTo>
                  <a:lnTo>
                    <a:pt x="104054" y="244299"/>
                  </a:lnTo>
                  <a:lnTo>
                    <a:pt x="129872" y="218614"/>
                  </a:lnTo>
                  <a:lnTo>
                    <a:pt x="155255" y="168129"/>
                  </a:lnTo>
                  <a:lnTo>
                    <a:pt x="160594" y="147254"/>
                  </a:lnTo>
                  <a:lnTo>
                    <a:pt x="159068" y="126277"/>
                  </a:lnTo>
                  <a:lnTo>
                    <a:pt x="154683" y="120450"/>
                  </a:lnTo>
                  <a:lnTo>
                    <a:pt x="148251" y="117735"/>
                  </a:lnTo>
                  <a:lnTo>
                    <a:pt x="140453" y="117095"/>
                  </a:lnTo>
                  <a:lnTo>
                    <a:pt x="125549" y="122622"/>
                  </a:lnTo>
                  <a:lnTo>
                    <a:pt x="96918" y="145234"/>
                  </a:lnTo>
                  <a:lnTo>
                    <a:pt x="89043" y="167884"/>
                  </a:lnTo>
                  <a:lnTo>
                    <a:pt x="87729" y="213521"/>
                  </a:lnTo>
                  <a:lnTo>
                    <a:pt x="93148" y="243467"/>
                  </a:lnTo>
                  <a:lnTo>
                    <a:pt x="103355" y="264576"/>
                  </a:lnTo>
                  <a:lnTo>
                    <a:pt x="127845" y="289613"/>
                  </a:lnTo>
                  <a:lnTo>
                    <a:pt x="137377" y="293681"/>
                  </a:lnTo>
                  <a:lnTo>
                    <a:pt x="157327" y="295082"/>
                  </a:lnTo>
                  <a:lnTo>
                    <a:pt x="188290" y="289293"/>
                  </a:lnTo>
                  <a:lnTo>
                    <a:pt x="214102" y="274580"/>
                  </a:lnTo>
                  <a:lnTo>
                    <a:pt x="236568" y="249813"/>
                  </a:lnTo>
                  <a:lnTo>
                    <a:pt x="252453" y="214659"/>
                  </a:lnTo>
                  <a:lnTo>
                    <a:pt x="258979" y="174607"/>
                  </a:lnTo>
                  <a:lnTo>
                    <a:pt x="256386" y="164368"/>
                  </a:lnTo>
                  <a:lnTo>
                    <a:pt x="251148" y="156372"/>
                  </a:lnTo>
                  <a:lnTo>
                    <a:pt x="244146" y="149871"/>
                  </a:lnTo>
                  <a:lnTo>
                    <a:pt x="237139" y="147878"/>
                  </a:lnTo>
                  <a:lnTo>
                    <a:pt x="230127" y="148888"/>
                  </a:lnTo>
                  <a:lnTo>
                    <a:pt x="223113" y="151901"/>
                  </a:lnTo>
                  <a:lnTo>
                    <a:pt x="212201" y="164608"/>
                  </a:lnTo>
                  <a:lnTo>
                    <a:pt x="195663" y="201361"/>
                  </a:lnTo>
                  <a:lnTo>
                    <a:pt x="190290" y="237608"/>
                  </a:lnTo>
                  <a:lnTo>
                    <a:pt x="195272" y="258072"/>
                  </a:lnTo>
                  <a:lnTo>
                    <a:pt x="217535" y="290273"/>
                  </a:lnTo>
                  <a:lnTo>
                    <a:pt x="227659" y="298636"/>
                  </a:lnTo>
                  <a:lnTo>
                    <a:pt x="240671" y="3053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9802031" y="3274363"/>
              <a:ext cx="63172" cy="166604"/>
            </a:xfrm>
            <a:custGeom>
              <a:avLst/>
              <a:gdLst/>
              <a:ahLst/>
              <a:cxnLst/>
              <a:rect l="0" t="0" r="0" b="0"/>
              <a:pathLst>
                <a:path w="63172" h="166604">
                  <a:moveTo>
                    <a:pt x="0" y="63171"/>
                  </a:moveTo>
                  <a:lnTo>
                    <a:pt x="0" y="121788"/>
                  </a:lnTo>
                  <a:lnTo>
                    <a:pt x="0" y="166603"/>
                  </a:lnTo>
                  <a:lnTo>
                    <a:pt x="8406" y="116079"/>
                  </a:lnTo>
                  <a:lnTo>
                    <a:pt x="24750" y="54295"/>
                  </a:lnTo>
                  <a:lnTo>
                    <a:pt x="45876" y="20430"/>
                  </a:ln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9903302" y="3308511"/>
              <a:ext cx="64905" cy="123780"/>
            </a:xfrm>
            <a:custGeom>
              <a:avLst/>
              <a:gdLst/>
              <a:ahLst/>
              <a:cxnLst/>
              <a:rect l="0" t="0" r="0" b="0"/>
              <a:pathLst>
                <a:path w="64905" h="123780">
                  <a:moveTo>
                    <a:pt x="14544" y="81665"/>
                  </a:moveTo>
                  <a:lnTo>
                    <a:pt x="31312" y="87255"/>
                  </a:lnTo>
                  <a:lnTo>
                    <a:pt x="37421" y="85392"/>
                  </a:lnTo>
                  <a:lnTo>
                    <a:pt x="42663" y="80640"/>
                  </a:lnTo>
                  <a:lnTo>
                    <a:pt x="59482" y="47797"/>
                  </a:lnTo>
                  <a:lnTo>
                    <a:pt x="64904" y="12229"/>
                  </a:lnTo>
                  <a:lnTo>
                    <a:pt x="62155" y="4959"/>
                  </a:lnTo>
                  <a:lnTo>
                    <a:pt x="56813" y="1282"/>
                  </a:lnTo>
                  <a:lnTo>
                    <a:pt x="49742" y="0"/>
                  </a:lnTo>
                  <a:lnTo>
                    <a:pt x="42689" y="1485"/>
                  </a:lnTo>
                  <a:lnTo>
                    <a:pt x="28613" y="9375"/>
                  </a:lnTo>
                  <a:lnTo>
                    <a:pt x="17677" y="23800"/>
                  </a:lnTo>
                  <a:lnTo>
                    <a:pt x="1124" y="61657"/>
                  </a:lnTo>
                  <a:lnTo>
                    <a:pt x="0" y="82131"/>
                  </a:lnTo>
                  <a:lnTo>
                    <a:pt x="3400" y="100590"/>
                  </a:lnTo>
                  <a:lnTo>
                    <a:pt x="14544" y="1237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9964186" y="3232623"/>
              <a:ext cx="139229" cy="252311"/>
            </a:xfrm>
            <a:custGeom>
              <a:avLst/>
              <a:gdLst/>
              <a:ahLst/>
              <a:cxnLst/>
              <a:rect l="0" t="0" r="0" b="0"/>
              <a:pathLst>
                <a:path w="139229" h="252311">
                  <a:moveTo>
                    <a:pt x="122115" y="104911"/>
                  </a:moveTo>
                  <a:lnTo>
                    <a:pt x="110937" y="88143"/>
                  </a:lnTo>
                  <a:lnTo>
                    <a:pt x="102965" y="83204"/>
                  </a:lnTo>
                  <a:lnTo>
                    <a:pt x="81629" y="77716"/>
                  </a:lnTo>
                  <a:lnTo>
                    <a:pt x="71728" y="78592"/>
                  </a:lnTo>
                  <a:lnTo>
                    <a:pt x="54488" y="85805"/>
                  </a:lnTo>
                  <a:lnTo>
                    <a:pt x="10036" y="132003"/>
                  </a:lnTo>
                  <a:lnTo>
                    <a:pt x="2112" y="152827"/>
                  </a:lnTo>
                  <a:lnTo>
                    <a:pt x="0" y="164930"/>
                  </a:lnTo>
                  <a:lnTo>
                    <a:pt x="3270" y="171830"/>
                  </a:lnTo>
                  <a:lnTo>
                    <a:pt x="10130" y="175260"/>
                  </a:lnTo>
                  <a:lnTo>
                    <a:pt x="19382" y="176377"/>
                  </a:lnTo>
                  <a:lnTo>
                    <a:pt x="27891" y="172442"/>
                  </a:lnTo>
                  <a:lnTo>
                    <a:pt x="65572" y="125386"/>
                  </a:lnTo>
                  <a:lnTo>
                    <a:pt x="93962" y="68098"/>
                  </a:lnTo>
                  <a:lnTo>
                    <a:pt x="122100" y="13628"/>
                  </a:lnTo>
                  <a:lnTo>
                    <a:pt x="129124" y="1941"/>
                  </a:lnTo>
                  <a:lnTo>
                    <a:pt x="133807" y="0"/>
                  </a:lnTo>
                  <a:lnTo>
                    <a:pt x="136929" y="4554"/>
                  </a:lnTo>
                  <a:lnTo>
                    <a:pt x="139228" y="24043"/>
                  </a:lnTo>
                  <a:lnTo>
                    <a:pt x="131171" y="77802"/>
                  </a:lnTo>
                  <a:lnTo>
                    <a:pt x="121679" y="127294"/>
                  </a:lnTo>
                  <a:lnTo>
                    <a:pt x="107991" y="185242"/>
                  </a:lnTo>
                  <a:lnTo>
                    <a:pt x="101972" y="240243"/>
                  </a:lnTo>
                  <a:lnTo>
                    <a:pt x="101059" y="2523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8465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781396" y="652767"/>
            <a:ext cx="8178564" cy="747524"/>
            <a:chOff x="1781396" y="652767"/>
            <a:chExt cx="8178564" cy="747524"/>
          </a:xfrm>
        </p:grpSpPr>
        <p:sp>
          <p:nvSpPr>
            <p:cNvPr id="2" name="Freeform 1"/>
            <p:cNvSpPr/>
            <p:nvPr/>
          </p:nvSpPr>
          <p:spPr>
            <a:xfrm>
              <a:off x="1781396" y="652767"/>
              <a:ext cx="300688" cy="579642"/>
            </a:xfrm>
            <a:custGeom>
              <a:avLst/>
              <a:gdLst/>
              <a:ahLst/>
              <a:cxnLst/>
              <a:rect l="0" t="0" r="0" b="0"/>
              <a:pathLst>
                <a:path w="300688" h="579642">
                  <a:moveTo>
                    <a:pt x="197962" y="0"/>
                  </a:moveTo>
                  <a:lnTo>
                    <a:pt x="143847" y="57234"/>
                  </a:lnTo>
                  <a:lnTo>
                    <a:pt x="108504" y="109701"/>
                  </a:lnTo>
                  <a:lnTo>
                    <a:pt x="70347" y="169383"/>
                  </a:lnTo>
                  <a:lnTo>
                    <a:pt x="50857" y="229554"/>
                  </a:lnTo>
                  <a:lnTo>
                    <a:pt x="33054" y="285166"/>
                  </a:lnTo>
                  <a:lnTo>
                    <a:pt x="15473" y="345941"/>
                  </a:lnTo>
                  <a:lnTo>
                    <a:pt x="4941" y="395349"/>
                  </a:lnTo>
                  <a:lnTo>
                    <a:pt x="0" y="448853"/>
                  </a:lnTo>
                  <a:lnTo>
                    <a:pt x="4126" y="496162"/>
                  </a:lnTo>
                  <a:lnTo>
                    <a:pt x="18346" y="534225"/>
                  </a:lnTo>
                  <a:lnTo>
                    <a:pt x="42967" y="562141"/>
                  </a:lnTo>
                  <a:lnTo>
                    <a:pt x="78078" y="579641"/>
                  </a:lnTo>
                  <a:lnTo>
                    <a:pt x="104516" y="578933"/>
                  </a:lnTo>
                  <a:lnTo>
                    <a:pt x="130694" y="569649"/>
                  </a:lnTo>
                  <a:lnTo>
                    <a:pt x="192483" y="525184"/>
                  </a:lnTo>
                  <a:lnTo>
                    <a:pt x="210344" y="504817"/>
                  </a:lnTo>
                  <a:lnTo>
                    <a:pt x="247647" y="450482"/>
                  </a:lnTo>
                  <a:lnTo>
                    <a:pt x="267762" y="392552"/>
                  </a:lnTo>
                  <a:lnTo>
                    <a:pt x="285648" y="337306"/>
                  </a:lnTo>
                  <a:lnTo>
                    <a:pt x="298557" y="291366"/>
                  </a:lnTo>
                  <a:lnTo>
                    <a:pt x="300687" y="238019"/>
                  </a:lnTo>
                  <a:lnTo>
                    <a:pt x="294429" y="180098"/>
                  </a:lnTo>
                  <a:lnTo>
                    <a:pt x="283997" y="134601"/>
                  </a:lnTo>
                  <a:lnTo>
                    <a:pt x="265437" y="104092"/>
                  </a:lnTo>
                  <a:lnTo>
                    <a:pt x="247838" y="83698"/>
                  </a:lnTo>
                  <a:lnTo>
                    <a:pt x="225198" y="69174"/>
                  </a:lnTo>
                  <a:lnTo>
                    <a:pt x="172536" y="50319"/>
                  </a:lnTo>
                  <a:lnTo>
                    <a:pt x="148057" y="52000"/>
                  </a:lnTo>
                  <a:lnTo>
                    <a:pt x="113734" y="63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2195774" y="852808"/>
              <a:ext cx="235859" cy="357970"/>
            </a:xfrm>
            <a:custGeom>
              <a:avLst/>
              <a:gdLst/>
              <a:ahLst/>
              <a:cxnLst/>
              <a:rect l="0" t="0" r="0" b="0"/>
              <a:pathLst>
                <a:path w="235859" h="357970">
                  <a:moveTo>
                    <a:pt x="57325" y="0"/>
                  </a:moveTo>
                  <a:lnTo>
                    <a:pt x="57325" y="54145"/>
                  </a:lnTo>
                  <a:lnTo>
                    <a:pt x="54205" y="101441"/>
                  </a:lnTo>
                  <a:lnTo>
                    <a:pt x="45872" y="159908"/>
                  </a:lnTo>
                  <a:lnTo>
                    <a:pt x="35994" y="212327"/>
                  </a:lnTo>
                  <a:lnTo>
                    <a:pt x="22176" y="272658"/>
                  </a:lnTo>
                  <a:lnTo>
                    <a:pt x="4675" y="335383"/>
                  </a:lnTo>
                  <a:lnTo>
                    <a:pt x="0" y="349101"/>
                  </a:lnTo>
                  <a:lnTo>
                    <a:pt x="5287" y="289307"/>
                  </a:lnTo>
                  <a:lnTo>
                    <a:pt x="12904" y="233792"/>
                  </a:lnTo>
                  <a:lnTo>
                    <a:pt x="20344" y="173043"/>
                  </a:lnTo>
                  <a:lnTo>
                    <a:pt x="36481" y="116418"/>
                  </a:lnTo>
                  <a:lnTo>
                    <a:pt x="45721" y="95025"/>
                  </a:lnTo>
                  <a:lnTo>
                    <a:pt x="84566" y="47739"/>
                  </a:lnTo>
                  <a:lnTo>
                    <a:pt x="105307" y="38765"/>
                  </a:lnTo>
                  <a:lnTo>
                    <a:pt x="128953" y="35946"/>
                  </a:lnTo>
                  <a:lnTo>
                    <a:pt x="151160" y="38593"/>
                  </a:lnTo>
                  <a:lnTo>
                    <a:pt x="169610" y="49908"/>
                  </a:lnTo>
                  <a:lnTo>
                    <a:pt x="200517" y="85768"/>
                  </a:lnTo>
                  <a:lnTo>
                    <a:pt x="224764" y="148526"/>
                  </a:lnTo>
                  <a:lnTo>
                    <a:pt x="234028" y="203774"/>
                  </a:lnTo>
                  <a:lnTo>
                    <a:pt x="235858" y="259747"/>
                  </a:lnTo>
                  <a:lnTo>
                    <a:pt x="233100" y="312744"/>
                  </a:lnTo>
                  <a:lnTo>
                    <a:pt x="224830" y="340280"/>
                  </a:lnTo>
                  <a:lnTo>
                    <a:pt x="215252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523540" y="884881"/>
              <a:ext cx="245456" cy="303343"/>
            </a:xfrm>
            <a:custGeom>
              <a:avLst/>
              <a:gdLst/>
              <a:ahLst/>
              <a:cxnLst/>
              <a:rect l="0" t="0" r="0" b="0"/>
              <a:pathLst>
                <a:path w="245456" h="303343">
                  <a:moveTo>
                    <a:pt x="13828" y="125855"/>
                  </a:moveTo>
                  <a:lnTo>
                    <a:pt x="48726" y="155163"/>
                  </a:lnTo>
                  <a:lnTo>
                    <a:pt x="71062" y="162277"/>
                  </a:lnTo>
                  <a:lnTo>
                    <a:pt x="95417" y="164269"/>
                  </a:lnTo>
                  <a:lnTo>
                    <a:pt x="128860" y="157644"/>
                  </a:lnTo>
                  <a:lnTo>
                    <a:pt x="168481" y="135037"/>
                  </a:lnTo>
                  <a:lnTo>
                    <a:pt x="183168" y="120577"/>
                  </a:lnTo>
                  <a:lnTo>
                    <a:pt x="193596" y="102452"/>
                  </a:lnTo>
                  <a:lnTo>
                    <a:pt x="201416" y="53815"/>
                  </a:lnTo>
                  <a:lnTo>
                    <a:pt x="202485" y="26767"/>
                  </a:lnTo>
                  <a:lnTo>
                    <a:pt x="199261" y="16512"/>
                  </a:lnTo>
                  <a:lnTo>
                    <a:pt x="193602" y="8506"/>
                  </a:lnTo>
                  <a:lnTo>
                    <a:pt x="186320" y="1999"/>
                  </a:lnTo>
                  <a:lnTo>
                    <a:pt x="176786" y="0"/>
                  </a:lnTo>
                  <a:lnTo>
                    <a:pt x="153714" y="4019"/>
                  </a:lnTo>
                  <a:lnTo>
                    <a:pt x="110350" y="25663"/>
                  </a:lnTo>
                  <a:lnTo>
                    <a:pt x="74921" y="58707"/>
                  </a:lnTo>
                  <a:lnTo>
                    <a:pt x="47918" y="99330"/>
                  </a:lnTo>
                  <a:lnTo>
                    <a:pt x="17832" y="159870"/>
                  </a:lnTo>
                  <a:lnTo>
                    <a:pt x="2016" y="202744"/>
                  </a:lnTo>
                  <a:lnTo>
                    <a:pt x="0" y="227878"/>
                  </a:lnTo>
                  <a:lnTo>
                    <a:pt x="4173" y="250747"/>
                  </a:lnTo>
                  <a:lnTo>
                    <a:pt x="13826" y="272609"/>
                  </a:lnTo>
                  <a:lnTo>
                    <a:pt x="29035" y="287785"/>
                  </a:lnTo>
                  <a:lnTo>
                    <a:pt x="48662" y="297260"/>
                  </a:lnTo>
                  <a:lnTo>
                    <a:pt x="102511" y="303342"/>
                  </a:lnTo>
                  <a:lnTo>
                    <a:pt x="157947" y="298954"/>
                  </a:lnTo>
                  <a:lnTo>
                    <a:pt x="213438" y="272017"/>
                  </a:lnTo>
                  <a:lnTo>
                    <a:pt x="245455" y="252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111415" y="842280"/>
              <a:ext cx="194534" cy="292097"/>
            </a:xfrm>
            <a:custGeom>
              <a:avLst/>
              <a:gdLst/>
              <a:ahLst/>
              <a:cxnLst/>
              <a:rect l="0" t="0" r="0" b="0"/>
              <a:pathLst>
                <a:path w="194534" h="292097">
                  <a:moveTo>
                    <a:pt x="26077" y="42114"/>
                  </a:moveTo>
                  <a:lnTo>
                    <a:pt x="20488" y="100731"/>
                  </a:lnTo>
                  <a:lnTo>
                    <a:pt x="16524" y="163310"/>
                  </a:lnTo>
                  <a:lnTo>
                    <a:pt x="15838" y="213464"/>
                  </a:lnTo>
                  <a:lnTo>
                    <a:pt x="15606" y="272926"/>
                  </a:lnTo>
                  <a:lnTo>
                    <a:pt x="15587" y="287236"/>
                  </a:lnTo>
                  <a:lnTo>
                    <a:pt x="14404" y="292096"/>
                  </a:lnTo>
                  <a:lnTo>
                    <a:pt x="12446" y="290657"/>
                  </a:lnTo>
                  <a:lnTo>
                    <a:pt x="9971" y="285018"/>
                  </a:lnTo>
                  <a:lnTo>
                    <a:pt x="4828" y="233941"/>
                  </a:lnTo>
                  <a:lnTo>
                    <a:pt x="0" y="170646"/>
                  </a:lnTo>
                  <a:lnTo>
                    <a:pt x="9618" y="112736"/>
                  </a:lnTo>
                  <a:lnTo>
                    <a:pt x="24970" y="81496"/>
                  </a:lnTo>
                  <a:lnTo>
                    <a:pt x="44337" y="51833"/>
                  </a:lnTo>
                  <a:lnTo>
                    <a:pt x="64218" y="37465"/>
                  </a:lnTo>
                  <a:lnTo>
                    <a:pt x="121480" y="14812"/>
                  </a:lnTo>
                  <a:lnTo>
                    <a:pt x="168058" y="3272"/>
                  </a:lnTo>
                  <a:lnTo>
                    <a:pt x="19453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355876" y="832283"/>
              <a:ext cx="244871" cy="322491"/>
            </a:xfrm>
            <a:custGeom>
              <a:avLst/>
              <a:gdLst/>
              <a:ahLst/>
              <a:cxnLst/>
              <a:rect l="0" t="0" r="0" b="0"/>
              <a:pathLst>
                <a:path w="244871" h="322491">
                  <a:moveTo>
                    <a:pt x="44829" y="115282"/>
                  </a:moveTo>
                  <a:lnTo>
                    <a:pt x="56007" y="132049"/>
                  </a:lnTo>
                  <a:lnTo>
                    <a:pt x="63979" y="135819"/>
                  </a:lnTo>
                  <a:lnTo>
                    <a:pt x="85316" y="136888"/>
                  </a:lnTo>
                  <a:lnTo>
                    <a:pt x="118046" y="130912"/>
                  </a:lnTo>
                  <a:lnTo>
                    <a:pt x="136252" y="115600"/>
                  </a:lnTo>
                  <a:lnTo>
                    <a:pt x="150972" y="93196"/>
                  </a:lnTo>
                  <a:lnTo>
                    <a:pt x="161414" y="67641"/>
                  </a:lnTo>
                  <a:lnTo>
                    <a:pt x="163715" y="40686"/>
                  </a:lnTo>
                  <a:lnTo>
                    <a:pt x="162690" y="26947"/>
                  </a:lnTo>
                  <a:lnTo>
                    <a:pt x="158498" y="16617"/>
                  </a:lnTo>
                  <a:lnTo>
                    <a:pt x="144481" y="2021"/>
                  </a:lnTo>
                  <a:lnTo>
                    <a:pt x="135830" y="0"/>
                  </a:lnTo>
                  <a:lnTo>
                    <a:pt x="116859" y="3994"/>
                  </a:lnTo>
                  <a:lnTo>
                    <a:pt x="76085" y="34027"/>
                  </a:lnTo>
                  <a:lnTo>
                    <a:pt x="29317" y="78499"/>
                  </a:lnTo>
                  <a:lnTo>
                    <a:pt x="8013" y="123570"/>
                  </a:lnTo>
                  <a:lnTo>
                    <a:pt x="0" y="145872"/>
                  </a:lnTo>
                  <a:lnTo>
                    <a:pt x="91" y="183747"/>
                  </a:lnTo>
                  <a:lnTo>
                    <a:pt x="7526" y="224605"/>
                  </a:lnTo>
                  <a:lnTo>
                    <a:pt x="28317" y="260758"/>
                  </a:lnTo>
                  <a:lnTo>
                    <a:pt x="62293" y="293696"/>
                  </a:lnTo>
                  <a:lnTo>
                    <a:pt x="101996" y="314504"/>
                  </a:lnTo>
                  <a:lnTo>
                    <a:pt x="148984" y="322490"/>
                  </a:lnTo>
                  <a:lnTo>
                    <a:pt x="176518" y="318118"/>
                  </a:lnTo>
                  <a:lnTo>
                    <a:pt x="235057" y="289298"/>
                  </a:lnTo>
                  <a:lnTo>
                    <a:pt x="244870" y="2837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645898" y="859523"/>
              <a:ext cx="333875" cy="298613"/>
            </a:xfrm>
            <a:custGeom>
              <a:avLst/>
              <a:gdLst/>
              <a:ahLst/>
              <a:cxnLst/>
              <a:rect l="0" t="0" r="0" b="0"/>
              <a:pathLst>
                <a:path w="333875" h="298613">
                  <a:moveTo>
                    <a:pt x="270703" y="77513"/>
                  </a:moveTo>
                  <a:lnTo>
                    <a:pt x="250460" y="33551"/>
                  </a:lnTo>
                  <a:lnTo>
                    <a:pt x="234800" y="19760"/>
                  </a:lnTo>
                  <a:lnTo>
                    <a:pt x="196151" y="1374"/>
                  </a:lnTo>
                  <a:lnTo>
                    <a:pt x="172448" y="0"/>
                  </a:lnTo>
                  <a:lnTo>
                    <a:pt x="132796" y="8923"/>
                  </a:lnTo>
                  <a:lnTo>
                    <a:pt x="77476" y="38488"/>
                  </a:lnTo>
                  <a:lnTo>
                    <a:pt x="38299" y="70888"/>
                  </a:lnTo>
                  <a:lnTo>
                    <a:pt x="16489" y="100897"/>
                  </a:lnTo>
                  <a:lnTo>
                    <a:pt x="3268" y="138904"/>
                  </a:lnTo>
                  <a:lnTo>
                    <a:pt x="0" y="178631"/>
                  </a:lnTo>
                  <a:lnTo>
                    <a:pt x="3382" y="202003"/>
                  </a:lnTo>
                  <a:lnTo>
                    <a:pt x="11904" y="220970"/>
                  </a:lnTo>
                  <a:lnTo>
                    <a:pt x="24660" y="237198"/>
                  </a:lnTo>
                  <a:lnTo>
                    <a:pt x="42028" y="252209"/>
                  </a:lnTo>
                  <a:lnTo>
                    <a:pt x="82715" y="268225"/>
                  </a:lnTo>
                  <a:lnTo>
                    <a:pt x="108774" y="270289"/>
                  </a:lnTo>
                  <a:lnTo>
                    <a:pt x="154099" y="262082"/>
                  </a:lnTo>
                  <a:lnTo>
                    <a:pt x="180652" y="246974"/>
                  </a:lnTo>
                  <a:lnTo>
                    <a:pt x="224877" y="192491"/>
                  </a:lnTo>
                  <a:lnTo>
                    <a:pt x="251946" y="135407"/>
                  </a:lnTo>
                  <a:lnTo>
                    <a:pt x="272891" y="80977"/>
                  </a:lnTo>
                  <a:lnTo>
                    <a:pt x="279180" y="69294"/>
                  </a:lnTo>
                  <a:lnTo>
                    <a:pt x="284543" y="65015"/>
                  </a:lnTo>
                  <a:lnTo>
                    <a:pt x="289289" y="65671"/>
                  </a:lnTo>
                  <a:lnTo>
                    <a:pt x="293622" y="69619"/>
                  </a:lnTo>
                  <a:lnTo>
                    <a:pt x="295317" y="89602"/>
                  </a:lnTo>
                  <a:lnTo>
                    <a:pt x="292463" y="144502"/>
                  </a:lnTo>
                  <a:lnTo>
                    <a:pt x="291899" y="201576"/>
                  </a:lnTo>
                  <a:lnTo>
                    <a:pt x="294141" y="247374"/>
                  </a:lnTo>
                  <a:lnTo>
                    <a:pt x="302957" y="268430"/>
                  </a:lnTo>
                  <a:lnTo>
                    <a:pt x="314674" y="282468"/>
                  </a:lnTo>
                  <a:lnTo>
                    <a:pt x="333874" y="2986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053472" y="869953"/>
              <a:ext cx="203135" cy="296720"/>
            </a:xfrm>
            <a:custGeom>
              <a:avLst/>
              <a:gdLst/>
              <a:ahLst/>
              <a:cxnLst/>
              <a:rect l="0" t="0" r="0" b="0"/>
              <a:pathLst>
                <a:path w="203135" h="296720">
                  <a:moveTo>
                    <a:pt x="189513" y="24969"/>
                  </a:moveTo>
                  <a:lnTo>
                    <a:pt x="171532" y="9328"/>
                  </a:lnTo>
                  <a:lnTo>
                    <a:pt x="154615" y="1250"/>
                  </a:lnTo>
                  <a:lnTo>
                    <a:pt x="135398" y="0"/>
                  </a:lnTo>
                  <a:lnTo>
                    <a:pt x="82864" y="12972"/>
                  </a:lnTo>
                  <a:lnTo>
                    <a:pt x="46519" y="31293"/>
                  </a:lnTo>
                  <a:lnTo>
                    <a:pt x="28084" y="48837"/>
                  </a:lnTo>
                  <a:lnTo>
                    <a:pt x="23402" y="59598"/>
                  </a:lnTo>
                  <a:lnTo>
                    <a:pt x="21319" y="84034"/>
                  </a:lnTo>
                  <a:lnTo>
                    <a:pt x="24741" y="94761"/>
                  </a:lnTo>
                  <a:lnTo>
                    <a:pt x="37902" y="112920"/>
                  </a:lnTo>
                  <a:lnTo>
                    <a:pt x="65043" y="130707"/>
                  </a:lnTo>
                  <a:lnTo>
                    <a:pt x="126506" y="154552"/>
                  </a:lnTo>
                  <a:lnTo>
                    <a:pt x="167318" y="169976"/>
                  </a:lnTo>
                  <a:lnTo>
                    <a:pt x="183938" y="181443"/>
                  </a:lnTo>
                  <a:lnTo>
                    <a:pt x="196004" y="197459"/>
                  </a:lnTo>
                  <a:lnTo>
                    <a:pt x="200859" y="206643"/>
                  </a:lnTo>
                  <a:lnTo>
                    <a:pt x="203134" y="229325"/>
                  </a:lnTo>
                  <a:lnTo>
                    <a:pt x="199076" y="252665"/>
                  </a:lnTo>
                  <a:lnTo>
                    <a:pt x="189474" y="270837"/>
                  </a:lnTo>
                  <a:lnTo>
                    <a:pt x="174287" y="283592"/>
                  </a:lnTo>
                  <a:lnTo>
                    <a:pt x="165325" y="288632"/>
                  </a:lnTo>
                  <a:lnTo>
                    <a:pt x="108912" y="296719"/>
                  </a:lnTo>
                  <a:lnTo>
                    <a:pt x="59826" y="295781"/>
                  </a:lnTo>
                  <a:lnTo>
                    <a:pt x="0" y="2776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345109" y="872273"/>
              <a:ext cx="212431" cy="263474"/>
            </a:xfrm>
            <a:custGeom>
              <a:avLst/>
              <a:gdLst/>
              <a:ahLst/>
              <a:cxnLst/>
              <a:rect l="0" t="0" r="0" b="0"/>
              <a:pathLst>
                <a:path w="212431" h="263474">
                  <a:moveTo>
                    <a:pt x="87389" y="64763"/>
                  </a:moveTo>
                  <a:lnTo>
                    <a:pt x="111108" y="20801"/>
                  </a:lnTo>
                  <a:lnTo>
                    <a:pt x="109051" y="14398"/>
                  </a:lnTo>
                  <a:lnTo>
                    <a:pt x="103000" y="10129"/>
                  </a:lnTo>
                  <a:lnTo>
                    <a:pt x="94287" y="7284"/>
                  </a:lnTo>
                  <a:lnTo>
                    <a:pt x="86138" y="7726"/>
                  </a:lnTo>
                  <a:lnTo>
                    <a:pt x="70845" y="14457"/>
                  </a:lnTo>
                  <a:lnTo>
                    <a:pt x="43493" y="36990"/>
                  </a:lnTo>
                  <a:lnTo>
                    <a:pt x="18750" y="71482"/>
                  </a:lnTo>
                  <a:lnTo>
                    <a:pt x="2190" y="116927"/>
                  </a:lnTo>
                  <a:lnTo>
                    <a:pt x="0" y="144099"/>
                  </a:lnTo>
                  <a:lnTo>
                    <a:pt x="8125" y="195728"/>
                  </a:lnTo>
                  <a:lnTo>
                    <a:pt x="23219" y="225880"/>
                  </a:lnTo>
                  <a:lnTo>
                    <a:pt x="48098" y="249632"/>
                  </a:lnTo>
                  <a:lnTo>
                    <a:pt x="70706" y="258061"/>
                  </a:lnTo>
                  <a:lnTo>
                    <a:pt x="123348" y="263473"/>
                  </a:lnTo>
                  <a:lnTo>
                    <a:pt x="147824" y="257974"/>
                  </a:lnTo>
                  <a:lnTo>
                    <a:pt x="178215" y="241724"/>
                  </a:lnTo>
                  <a:lnTo>
                    <a:pt x="186544" y="235379"/>
                  </a:lnTo>
                  <a:lnTo>
                    <a:pt x="198918" y="215852"/>
                  </a:lnTo>
                  <a:lnTo>
                    <a:pt x="207147" y="191575"/>
                  </a:lnTo>
                  <a:lnTo>
                    <a:pt x="212430" y="137862"/>
                  </a:lnTo>
                  <a:lnTo>
                    <a:pt x="210813" y="110120"/>
                  </a:lnTo>
                  <a:lnTo>
                    <a:pt x="190711" y="57302"/>
                  </a:lnTo>
                  <a:lnTo>
                    <a:pt x="176593" y="35711"/>
                  </a:lnTo>
                  <a:lnTo>
                    <a:pt x="148915" y="11572"/>
                  </a:lnTo>
                  <a:lnTo>
                    <a:pt x="128771" y="958"/>
                  </a:lnTo>
                  <a:lnTo>
                    <a:pt x="118487" y="0"/>
                  </a:lnTo>
                  <a:lnTo>
                    <a:pt x="76860" y="121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622011" y="867845"/>
              <a:ext cx="260672" cy="290291"/>
            </a:xfrm>
            <a:custGeom>
              <a:avLst/>
              <a:gdLst/>
              <a:ahLst/>
              <a:cxnLst/>
              <a:rect l="0" t="0" r="0" b="0"/>
              <a:pathLst>
                <a:path w="260672" h="290291">
                  <a:moveTo>
                    <a:pt x="0" y="16549"/>
                  </a:moveTo>
                  <a:lnTo>
                    <a:pt x="16767" y="10960"/>
                  </a:lnTo>
                  <a:lnTo>
                    <a:pt x="22876" y="12823"/>
                  </a:lnTo>
                  <a:lnTo>
                    <a:pt x="28119" y="17574"/>
                  </a:lnTo>
                  <a:lnTo>
                    <a:pt x="44939" y="50417"/>
                  </a:lnTo>
                  <a:lnTo>
                    <a:pt x="51120" y="100274"/>
                  </a:lnTo>
                  <a:lnTo>
                    <a:pt x="52191" y="148331"/>
                  </a:lnTo>
                  <a:lnTo>
                    <a:pt x="52508" y="198445"/>
                  </a:lnTo>
                  <a:lnTo>
                    <a:pt x="55735" y="254773"/>
                  </a:lnTo>
                  <a:lnTo>
                    <a:pt x="58696" y="269825"/>
                  </a:lnTo>
                  <a:lnTo>
                    <a:pt x="54956" y="250821"/>
                  </a:lnTo>
                  <a:lnTo>
                    <a:pt x="56219" y="192590"/>
                  </a:lnTo>
                  <a:lnTo>
                    <a:pt x="64230" y="142019"/>
                  </a:lnTo>
                  <a:lnTo>
                    <a:pt x="77133" y="93109"/>
                  </a:lnTo>
                  <a:lnTo>
                    <a:pt x="109246" y="30010"/>
                  </a:lnTo>
                  <a:lnTo>
                    <a:pt x="123033" y="12393"/>
                  </a:lnTo>
                  <a:lnTo>
                    <a:pt x="143198" y="3003"/>
                  </a:lnTo>
                  <a:lnTo>
                    <a:pt x="166589" y="0"/>
                  </a:lnTo>
                  <a:lnTo>
                    <a:pt x="188683" y="2565"/>
                  </a:lnTo>
                  <a:lnTo>
                    <a:pt x="197148" y="7226"/>
                  </a:lnTo>
                  <a:lnTo>
                    <a:pt x="228891" y="49680"/>
                  </a:lnTo>
                  <a:lnTo>
                    <a:pt x="243814" y="80178"/>
                  </a:lnTo>
                  <a:lnTo>
                    <a:pt x="252101" y="130330"/>
                  </a:lnTo>
                  <a:lnTo>
                    <a:pt x="260671" y="188416"/>
                  </a:lnTo>
                  <a:lnTo>
                    <a:pt x="259339" y="232419"/>
                  </a:lnTo>
                  <a:lnTo>
                    <a:pt x="252683" y="290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212982" y="894922"/>
              <a:ext cx="415610" cy="300215"/>
            </a:xfrm>
            <a:custGeom>
              <a:avLst/>
              <a:gdLst/>
              <a:ahLst/>
              <a:cxnLst/>
              <a:rect l="0" t="0" r="0" b="0"/>
              <a:pathLst>
                <a:path w="415610" h="300215">
                  <a:moveTo>
                    <a:pt x="40738" y="0"/>
                  </a:moveTo>
                  <a:lnTo>
                    <a:pt x="22780" y="62281"/>
                  </a:lnTo>
                  <a:lnTo>
                    <a:pt x="5589" y="124607"/>
                  </a:lnTo>
                  <a:lnTo>
                    <a:pt x="0" y="184925"/>
                  </a:lnTo>
                  <a:lnTo>
                    <a:pt x="2016" y="246925"/>
                  </a:lnTo>
                  <a:lnTo>
                    <a:pt x="8320" y="270012"/>
                  </a:lnTo>
                  <a:lnTo>
                    <a:pt x="18921" y="288071"/>
                  </a:lnTo>
                  <a:lnTo>
                    <a:pt x="27363" y="293823"/>
                  </a:lnTo>
                  <a:lnTo>
                    <a:pt x="49222" y="300214"/>
                  </a:lnTo>
                  <a:lnTo>
                    <a:pt x="82246" y="298223"/>
                  </a:lnTo>
                  <a:lnTo>
                    <a:pt x="100520" y="290081"/>
                  </a:lnTo>
                  <a:lnTo>
                    <a:pt x="108668" y="284634"/>
                  </a:lnTo>
                  <a:lnTo>
                    <a:pt x="152844" y="221670"/>
                  </a:lnTo>
                  <a:lnTo>
                    <a:pt x="172673" y="164626"/>
                  </a:lnTo>
                  <a:lnTo>
                    <a:pt x="191459" y="106167"/>
                  </a:lnTo>
                  <a:lnTo>
                    <a:pt x="193861" y="104704"/>
                  </a:lnTo>
                  <a:lnTo>
                    <a:pt x="206649" y="166898"/>
                  </a:lnTo>
                  <a:lnTo>
                    <a:pt x="223359" y="229805"/>
                  </a:lnTo>
                  <a:lnTo>
                    <a:pt x="244976" y="262673"/>
                  </a:lnTo>
                  <a:lnTo>
                    <a:pt x="279198" y="289049"/>
                  </a:lnTo>
                  <a:lnTo>
                    <a:pt x="305428" y="294973"/>
                  </a:lnTo>
                  <a:lnTo>
                    <a:pt x="331513" y="292536"/>
                  </a:lnTo>
                  <a:lnTo>
                    <a:pt x="354805" y="283654"/>
                  </a:lnTo>
                  <a:lnTo>
                    <a:pt x="382059" y="259911"/>
                  </a:lnTo>
                  <a:lnTo>
                    <a:pt x="399363" y="230649"/>
                  </a:lnTo>
                  <a:lnTo>
                    <a:pt x="414521" y="179745"/>
                  </a:lnTo>
                  <a:lnTo>
                    <a:pt x="415609" y="117697"/>
                  </a:lnTo>
                  <a:lnTo>
                    <a:pt x="404905" y="60034"/>
                  </a:lnTo>
                  <a:lnTo>
                    <a:pt x="398707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706445" y="768580"/>
              <a:ext cx="252685" cy="431670"/>
            </a:xfrm>
            <a:custGeom>
              <a:avLst/>
              <a:gdLst/>
              <a:ahLst/>
              <a:cxnLst/>
              <a:rect l="0" t="0" r="0" b="0"/>
              <a:pathLst>
                <a:path w="252685" h="431670">
                  <a:moveTo>
                    <a:pt x="0" y="0"/>
                  </a:moveTo>
                  <a:lnTo>
                    <a:pt x="8334" y="54145"/>
                  </a:lnTo>
                  <a:lnTo>
                    <a:pt x="10095" y="114681"/>
                  </a:lnTo>
                  <a:lnTo>
                    <a:pt x="10401" y="165651"/>
                  </a:lnTo>
                  <a:lnTo>
                    <a:pt x="16080" y="223387"/>
                  </a:lnTo>
                  <a:lnTo>
                    <a:pt x="19583" y="284948"/>
                  </a:lnTo>
                  <a:lnTo>
                    <a:pt x="20620" y="342052"/>
                  </a:lnTo>
                  <a:lnTo>
                    <a:pt x="26517" y="384839"/>
                  </a:lnTo>
                  <a:lnTo>
                    <a:pt x="28207" y="387581"/>
                  </a:lnTo>
                  <a:lnTo>
                    <a:pt x="36730" y="335078"/>
                  </a:lnTo>
                  <a:lnTo>
                    <a:pt x="46108" y="280607"/>
                  </a:lnTo>
                  <a:lnTo>
                    <a:pt x="56296" y="236781"/>
                  </a:lnTo>
                  <a:lnTo>
                    <a:pt x="77902" y="201569"/>
                  </a:lnTo>
                  <a:lnTo>
                    <a:pt x="99744" y="185903"/>
                  </a:lnTo>
                  <a:lnTo>
                    <a:pt x="112120" y="180087"/>
                  </a:lnTo>
                  <a:lnTo>
                    <a:pt x="123880" y="178550"/>
                  </a:lnTo>
                  <a:lnTo>
                    <a:pt x="146305" y="183081"/>
                  </a:lnTo>
                  <a:lnTo>
                    <a:pt x="173071" y="198786"/>
                  </a:lnTo>
                  <a:lnTo>
                    <a:pt x="185325" y="214691"/>
                  </a:lnTo>
                  <a:lnTo>
                    <a:pt x="213745" y="272161"/>
                  </a:lnTo>
                  <a:lnTo>
                    <a:pt x="230868" y="329884"/>
                  </a:lnTo>
                  <a:lnTo>
                    <a:pt x="239926" y="391676"/>
                  </a:lnTo>
                  <a:lnTo>
                    <a:pt x="252684" y="4316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980187" y="979150"/>
              <a:ext cx="178985" cy="189514"/>
            </a:xfrm>
            <a:custGeom>
              <a:avLst/>
              <a:gdLst/>
              <a:ahLst/>
              <a:cxnLst/>
              <a:rect l="0" t="0" r="0" b="0"/>
              <a:pathLst>
                <a:path w="178985" h="189514">
                  <a:moveTo>
                    <a:pt x="0" y="0"/>
                  </a:moveTo>
                  <a:lnTo>
                    <a:pt x="49498" y="55088"/>
                  </a:lnTo>
                  <a:lnTo>
                    <a:pt x="91279" y="116028"/>
                  </a:lnTo>
                  <a:lnTo>
                    <a:pt x="149935" y="170398"/>
                  </a:lnTo>
                  <a:lnTo>
                    <a:pt x="178984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111777" y="884394"/>
              <a:ext cx="116155" cy="515897"/>
            </a:xfrm>
            <a:custGeom>
              <a:avLst/>
              <a:gdLst/>
              <a:ahLst/>
              <a:cxnLst/>
              <a:rect l="0" t="0" r="0" b="0"/>
              <a:pathLst>
                <a:path w="116155" h="515897">
                  <a:moveTo>
                    <a:pt x="110565" y="0"/>
                  </a:moveTo>
                  <a:lnTo>
                    <a:pt x="116154" y="16767"/>
                  </a:lnTo>
                  <a:lnTo>
                    <a:pt x="115779" y="34358"/>
                  </a:lnTo>
                  <a:lnTo>
                    <a:pt x="106005" y="85425"/>
                  </a:lnTo>
                  <a:lnTo>
                    <a:pt x="96216" y="134756"/>
                  </a:lnTo>
                  <a:lnTo>
                    <a:pt x="82427" y="191695"/>
                  </a:lnTo>
                  <a:lnTo>
                    <a:pt x="71942" y="249301"/>
                  </a:lnTo>
                  <a:lnTo>
                    <a:pt x="57919" y="302578"/>
                  </a:lnTo>
                  <a:lnTo>
                    <a:pt x="38295" y="358076"/>
                  </a:lnTo>
                  <a:lnTo>
                    <a:pt x="14227" y="416958"/>
                  </a:lnTo>
                  <a:lnTo>
                    <a:pt x="3928" y="470530"/>
                  </a:lnTo>
                  <a:lnTo>
                    <a:pt x="0" y="491054"/>
                  </a:lnTo>
                  <a:lnTo>
                    <a:pt x="5280" y="5158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580312" y="915979"/>
              <a:ext cx="52642" cy="452727"/>
            </a:xfrm>
            <a:custGeom>
              <a:avLst/>
              <a:gdLst/>
              <a:ahLst/>
              <a:cxnLst/>
              <a:rect l="0" t="0" r="0" b="0"/>
              <a:pathLst>
                <a:path w="52642" h="452727">
                  <a:moveTo>
                    <a:pt x="0" y="0"/>
                  </a:moveTo>
                  <a:lnTo>
                    <a:pt x="14654" y="55141"/>
                  </a:lnTo>
                  <a:lnTo>
                    <a:pt x="19160" y="103556"/>
                  </a:lnTo>
                  <a:lnTo>
                    <a:pt x="26083" y="154946"/>
                  </a:lnTo>
                  <a:lnTo>
                    <a:pt x="29954" y="207217"/>
                  </a:lnTo>
                  <a:lnTo>
                    <a:pt x="36690" y="259750"/>
                  </a:lnTo>
                  <a:lnTo>
                    <a:pt x="40506" y="312359"/>
                  </a:lnTo>
                  <a:lnTo>
                    <a:pt x="42966" y="374133"/>
                  </a:lnTo>
                  <a:lnTo>
                    <a:pt x="50383" y="425156"/>
                  </a:lnTo>
                  <a:lnTo>
                    <a:pt x="52641" y="4527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590840" y="879866"/>
              <a:ext cx="297669" cy="299327"/>
            </a:xfrm>
            <a:custGeom>
              <a:avLst/>
              <a:gdLst/>
              <a:ahLst/>
              <a:cxnLst/>
              <a:rect l="0" t="0" r="0" b="0"/>
              <a:pathLst>
                <a:path w="297669" h="299327">
                  <a:moveTo>
                    <a:pt x="0" y="88756"/>
                  </a:moveTo>
                  <a:lnTo>
                    <a:pt x="9576" y="57474"/>
                  </a:lnTo>
                  <a:lnTo>
                    <a:pt x="20243" y="41317"/>
                  </a:lnTo>
                  <a:lnTo>
                    <a:pt x="35903" y="29457"/>
                  </a:lnTo>
                  <a:lnTo>
                    <a:pt x="80141" y="12312"/>
                  </a:lnTo>
                  <a:lnTo>
                    <a:pt x="141175" y="0"/>
                  </a:lnTo>
                  <a:lnTo>
                    <a:pt x="184029" y="5006"/>
                  </a:lnTo>
                  <a:lnTo>
                    <a:pt x="247022" y="33591"/>
                  </a:lnTo>
                  <a:lnTo>
                    <a:pt x="277002" y="59543"/>
                  </a:lnTo>
                  <a:lnTo>
                    <a:pt x="295114" y="95048"/>
                  </a:lnTo>
                  <a:lnTo>
                    <a:pt x="297668" y="118458"/>
                  </a:lnTo>
                  <a:lnTo>
                    <a:pt x="289776" y="162083"/>
                  </a:lnTo>
                  <a:lnTo>
                    <a:pt x="274722" y="199520"/>
                  </a:lnTo>
                  <a:lnTo>
                    <a:pt x="225849" y="252643"/>
                  </a:lnTo>
                  <a:lnTo>
                    <a:pt x="188371" y="273164"/>
                  </a:lnTo>
                  <a:lnTo>
                    <a:pt x="127411" y="294506"/>
                  </a:lnTo>
                  <a:lnTo>
                    <a:pt x="94756" y="299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948808" y="892126"/>
              <a:ext cx="242157" cy="272416"/>
            </a:xfrm>
            <a:custGeom>
              <a:avLst/>
              <a:gdLst/>
              <a:ahLst/>
              <a:cxnLst/>
              <a:rect l="0" t="0" r="0" b="0"/>
              <a:pathLst>
                <a:path w="242157" h="272416">
                  <a:moveTo>
                    <a:pt x="0" y="129138"/>
                  </a:moveTo>
                  <a:lnTo>
                    <a:pt x="57265" y="129138"/>
                  </a:lnTo>
                  <a:lnTo>
                    <a:pt x="118157" y="129138"/>
                  </a:lnTo>
                  <a:lnTo>
                    <a:pt x="155503" y="123549"/>
                  </a:lnTo>
                  <a:lnTo>
                    <a:pt x="183206" y="108895"/>
                  </a:lnTo>
                  <a:lnTo>
                    <a:pt x="206232" y="89735"/>
                  </a:lnTo>
                  <a:lnTo>
                    <a:pt x="214491" y="66782"/>
                  </a:lnTo>
                  <a:lnTo>
                    <a:pt x="216694" y="52472"/>
                  </a:lnTo>
                  <a:lnTo>
                    <a:pt x="212902" y="30334"/>
                  </a:lnTo>
                  <a:lnTo>
                    <a:pt x="208615" y="21155"/>
                  </a:lnTo>
                  <a:lnTo>
                    <a:pt x="194493" y="7836"/>
                  </a:lnTo>
                  <a:lnTo>
                    <a:pt x="185815" y="2647"/>
                  </a:lnTo>
                  <a:lnTo>
                    <a:pt x="163693" y="0"/>
                  </a:lnTo>
                  <a:lnTo>
                    <a:pt x="139433" y="3893"/>
                  </a:lnTo>
                  <a:lnTo>
                    <a:pt x="84567" y="31941"/>
                  </a:lnTo>
                  <a:lnTo>
                    <a:pt x="58333" y="57835"/>
                  </a:lnTo>
                  <a:lnTo>
                    <a:pt x="41330" y="87734"/>
                  </a:lnTo>
                  <a:lnTo>
                    <a:pt x="34474" y="124409"/>
                  </a:lnTo>
                  <a:lnTo>
                    <a:pt x="40562" y="184789"/>
                  </a:lnTo>
                  <a:lnTo>
                    <a:pt x="46494" y="210024"/>
                  </a:lnTo>
                  <a:lnTo>
                    <a:pt x="59269" y="229818"/>
                  </a:lnTo>
                  <a:lnTo>
                    <a:pt x="96066" y="261590"/>
                  </a:lnTo>
                  <a:lnTo>
                    <a:pt x="119515" y="269894"/>
                  </a:lnTo>
                  <a:lnTo>
                    <a:pt x="146705" y="272415"/>
                  </a:lnTo>
                  <a:lnTo>
                    <a:pt x="205580" y="264501"/>
                  </a:lnTo>
                  <a:lnTo>
                    <a:pt x="242156" y="2554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277765" y="901787"/>
              <a:ext cx="196184" cy="249525"/>
            </a:xfrm>
            <a:custGeom>
              <a:avLst/>
              <a:gdLst/>
              <a:ahLst/>
              <a:cxnLst/>
              <a:rect l="0" t="0" r="0" b="0"/>
              <a:pathLst>
                <a:path w="196184" h="249525">
                  <a:moveTo>
                    <a:pt x="71127" y="14192"/>
                  </a:moveTo>
                  <a:lnTo>
                    <a:pt x="54359" y="19781"/>
                  </a:lnTo>
                  <a:lnTo>
                    <a:pt x="43007" y="31884"/>
                  </a:lnTo>
                  <a:lnTo>
                    <a:pt x="6112" y="95364"/>
                  </a:lnTo>
                  <a:lnTo>
                    <a:pt x="0" y="140279"/>
                  </a:lnTo>
                  <a:lnTo>
                    <a:pt x="3778" y="179453"/>
                  </a:lnTo>
                  <a:lnTo>
                    <a:pt x="17896" y="213287"/>
                  </a:lnTo>
                  <a:lnTo>
                    <a:pt x="33431" y="228631"/>
                  </a:lnTo>
                  <a:lnTo>
                    <a:pt x="72000" y="248013"/>
                  </a:lnTo>
                  <a:lnTo>
                    <a:pt x="92572" y="249524"/>
                  </a:lnTo>
                  <a:lnTo>
                    <a:pt x="113413" y="245126"/>
                  </a:lnTo>
                  <a:lnTo>
                    <a:pt x="143708" y="229496"/>
                  </a:lnTo>
                  <a:lnTo>
                    <a:pt x="168021" y="208877"/>
                  </a:lnTo>
                  <a:lnTo>
                    <a:pt x="182821" y="190796"/>
                  </a:lnTo>
                  <a:lnTo>
                    <a:pt x="190959" y="167942"/>
                  </a:lnTo>
                  <a:lnTo>
                    <a:pt x="196183" y="115143"/>
                  </a:lnTo>
                  <a:lnTo>
                    <a:pt x="185910" y="73609"/>
                  </a:lnTo>
                  <a:lnTo>
                    <a:pt x="168047" y="37257"/>
                  </a:lnTo>
                  <a:lnTo>
                    <a:pt x="151637" y="21324"/>
                  </a:lnTo>
                  <a:lnTo>
                    <a:pt x="112506" y="1563"/>
                  </a:lnTo>
                  <a:lnTo>
                    <a:pt x="94977" y="0"/>
                  </a:lnTo>
                  <a:lnTo>
                    <a:pt x="71127" y="36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601576" y="947565"/>
              <a:ext cx="73700" cy="431669"/>
            </a:xfrm>
            <a:custGeom>
              <a:avLst/>
              <a:gdLst/>
              <a:ahLst/>
              <a:cxnLst/>
              <a:rect l="0" t="0" r="0" b="0"/>
              <a:pathLst>
                <a:path w="73700" h="431669">
                  <a:moveTo>
                    <a:pt x="0" y="0"/>
                  </a:moveTo>
                  <a:lnTo>
                    <a:pt x="14653" y="58617"/>
                  </a:lnTo>
                  <a:lnTo>
                    <a:pt x="20961" y="111621"/>
                  </a:lnTo>
                  <a:lnTo>
                    <a:pt x="29140" y="163338"/>
                  </a:lnTo>
                  <a:lnTo>
                    <a:pt x="36691" y="218008"/>
                  </a:lnTo>
                  <a:lnTo>
                    <a:pt x="40507" y="268536"/>
                  </a:lnTo>
                  <a:lnTo>
                    <a:pt x="49032" y="324445"/>
                  </a:lnTo>
                  <a:lnTo>
                    <a:pt x="57756" y="387681"/>
                  </a:lnTo>
                  <a:lnTo>
                    <a:pt x="73699" y="431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654218" y="922294"/>
              <a:ext cx="255138" cy="258252"/>
            </a:xfrm>
            <a:custGeom>
              <a:avLst/>
              <a:gdLst/>
              <a:ahLst/>
              <a:cxnLst/>
              <a:rect l="0" t="0" r="0" b="0"/>
              <a:pathLst>
                <a:path w="255138" h="258252">
                  <a:moveTo>
                    <a:pt x="0" y="109499"/>
                  </a:moveTo>
                  <a:lnTo>
                    <a:pt x="5589" y="81553"/>
                  </a:lnTo>
                  <a:lnTo>
                    <a:pt x="17691" y="61593"/>
                  </a:lnTo>
                  <a:lnTo>
                    <a:pt x="56878" y="23555"/>
                  </a:lnTo>
                  <a:lnTo>
                    <a:pt x="98713" y="5261"/>
                  </a:lnTo>
                  <a:lnTo>
                    <a:pt x="123420" y="0"/>
                  </a:lnTo>
                  <a:lnTo>
                    <a:pt x="184189" y="9017"/>
                  </a:lnTo>
                  <a:lnTo>
                    <a:pt x="219521" y="29813"/>
                  </a:lnTo>
                  <a:lnTo>
                    <a:pt x="235215" y="48347"/>
                  </a:lnTo>
                  <a:lnTo>
                    <a:pt x="254823" y="88841"/>
                  </a:lnTo>
                  <a:lnTo>
                    <a:pt x="255137" y="131324"/>
                  </a:lnTo>
                  <a:lnTo>
                    <a:pt x="242233" y="169778"/>
                  </a:lnTo>
                  <a:lnTo>
                    <a:pt x="218001" y="197809"/>
                  </a:lnTo>
                  <a:lnTo>
                    <a:pt x="156595" y="235454"/>
                  </a:lnTo>
                  <a:lnTo>
                    <a:pt x="101512" y="258251"/>
                  </a:lnTo>
                  <a:lnTo>
                    <a:pt x="40910" y="257885"/>
                  </a:lnTo>
                  <a:lnTo>
                    <a:pt x="21057" y="2568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917431" y="736995"/>
              <a:ext cx="73700" cy="442198"/>
            </a:xfrm>
            <a:custGeom>
              <a:avLst/>
              <a:gdLst/>
              <a:ahLst/>
              <a:cxnLst/>
              <a:rect l="0" t="0" r="0" b="0"/>
              <a:pathLst>
                <a:path w="73700" h="442198">
                  <a:moveTo>
                    <a:pt x="0" y="0"/>
                  </a:moveTo>
                  <a:lnTo>
                    <a:pt x="11178" y="16767"/>
                  </a:lnTo>
                  <a:lnTo>
                    <a:pt x="20275" y="68346"/>
                  </a:lnTo>
                  <a:lnTo>
                    <a:pt x="29004" y="120995"/>
                  </a:lnTo>
                  <a:lnTo>
                    <a:pt x="36664" y="175848"/>
                  </a:lnTo>
                  <a:lnTo>
                    <a:pt x="40499" y="226408"/>
                  </a:lnTo>
                  <a:lnTo>
                    <a:pt x="49030" y="283498"/>
                  </a:lnTo>
                  <a:lnTo>
                    <a:pt x="55048" y="345555"/>
                  </a:lnTo>
                  <a:lnTo>
                    <a:pt x="67155" y="403220"/>
                  </a:lnTo>
                  <a:lnTo>
                    <a:pt x="73699" y="442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043773" y="923395"/>
              <a:ext cx="284270" cy="306236"/>
            </a:xfrm>
            <a:custGeom>
              <a:avLst/>
              <a:gdLst/>
              <a:ahLst/>
              <a:cxnLst/>
              <a:rect l="0" t="0" r="0" b="0"/>
              <a:pathLst>
                <a:path w="284270" h="306236">
                  <a:moveTo>
                    <a:pt x="0" y="192626"/>
                  </a:moveTo>
                  <a:lnTo>
                    <a:pt x="26386" y="176985"/>
                  </a:lnTo>
                  <a:lnTo>
                    <a:pt x="88901" y="157782"/>
                  </a:lnTo>
                  <a:lnTo>
                    <a:pt x="142949" y="141203"/>
                  </a:lnTo>
                  <a:lnTo>
                    <a:pt x="193866" y="102233"/>
                  </a:lnTo>
                  <a:lnTo>
                    <a:pt x="211209" y="74986"/>
                  </a:lnTo>
                  <a:lnTo>
                    <a:pt x="213583" y="54943"/>
                  </a:lnTo>
                  <a:lnTo>
                    <a:pt x="209570" y="35507"/>
                  </a:lnTo>
                  <a:lnTo>
                    <a:pt x="199987" y="19070"/>
                  </a:lnTo>
                  <a:lnTo>
                    <a:pt x="184808" y="7085"/>
                  </a:lnTo>
                  <a:lnTo>
                    <a:pt x="175849" y="2252"/>
                  </a:lnTo>
                  <a:lnTo>
                    <a:pt x="153413" y="0"/>
                  </a:lnTo>
                  <a:lnTo>
                    <a:pt x="127845" y="4069"/>
                  </a:lnTo>
                  <a:lnTo>
                    <a:pt x="100883" y="13676"/>
                  </a:lnTo>
                  <a:lnTo>
                    <a:pt x="79542" y="28865"/>
                  </a:lnTo>
                  <a:lnTo>
                    <a:pt x="46777" y="61622"/>
                  </a:lnTo>
                  <a:lnTo>
                    <a:pt x="30497" y="100257"/>
                  </a:lnTo>
                  <a:lnTo>
                    <a:pt x="15685" y="157309"/>
                  </a:lnTo>
                  <a:lnTo>
                    <a:pt x="12820" y="185508"/>
                  </a:lnTo>
                  <a:lnTo>
                    <a:pt x="22385" y="227692"/>
                  </a:lnTo>
                  <a:lnTo>
                    <a:pt x="40037" y="264237"/>
                  </a:lnTo>
                  <a:lnTo>
                    <a:pt x="59518" y="283335"/>
                  </a:lnTo>
                  <a:lnTo>
                    <a:pt x="83774" y="297282"/>
                  </a:lnTo>
                  <a:lnTo>
                    <a:pt x="137473" y="306235"/>
                  </a:lnTo>
                  <a:lnTo>
                    <a:pt x="193141" y="302415"/>
                  </a:lnTo>
                  <a:lnTo>
                    <a:pt x="246350" y="293656"/>
                  </a:lnTo>
                  <a:lnTo>
                    <a:pt x="284269" y="2873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650286" y="921671"/>
              <a:ext cx="256825" cy="295229"/>
            </a:xfrm>
            <a:custGeom>
              <a:avLst/>
              <a:gdLst/>
              <a:ahLst/>
              <a:cxnLst/>
              <a:rect l="0" t="0" r="0" b="0"/>
              <a:pathLst>
                <a:path w="256825" h="295229">
                  <a:moveTo>
                    <a:pt x="151539" y="57479"/>
                  </a:moveTo>
                  <a:lnTo>
                    <a:pt x="157128" y="40712"/>
                  </a:lnTo>
                  <a:lnTo>
                    <a:pt x="156752" y="23121"/>
                  </a:lnTo>
                  <a:lnTo>
                    <a:pt x="155015" y="13517"/>
                  </a:lnTo>
                  <a:lnTo>
                    <a:pt x="148007" y="7114"/>
                  </a:lnTo>
                  <a:lnTo>
                    <a:pt x="124623" y="0"/>
                  </a:lnTo>
                  <a:lnTo>
                    <a:pt x="100972" y="3077"/>
                  </a:lnTo>
                  <a:lnTo>
                    <a:pt x="78762" y="13413"/>
                  </a:lnTo>
                  <a:lnTo>
                    <a:pt x="47697" y="40133"/>
                  </a:lnTo>
                  <a:lnTo>
                    <a:pt x="24325" y="77166"/>
                  </a:lnTo>
                  <a:lnTo>
                    <a:pt x="5354" y="134721"/>
                  </a:lnTo>
                  <a:lnTo>
                    <a:pt x="0" y="166678"/>
                  </a:lnTo>
                  <a:lnTo>
                    <a:pt x="4733" y="209807"/>
                  </a:lnTo>
                  <a:lnTo>
                    <a:pt x="14542" y="233975"/>
                  </a:lnTo>
                  <a:lnTo>
                    <a:pt x="38808" y="261723"/>
                  </a:lnTo>
                  <a:lnTo>
                    <a:pt x="73813" y="284762"/>
                  </a:lnTo>
                  <a:lnTo>
                    <a:pt x="113822" y="295228"/>
                  </a:lnTo>
                  <a:lnTo>
                    <a:pt x="160901" y="292740"/>
                  </a:lnTo>
                  <a:lnTo>
                    <a:pt x="217484" y="279004"/>
                  </a:lnTo>
                  <a:lnTo>
                    <a:pt x="256824" y="2680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889484" y="944546"/>
              <a:ext cx="312424" cy="276761"/>
            </a:xfrm>
            <a:custGeom>
              <a:avLst/>
              <a:gdLst/>
              <a:ahLst/>
              <a:cxnLst/>
              <a:rect l="0" t="0" r="0" b="0"/>
              <a:pathLst>
                <a:path w="312424" h="276761">
                  <a:moveTo>
                    <a:pt x="249252" y="13547"/>
                  </a:moveTo>
                  <a:lnTo>
                    <a:pt x="226895" y="2369"/>
                  </a:lnTo>
                  <a:lnTo>
                    <a:pt x="200321" y="0"/>
                  </a:lnTo>
                  <a:lnTo>
                    <a:pt x="152476" y="5244"/>
                  </a:lnTo>
                  <a:lnTo>
                    <a:pt x="122012" y="12197"/>
                  </a:lnTo>
                  <a:lnTo>
                    <a:pt x="64329" y="47959"/>
                  </a:lnTo>
                  <a:lnTo>
                    <a:pt x="20871" y="95041"/>
                  </a:lnTo>
                  <a:lnTo>
                    <a:pt x="8150" y="117617"/>
                  </a:lnTo>
                  <a:lnTo>
                    <a:pt x="0" y="155647"/>
                  </a:lnTo>
                  <a:lnTo>
                    <a:pt x="3174" y="190962"/>
                  </a:lnTo>
                  <a:lnTo>
                    <a:pt x="11593" y="209771"/>
                  </a:lnTo>
                  <a:lnTo>
                    <a:pt x="17113" y="218063"/>
                  </a:lnTo>
                  <a:lnTo>
                    <a:pt x="47239" y="240911"/>
                  </a:lnTo>
                  <a:lnTo>
                    <a:pt x="85801" y="251320"/>
                  </a:lnTo>
                  <a:lnTo>
                    <a:pt x="121274" y="248815"/>
                  </a:lnTo>
                  <a:lnTo>
                    <a:pt x="159600" y="235075"/>
                  </a:lnTo>
                  <a:lnTo>
                    <a:pt x="180552" y="219628"/>
                  </a:lnTo>
                  <a:lnTo>
                    <a:pt x="213065" y="181117"/>
                  </a:lnTo>
                  <a:lnTo>
                    <a:pt x="237656" y="117791"/>
                  </a:lnTo>
                  <a:lnTo>
                    <a:pt x="242928" y="91463"/>
                  </a:lnTo>
                  <a:lnTo>
                    <a:pt x="241373" y="68064"/>
                  </a:lnTo>
                  <a:lnTo>
                    <a:pt x="240490" y="65100"/>
                  </a:lnTo>
                  <a:lnTo>
                    <a:pt x="238879" y="118308"/>
                  </a:lnTo>
                  <a:lnTo>
                    <a:pt x="241109" y="158321"/>
                  </a:lnTo>
                  <a:lnTo>
                    <a:pt x="258519" y="210644"/>
                  </a:lnTo>
                  <a:lnTo>
                    <a:pt x="279159" y="255121"/>
                  </a:lnTo>
                  <a:lnTo>
                    <a:pt x="292180" y="267143"/>
                  </a:lnTo>
                  <a:lnTo>
                    <a:pt x="312423" y="2767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9265078" y="954374"/>
              <a:ext cx="357970" cy="235347"/>
            </a:xfrm>
            <a:custGeom>
              <a:avLst/>
              <a:gdLst/>
              <a:ahLst/>
              <a:cxnLst/>
              <a:rect l="0" t="0" r="0" b="0"/>
              <a:pathLst>
                <a:path w="357970" h="235347">
                  <a:moveTo>
                    <a:pt x="0" y="14248"/>
                  </a:moveTo>
                  <a:lnTo>
                    <a:pt x="17958" y="76528"/>
                  </a:lnTo>
                  <a:lnTo>
                    <a:pt x="28547" y="130579"/>
                  </a:lnTo>
                  <a:lnTo>
                    <a:pt x="36574" y="186315"/>
                  </a:lnTo>
                  <a:lnTo>
                    <a:pt x="41020" y="233027"/>
                  </a:lnTo>
                  <a:lnTo>
                    <a:pt x="41628" y="225737"/>
                  </a:lnTo>
                  <a:lnTo>
                    <a:pt x="33716" y="169985"/>
                  </a:lnTo>
                  <a:lnTo>
                    <a:pt x="32006" y="110002"/>
                  </a:lnTo>
                  <a:lnTo>
                    <a:pt x="37299" y="64716"/>
                  </a:lnTo>
                  <a:lnTo>
                    <a:pt x="46213" y="42137"/>
                  </a:lnTo>
                  <a:lnTo>
                    <a:pt x="71000" y="8578"/>
                  </a:lnTo>
                  <a:lnTo>
                    <a:pt x="78919" y="4619"/>
                  </a:lnTo>
                  <a:lnTo>
                    <a:pt x="97076" y="3339"/>
                  </a:lnTo>
                  <a:lnTo>
                    <a:pt x="105662" y="6975"/>
                  </a:lnTo>
                  <a:lnTo>
                    <a:pt x="128924" y="28861"/>
                  </a:lnTo>
                  <a:lnTo>
                    <a:pt x="164824" y="83546"/>
                  </a:lnTo>
                  <a:lnTo>
                    <a:pt x="184593" y="143663"/>
                  </a:lnTo>
                  <a:lnTo>
                    <a:pt x="196643" y="194879"/>
                  </a:lnTo>
                  <a:lnTo>
                    <a:pt x="198531" y="211512"/>
                  </a:lnTo>
                  <a:lnTo>
                    <a:pt x="201079" y="153551"/>
                  </a:lnTo>
                  <a:lnTo>
                    <a:pt x="214678" y="93207"/>
                  </a:lnTo>
                  <a:lnTo>
                    <a:pt x="236641" y="39637"/>
                  </a:lnTo>
                  <a:lnTo>
                    <a:pt x="249844" y="16173"/>
                  </a:lnTo>
                  <a:lnTo>
                    <a:pt x="258979" y="8512"/>
                  </a:lnTo>
                  <a:lnTo>
                    <a:pt x="281608" y="0"/>
                  </a:lnTo>
                  <a:lnTo>
                    <a:pt x="291854" y="70"/>
                  </a:lnTo>
                  <a:lnTo>
                    <a:pt x="309477" y="6387"/>
                  </a:lnTo>
                  <a:lnTo>
                    <a:pt x="321990" y="20113"/>
                  </a:lnTo>
                  <a:lnTo>
                    <a:pt x="339554" y="57520"/>
                  </a:lnTo>
                  <a:lnTo>
                    <a:pt x="346402" y="120610"/>
                  </a:lnTo>
                  <a:lnTo>
                    <a:pt x="347235" y="175898"/>
                  </a:lnTo>
                  <a:lnTo>
                    <a:pt x="357969" y="2353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9696748" y="863540"/>
              <a:ext cx="263212" cy="332255"/>
            </a:xfrm>
            <a:custGeom>
              <a:avLst/>
              <a:gdLst/>
              <a:ahLst/>
              <a:cxnLst/>
              <a:rect l="0" t="0" r="0" b="0"/>
              <a:pathLst>
                <a:path w="263212" h="332255">
                  <a:moveTo>
                    <a:pt x="0" y="220895"/>
                  </a:moveTo>
                  <a:lnTo>
                    <a:pt x="43962" y="200652"/>
                  </a:lnTo>
                  <a:lnTo>
                    <a:pt x="105447" y="160997"/>
                  </a:lnTo>
                  <a:lnTo>
                    <a:pt x="153815" y="119099"/>
                  </a:lnTo>
                  <a:lnTo>
                    <a:pt x="169707" y="92467"/>
                  </a:lnTo>
                  <a:lnTo>
                    <a:pt x="181824" y="62350"/>
                  </a:lnTo>
                  <a:lnTo>
                    <a:pt x="181645" y="25610"/>
                  </a:lnTo>
                  <a:lnTo>
                    <a:pt x="177249" y="15836"/>
                  </a:lnTo>
                  <a:lnTo>
                    <a:pt x="163005" y="1856"/>
                  </a:lnTo>
                  <a:lnTo>
                    <a:pt x="153124" y="0"/>
                  </a:lnTo>
                  <a:lnTo>
                    <a:pt x="129665" y="4176"/>
                  </a:lnTo>
                  <a:lnTo>
                    <a:pt x="86054" y="25922"/>
                  </a:lnTo>
                  <a:lnTo>
                    <a:pt x="69051" y="39094"/>
                  </a:lnTo>
                  <a:lnTo>
                    <a:pt x="40242" y="82255"/>
                  </a:lnTo>
                  <a:lnTo>
                    <a:pt x="18225" y="136434"/>
                  </a:lnTo>
                  <a:lnTo>
                    <a:pt x="5982" y="193206"/>
                  </a:lnTo>
                  <a:lnTo>
                    <a:pt x="12403" y="243762"/>
                  </a:lnTo>
                  <a:lnTo>
                    <a:pt x="20720" y="269663"/>
                  </a:lnTo>
                  <a:lnTo>
                    <a:pt x="45133" y="302805"/>
                  </a:lnTo>
                  <a:lnTo>
                    <a:pt x="64512" y="320081"/>
                  </a:lnTo>
                  <a:lnTo>
                    <a:pt x="87943" y="329318"/>
                  </a:lnTo>
                  <a:lnTo>
                    <a:pt x="113955" y="332254"/>
                  </a:lnTo>
                  <a:lnTo>
                    <a:pt x="168781" y="324607"/>
                  </a:lnTo>
                  <a:lnTo>
                    <a:pt x="213785" y="308947"/>
                  </a:lnTo>
                  <a:lnTo>
                    <a:pt x="263211" y="2840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47482" y="1484518"/>
            <a:ext cx="6780353" cy="610654"/>
            <a:chOff x="547482" y="1484518"/>
            <a:chExt cx="6780353" cy="610654"/>
          </a:xfrm>
        </p:grpSpPr>
        <p:sp>
          <p:nvSpPr>
            <p:cNvPr id="28" name="Freeform 27"/>
            <p:cNvSpPr/>
            <p:nvPr/>
          </p:nvSpPr>
          <p:spPr>
            <a:xfrm>
              <a:off x="673824" y="1516104"/>
              <a:ext cx="73700" cy="579068"/>
            </a:xfrm>
            <a:custGeom>
              <a:avLst/>
              <a:gdLst/>
              <a:ahLst/>
              <a:cxnLst/>
              <a:rect l="0" t="0" r="0" b="0"/>
              <a:pathLst>
                <a:path w="73700" h="579068">
                  <a:moveTo>
                    <a:pt x="0" y="0"/>
                  </a:moveTo>
                  <a:lnTo>
                    <a:pt x="0" y="57264"/>
                  </a:lnTo>
                  <a:lnTo>
                    <a:pt x="3119" y="109774"/>
                  </a:lnTo>
                  <a:lnTo>
                    <a:pt x="8333" y="163547"/>
                  </a:lnTo>
                  <a:lnTo>
                    <a:pt x="15684" y="218049"/>
                  </a:lnTo>
                  <a:lnTo>
                    <a:pt x="25054" y="274137"/>
                  </a:lnTo>
                  <a:lnTo>
                    <a:pt x="35239" y="337029"/>
                  </a:lnTo>
                  <a:lnTo>
                    <a:pt x="45666" y="394528"/>
                  </a:lnTo>
                  <a:lnTo>
                    <a:pt x="56165" y="448610"/>
                  </a:lnTo>
                  <a:lnTo>
                    <a:pt x="62957" y="509711"/>
                  </a:lnTo>
                  <a:lnTo>
                    <a:pt x="71231" y="553669"/>
                  </a:lnTo>
                  <a:lnTo>
                    <a:pt x="73699" y="5790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47482" y="1853016"/>
              <a:ext cx="252685" cy="10529"/>
            </a:xfrm>
            <a:custGeom>
              <a:avLst/>
              <a:gdLst/>
              <a:ahLst/>
              <a:cxnLst/>
              <a:rect l="0" t="0" r="0" b="0"/>
              <a:pathLst>
                <a:path w="252685" h="10529">
                  <a:moveTo>
                    <a:pt x="0" y="10528"/>
                  </a:moveTo>
                  <a:lnTo>
                    <a:pt x="58617" y="10528"/>
                  </a:lnTo>
                  <a:lnTo>
                    <a:pt x="121196" y="10528"/>
                  </a:lnTo>
                  <a:lnTo>
                    <a:pt x="173690" y="9358"/>
                  </a:lnTo>
                  <a:lnTo>
                    <a:pt x="235000" y="2195"/>
                  </a:lnTo>
                  <a:lnTo>
                    <a:pt x="25268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44768" y="1810902"/>
              <a:ext cx="162656" cy="276737"/>
            </a:xfrm>
            <a:custGeom>
              <a:avLst/>
              <a:gdLst/>
              <a:ahLst/>
              <a:cxnLst/>
              <a:rect l="0" t="0" r="0" b="0"/>
              <a:pathLst>
                <a:path w="162656" h="276737">
                  <a:moveTo>
                    <a:pt x="81740" y="0"/>
                  </a:moveTo>
                  <a:lnTo>
                    <a:pt x="57693" y="17980"/>
                  </a:lnTo>
                  <a:lnTo>
                    <a:pt x="37440" y="44322"/>
                  </a:lnTo>
                  <a:lnTo>
                    <a:pt x="10107" y="100636"/>
                  </a:lnTo>
                  <a:lnTo>
                    <a:pt x="0" y="162122"/>
                  </a:lnTo>
                  <a:lnTo>
                    <a:pt x="1123" y="217421"/>
                  </a:lnTo>
                  <a:lnTo>
                    <a:pt x="7305" y="239351"/>
                  </a:lnTo>
                  <a:lnTo>
                    <a:pt x="17852" y="256896"/>
                  </a:lnTo>
                  <a:lnTo>
                    <a:pt x="33458" y="269374"/>
                  </a:lnTo>
                  <a:lnTo>
                    <a:pt x="42533" y="274339"/>
                  </a:lnTo>
                  <a:lnTo>
                    <a:pt x="65095" y="276736"/>
                  </a:lnTo>
                  <a:lnTo>
                    <a:pt x="88380" y="272732"/>
                  </a:lnTo>
                  <a:lnTo>
                    <a:pt x="135488" y="244607"/>
                  </a:lnTo>
                  <a:lnTo>
                    <a:pt x="149692" y="224918"/>
                  </a:lnTo>
                  <a:lnTo>
                    <a:pt x="158734" y="200569"/>
                  </a:lnTo>
                  <a:lnTo>
                    <a:pt x="162655" y="160553"/>
                  </a:lnTo>
                  <a:lnTo>
                    <a:pt x="154092" y="108230"/>
                  </a:lnTo>
                  <a:lnTo>
                    <a:pt x="141392" y="74572"/>
                  </a:lnTo>
                  <a:lnTo>
                    <a:pt x="135546" y="63752"/>
                  </a:lnTo>
                  <a:lnTo>
                    <a:pt x="119692" y="48611"/>
                  </a:lnTo>
                  <a:lnTo>
                    <a:pt x="87916" y="33510"/>
                  </a:lnTo>
                  <a:lnTo>
                    <a:pt x="50154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248527" y="1516104"/>
              <a:ext cx="214935" cy="494840"/>
            </a:xfrm>
            <a:custGeom>
              <a:avLst/>
              <a:gdLst/>
              <a:ahLst/>
              <a:cxnLst/>
              <a:rect l="0" t="0" r="0" b="0"/>
              <a:pathLst>
                <a:path w="214935" h="494840">
                  <a:moveTo>
                    <a:pt x="214934" y="0"/>
                  </a:moveTo>
                  <a:lnTo>
                    <a:pt x="185626" y="55141"/>
                  </a:lnTo>
                  <a:lnTo>
                    <a:pt x="159847" y="109145"/>
                  </a:lnTo>
                  <a:lnTo>
                    <a:pt x="135336" y="165059"/>
                  </a:lnTo>
                  <a:lnTo>
                    <a:pt x="102316" y="220651"/>
                  </a:lnTo>
                  <a:lnTo>
                    <a:pt x="78947" y="282015"/>
                  </a:lnTo>
                  <a:lnTo>
                    <a:pt x="53397" y="343850"/>
                  </a:lnTo>
                  <a:lnTo>
                    <a:pt x="33504" y="395084"/>
                  </a:lnTo>
                  <a:lnTo>
                    <a:pt x="12980" y="449658"/>
                  </a:lnTo>
                  <a:lnTo>
                    <a:pt x="0" y="489554"/>
                  </a:lnTo>
                  <a:lnTo>
                    <a:pt x="285" y="492486"/>
                  </a:lnTo>
                  <a:lnTo>
                    <a:pt x="4364" y="4948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463461" y="1484518"/>
              <a:ext cx="99437" cy="473784"/>
            </a:xfrm>
            <a:custGeom>
              <a:avLst/>
              <a:gdLst/>
              <a:ahLst/>
              <a:cxnLst/>
              <a:rect l="0" t="0" r="0" b="0"/>
              <a:pathLst>
                <a:path w="99437" h="473784">
                  <a:moveTo>
                    <a:pt x="0" y="0"/>
                  </a:moveTo>
                  <a:lnTo>
                    <a:pt x="16789" y="56215"/>
                  </a:lnTo>
                  <a:lnTo>
                    <a:pt x="23334" y="117906"/>
                  </a:lnTo>
                  <a:lnTo>
                    <a:pt x="35545" y="175238"/>
                  </a:lnTo>
                  <a:lnTo>
                    <a:pt x="49222" y="234830"/>
                  </a:lnTo>
                  <a:lnTo>
                    <a:pt x="63189" y="289062"/>
                  </a:lnTo>
                  <a:lnTo>
                    <a:pt x="77213" y="349817"/>
                  </a:lnTo>
                  <a:lnTo>
                    <a:pt x="94757" y="409538"/>
                  </a:lnTo>
                  <a:lnTo>
                    <a:pt x="99436" y="431191"/>
                  </a:lnTo>
                  <a:lnTo>
                    <a:pt x="94757" y="4737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337119" y="1758259"/>
              <a:ext cx="284271" cy="21058"/>
            </a:xfrm>
            <a:custGeom>
              <a:avLst/>
              <a:gdLst/>
              <a:ahLst/>
              <a:cxnLst/>
              <a:rect l="0" t="0" r="0" b="0"/>
              <a:pathLst>
                <a:path w="284271" h="21058">
                  <a:moveTo>
                    <a:pt x="0" y="21057"/>
                  </a:moveTo>
                  <a:lnTo>
                    <a:pt x="58617" y="15468"/>
                  </a:lnTo>
                  <a:lnTo>
                    <a:pt x="121197" y="11504"/>
                  </a:lnTo>
                  <a:lnTo>
                    <a:pt x="183644" y="7602"/>
                  </a:lnTo>
                  <a:lnTo>
                    <a:pt x="228718" y="2253"/>
                  </a:lnTo>
                  <a:lnTo>
                    <a:pt x="2842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695281" y="1663503"/>
              <a:ext cx="347249" cy="294799"/>
            </a:xfrm>
            <a:custGeom>
              <a:avLst/>
              <a:gdLst/>
              <a:ahLst/>
              <a:cxnLst/>
              <a:rect l="0" t="0" r="0" b="0"/>
              <a:pathLst>
                <a:path w="347249" h="294799">
                  <a:moveTo>
                    <a:pt x="10336" y="0"/>
                  </a:moveTo>
                  <a:lnTo>
                    <a:pt x="3100" y="28726"/>
                  </a:lnTo>
                  <a:lnTo>
                    <a:pt x="458" y="92112"/>
                  </a:lnTo>
                  <a:lnTo>
                    <a:pt x="0" y="139206"/>
                  </a:lnTo>
                  <a:lnTo>
                    <a:pt x="5434" y="201932"/>
                  </a:lnTo>
                  <a:lnTo>
                    <a:pt x="17773" y="258213"/>
                  </a:lnTo>
                  <a:lnTo>
                    <a:pt x="24560" y="282047"/>
                  </a:lnTo>
                  <a:lnTo>
                    <a:pt x="26837" y="283958"/>
                  </a:lnTo>
                  <a:lnTo>
                    <a:pt x="29368" y="270483"/>
                  </a:lnTo>
                  <a:lnTo>
                    <a:pt x="23757" y="221408"/>
                  </a:lnTo>
                  <a:lnTo>
                    <a:pt x="21721" y="173487"/>
                  </a:lnTo>
                  <a:lnTo>
                    <a:pt x="24153" y="111131"/>
                  </a:lnTo>
                  <a:lnTo>
                    <a:pt x="30515" y="87996"/>
                  </a:lnTo>
                  <a:lnTo>
                    <a:pt x="41141" y="69915"/>
                  </a:lnTo>
                  <a:lnTo>
                    <a:pt x="56782" y="57199"/>
                  </a:lnTo>
                  <a:lnTo>
                    <a:pt x="65867" y="52171"/>
                  </a:lnTo>
                  <a:lnTo>
                    <a:pt x="75432" y="51158"/>
                  </a:lnTo>
                  <a:lnTo>
                    <a:pt x="95419" y="56272"/>
                  </a:lnTo>
                  <a:lnTo>
                    <a:pt x="112881" y="72583"/>
                  </a:lnTo>
                  <a:lnTo>
                    <a:pt x="132746" y="108073"/>
                  </a:lnTo>
                  <a:lnTo>
                    <a:pt x="153707" y="168606"/>
                  </a:lnTo>
                  <a:lnTo>
                    <a:pt x="165041" y="221821"/>
                  </a:lnTo>
                  <a:lnTo>
                    <a:pt x="167627" y="277393"/>
                  </a:lnTo>
                  <a:lnTo>
                    <a:pt x="166669" y="282025"/>
                  </a:lnTo>
                  <a:lnTo>
                    <a:pt x="164861" y="280433"/>
                  </a:lnTo>
                  <a:lnTo>
                    <a:pt x="160902" y="266187"/>
                  </a:lnTo>
                  <a:lnTo>
                    <a:pt x="158360" y="215793"/>
                  </a:lnTo>
                  <a:lnTo>
                    <a:pt x="163447" y="155449"/>
                  </a:lnTo>
                  <a:lnTo>
                    <a:pt x="176887" y="100809"/>
                  </a:lnTo>
                  <a:lnTo>
                    <a:pt x="188084" y="81459"/>
                  </a:lnTo>
                  <a:lnTo>
                    <a:pt x="203978" y="68179"/>
                  </a:lnTo>
                  <a:lnTo>
                    <a:pt x="213130" y="63000"/>
                  </a:lnTo>
                  <a:lnTo>
                    <a:pt x="232658" y="60365"/>
                  </a:lnTo>
                  <a:lnTo>
                    <a:pt x="242778" y="61300"/>
                  </a:lnTo>
                  <a:lnTo>
                    <a:pt x="260263" y="71698"/>
                  </a:lnTo>
                  <a:lnTo>
                    <a:pt x="290551" y="106969"/>
                  </a:lnTo>
                  <a:lnTo>
                    <a:pt x="317786" y="161269"/>
                  </a:lnTo>
                  <a:lnTo>
                    <a:pt x="328304" y="188658"/>
                  </a:lnTo>
                  <a:lnTo>
                    <a:pt x="338176" y="250782"/>
                  </a:lnTo>
                  <a:lnTo>
                    <a:pt x="347248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074114" y="1662126"/>
              <a:ext cx="252685" cy="291701"/>
            </a:xfrm>
            <a:custGeom>
              <a:avLst/>
              <a:gdLst/>
              <a:ahLst/>
              <a:cxnLst/>
              <a:rect l="0" t="0" r="0" b="0"/>
              <a:pathLst>
                <a:path w="252685" h="291701">
                  <a:moveTo>
                    <a:pt x="0" y="201418"/>
                  </a:moveTo>
                  <a:lnTo>
                    <a:pt x="37086" y="166671"/>
                  </a:lnTo>
                  <a:lnTo>
                    <a:pt x="97274" y="127020"/>
                  </a:lnTo>
                  <a:lnTo>
                    <a:pt x="155029" y="85543"/>
                  </a:lnTo>
                  <a:lnTo>
                    <a:pt x="185431" y="57517"/>
                  </a:lnTo>
                  <a:lnTo>
                    <a:pt x="193548" y="37246"/>
                  </a:lnTo>
                  <a:lnTo>
                    <a:pt x="195713" y="25290"/>
                  </a:lnTo>
                  <a:lnTo>
                    <a:pt x="193646" y="16149"/>
                  </a:lnTo>
                  <a:lnTo>
                    <a:pt x="188759" y="8885"/>
                  </a:lnTo>
                  <a:lnTo>
                    <a:pt x="181991" y="2873"/>
                  </a:lnTo>
                  <a:lnTo>
                    <a:pt x="173970" y="34"/>
                  </a:lnTo>
                  <a:lnTo>
                    <a:pt x="155699" y="0"/>
                  </a:lnTo>
                  <a:lnTo>
                    <a:pt x="125682" y="12147"/>
                  </a:lnTo>
                  <a:lnTo>
                    <a:pt x="72178" y="56428"/>
                  </a:lnTo>
                  <a:lnTo>
                    <a:pt x="47252" y="91908"/>
                  </a:lnTo>
                  <a:lnTo>
                    <a:pt x="26275" y="145818"/>
                  </a:lnTo>
                  <a:lnTo>
                    <a:pt x="16884" y="187544"/>
                  </a:lnTo>
                  <a:lnTo>
                    <a:pt x="18422" y="215529"/>
                  </a:lnTo>
                  <a:lnTo>
                    <a:pt x="29245" y="240445"/>
                  </a:lnTo>
                  <a:lnTo>
                    <a:pt x="46923" y="262047"/>
                  </a:lnTo>
                  <a:lnTo>
                    <a:pt x="70378" y="279447"/>
                  </a:lnTo>
                  <a:lnTo>
                    <a:pt x="96400" y="288740"/>
                  </a:lnTo>
                  <a:lnTo>
                    <a:pt x="122393" y="291700"/>
                  </a:lnTo>
                  <a:lnTo>
                    <a:pt x="157927" y="285620"/>
                  </a:lnTo>
                  <a:lnTo>
                    <a:pt x="195232" y="269521"/>
                  </a:lnTo>
                  <a:lnTo>
                    <a:pt x="252684" y="2224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358384" y="1674031"/>
              <a:ext cx="157928" cy="248012"/>
            </a:xfrm>
            <a:custGeom>
              <a:avLst/>
              <a:gdLst/>
              <a:ahLst/>
              <a:cxnLst/>
              <a:rect l="0" t="0" r="0" b="0"/>
              <a:pathLst>
                <a:path w="157928" h="248012">
                  <a:moveTo>
                    <a:pt x="0" y="10529"/>
                  </a:moveTo>
                  <a:lnTo>
                    <a:pt x="9065" y="69146"/>
                  </a:lnTo>
                  <a:lnTo>
                    <a:pt x="30121" y="128862"/>
                  </a:lnTo>
                  <a:lnTo>
                    <a:pt x="45334" y="182992"/>
                  </a:lnTo>
                  <a:lnTo>
                    <a:pt x="75720" y="243047"/>
                  </a:lnTo>
                  <a:lnTo>
                    <a:pt x="76216" y="247429"/>
                  </a:lnTo>
                  <a:lnTo>
                    <a:pt x="74207" y="248011"/>
                  </a:lnTo>
                  <a:lnTo>
                    <a:pt x="70528" y="246059"/>
                  </a:lnTo>
                  <a:lnTo>
                    <a:pt x="66441" y="231412"/>
                  </a:lnTo>
                  <a:lnTo>
                    <a:pt x="63601" y="170551"/>
                  </a:lnTo>
                  <a:lnTo>
                    <a:pt x="65638" y="129432"/>
                  </a:lnTo>
                  <a:lnTo>
                    <a:pt x="82982" y="76736"/>
                  </a:lnTo>
                  <a:lnTo>
                    <a:pt x="91863" y="55162"/>
                  </a:lnTo>
                  <a:lnTo>
                    <a:pt x="123375" y="14832"/>
                  </a:lnTo>
                  <a:lnTo>
                    <a:pt x="137111" y="6592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642653" y="1652974"/>
              <a:ext cx="52643" cy="284271"/>
            </a:xfrm>
            <a:custGeom>
              <a:avLst/>
              <a:gdLst/>
              <a:ahLst/>
              <a:cxnLst/>
              <a:rect l="0" t="0" r="0" b="0"/>
              <a:pathLst>
                <a:path w="52643" h="284271">
                  <a:moveTo>
                    <a:pt x="0" y="0"/>
                  </a:moveTo>
                  <a:lnTo>
                    <a:pt x="8333" y="48931"/>
                  </a:lnTo>
                  <a:lnTo>
                    <a:pt x="15684" y="108061"/>
                  </a:lnTo>
                  <a:lnTo>
                    <a:pt x="28683" y="170555"/>
                  </a:lnTo>
                  <a:lnTo>
                    <a:pt x="39609" y="231687"/>
                  </a:lnTo>
                  <a:lnTo>
                    <a:pt x="52642" y="284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611067" y="1547689"/>
              <a:ext cx="21058" cy="10530"/>
            </a:xfrm>
            <a:custGeom>
              <a:avLst/>
              <a:gdLst/>
              <a:ahLst/>
              <a:cxnLst/>
              <a:rect l="0" t="0" r="0" b="0"/>
              <a:pathLst>
                <a:path w="21058" h="10530">
                  <a:moveTo>
                    <a:pt x="0" y="10529"/>
                  </a:move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745701" y="1608087"/>
              <a:ext cx="181223" cy="280223"/>
            </a:xfrm>
            <a:custGeom>
              <a:avLst/>
              <a:gdLst/>
              <a:ahLst/>
              <a:cxnLst/>
              <a:rect l="0" t="0" r="0" b="0"/>
              <a:pathLst>
                <a:path w="181223" h="280223">
                  <a:moveTo>
                    <a:pt x="149636" y="13302"/>
                  </a:moveTo>
                  <a:lnTo>
                    <a:pt x="138458" y="2123"/>
                  </a:lnTo>
                  <a:lnTo>
                    <a:pt x="130485" y="0"/>
                  </a:lnTo>
                  <a:lnTo>
                    <a:pt x="109149" y="761"/>
                  </a:lnTo>
                  <a:lnTo>
                    <a:pt x="90308" y="8118"/>
                  </a:lnTo>
                  <a:lnTo>
                    <a:pt x="59148" y="31905"/>
                  </a:lnTo>
                  <a:lnTo>
                    <a:pt x="23394" y="85869"/>
                  </a:lnTo>
                  <a:lnTo>
                    <a:pt x="827" y="128891"/>
                  </a:lnTo>
                  <a:lnTo>
                    <a:pt x="0" y="171813"/>
                  </a:lnTo>
                  <a:lnTo>
                    <a:pt x="11370" y="221907"/>
                  </a:lnTo>
                  <a:lnTo>
                    <a:pt x="22284" y="244056"/>
                  </a:lnTo>
                  <a:lnTo>
                    <a:pt x="38053" y="259359"/>
                  </a:lnTo>
                  <a:lnTo>
                    <a:pt x="76772" y="278714"/>
                  </a:lnTo>
                  <a:lnTo>
                    <a:pt x="100485" y="280222"/>
                  </a:lnTo>
                  <a:lnTo>
                    <a:pt x="124282" y="275822"/>
                  </a:lnTo>
                  <a:lnTo>
                    <a:pt x="181222" y="2449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002764" y="1604577"/>
              <a:ext cx="303185" cy="322139"/>
            </a:xfrm>
            <a:custGeom>
              <a:avLst/>
              <a:gdLst/>
              <a:ahLst/>
              <a:cxnLst/>
              <a:rect l="0" t="0" r="0" b="0"/>
              <a:pathLst>
                <a:path w="303185" h="322139">
                  <a:moveTo>
                    <a:pt x="240013" y="79983"/>
                  </a:moveTo>
                  <a:lnTo>
                    <a:pt x="197352" y="19110"/>
                  </a:lnTo>
                  <a:lnTo>
                    <a:pt x="190515" y="11325"/>
                  </a:lnTo>
                  <a:lnTo>
                    <a:pt x="167321" y="2675"/>
                  </a:lnTo>
                  <a:lnTo>
                    <a:pt x="139855" y="0"/>
                  </a:lnTo>
                  <a:lnTo>
                    <a:pt x="103492" y="6241"/>
                  </a:lnTo>
                  <a:lnTo>
                    <a:pt x="64772" y="23558"/>
                  </a:lnTo>
                  <a:lnTo>
                    <a:pt x="31722" y="51566"/>
                  </a:lnTo>
                  <a:lnTo>
                    <a:pt x="14468" y="75932"/>
                  </a:lnTo>
                  <a:lnTo>
                    <a:pt x="2780" y="115957"/>
                  </a:lnTo>
                  <a:lnTo>
                    <a:pt x="0" y="170233"/>
                  </a:lnTo>
                  <a:lnTo>
                    <a:pt x="7721" y="204989"/>
                  </a:lnTo>
                  <a:lnTo>
                    <a:pt x="18229" y="226788"/>
                  </a:lnTo>
                  <a:lnTo>
                    <a:pt x="42888" y="253202"/>
                  </a:lnTo>
                  <a:lnTo>
                    <a:pt x="68564" y="262254"/>
                  </a:lnTo>
                  <a:lnTo>
                    <a:pt x="97133" y="265107"/>
                  </a:lnTo>
                  <a:lnTo>
                    <a:pt x="121529" y="262476"/>
                  </a:lnTo>
                  <a:lnTo>
                    <a:pt x="154994" y="248828"/>
                  </a:lnTo>
                  <a:lnTo>
                    <a:pt x="181547" y="224378"/>
                  </a:lnTo>
                  <a:lnTo>
                    <a:pt x="204233" y="194906"/>
                  </a:lnTo>
                  <a:lnTo>
                    <a:pt x="224453" y="137865"/>
                  </a:lnTo>
                  <a:lnTo>
                    <a:pt x="239713" y="80324"/>
                  </a:lnTo>
                  <a:lnTo>
                    <a:pt x="243322" y="66173"/>
                  </a:lnTo>
                  <a:lnTo>
                    <a:pt x="245729" y="62587"/>
                  </a:lnTo>
                  <a:lnTo>
                    <a:pt x="247333" y="66046"/>
                  </a:lnTo>
                  <a:lnTo>
                    <a:pt x="251289" y="129317"/>
                  </a:lnTo>
                  <a:lnTo>
                    <a:pt x="257652" y="178178"/>
                  </a:lnTo>
                  <a:lnTo>
                    <a:pt x="263515" y="237203"/>
                  </a:lnTo>
                  <a:lnTo>
                    <a:pt x="275591" y="288333"/>
                  </a:lnTo>
                  <a:lnTo>
                    <a:pt x="285462" y="304384"/>
                  </a:lnTo>
                  <a:lnTo>
                    <a:pt x="303184" y="322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95461" y="1631917"/>
              <a:ext cx="392283" cy="310718"/>
            </a:xfrm>
            <a:custGeom>
              <a:avLst/>
              <a:gdLst/>
              <a:ahLst/>
              <a:cxnLst/>
              <a:rect l="0" t="0" r="0" b="0"/>
              <a:pathLst>
                <a:path w="392283" h="310718">
                  <a:moveTo>
                    <a:pt x="0" y="10529"/>
                  </a:moveTo>
                  <a:lnTo>
                    <a:pt x="6066" y="45320"/>
                  </a:lnTo>
                  <a:lnTo>
                    <a:pt x="1545" y="107305"/>
                  </a:lnTo>
                  <a:lnTo>
                    <a:pt x="458" y="158526"/>
                  </a:lnTo>
                  <a:lnTo>
                    <a:pt x="136" y="210747"/>
                  </a:lnTo>
                  <a:lnTo>
                    <a:pt x="5616" y="269617"/>
                  </a:lnTo>
                  <a:lnTo>
                    <a:pt x="14584" y="289846"/>
                  </a:lnTo>
                  <a:lnTo>
                    <a:pt x="20252" y="298515"/>
                  </a:lnTo>
                  <a:lnTo>
                    <a:pt x="28709" y="304295"/>
                  </a:lnTo>
                  <a:lnTo>
                    <a:pt x="50585" y="310717"/>
                  </a:lnTo>
                  <a:lnTo>
                    <a:pt x="75904" y="307333"/>
                  </a:lnTo>
                  <a:lnTo>
                    <a:pt x="100416" y="298029"/>
                  </a:lnTo>
                  <a:lnTo>
                    <a:pt x="127369" y="278468"/>
                  </a:lnTo>
                  <a:lnTo>
                    <a:pt x="150173" y="248626"/>
                  </a:lnTo>
                  <a:lnTo>
                    <a:pt x="175720" y="190444"/>
                  </a:lnTo>
                  <a:lnTo>
                    <a:pt x="192378" y="139134"/>
                  </a:lnTo>
                  <a:lnTo>
                    <a:pt x="196102" y="136040"/>
                  </a:lnTo>
                  <a:lnTo>
                    <a:pt x="199755" y="138657"/>
                  </a:lnTo>
                  <a:lnTo>
                    <a:pt x="203360" y="145080"/>
                  </a:lnTo>
                  <a:lnTo>
                    <a:pt x="215860" y="202047"/>
                  </a:lnTo>
                  <a:lnTo>
                    <a:pt x="246362" y="260920"/>
                  </a:lnTo>
                  <a:lnTo>
                    <a:pt x="280852" y="301053"/>
                  </a:lnTo>
                  <a:lnTo>
                    <a:pt x="289010" y="304817"/>
                  </a:lnTo>
                  <a:lnTo>
                    <a:pt x="307434" y="305880"/>
                  </a:lnTo>
                  <a:lnTo>
                    <a:pt x="337536" y="299901"/>
                  </a:lnTo>
                  <a:lnTo>
                    <a:pt x="363093" y="285132"/>
                  </a:lnTo>
                  <a:lnTo>
                    <a:pt x="375064" y="266325"/>
                  </a:lnTo>
                  <a:lnTo>
                    <a:pt x="392282" y="216124"/>
                  </a:lnTo>
                  <a:lnTo>
                    <a:pt x="392182" y="163863"/>
                  </a:lnTo>
                  <a:lnTo>
                    <a:pt x="388904" y="101301"/>
                  </a:lnTo>
                  <a:lnTo>
                    <a:pt x="374969" y="42976"/>
                  </a:lnTo>
                  <a:lnTo>
                    <a:pt x="3579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949490" y="1637418"/>
              <a:ext cx="272438" cy="341941"/>
            </a:xfrm>
            <a:custGeom>
              <a:avLst/>
              <a:gdLst/>
              <a:ahLst/>
              <a:cxnLst/>
              <a:rect l="0" t="0" r="0" b="0"/>
              <a:pathLst>
                <a:path w="272438" h="341941">
                  <a:moveTo>
                    <a:pt x="219795" y="89256"/>
                  </a:moveTo>
                  <a:lnTo>
                    <a:pt x="219795" y="66899"/>
                  </a:lnTo>
                  <a:lnTo>
                    <a:pt x="208616" y="36228"/>
                  </a:lnTo>
                  <a:lnTo>
                    <a:pt x="184897" y="10503"/>
                  </a:lnTo>
                  <a:lnTo>
                    <a:pt x="159441" y="1612"/>
                  </a:lnTo>
                  <a:lnTo>
                    <a:pt x="129800" y="0"/>
                  </a:lnTo>
                  <a:lnTo>
                    <a:pt x="87975" y="12247"/>
                  </a:lnTo>
                  <a:lnTo>
                    <a:pt x="64112" y="24224"/>
                  </a:lnTo>
                  <a:lnTo>
                    <a:pt x="44927" y="43585"/>
                  </a:lnTo>
                  <a:lnTo>
                    <a:pt x="13548" y="94142"/>
                  </a:lnTo>
                  <a:lnTo>
                    <a:pt x="3097" y="140876"/>
                  </a:lnTo>
                  <a:lnTo>
                    <a:pt x="0" y="186179"/>
                  </a:lnTo>
                  <a:lnTo>
                    <a:pt x="5515" y="211881"/>
                  </a:lnTo>
                  <a:lnTo>
                    <a:pt x="28119" y="256978"/>
                  </a:lnTo>
                  <a:lnTo>
                    <a:pt x="44528" y="272203"/>
                  </a:lnTo>
                  <a:lnTo>
                    <a:pt x="64690" y="281700"/>
                  </a:lnTo>
                  <a:lnTo>
                    <a:pt x="89248" y="285921"/>
                  </a:lnTo>
                  <a:lnTo>
                    <a:pt x="129382" y="277118"/>
                  </a:lnTo>
                  <a:lnTo>
                    <a:pt x="159730" y="259692"/>
                  </a:lnTo>
                  <a:lnTo>
                    <a:pt x="172823" y="240264"/>
                  </a:lnTo>
                  <a:lnTo>
                    <a:pt x="196348" y="189664"/>
                  </a:lnTo>
                  <a:lnTo>
                    <a:pt x="207885" y="127374"/>
                  </a:lnTo>
                  <a:lnTo>
                    <a:pt x="215746" y="92491"/>
                  </a:lnTo>
                  <a:lnTo>
                    <a:pt x="217095" y="93752"/>
                  </a:lnTo>
                  <a:lnTo>
                    <a:pt x="220609" y="148989"/>
                  </a:lnTo>
                  <a:lnTo>
                    <a:pt x="228058" y="208203"/>
                  </a:lnTo>
                  <a:lnTo>
                    <a:pt x="235465" y="264700"/>
                  </a:lnTo>
                  <a:lnTo>
                    <a:pt x="249363" y="308485"/>
                  </a:lnTo>
                  <a:lnTo>
                    <a:pt x="272437" y="3419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329131" y="1634112"/>
              <a:ext cx="243308" cy="312380"/>
            </a:xfrm>
            <a:custGeom>
              <a:avLst/>
              <a:gdLst/>
              <a:ahLst/>
              <a:cxnLst/>
              <a:rect l="0" t="0" r="0" b="0"/>
              <a:pathLst>
                <a:path w="243308" h="312380">
                  <a:moveTo>
                    <a:pt x="198123" y="8334"/>
                  </a:moveTo>
                  <a:lnTo>
                    <a:pt x="149193" y="0"/>
                  </a:lnTo>
                  <a:lnTo>
                    <a:pt x="120224" y="1121"/>
                  </a:lnTo>
                  <a:lnTo>
                    <a:pt x="69912" y="17784"/>
                  </a:lnTo>
                  <a:lnTo>
                    <a:pt x="45214" y="26572"/>
                  </a:lnTo>
                  <a:lnTo>
                    <a:pt x="2714" y="58020"/>
                  </a:lnTo>
                  <a:lnTo>
                    <a:pt x="0" y="64854"/>
                  </a:lnTo>
                  <a:lnTo>
                    <a:pt x="531" y="71751"/>
                  </a:lnTo>
                  <a:lnTo>
                    <a:pt x="3224" y="78688"/>
                  </a:lnTo>
                  <a:lnTo>
                    <a:pt x="23782" y="99629"/>
                  </a:lnTo>
                  <a:lnTo>
                    <a:pt x="63340" y="119261"/>
                  </a:lnTo>
                  <a:lnTo>
                    <a:pt x="115000" y="137523"/>
                  </a:lnTo>
                  <a:lnTo>
                    <a:pt x="175825" y="162910"/>
                  </a:lnTo>
                  <a:lnTo>
                    <a:pt x="223956" y="194820"/>
                  </a:lnTo>
                  <a:lnTo>
                    <a:pt x="241002" y="221127"/>
                  </a:lnTo>
                  <a:lnTo>
                    <a:pt x="243307" y="240949"/>
                  </a:lnTo>
                  <a:lnTo>
                    <a:pt x="239261" y="260287"/>
                  </a:lnTo>
                  <a:lnTo>
                    <a:pt x="229665" y="276681"/>
                  </a:lnTo>
                  <a:lnTo>
                    <a:pt x="205519" y="299064"/>
                  </a:lnTo>
                  <a:lnTo>
                    <a:pt x="183083" y="307173"/>
                  </a:lnTo>
                  <a:lnTo>
                    <a:pt x="130551" y="312379"/>
                  </a:lnTo>
                  <a:lnTo>
                    <a:pt x="72588" y="305158"/>
                  </a:lnTo>
                  <a:lnTo>
                    <a:pt x="40196" y="3031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843109" y="1484518"/>
              <a:ext cx="365137" cy="491304"/>
            </a:xfrm>
            <a:custGeom>
              <a:avLst/>
              <a:gdLst/>
              <a:ahLst/>
              <a:cxnLst/>
              <a:rect l="0" t="0" r="0" b="0"/>
              <a:pathLst>
                <a:path w="365137" h="491304">
                  <a:moveTo>
                    <a:pt x="0" y="0"/>
                  </a:moveTo>
                  <a:lnTo>
                    <a:pt x="0" y="48931"/>
                  </a:lnTo>
                  <a:lnTo>
                    <a:pt x="3120" y="99896"/>
                  </a:lnTo>
                  <a:lnTo>
                    <a:pt x="11453" y="162570"/>
                  </a:lnTo>
                  <a:lnTo>
                    <a:pt x="17958" y="207954"/>
                  </a:lnTo>
                  <a:lnTo>
                    <a:pt x="28198" y="269457"/>
                  </a:lnTo>
                  <a:lnTo>
                    <a:pt x="42138" y="326577"/>
                  </a:lnTo>
                  <a:lnTo>
                    <a:pt x="61746" y="382574"/>
                  </a:lnTo>
                  <a:lnTo>
                    <a:pt x="79744" y="437525"/>
                  </a:lnTo>
                  <a:lnTo>
                    <a:pt x="87304" y="461178"/>
                  </a:lnTo>
                  <a:lnTo>
                    <a:pt x="89788" y="463040"/>
                  </a:lnTo>
                  <a:lnTo>
                    <a:pt x="92549" y="449511"/>
                  </a:lnTo>
                  <a:lnTo>
                    <a:pt x="94321" y="387100"/>
                  </a:lnTo>
                  <a:lnTo>
                    <a:pt x="97790" y="327285"/>
                  </a:lnTo>
                  <a:lnTo>
                    <a:pt x="104294" y="301048"/>
                  </a:lnTo>
                  <a:lnTo>
                    <a:pt x="127533" y="265140"/>
                  </a:lnTo>
                  <a:lnTo>
                    <a:pt x="142079" y="251201"/>
                  </a:lnTo>
                  <a:lnTo>
                    <a:pt x="190199" y="228847"/>
                  </a:lnTo>
                  <a:lnTo>
                    <a:pt x="213995" y="227662"/>
                  </a:lnTo>
                  <a:lnTo>
                    <a:pt x="267398" y="236433"/>
                  </a:lnTo>
                  <a:lnTo>
                    <a:pt x="303447" y="257228"/>
                  </a:lnTo>
                  <a:lnTo>
                    <a:pt x="344729" y="295696"/>
                  </a:lnTo>
                  <a:lnTo>
                    <a:pt x="357154" y="316254"/>
                  </a:lnTo>
                  <a:lnTo>
                    <a:pt x="365136" y="353148"/>
                  </a:lnTo>
                  <a:lnTo>
                    <a:pt x="360764" y="376883"/>
                  </a:lnTo>
                  <a:lnTo>
                    <a:pt x="338894" y="426306"/>
                  </a:lnTo>
                  <a:lnTo>
                    <a:pt x="313323" y="456076"/>
                  </a:lnTo>
                  <a:lnTo>
                    <a:pt x="266005" y="478690"/>
                  </a:lnTo>
                  <a:lnTo>
                    <a:pt x="218531" y="491303"/>
                  </a:lnTo>
                  <a:lnTo>
                    <a:pt x="178223" y="490672"/>
                  </a:lnTo>
                  <a:lnTo>
                    <a:pt x="151740" y="484799"/>
                  </a:lnTo>
                  <a:lnTo>
                    <a:pt x="95328" y="455375"/>
                  </a:lnTo>
                  <a:lnTo>
                    <a:pt x="73699" y="442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264249" y="1669426"/>
              <a:ext cx="284270" cy="317658"/>
            </a:xfrm>
            <a:custGeom>
              <a:avLst/>
              <a:gdLst/>
              <a:ahLst/>
              <a:cxnLst/>
              <a:rect l="0" t="0" r="0" b="0"/>
              <a:pathLst>
                <a:path w="284270" h="317658">
                  <a:moveTo>
                    <a:pt x="0" y="162533"/>
                  </a:moveTo>
                  <a:lnTo>
                    <a:pt x="57264" y="159413"/>
                  </a:lnTo>
                  <a:lnTo>
                    <a:pt x="118156" y="147878"/>
                  </a:lnTo>
                  <a:lnTo>
                    <a:pt x="149913" y="132194"/>
                  </a:lnTo>
                  <a:lnTo>
                    <a:pt x="174140" y="112729"/>
                  </a:lnTo>
                  <a:lnTo>
                    <a:pt x="196136" y="80966"/>
                  </a:lnTo>
                  <a:lnTo>
                    <a:pt x="201035" y="58430"/>
                  </a:lnTo>
                  <a:lnTo>
                    <a:pt x="198144" y="36716"/>
                  </a:lnTo>
                  <a:lnTo>
                    <a:pt x="189059" y="15367"/>
                  </a:lnTo>
                  <a:lnTo>
                    <a:pt x="181022" y="8270"/>
                  </a:lnTo>
                  <a:lnTo>
                    <a:pt x="159613" y="385"/>
                  </a:lnTo>
                  <a:lnTo>
                    <a:pt x="137619" y="0"/>
                  </a:lnTo>
                  <a:lnTo>
                    <a:pt x="102387" y="9480"/>
                  </a:lnTo>
                  <a:lnTo>
                    <a:pt x="77091" y="23149"/>
                  </a:lnTo>
                  <a:lnTo>
                    <a:pt x="44289" y="57153"/>
                  </a:lnTo>
                  <a:lnTo>
                    <a:pt x="9847" y="118789"/>
                  </a:lnTo>
                  <a:lnTo>
                    <a:pt x="2917" y="157110"/>
                  </a:lnTo>
                  <a:lnTo>
                    <a:pt x="6454" y="198101"/>
                  </a:lnTo>
                  <a:lnTo>
                    <a:pt x="20499" y="239882"/>
                  </a:lnTo>
                  <a:lnTo>
                    <a:pt x="36017" y="261641"/>
                  </a:lnTo>
                  <a:lnTo>
                    <a:pt x="67603" y="287045"/>
                  </a:lnTo>
                  <a:lnTo>
                    <a:pt x="109718" y="306270"/>
                  </a:lnTo>
                  <a:lnTo>
                    <a:pt x="170762" y="317657"/>
                  </a:lnTo>
                  <a:lnTo>
                    <a:pt x="208133" y="314041"/>
                  </a:lnTo>
                  <a:lnTo>
                    <a:pt x="270199" y="293806"/>
                  </a:lnTo>
                  <a:lnTo>
                    <a:pt x="284269" y="2888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576818" y="1689499"/>
              <a:ext cx="224385" cy="321445"/>
            </a:xfrm>
            <a:custGeom>
              <a:avLst/>
              <a:gdLst/>
              <a:ahLst/>
              <a:cxnLst/>
              <a:rect l="0" t="0" r="0" b="0"/>
              <a:pathLst>
                <a:path w="224385" h="321445">
                  <a:moveTo>
                    <a:pt x="171742" y="5589"/>
                  </a:moveTo>
                  <a:lnTo>
                    <a:pt x="154974" y="0"/>
                  </a:lnTo>
                  <a:lnTo>
                    <a:pt x="137384" y="375"/>
                  </a:lnTo>
                  <a:lnTo>
                    <a:pt x="117867" y="5612"/>
                  </a:lnTo>
                  <a:lnTo>
                    <a:pt x="87149" y="22883"/>
                  </a:lnTo>
                  <a:lnTo>
                    <a:pt x="56990" y="50878"/>
                  </a:lnTo>
                  <a:lnTo>
                    <a:pt x="17926" y="109675"/>
                  </a:lnTo>
                  <a:lnTo>
                    <a:pt x="2034" y="153283"/>
                  </a:lnTo>
                  <a:lnTo>
                    <a:pt x="0" y="180025"/>
                  </a:lnTo>
                  <a:lnTo>
                    <a:pt x="4165" y="204779"/>
                  </a:lnTo>
                  <a:lnTo>
                    <a:pt x="20834" y="243853"/>
                  </a:lnTo>
                  <a:lnTo>
                    <a:pt x="48650" y="277007"/>
                  </a:lnTo>
                  <a:lnTo>
                    <a:pt x="86007" y="300998"/>
                  </a:lnTo>
                  <a:lnTo>
                    <a:pt x="127881" y="314866"/>
                  </a:lnTo>
                  <a:lnTo>
                    <a:pt x="187601" y="320145"/>
                  </a:lnTo>
                  <a:lnTo>
                    <a:pt x="224384" y="3214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835631" y="1722761"/>
              <a:ext cx="281427" cy="277655"/>
            </a:xfrm>
            <a:custGeom>
              <a:avLst/>
              <a:gdLst/>
              <a:ahLst/>
              <a:cxnLst/>
              <a:rect l="0" t="0" r="0" b="0"/>
              <a:pathLst>
                <a:path w="281427" h="277655">
                  <a:moveTo>
                    <a:pt x="207727" y="24970"/>
                  </a:moveTo>
                  <a:lnTo>
                    <a:pt x="189746" y="9329"/>
                  </a:lnTo>
                  <a:lnTo>
                    <a:pt x="172829" y="1250"/>
                  </a:lnTo>
                  <a:lnTo>
                    <a:pt x="150492" y="0"/>
                  </a:lnTo>
                  <a:lnTo>
                    <a:pt x="126137" y="4513"/>
                  </a:lnTo>
                  <a:lnTo>
                    <a:pt x="93865" y="20208"/>
                  </a:lnTo>
                  <a:lnTo>
                    <a:pt x="48439" y="58932"/>
                  </a:lnTo>
                  <a:lnTo>
                    <a:pt x="23400" y="94434"/>
                  </a:lnTo>
                  <a:lnTo>
                    <a:pt x="6752" y="134589"/>
                  </a:lnTo>
                  <a:lnTo>
                    <a:pt x="0" y="176123"/>
                  </a:lnTo>
                  <a:lnTo>
                    <a:pt x="3588" y="218065"/>
                  </a:lnTo>
                  <a:lnTo>
                    <a:pt x="15223" y="239861"/>
                  </a:lnTo>
                  <a:lnTo>
                    <a:pt x="23239" y="248949"/>
                  </a:lnTo>
                  <a:lnTo>
                    <a:pt x="33262" y="253838"/>
                  </a:lnTo>
                  <a:lnTo>
                    <a:pt x="56878" y="256151"/>
                  </a:lnTo>
                  <a:lnTo>
                    <a:pt x="90891" y="250875"/>
                  </a:lnTo>
                  <a:lnTo>
                    <a:pt x="117606" y="236314"/>
                  </a:lnTo>
                  <a:lnTo>
                    <a:pt x="176549" y="176452"/>
                  </a:lnTo>
                  <a:lnTo>
                    <a:pt x="208761" y="123826"/>
                  </a:lnTo>
                  <a:lnTo>
                    <a:pt x="231505" y="67624"/>
                  </a:lnTo>
                  <a:lnTo>
                    <a:pt x="234107" y="66274"/>
                  </a:lnTo>
                  <a:lnTo>
                    <a:pt x="236999" y="80372"/>
                  </a:lnTo>
                  <a:lnTo>
                    <a:pt x="239008" y="142071"/>
                  </a:lnTo>
                  <a:lnTo>
                    <a:pt x="244841" y="197189"/>
                  </a:lnTo>
                  <a:lnTo>
                    <a:pt x="258429" y="243562"/>
                  </a:lnTo>
                  <a:lnTo>
                    <a:pt x="281426" y="2776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148643" y="1738875"/>
              <a:ext cx="357969" cy="251012"/>
            </a:xfrm>
            <a:custGeom>
              <a:avLst/>
              <a:gdLst/>
              <a:ahLst/>
              <a:cxnLst/>
              <a:rect l="0" t="0" r="0" b="0"/>
              <a:pathLst>
                <a:path w="357969" h="251012">
                  <a:moveTo>
                    <a:pt x="0" y="145726"/>
                  </a:moveTo>
                  <a:lnTo>
                    <a:pt x="19786" y="83248"/>
                  </a:lnTo>
                  <a:lnTo>
                    <a:pt x="28681" y="57127"/>
                  </a:lnTo>
                  <a:lnTo>
                    <a:pt x="40433" y="37718"/>
                  </a:lnTo>
                  <a:lnTo>
                    <a:pt x="46842" y="33947"/>
                  </a:lnTo>
                  <a:lnTo>
                    <a:pt x="53455" y="33772"/>
                  </a:lnTo>
                  <a:lnTo>
                    <a:pt x="60203" y="35995"/>
                  </a:lnTo>
                  <a:lnTo>
                    <a:pt x="64702" y="42156"/>
                  </a:lnTo>
                  <a:lnTo>
                    <a:pt x="71033" y="73185"/>
                  </a:lnTo>
                  <a:lnTo>
                    <a:pt x="76293" y="125591"/>
                  </a:lnTo>
                  <a:lnTo>
                    <a:pt x="88250" y="181003"/>
                  </a:lnTo>
                  <a:lnTo>
                    <a:pt x="104007" y="211811"/>
                  </a:lnTo>
                  <a:lnTo>
                    <a:pt x="123493" y="235757"/>
                  </a:lnTo>
                  <a:lnTo>
                    <a:pt x="143403" y="244231"/>
                  </a:lnTo>
                  <a:lnTo>
                    <a:pt x="155263" y="246491"/>
                  </a:lnTo>
                  <a:lnTo>
                    <a:pt x="177800" y="242763"/>
                  </a:lnTo>
                  <a:lnTo>
                    <a:pt x="220864" y="221306"/>
                  </a:lnTo>
                  <a:lnTo>
                    <a:pt x="269594" y="171613"/>
                  </a:lnTo>
                  <a:lnTo>
                    <a:pt x="297012" y="117261"/>
                  </a:lnTo>
                  <a:lnTo>
                    <a:pt x="314906" y="56439"/>
                  </a:lnTo>
                  <a:lnTo>
                    <a:pt x="332108" y="0"/>
                  </a:lnTo>
                  <a:lnTo>
                    <a:pt x="333709" y="1782"/>
                  </a:lnTo>
                  <a:lnTo>
                    <a:pt x="336490" y="51858"/>
                  </a:lnTo>
                  <a:lnTo>
                    <a:pt x="336829" y="112583"/>
                  </a:lnTo>
                  <a:lnTo>
                    <a:pt x="336895" y="175574"/>
                  </a:lnTo>
                  <a:lnTo>
                    <a:pt x="345314" y="225192"/>
                  </a:lnTo>
                  <a:lnTo>
                    <a:pt x="357968" y="25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592091" y="1682397"/>
              <a:ext cx="241739" cy="304771"/>
            </a:xfrm>
            <a:custGeom>
              <a:avLst/>
              <a:gdLst/>
              <a:ahLst/>
              <a:cxnLst/>
              <a:rect l="0" t="0" r="0" b="0"/>
              <a:pathLst>
                <a:path w="241739" h="304771">
                  <a:moveTo>
                    <a:pt x="114562" y="44277"/>
                  </a:moveTo>
                  <a:lnTo>
                    <a:pt x="114562" y="21920"/>
                  </a:lnTo>
                  <a:lnTo>
                    <a:pt x="111053" y="14164"/>
                  </a:lnTo>
                  <a:lnTo>
                    <a:pt x="97794" y="2427"/>
                  </a:lnTo>
                  <a:lnTo>
                    <a:pt x="89345" y="0"/>
                  </a:lnTo>
                  <a:lnTo>
                    <a:pt x="60687" y="2171"/>
                  </a:lnTo>
                  <a:lnTo>
                    <a:pt x="9115" y="16664"/>
                  </a:lnTo>
                  <a:lnTo>
                    <a:pt x="3320" y="22359"/>
                  </a:lnTo>
                  <a:lnTo>
                    <a:pt x="626" y="29665"/>
                  </a:lnTo>
                  <a:lnTo>
                    <a:pt x="0" y="38045"/>
                  </a:lnTo>
                  <a:lnTo>
                    <a:pt x="5543" y="53595"/>
                  </a:lnTo>
                  <a:lnTo>
                    <a:pt x="10297" y="61018"/>
                  </a:lnTo>
                  <a:lnTo>
                    <a:pt x="28058" y="72384"/>
                  </a:lnTo>
                  <a:lnTo>
                    <a:pt x="89913" y="100187"/>
                  </a:lnTo>
                  <a:lnTo>
                    <a:pt x="151264" y="132170"/>
                  </a:lnTo>
                  <a:lnTo>
                    <a:pt x="213783" y="177343"/>
                  </a:lnTo>
                  <a:lnTo>
                    <a:pt x="236638" y="209786"/>
                  </a:lnTo>
                  <a:lnTo>
                    <a:pt x="241738" y="232480"/>
                  </a:lnTo>
                  <a:lnTo>
                    <a:pt x="241460" y="243445"/>
                  </a:lnTo>
                  <a:lnTo>
                    <a:pt x="234912" y="261867"/>
                  </a:lnTo>
                  <a:lnTo>
                    <a:pt x="229890" y="270056"/>
                  </a:lnTo>
                  <a:lnTo>
                    <a:pt x="211832" y="282273"/>
                  </a:lnTo>
                  <a:lnTo>
                    <a:pt x="155837" y="302262"/>
                  </a:lnTo>
                  <a:lnTo>
                    <a:pt x="115614" y="304770"/>
                  </a:lnTo>
                  <a:lnTo>
                    <a:pt x="65810" y="298850"/>
                  </a:lnTo>
                  <a:lnTo>
                    <a:pt x="51391" y="2969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951380" y="1592433"/>
              <a:ext cx="376455" cy="405171"/>
            </a:xfrm>
            <a:custGeom>
              <a:avLst/>
              <a:gdLst/>
              <a:ahLst/>
              <a:cxnLst/>
              <a:rect l="0" t="0" r="0" b="0"/>
              <a:pathLst>
                <a:path w="376455" h="405171">
                  <a:moveTo>
                    <a:pt x="18485" y="197412"/>
                  </a:moveTo>
                  <a:lnTo>
                    <a:pt x="61177" y="194292"/>
                  </a:lnTo>
                  <a:lnTo>
                    <a:pt x="92356" y="182839"/>
                  </a:lnTo>
                  <a:lnTo>
                    <a:pt x="155371" y="141295"/>
                  </a:lnTo>
                  <a:lnTo>
                    <a:pt x="215409" y="84413"/>
                  </a:lnTo>
                  <a:lnTo>
                    <a:pt x="230010" y="67641"/>
                  </a:lnTo>
                  <a:lnTo>
                    <a:pt x="240398" y="48489"/>
                  </a:lnTo>
                  <a:lnTo>
                    <a:pt x="242675" y="25159"/>
                  </a:lnTo>
                  <a:lnTo>
                    <a:pt x="241645" y="12386"/>
                  </a:lnTo>
                  <a:lnTo>
                    <a:pt x="236279" y="5041"/>
                  </a:lnTo>
                  <a:lnTo>
                    <a:pt x="228022" y="1314"/>
                  </a:lnTo>
                  <a:lnTo>
                    <a:pt x="217837" y="0"/>
                  </a:lnTo>
                  <a:lnTo>
                    <a:pt x="181147" y="9328"/>
                  </a:lnTo>
                  <a:lnTo>
                    <a:pt x="143640" y="33441"/>
                  </a:lnTo>
                  <a:lnTo>
                    <a:pt x="83988" y="93108"/>
                  </a:lnTo>
                  <a:lnTo>
                    <a:pt x="42867" y="155384"/>
                  </a:lnTo>
                  <a:lnTo>
                    <a:pt x="15197" y="215187"/>
                  </a:lnTo>
                  <a:lnTo>
                    <a:pt x="3213" y="251422"/>
                  </a:lnTo>
                  <a:lnTo>
                    <a:pt x="0" y="281857"/>
                  </a:lnTo>
                  <a:lnTo>
                    <a:pt x="9368" y="326288"/>
                  </a:lnTo>
                  <a:lnTo>
                    <a:pt x="26963" y="357910"/>
                  </a:lnTo>
                  <a:lnTo>
                    <a:pt x="63762" y="382097"/>
                  </a:lnTo>
                  <a:lnTo>
                    <a:pt x="111709" y="398492"/>
                  </a:lnTo>
                  <a:lnTo>
                    <a:pt x="168550" y="405170"/>
                  </a:lnTo>
                  <a:lnTo>
                    <a:pt x="218667" y="401559"/>
                  </a:lnTo>
                  <a:lnTo>
                    <a:pt x="268741" y="393081"/>
                  </a:lnTo>
                  <a:lnTo>
                    <a:pt x="328488" y="379735"/>
                  </a:lnTo>
                  <a:lnTo>
                    <a:pt x="376454" y="3658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612104" y="1452933"/>
            <a:ext cx="2495255" cy="726467"/>
            <a:chOff x="7612104" y="1452933"/>
            <a:chExt cx="2495255" cy="726467"/>
          </a:xfrm>
        </p:grpSpPr>
        <p:sp>
          <p:nvSpPr>
            <p:cNvPr id="52" name="Freeform 51"/>
            <p:cNvSpPr/>
            <p:nvPr/>
          </p:nvSpPr>
          <p:spPr>
            <a:xfrm>
              <a:off x="7748974" y="1452933"/>
              <a:ext cx="73701" cy="494840"/>
            </a:xfrm>
            <a:custGeom>
              <a:avLst/>
              <a:gdLst/>
              <a:ahLst/>
              <a:cxnLst/>
              <a:rect l="0" t="0" r="0" b="0"/>
              <a:pathLst>
                <a:path w="73701" h="494840">
                  <a:moveTo>
                    <a:pt x="0" y="0"/>
                  </a:moveTo>
                  <a:lnTo>
                    <a:pt x="8334" y="37478"/>
                  </a:lnTo>
                  <a:lnTo>
                    <a:pt x="15684" y="88901"/>
                  </a:lnTo>
                  <a:lnTo>
                    <a:pt x="19465" y="141375"/>
                  </a:lnTo>
                  <a:lnTo>
                    <a:pt x="20585" y="201376"/>
                  </a:lnTo>
                  <a:lnTo>
                    <a:pt x="26506" y="263608"/>
                  </a:lnTo>
                  <a:lnTo>
                    <a:pt x="30081" y="320911"/>
                  </a:lnTo>
                  <a:lnTo>
                    <a:pt x="32459" y="384271"/>
                  </a:lnTo>
                  <a:lnTo>
                    <a:pt x="42981" y="438727"/>
                  </a:lnTo>
                  <a:lnTo>
                    <a:pt x="50688" y="460541"/>
                  </a:lnTo>
                  <a:lnTo>
                    <a:pt x="73700" y="4948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612104" y="1726674"/>
              <a:ext cx="410613" cy="21058"/>
            </a:xfrm>
            <a:custGeom>
              <a:avLst/>
              <a:gdLst/>
              <a:ahLst/>
              <a:cxnLst/>
              <a:rect l="0" t="0" r="0" b="0"/>
              <a:pathLst>
                <a:path w="410613" h="21058">
                  <a:moveTo>
                    <a:pt x="0" y="21057"/>
                  </a:moveTo>
                  <a:lnTo>
                    <a:pt x="37479" y="12723"/>
                  </a:lnTo>
                  <a:lnTo>
                    <a:pt x="88902" y="10962"/>
                  </a:lnTo>
                  <a:lnTo>
                    <a:pt x="138053" y="17850"/>
                  </a:lnTo>
                  <a:lnTo>
                    <a:pt x="184924" y="20106"/>
                  </a:lnTo>
                  <a:lnTo>
                    <a:pt x="235857" y="20775"/>
                  </a:lnTo>
                  <a:lnTo>
                    <a:pt x="286822" y="20973"/>
                  </a:lnTo>
                  <a:lnTo>
                    <a:pt x="346558" y="17921"/>
                  </a:lnTo>
                  <a:lnTo>
                    <a:pt x="383054" y="9599"/>
                  </a:lnTo>
                  <a:lnTo>
                    <a:pt x="4106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001658" y="1452933"/>
              <a:ext cx="294799" cy="463255"/>
            </a:xfrm>
            <a:custGeom>
              <a:avLst/>
              <a:gdLst/>
              <a:ahLst/>
              <a:cxnLst/>
              <a:rect l="0" t="0" r="0" b="0"/>
              <a:pathLst>
                <a:path w="294799" h="463255">
                  <a:moveTo>
                    <a:pt x="0" y="0"/>
                  </a:moveTo>
                  <a:lnTo>
                    <a:pt x="9065" y="58617"/>
                  </a:lnTo>
                  <a:lnTo>
                    <a:pt x="18670" y="121453"/>
                  </a:lnTo>
                  <a:lnTo>
                    <a:pt x="23469" y="173246"/>
                  </a:lnTo>
                  <a:lnTo>
                    <a:pt x="32300" y="233046"/>
                  </a:lnTo>
                  <a:lnTo>
                    <a:pt x="39207" y="292099"/>
                  </a:lnTo>
                  <a:lnTo>
                    <a:pt x="44373" y="346640"/>
                  </a:lnTo>
                  <a:lnTo>
                    <a:pt x="53312" y="399846"/>
                  </a:lnTo>
                  <a:lnTo>
                    <a:pt x="59959" y="425714"/>
                  </a:lnTo>
                  <a:lnTo>
                    <a:pt x="63370" y="427699"/>
                  </a:lnTo>
                  <a:lnTo>
                    <a:pt x="66813" y="425512"/>
                  </a:lnTo>
                  <a:lnTo>
                    <a:pt x="77249" y="394489"/>
                  </a:lnTo>
                  <a:lnTo>
                    <a:pt x="84020" y="333944"/>
                  </a:lnTo>
                  <a:lnTo>
                    <a:pt x="95409" y="282643"/>
                  </a:lnTo>
                  <a:lnTo>
                    <a:pt x="114512" y="227796"/>
                  </a:lnTo>
                  <a:lnTo>
                    <a:pt x="139605" y="197086"/>
                  </a:lnTo>
                  <a:lnTo>
                    <a:pt x="149222" y="192222"/>
                  </a:lnTo>
                  <a:lnTo>
                    <a:pt x="169267" y="189937"/>
                  </a:lnTo>
                  <a:lnTo>
                    <a:pt x="186754" y="195940"/>
                  </a:lnTo>
                  <a:lnTo>
                    <a:pt x="217044" y="218858"/>
                  </a:lnTo>
                  <a:lnTo>
                    <a:pt x="252613" y="267423"/>
                  </a:lnTo>
                  <a:lnTo>
                    <a:pt x="275157" y="314607"/>
                  </a:lnTo>
                  <a:lnTo>
                    <a:pt x="283639" y="372193"/>
                  </a:lnTo>
                  <a:lnTo>
                    <a:pt x="292247" y="422910"/>
                  </a:lnTo>
                  <a:lnTo>
                    <a:pt x="294798" y="4632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362379" y="1606528"/>
              <a:ext cx="186762" cy="273953"/>
            </a:xfrm>
            <a:custGeom>
              <a:avLst/>
              <a:gdLst/>
              <a:ahLst/>
              <a:cxnLst/>
              <a:rect l="0" t="0" r="0" b="0"/>
              <a:pathLst>
                <a:path w="186762" h="273953">
                  <a:moveTo>
                    <a:pt x="18306" y="204374"/>
                  </a:moveTo>
                  <a:lnTo>
                    <a:pt x="72420" y="161712"/>
                  </a:lnTo>
                  <a:lnTo>
                    <a:pt x="99849" y="137921"/>
                  </a:lnTo>
                  <a:lnTo>
                    <a:pt x="151509" y="76376"/>
                  </a:lnTo>
                  <a:lnTo>
                    <a:pt x="167087" y="45956"/>
                  </a:lnTo>
                  <a:lnTo>
                    <a:pt x="169048" y="25171"/>
                  </a:lnTo>
                  <a:lnTo>
                    <a:pt x="167934" y="14715"/>
                  </a:lnTo>
                  <a:lnTo>
                    <a:pt x="161341" y="7745"/>
                  </a:lnTo>
                  <a:lnTo>
                    <a:pt x="138419" y="0"/>
                  </a:lnTo>
                  <a:lnTo>
                    <a:pt x="114973" y="2797"/>
                  </a:lnTo>
                  <a:lnTo>
                    <a:pt x="92855" y="13008"/>
                  </a:lnTo>
                  <a:lnTo>
                    <a:pt x="61841" y="39658"/>
                  </a:lnTo>
                  <a:lnTo>
                    <a:pt x="16399" y="102801"/>
                  </a:lnTo>
                  <a:lnTo>
                    <a:pt x="3442" y="141003"/>
                  </a:lnTo>
                  <a:lnTo>
                    <a:pt x="0" y="172309"/>
                  </a:lnTo>
                  <a:lnTo>
                    <a:pt x="4710" y="199482"/>
                  </a:lnTo>
                  <a:lnTo>
                    <a:pt x="15773" y="222087"/>
                  </a:lnTo>
                  <a:lnTo>
                    <a:pt x="51470" y="255662"/>
                  </a:lnTo>
                  <a:lnTo>
                    <a:pt x="61472" y="263133"/>
                  </a:lnTo>
                  <a:lnTo>
                    <a:pt x="85064" y="271433"/>
                  </a:lnTo>
                  <a:lnTo>
                    <a:pt x="109978" y="273952"/>
                  </a:lnTo>
                  <a:lnTo>
                    <a:pt x="172453" y="261025"/>
                  </a:lnTo>
                  <a:lnTo>
                    <a:pt x="186761" y="2570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591254" y="1652974"/>
              <a:ext cx="178985" cy="200043"/>
            </a:xfrm>
            <a:custGeom>
              <a:avLst/>
              <a:gdLst/>
              <a:ahLst/>
              <a:cxnLst/>
              <a:rect l="0" t="0" r="0" b="0"/>
              <a:pathLst>
                <a:path w="178985" h="200043">
                  <a:moveTo>
                    <a:pt x="0" y="0"/>
                  </a:moveTo>
                  <a:lnTo>
                    <a:pt x="20244" y="43963"/>
                  </a:lnTo>
                  <a:lnTo>
                    <a:pt x="59899" y="105448"/>
                  </a:lnTo>
                  <a:lnTo>
                    <a:pt x="103121" y="163163"/>
                  </a:lnTo>
                  <a:lnTo>
                    <a:pt x="132934" y="195487"/>
                  </a:lnTo>
                  <a:lnTo>
                    <a:pt x="141265" y="199345"/>
                  </a:lnTo>
                  <a:lnTo>
                    <a:pt x="178984" y="2000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770240" y="1568746"/>
              <a:ext cx="21057" cy="610654"/>
            </a:xfrm>
            <a:custGeom>
              <a:avLst/>
              <a:gdLst/>
              <a:ahLst/>
              <a:cxnLst/>
              <a:rect l="0" t="0" r="0" b="0"/>
              <a:pathLst>
                <a:path w="21057" h="610654">
                  <a:moveTo>
                    <a:pt x="10527" y="0"/>
                  </a:moveTo>
                  <a:lnTo>
                    <a:pt x="10527" y="48931"/>
                  </a:lnTo>
                  <a:lnTo>
                    <a:pt x="10527" y="96776"/>
                  </a:lnTo>
                  <a:lnTo>
                    <a:pt x="4938" y="159756"/>
                  </a:lnTo>
                  <a:lnTo>
                    <a:pt x="1462" y="214232"/>
                  </a:lnTo>
                  <a:lnTo>
                    <a:pt x="432" y="263648"/>
                  </a:lnTo>
                  <a:lnTo>
                    <a:pt x="84" y="322267"/>
                  </a:lnTo>
                  <a:lnTo>
                    <a:pt x="15" y="385145"/>
                  </a:lnTo>
                  <a:lnTo>
                    <a:pt x="3" y="437771"/>
                  </a:lnTo>
                  <a:lnTo>
                    <a:pt x="0" y="486119"/>
                  </a:lnTo>
                  <a:lnTo>
                    <a:pt x="5588" y="549269"/>
                  </a:lnTo>
                  <a:lnTo>
                    <a:pt x="21056" y="6106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054508" y="1600332"/>
              <a:ext cx="389555" cy="336895"/>
            </a:xfrm>
            <a:custGeom>
              <a:avLst/>
              <a:gdLst/>
              <a:ahLst/>
              <a:cxnLst/>
              <a:rect l="0" t="0" r="0" b="0"/>
              <a:pathLst>
                <a:path w="389555" h="336895">
                  <a:moveTo>
                    <a:pt x="0" y="63171"/>
                  </a:moveTo>
                  <a:lnTo>
                    <a:pt x="17958" y="118215"/>
                  </a:lnTo>
                  <a:lnTo>
                    <a:pt x="31667" y="169623"/>
                  </a:lnTo>
                  <a:lnTo>
                    <a:pt x="51229" y="224838"/>
                  </a:lnTo>
                  <a:lnTo>
                    <a:pt x="70388" y="279635"/>
                  </a:lnTo>
                  <a:lnTo>
                    <a:pt x="95489" y="322348"/>
                  </a:lnTo>
                  <a:lnTo>
                    <a:pt x="102264" y="330712"/>
                  </a:lnTo>
                  <a:lnTo>
                    <a:pt x="110290" y="335118"/>
                  </a:lnTo>
                  <a:lnTo>
                    <a:pt x="128566" y="336894"/>
                  </a:lnTo>
                  <a:lnTo>
                    <a:pt x="136014" y="333391"/>
                  </a:lnTo>
                  <a:lnTo>
                    <a:pt x="147409" y="320139"/>
                  </a:lnTo>
                  <a:lnTo>
                    <a:pt x="167996" y="261465"/>
                  </a:lnTo>
                  <a:lnTo>
                    <a:pt x="176814" y="201126"/>
                  </a:lnTo>
                  <a:lnTo>
                    <a:pt x="190152" y="138399"/>
                  </a:lnTo>
                  <a:lnTo>
                    <a:pt x="193448" y="127361"/>
                  </a:lnTo>
                  <a:lnTo>
                    <a:pt x="200326" y="122342"/>
                  </a:lnTo>
                  <a:lnTo>
                    <a:pt x="209589" y="121336"/>
                  </a:lnTo>
                  <a:lnTo>
                    <a:pt x="220444" y="123004"/>
                  </a:lnTo>
                  <a:lnTo>
                    <a:pt x="238745" y="134217"/>
                  </a:lnTo>
                  <a:lnTo>
                    <a:pt x="262202" y="163380"/>
                  </a:lnTo>
                  <a:lnTo>
                    <a:pt x="290939" y="221599"/>
                  </a:lnTo>
                  <a:lnTo>
                    <a:pt x="317701" y="282718"/>
                  </a:lnTo>
                  <a:lnTo>
                    <a:pt x="334989" y="309806"/>
                  </a:lnTo>
                  <a:lnTo>
                    <a:pt x="340310" y="310652"/>
                  </a:lnTo>
                  <a:lnTo>
                    <a:pt x="345027" y="306537"/>
                  </a:lnTo>
                  <a:lnTo>
                    <a:pt x="349340" y="299114"/>
                  </a:lnTo>
                  <a:lnTo>
                    <a:pt x="355413" y="266311"/>
                  </a:lnTo>
                  <a:lnTo>
                    <a:pt x="357465" y="204899"/>
                  </a:lnTo>
                  <a:lnTo>
                    <a:pt x="358990" y="154947"/>
                  </a:lnTo>
                  <a:lnTo>
                    <a:pt x="369392" y="95554"/>
                  </a:lnTo>
                  <a:lnTo>
                    <a:pt x="384993" y="34247"/>
                  </a:lnTo>
                  <a:lnTo>
                    <a:pt x="38955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9538819" y="1610071"/>
              <a:ext cx="136871" cy="234740"/>
            </a:xfrm>
            <a:custGeom>
              <a:avLst/>
              <a:gdLst/>
              <a:ahLst/>
              <a:cxnLst/>
              <a:rect l="0" t="0" r="0" b="0"/>
              <a:pathLst>
                <a:path w="136871" h="234740">
                  <a:moveTo>
                    <a:pt x="0" y="116603"/>
                  </a:moveTo>
                  <a:lnTo>
                    <a:pt x="32452" y="122668"/>
                  </a:lnTo>
                  <a:lnTo>
                    <a:pt x="53027" y="120078"/>
                  </a:lnTo>
                  <a:lnTo>
                    <a:pt x="70751" y="111908"/>
                  </a:lnTo>
                  <a:lnTo>
                    <a:pt x="86427" y="99308"/>
                  </a:lnTo>
                  <a:lnTo>
                    <a:pt x="107236" y="72484"/>
                  </a:lnTo>
                  <a:lnTo>
                    <a:pt x="117071" y="52541"/>
                  </a:lnTo>
                  <a:lnTo>
                    <a:pt x="119102" y="31979"/>
                  </a:lnTo>
                  <a:lnTo>
                    <a:pt x="118006" y="21582"/>
                  </a:lnTo>
                  <a:lnTo>
                    <a:pt x="113765" y="13481"/>
                  </a:lnTo>
                  <a:lnTo>
                    <a:pt x="99695" y="1361"/>
                  </a:lnTo>
                  <a:lnTo>
                    <a:pt x="91030" y="0"/>
                  </a:lnTo>
                  <a:lnTo>
                    <a:pt x="72043" y="4728"/>
                  </a:lnTo>
                  <a:lnTo>
                    <a:pt x="41623" y="26133"/>
                  </a:lnTo>
                  <a:lnTo>
                    <a:pt x="27078" y="47928"/>
                  </a:lnTo>
                  <a:lnTo>
                    <a:pt x="5472" y="107689"/>
                  </a:lnTo>
                  <a:lnTo>
                    <a:pt x="2792" y="151916"/>
                  </a:lnTo>
                  <a:lnTo>
                    <a:pt x="10056" y="188287"/>
                  </a:lnTo>
                  <a:lnTo>
                    <a:pt x="20456" y="210464"/>
                  </a:lnTo>
                  <a:lnTo>
                    <a:pt x="35998" y="225779"/>
                  </a:lnTo>
                  <a:lnTo>
                    <a:pt x="45056" y="231501"/>
                  </a:lnTo>
                  <a:lnTo>
                    <a:pt x="67598" y="234739"/>
                  </a:lnTo>
                  <a:lnTo>
                    <a:pt x="80161" y="233965"/>
                  </a:lnTo>
                  <a:lnTo>
                    <a:pt x="103477" y="223746"/>
                  </a:lnTo>
                  <a:lnTo>
                    <a:pt x="136870" y="2008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9734795" y="1621389"/>
              <a:ext cx="77766" cy="207031"/>
            </a:xfrm>
            <a:custGeom>
              <a:avLst/>
              <a:gdLst/>
              <a:ahLst/>
              <a:cxnLst/>
              <a:rect l="0" t="0" r="0" b="0"/>
              <a:pathLst>
                <a:path w="77766" h="207031">
                  <a:moveTo>
                    <a:pt x="4066" y="10528"/>
                  </a:moveTo>
                  <a:lnTo>
                    <a:pt x="7185" y="53220"/>
                  </a:lnTo>
                  <a:lnTo>
                    <a:pt x="22024" y="114936"/>
                  </a:lnTo>
                  <a:lnTo>
                    <a:pt x="32264" y="163257"/>
                  </a:lnTo>
                  <a:lnTo>
                    <a:pt x="39215" y="197340"/>
                  </a:lnTo>
                  <a:lnTo>
                    <a:pt x="38026" y="205260"/>
                  </a:lnTo>
                  <a:lnTo>
                    <a:pt x="33725" y="207030"/>
                  </a:lnTo>
                  <a:lnTo>
                    <a:pt x="27348" y="204700"/>
                  </a:lnTo>
                  <a:lnTo>
                    <a:pt x="17143" y="192753"/>
                  </a:lnTo>
                  <a:lnTo>
                    <a:pt x="1060" y="150898"/>
                  </a:lnTo>
                  <a:lnTo>
                    <a:pt x="0" y="127897"/>
                  </a:lnTo>
                  <a:lnTo>
                    <a:pt x="8851" y="84535"/>
                  </a:lnTo>
                  <a:lnTo>
                    <a:pt x="30271" y="43344"/>
                  </a:lnTo>
                  <a:lnTo>
                    <a:pt x="50174" y="20121"/>
                  </a:lnTo>
                  <a:lnTo>
                    <a:pt x="7776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890468" y="1571880"/>
              <a:ext cx="216891" cy="278232"/>
            </a:xfrm>
            <a:custGeom>
              <a:avLst/>
              <a:gdLst/>
              <a:ahLst/>
              <a:cxnLst/>
              <a:rect l="0" t="0" r="0" b="0"/>
              <a:pathLst>
                <a:path w="216891" h="278232">
                  <a:moveTo>
                    <a:pt x="6320" y="144265"/>
                  </a:moveTo>
                  <a:lnTo>
                    <a:pt x="28677" y="144265"/>
                  </a:lnTo>
                  <a:lnTo>
                    <a:pt x="59347" y="133087"/>
                  </a:lnTo>
                  <a:lnTo>
                    <a:pt x="85073" y="114957"/>
                  </a:lnTo>
                  <a:lnTo>
                    <a:pt x="107491" y="78294"/>
                  </a:lnTo>
                  <a:lnTo>
                    <a:pt x="124164" y="40620"/>
                  </a:lnTo>
                  <a:lnTo>
                    <a:pt x="128885" y="13583"/>
                  </a:lnTo>
                  <a:lnTo>
                    <a:pt x="125465" y="5671"/>
                  </a:lnTo>
                  <a:lnTo>
                    <a:pt x="118506" y="1566"/>
                  </a:lnTo>
                  <a:lnTo>
                    <a:pt x="109186" y="0"/>
                  </a:lnTo>
                  <a:lnTo>
                    <a:pt x="89472" y="4498"/>
                  </a:lnTo>
                  <a:lnTo>
                    <a:pt x="70183" y="15466"/>
                  </a:lnTo>
                  <a:lnTo>
                    <a:pt x="46170" y="42542"/>
                  </a:lnTo>
                  <a:lnTo>
                    <a:pt x="17094" y="93019"/>
                  </a:lnTo>
                  <a:lnTo>
                    <a:pt x="5259" y="121489"/>
                  </a:lnTo>
                  <a:lnTo>
                    <a:pt x="0" y="153640"/>
                  </a:lnTo>
                  <a:lnTo>
                    <a:pt x="3901" y="181187"/>
                  </a:lnTo>
                  <a:lnTo>
                    <a:pt x="25469" y="227468"/>
                  </a:lnTo>
                  <a:lnTo>
                    <a:pt x="50988" y="254185"/>
                  </a:lnTo>
                  <a:lnTo>
                    <a:pt x="86366" y="271331"/>
                  </a:lnTo>
                  <a:lnTo>
                    <a:pt x="132073" y="278231"/>
                  </a:lnTo>
                  <a:lnTo>
                    <a:pt x="181938" y="272156"/>
                  </a:lnTo>
                  <a:lnTo>
                    <a:pt x="216890" y="2600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21181" y="2245533"/>
            <a:ext cx="5655976" cy="807732"/>
            <a:chOff x="621181" y="2245533"/>
            <a:chExt cx="5655976" cy="807732"/>
          </a:xfrm>
        </p:grpSpPr>
        <p:sp>
          <p:nvSpPr>
            <p:cNvPr id="63" name="Freeform 62"/>
            <p:cNvSpPr/>
            <p:nvPr/>
          </p:nvSpPr>
          <p:spPr>
            <a:xfrm>
              <a:off x="710005" y="2245533"/>
              <a:ext cx="205975" cy="670862"/>
            </a:xfrm>
            <a:custGeom>
              <a:avLst/>
              <a:gdLst/>
              <a:ahLst/>
              <a:cxnLst/>
              <a:rect l="0" t="0" r="0" b="0"/>
              <a:pathLst>
                <a:path w="205975" h="670862">
                  <a:moveTo>
                    <a:pt x="205974" y="165493"/>
                  </a:moveTo>
                  <a:lnTo>
                    <a:pt x="205974" y="108229"/>
                  </a:lnTo>
                  <a:lnTo>
                    <a:pt x="200385" y="52926"/>
                  </a:lnTo>
                  <a:lnTo>
                    <a:pt x="185731" y="24645"/>
                  </a:lnTo>
                  <a:lnTo>
                    <a:pt x="170071" y="12037"/>
                  </a:lnTo>
                  <a:lnTo>
                    <a:pt x="150243" y="3704"/>
                  </a:lnTo>
                  <a:lnTo>
                    <a:pt x="125833" y="0"/>
                  </a:lnTo>
                  <a:lnTo>
                    <a:pt x="102506" y="4593"/>
                  </a:lnTo>
                  <a:lnTo>
                    <a:pt x="80440" y="15603"/>
                  </a:lnTo>
                  <a:lnTo>
                    <a:pt x="27096" y="61267"/>
                  </a:lnTo>
                  <a:lnTo>
                    <a:pt x="12219" y="87975"/>
                  </a:lnTo>
                  <a:lnTo>
                    <a:pt x="387" y="135895"/>
                  </a:lnTo>
                  <a:lnTo>
                    <a:pt x="0" y="190259"/>
                  </a:lnTo>
                  <a:lnTo>
                    <a:pt x="7295" y="241461"/>
                  </a:lnTo>
                  <a:lnTo>
                    <a:pt x="14651" y="295793"/>
                  </a:lnTo>
                  <a:lnTo>
                    <a:pt x="27676" y="354141"/>
                  </a:lnTo>
                  <a:lnTo>
                    <a:pt x="44628" y="411044"/>
                  </a:lnTo>
                  <a:lnTo>
                    <a:pt x="56262" y="463247"/>
                  </a:lnTo>
                  <a:lnTo>
                    <a:pt x="71668" y="516279"/>
                  </a:lnTo>
                  <a:lnTo>
                    <a:pt x="77273" y="567867"/>
                  </a:lnTo>
                  <a:lnTo>
                    <a:pt x="79166" y="627813"/>
                  </a:lnTo>
                  <a:lnTo>
                    <a:pt x="79632" y="6708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21181" y="2653181"/>
              <a:ext cx="336913" cy="10096"/>
            </a:xfrm>
            <a:custGeom>
              <a:avLst/>
              <a:gdLst/>
              <a:ahLst/>
              <a:cxnLst/>
              <a:rect l="0" t="0" r="0" b="0"/>
              <a:pathLst>
                <a:path w="336913" h="10096">
                  <a:moveTo>
                    <a:pt x="0" y="0"/>
                  </a:moveTo>
                  <a:lnTo>
                    <a:pt x="54145" y="0"/>
                  </a:lnTo>
                  <a:lnTo>
                    <a:pt x="114681" y="5590"/>
                  </a:lnTo>
                  <a:lnTo>
                    <a:pt x="165651" y="9065"/>
                  </a:lnTo>
                  <a:lnTo>
                    <a:pt x="223387" y="10095"/>
                  </a:lnTo>
                  <a:lnTo>
                    <a:pt x="281732" y="3208"/>
                  </a:lnTo>
                  <a:lnTo>
                    <a:pt x="3369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911509" y="2568953"/>
              <a:ext cx="241840" cy="323464"/>
            </a:xfrm>
            <a:custGeom>
              <a:avLst/>
              <a:gdLst/>
              <a:ahLst/>
              <a:cxnLst/>
              <a:rect l="0" t="0" r="0" b="0"/>
              <a:pathLst>
                <a:path w="241840" h="323464">
                  <a:moveTo>
                    <a:pt x="109755" y="0"/>
                  </a:moveTo>
                  <a:lnTo>
                    <a:pt x="92988" y="5590"/>
                  </a:lnTo>
                  <a:lnTo>
                    <a:pt x="78516" y="17692"/>
                  </a:lnTo>
                  <a:lnTo>
                    <a:pt x="30873" y="74329"/>
                  </a:lnTo>
                  <a:lnTo>
                    <a:pt x="8684" y="134831"/>
                  </a:lnTo>
                  <a:lnTo>
                    <a:pt x="0" y="174741"/>
                  </a:lnTo>
                  <a:lnTo>
                    <a:pt x="3650" y="236658"/>
                  </a:lnTo>
                  <a:lnTo>
                    <a:pt x="15406" y="272112"/>
                  </a:lnTo>
                  <a:lnTo>
                    <a:pt x="39296" y="299255"/>
                  </a:lnTo>
                  <a:lnTo>
                    <a:pt x="68601" y="316526"/>
                  </a:lnTo>
                  <a:lnTo>
                    <a:pt x="105100" y="323463"/>
                  </a:lnTo>
                  <a:lnTo>
                    <a:pt x="139962" y="319929"/>
                  </a:lnTo>
                  <a:lnTo>
                    <a:pt x="161785" y="308307"/>
                  </a:lnTo>
                  <a:lnTo>
                    <a:pt x="204391" y="272251"/>
                  </a:lnTo>
                  <a:lnTo>
                    <a:pt x="230472" y="236125"/>
                  </a:lnTo>
                  <a:lnTo>
                    <a:pt x="241839" y="195785"/>
                  </a:lnTo>
                  <a:lnTo>
                    <a:pt x="239618" y="148608"/>
                  </a:lnTo>
                  <a:lnTo>
                    <a:pt x="219982" y="89840"/>
                  </a:lnTo>
                  <a:lnTo>
                    <a:pt x="207098" y="65665"/>
                  </a:lnTo>
                  <a:lnTo>
                    <a:pt x="190453" y="49462"/>
                  </a:lnTo>
                  <a:lnTo>
                    <a:pt x="181101" y="43503"/>
                  </a:lnTo>
                  <a:lnTo>
                    <a:pt x="161352" y="40002"/>
                  </a:lnTo>
                  <a:lnTo>
                    <a:pt x="133622" y="44608"/>
                  </a:lnTo>
                  <a:lnTo>
                    <a:pt x="109755" y="526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231834" y="2579482"/>
              <a:ext cx="147400" cy="251970"/>
            </a:xfrm>
            <a:custGeom>
              <a:avLst/>
              <a:gdLst/>
              <a:ahLst/>
              <a:cxnLst/>
              <a:rect l="0" t="0" r="0" b="0"/>
              <a:pathLst>
                <a:path w="147400" h="251970">
                  <a:moveTo>
                    <a:pt x="0" y="0"/>
                  </a:moveTo>
                  <a:lnTo>
                    <a:pt x="23719" y="53027"/>
                  </a:lnTo>
                  <a:lnTo>
                    <a:pt x="33669" y="113669"/>
                  </a:lnTo>
                  <a:lnTo>
                    <a:pt x="42172" y="176579"/>
                  </a:lnTo>
                  <a:lnTo>
                    <a:pt x="50228" y="231845"/>
                  </a:lnTo>
                  <a:lnTo>
                    <a:pt x="50400" y="251611"/>
                  </a:lnTo>
                  <a:lnTo>
                    <a:pt x="48808" y="251969"/>
                  </a:lnTo>
                  <a:lnTo>
                    <a:pt x="46577" y="248698"/>
                  </a:lnTo>
                  <a:lnTo>
                    <a:pt x="43436" y="221737"/>
                  </a:lnTo>
                  <a:lnTo>
                    <a:pt x="49611" y="169535"/>
                  </a:lnTo>
                  <a:lnTo>
                    <a:pt x="58283" y="107231"/>
                  </a:lnTo>
                  <a:lnTo>
                    <a:pt x="76244" y="55106"/>
                  </a:lnTo>
                  <a:lnTo>
                    <a:pt x="90038" y="38920"/>
                  </a:lnTo>
                  <a:lnTo>
                    <a:pt x="147399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467407" y="2541852"/>
              <a:ext cx="227682" cy="316765"/>
            </a:xfrm>
            <a:custGeom>
              <a:avLst/>
              <a:gdLst/>
              <a:ahLst/>
              <a:cxnLst/>
              <a:rect l="0" t="0" r="0" b="0"/>
              <a:pathLst>
                <a:path w="227682" h="316765">
                  <a:moveTo>
                    <a:pt x="206624" y="6044"/>
                  </a:moveTo>
                  <a:lnTo>
                    <a:pt x="189836" y="61089"/>
                  </a:lnTo>
                  <a:lnTo>
                    <a:pt x="188002" y="97873"/>
                  </a:lnTo>
                  <a:lnTo>
                    <a:pt x="191718" y="120557"/>
                  </a:lnTo>
                  <a:lnTo>
                    <a:pt x="193178" y="123330"/>
                  </a:lnTo>
                  <a:lnTo>
                    <a:pt x="194150" y="120500"/>
                  </a:lnTo>
                  <a:lnTo>
                    <a:pt x="194061" y="103707"/>
                  </a:lnTo>
                  <a:lnTo>
                    <a:pt x="184472" y="51505"/>
                  </a:lnTo>
                  <a:lnTo>
                    <a:pt x="181328" y="39861"/>
                  </a:lnTo>
                  <a:lnTo>
                    <a:pt x="168475" y="20684"/>
                  </a:lnTo>
                  <a:lnTo>
                    <a:pt x="160134" y="12295"/>
                  </a:lnTo>
                  <a:lnTo>
                    <a:pt x="138389" y="2973"/>
                  </a:lnTo>
                  <a:lnTo>
                    <a:pt x="114296" y="0"/>
                  </a:lnTo>
                  <a:lnTo>
                    <a:pt x="91890" y="2578"/>
                  </a:lnTo>
                  <a:lnTo>
                    <a:pt x="73353" y="10743"/>
                  </a:lnTo>
                  <a:lnTo>
                    <a:pt x="36800" y="40638"/>
                  </a:lnTo>
                  <a:lnTo>
                    <a:pt x="17356" y="75696"/>
                  </a:lnTo>
                  <a:lnTo>
                    <a:pt x="1475" y="130634"/>
                  </a:lnTo>
                  <a:lnTo>
                    <a:pt x="0" y="178401"/>
                  </a:lnTo>
                  <a:lnTo>
                    <a:pt x="19277" y="237055"/>
                  </a:lnTo>
                  <a:lnTo>
                    <a:pt x="25574" y="251299"/>
                  </a:lnTo>
                  <a:lnTo>
                    <a:pt x="45049" y="273364"/>
                  </a:lnTo>
                  <a:lnTo>
                    <a:pt x="90090" y="306593"/>
                  </a:lnTo>
                  <a:lnTo>
                    <a:pt x="117787" y="315096"/>
                  </a:lnTo>
                  <a:lnTo>
                    <a:pt x="160025" y="316764"/>
                  </a:lnTo>
                  <a:lnTo>
                    <a:pt x="217929" y="303511"/>
                  </a:lnTo>
                  <a:lnTo>
                    <a:pt x="227681" y="3008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810902" y="2563446"/>
              <a:ext cx="210571" cy="286846"/>
            </a:xfrm>
            <a:custGeom>
              <a:avLst/>
              <a:gdLst/>
              <a:ahLst/>
              <a:cxnLst/>
              <a:rect l="0" t="0" r="0" b="0"/>
              <a:pathLst>
                <a:path w="210571" h="286846">
                  <a:moveTo>
                    <a:pt x="0" y="142378"/>
                  </a:moveTo>
                  <a:lnTo>
                    <a:pt x="42691" y="139258"/>
                  </a:lnTo>
                  <a:lnTo>
                    <a:pt x="94832" y="123250"/>
                  </a:lnTo>
                  <a:lnTo>
                    <a:pt x="141819" y="92575"/>
                  </a:lnTo>
                  <a:lnTo>
                    <a:pt x="164333" y="71989"/>
                  </a:lnTo>
                  <a:lnTo>
                    <a:pt x="168047" y="62697"/>
                  </a:lnTo>
                  <a:lnTo>
                    <a:pt x="169054" y="39894"/>
                  </a:lnTo>
                  <a:lnTo>
                    <a:pt x="165345" y="29601"/>
                  </a:lnTo>
                  <a:lnTo>
                    <a:pt x="151865" y="11926"/>
                  </a:lnTo>
                  <a:lnTo>
                    <a:pt x="131056" y="2511"/>
                  </a:lnTo>
                  <a:lnTo>
                    <a:pt x="118956" y="0"/>
                  </a:lnTo>
                  <a:lnTo>
                    <a:pt x="96153" y="3450"/>
                  </a:lnTo>
                  <a:lnTo>
                    <a:pt x="66704" y="18546"/>
                  </a:lnTo>
                  <a:lnTo>
                    <a:pt x="35792" y="44608"/>
                  </a:lnTo>
                  <a:lnTo>
                    <a:pt x="19834" y="76494"/>
                  </a:lnTo>
                  <a:lnTo>
                    <a:pt x="5131" y="129191"/>
                  </a:lnTo>
                  <a:lnTo>
                    <a:pt x="2280" y="156794"/>
                  </a:lnTo>
                  <a:lnTo>
                    <a:pt x="11854" y="198642"/>
                  </a:lnTo>
                  <a:lnTo>
                    <a:pt x="29508" y="235088"/>
                  </a:lnTo>
                  <a:lnTo>
                    <a:pt x="55146" y="262524"/>
                  </a:lnTo>
                  <a:lnTo>
                    <a:pt x="96148" y="279882"/>
                  </a:lnTo>
                  <a:lnTo>
                    <a:pt x="139752" y="286845"/>
                  </a:lnTo>
                  <a:lnTo>
                    <a:pt x="198009" y="281058"/>
                  </a:lnTo>
                  <a:lnTo>
                    <a:pt x="210570" y="2792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155679" y="2573414"/>
              <a:ext cx="223762" cy="283554"/>
            </a:xfrm>
            <a:custGeom>
              <a:avLst/>
              <a:gdLst/>
              <a:ahLst/>
              <a:cxnLst/>
              <a:rect l="0" t="0" r="0" b="0"/>
              <a:pathLst>
                <a:path w="223762" h="283554">
                  <a:moveTo>
                    <a:pt x="223761" y="121881"/>
                  </a:moveTo>
                  <a:lnTo>
                    <a:pt x="209107" y="63265"/>
                  </a:lnTo>
                  <a:lnTo>
                    <a:pt x="193423" y="34063"/>
                  </a:lnTo>
                  <a:lnTo>
                    <a:pt x="168369" y="10593"/>
                  </a:lnTo>
                  <a:lnTo>
                    <a:pt x="145720" y="2230"/>
                  </a:lnTo>
                  <a:lnTo>
                    <a:pt x="133129" y="0"/>
                  </a:lnTo>
                  <a:lnTo>
                    <a:pt x="106661" y="3761"/>
                  </a:lnTo>
                  <a:lnTo>
                    <a:pt x="57131" y="25239"/>
                  </a:lnTo>
                  <a:lnTo>
                    <a:pt x="38180" y="44614"/>
                  </a:lnTo>
                  <a:lnTo>
                    <a:pt x="17476" y="81830"/>
                  </a:lnTo>
                  <a:lnTo>
                    <a:pt x="0" y="130738"/>
                  </a:lnTo>
                  <a:lnTo>
                    <a:pt x="54" y="169089"/>
                  </a:lnTo>
                  <a:lnTo>
                    <a:pt x="11723" y="222800"/>
                  </a:lnTo>
                  <a:lnTo>
                    <a:pt x="22678" y="246283"/>
                  </a:lnTo>
                  <a:lnTo>
                    <a:pt x="38465" y="262179"/>
                  </a:lnTo>
                  <a:lnTo>
                    <a:pt x="70203" y="277705"/>
                  </a:lnTo>
                  <a:lnTo>
                    <a:pt x="94682" y="283553"/>
                  </a:lnTo>
                  <a:lnTo>
                    <a:pt x="117260" y="282253"/>
                  </a:lnTo>
                  <a:lnTo>
                    <a:pt x="135873" y="274656"/>
                  </a:lnTo>
                  <a:lnTo>
                    <a:pt x="172476" y="245126"/>
                  </a:lnTo>
                  <a:lnTo>
                    <a:pt x="210690" y="184781"/>
                  </a:lnTo>
                  <a:lnTo>
                    <a:pt x="223761" y="1639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389969" y="2379440"/>
              <a:ext cx="42115" cy="515898"/>
            </a:xfrm>
            <a:custGeom>
              <a:avLst/>
              <a:gdLst/>
              <a:ahLst/>
              <a:cxnLst/>
              <a:rect l="0" t="0" r="0" b="0"/>
              <a:pathLst>
                <a:path w="42115" h="515898">
                  <a:moveTo>
                    <a:pt x="0" y="0"/>
                  </a:moveTo>
                  <a:lnTo>
                    <a:pt x="0" y="48931"/>
                  </a:lnTo>
                  <a:lnTo>
                    <a:pt x="0" y="96777"/>
                  </a:lnTo>
                  <a:lnTo>
                    <a:pt x="0" y="154237"/>
                  </a:lnTo>
                  <a:lnTo>
                    <a:pt x="0" y="198401"/>
                  </a:lnTo>
                  <a:lnTo>
                    <a:pt x="1170" y="259217"/>
                  </a:lnTo>
                  <a:lnTo>
                    <a:pt x="8333" y="322345"/>
                  </a:lnTo>
                  <a:lnTo>
                    <a:pt x="12998" y="374710"/>
                  </a:lnTo>
                  <a:lnTo>
                    <a:pt x="25054" y="434326"/>
                  </a:lnTo>
                  <a:lnTo>
                    <a:pt x="39059" y="490684"/>
                  </a:lnTo>
                  <a:lnTo>
                    <a:pt x="42114" y="5158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832166" y="2558425"/>
              <a:ext cx="31586" cy="242156"/>
            </a:xfrm>
            <a:custGeom>
              <a:avLst/>
              <a:gdLst/>
              <a:ahLst/>
              <a:cxnLst/>
              <a:rect l="0" t="0" r="0" b="0"/>
              <a:pathLst>
                <a:path w="31586" h="242156">
                  <a:moveTo>
                    <a:pt x="0" y="0"/>
                  </a:moveTo>
                  <a:lnTo>
                    <a:pt x="11178" y="11178"/>
                  </a:lnTo>
                  <a:lnTo>
                    <a:pt x="16666" y="32264"/>
                  </a:lnTo>
                  <a:lnTo>
                    <a:pt x="20190" y="87872"/>
                  </a:lnTo>
                  <a:lnTo>
                    <a:pt x="22055" y="142746"/>
                  </a:lnTo>
                  <a:lnTo>
                    <a:pt x="30099" y="205018"/>
                  </a:lnTo>
                  <a:lnTo>
                    <a:pt x="31585" y="242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832166" y="2400497"/>
              <a:ext cx="21058" cy="31587"/>
            </a:xfrm>
            <a:custGeom>
              <a:avLst/>
              <a:gdLst/>
              <a:ahLst/>
              <a:cxnLst/>
              <a:rect l="0" t="0" r="0" b="0"/>
              <a:pathLst>
                <a:path w="21058" h="31587">
                  <a:moveTo>
                    <a:pt x="0" y="31586"/>
                  </a:moveTo>
                  <a:lnTo>
                    <a:pt x="8405" y="9879"/>
                  </a:ln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032207" y="2505339"/>
              <a:ext cx="284271" cy="326828"/>
            </a:xfrm>
            <a:custGeom>
              <a:avLst/>
              <a:gdLst/>
              <a:ahLst/>
              <a:cxnLst/>
              <a:rect l="0" t="0" r="0" b="0"/>
              <a:pathLst>
                <a:path w="284271" h="326828">
                  <a:moveTo>
                    <a:pt x="0" y="147842"/>
                  </a:moveTo>
                  <a:lnTo>
                    <a:pt x="14655" y="200870"/>
                  </a:lnTo>
                  <a:lnTo>
                    <a:pt x="23334" y="261511"/>
                  </a:lnTo>
                  <a:lnTo>
                    <a:pt x="29956" y="310936"/>
                  </a:lnTo>
                  <a:lnTo>
                    <a:pt x="29329" y="315063"/>
                  </a:lnTo>
                  <a:lnTo>
                    <a:pt x="27742" y="313135"/>
                  </a:lnTo>
                  <a:lnTo>
                    <a:pt x="24028" y="297345"/>
                  </a:lnTo>
                  <a:lnTo>
                    <a:pt x="24764" y="239548"/>
                  </a:lnTo>
                  <a:lnTo>
                    <a:pt x="35827" y="182985"/>
                  </a:lnTo>
                  <a:lnTo>
                    <a:pt x="49278" y="123545"/>
                  </a:lnTo>
                  <a:lnTo>
                    <a:pt x="66319" y="72463"/>
                  </a:lnTo>
                  <a:lnTo>
                    <a:pt x="85161" y="37770"/>
                  </a:lnTo>
                  <a:lnTo>
                    <a:pt x="112488" y="5087"/>
                  </a:lnTo>
                  <a:lnTo>
                    <a:pt x="121786" y="1199"/>
                  </a:lnTo>
                  <a:lnTo>
                    <a:pt x="144594" y="0"/>
                  </a:lnTo>
                  <a:lnTo>
                    <a:pt x="178154" y="11490"/>
                  </a:lnTo>
                  <a:lnTo>
                    <a:pt x="196553" y="29530"/>
                  </a:lnTo>
                  <a:lnTo>
                    <a:pt x="227428" y="79238"/>
                  </a:lnTo>
                  <a:lnTo>
                    <a:pt x="247652" y="141353"/>
                  </a:lnTo>
                  <a:lnTo>
                    <a:pt x="262912" y="199896"/>
                  </a:lnTo>
                  <a:lnTo>
                    <a:pt x="271602" y="262110"/>
                  </a:lnTo>
                  <a:lnTo>
                    <a:pt x="281792" y="315878"/>
                  </a:lnTo>
                  <a:lnTo>
                    <a:pt x="284270" y="3268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453347" y="2305741"/>
              <a:ext cx="84229" cy="526426"/>
            </a:xfrm>
            <a:custGeom>
              <a:avLst/>
              <a:gdLst/>
              <a:ahLst/>
              <a:cxnLst/>
              <a:rect l="0" t="0" r="0" b="0"/>
              <a:pathLst>
                <a:path w="84229" h="526426">
                  <a:moveTo>
                    <a:pt x="0" y="0"/>
                  </a:moveTo>
                  <a:lnTo>
                    <a:pt x="14654" y="58617"/>
                  </a:lnTo>
                  <a:lnTo>
                    <a:pt x="28198" y="121196"/>
                  </a:lnTo>
                  <a:lnTo>
                    <a:pt x="38641" y="173690"/>
                  </a:lnTo>
                  <a:lnTo>
                    <a:pt x="49144" y="233178"/>
                  </a:lnTo>
                  <a:lnTo>
                    <a:pt x="58495" y="294088"/>
                  </a:lnTo>
                  <a:lnTo>
                    <a:pt x="62955" y="347360"/>
                  </a:lnTo>
                  <a:lnTo>
                    <a:pt x="71230" y="401107"/>
                  </a:lnTo>
                  <a:lnTo>
                    <a:pt x="80610" y="464342"/>
                  </a:lnTo>
                  <a:lnTo>
                    <a:pt x="84228" y="5264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400705" y="2611067"/>
              <a:ext cx="210571" cy="52644"/>
            </a:xfrm>
            <a:custGeom>
              <a:avLst/>
              <a:gdLst/>
              <a:ahLst/>
              <a:cxnLst/>
              <a:rect l="0" t="0" r="0" b="0"/>
              <a:pathLst>
                <a:path w="210571" h="52644">
                  <a:moveTo>
                    <a:pt x="0" y="52643"/>
                  </a:moveTo>
                  <a:lnTo>
                    <a:pt x="26386" y="37002"/>
                  </a:lnTo>
                  <a:lnTo>
                    <a:pt x="62280" y="26302"/>
                  </a:lnTo>
                  <a:lnTo>
                    <a:pt x="119450" y="18974"/>
                  </a:lnTo>
                  <a:lnTo>
                    <a:pt x="181133" y="6608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729500" y="2547896"/>
              <a:ext cx="247576" cy="290639"/>
            </a:xfrm>
            <a:custGeom>
              <a:avLst/>
              <a:gdLst/>
              <a:ahLst/>
              <a:cxnLst/>
              <a:rect l="0" t="0" r="0" b="0"/>
              <a:pathLst>
                <a:path w="247576" h="290639">
                  <a:moveTo>
                    <a:pt x="50231" y="0"/>
                  </a:moveTo>
                  <a:lnTo>
                    <a:pt x="34590" y="17981"/>
                  </a:lnTo>
                  <a:lnTo>
                    <a:pt x="9798" y="69742"/>
                  </a:lnTo>
                  <a:lnTo>
                    <a:pt x="0" y="123438"/>
                  </a:lnTo>
                  <a:lnTo>
                    <a:pt x="1184" y="175985"/>
                  </a:lnTo>
                  <a:lnTo>
                    <a:pt x="12337" y="226096"/>
                  </a:lnTo>
                  <a:lnTo>
                    <a:pt x="25200" y="247106"/>
                  </a:lnTo>
                  <a:lnTo>
                    <a:pt x="56465" y="279659"/>
                  </a:lnTo>
                  <a:lnTo>
                    <a:pt x="77178" y="288070"/>
                  </a:lnTo>
                  <a:lnTo>
                    <a:pt x="100812" y="290638"/>
                  </a:lnTo>
                  <a:lnTo>
                    <a:pt x="160833" y="279750"/>
                  </a:lnTo>
                  <a:lnTo>
                    <a:pt x="190496" y="264343"/>
                  </a:lnTo>
                  <a:lnTo>
                    <a:pt x="214104" y="244961"/>
                  </a:lnTo>
                  <a:lnTo>
                    <a:pt x="230327" y="218810"/>
                  </a:lnTo>
                  <a:lnTo>
                    <a:pt x="245119" y="170127"/>
                  </a:lnTo>
                  <a:lnTo>
                    <a:pt x="247575" y="130477"/>
                  </a:lnTo>
                  <a:lnTo>
                    <a:pt x="240245" y="95982"/>
                  </a:lnTo>
                  <a:lnTo>
                    <a:pt x="217399" y="56005"/>
                  </a:lnTo>
                  <a:lnTo>
                    <a:pt x="202906" y="41269"/>
                  </a:lnTo>
                  <a:lnTo>
                    <a:pt x="184767" y="30820"/>
                  </a:lnTo>
                  <a:lnTo>
                    <a:pt x="165007" y="28516"/>
                  </a:lnTo>
                  <a:lnTo>
                    <a:pt x="107199" y="39587"/>
                  </a:lnTo>
                  <a:lnTo>
                    <a:pt x="71288" y="526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264042" y="2529604"/>
              <a:ext cx="275509" cy="288738"/>
            </a:xfrm>
            <a:custGeom>
              <a:avLst/>
              <a:gdLst/>
              <a:ahLst/>
              <a:cxnLst/>
              <a:rect l="0" t="0" r="0" b="0"/>
              <a:pathLst>
                <a:path w="275509" h="288738">
                  <a:moveTo>
                    <a:pt x="252683" y="39349"/>
                  </a:moveTo>
                  <a:lnTo>
                    <a:pt x="247094" y="22582"/>
                  </a:lnTo>
                  <a:lnTo>
                    <a:pt x="234992" y="11230"/>
                  </a:lnTo>
                  <a:lnTo>
                    <a:pt x="226851" y="6565"/>
                  </a:lnTo>
                  <a:lnTo>
                    <a:pt x="187448" y="0"/>
                  </a:lnTo>
                  <a:lnTo>
                    <a:pt x="138542" y="6187"/>
                  </a:lnTo>
                  <a:lnTo>
                    <a:pt x="106950" y="16525"/>
                  </a:lnTo>
                  <a:lnTo>
                    <a:pt x="90037" y="27646"/>
                  </a:lnTo>
                  <a:lnTo>
                    <a:pt x="85761" y="36226"/>
                  </a:lnTo>
                  <a:lnTo>
                    <a:pt x="84129" y="58238"/>
                  </a:lnTo>
                  <a:lnTo>
                    <a:pt x="87671" y="68320"/>
                  </a:lnTo>
                  <a:lnTo>
                    <a:pt x="100966" y="85760"/>
                  </a:lnTo>
                  <a:lnTo>
                    <a:pt x="159669" y="123219"/>
                  </a:lnTo>
                  <a:lnTo>
                    <a:pt x="222522" y="165660"/>
                  </a:lnTo>
                  <a:lnTo>
                    <a:pt x="249986" y="189859"/>
                  </a:lnTo>
                  <a:lnTo>
                    <a:pt x="269822" y="219255"/>
                  </a:lnTo>
                  <a:lnTo>
                    <a:pt x="274638" y="229477"/>
                  </a:lnTo>
                  <a:lnTo>
                    <a:pt x="275508" y="239800"/>
                  </a:lnTo>
                  <a:lnTo>
                    <a:pt x="270237" y="260630"/>
                  </a:lnTo>
                  <a:lnTo>
                    <a:pt x="263216" y="268758"/>
                  </a:lnTo>
                  <a:lnTo>
                    <a:pt x="242937" y="280909"/>
                  </a:lnTo>
                  <a:lnTo>
                    <a:pt x="205212" y="288737"/>
                  </a:lnTo>
                  <a:lnTo>
                    <a:pt x="142138" y="282977"/>
                  </a:lnTo>
                  <a:lnTo>
                    <a:pt x="91898" y="271542"/>
                  </a:lnTo>
                  <a:lnTo>
                    <a:pt x="35527" y="243662"/>
                  </a:lnTo>
                  <a:lnTo>
                    <a:pt x="0" y="2288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579896" y="2253099"/>
              <a:ext cx="84230" cy="579068"/>
            </a:xfrm>
            <a:custGeom>
              <a:avLst/>
              <a:gdLst/>
              <a:ahLst/>
              <a:cxnLst/>
              <a:rect l="0" t="0" r="0" b="0"/>
              <a:pathLst>
                <a:path w="84230" h="579068">
                  <a:moveTo>
                    <a:pt x="0" y="0"/>
                  </a:moveTo>
                  <a:lnTo>
                    <a:pt x="16768" y="11178"/>
                  </a:lnTo>
                  <a:lnTo>
                    <a:pt x="28120" y="29144"/>
                  </a:lnTo>
                  <a:lnTo>
                    <a:pt x="44939" y="84395"/>
                  </a:lnTo>
                  <a:lnTo>
                    <a:pt x="50361" y="140039"/>
                  </a:lnTo>
                  <a:lnTo>
                    <a:pt x="51967" y="189802"/>
                  </a:lnTo>
                  <a:lnTo>
                    <a:pt x="52443" y="250949"/>
                  </a:lnTo>
                  <a:lnTo>
                    <a:pt x="52554" y="294027"/>
                  </a:lnTo>
                  <a:lnTo>
                    <a:pt x="55736" y="348381"/>
                  </a:lnTo>
                  <a:lnTo>
                    <a:pt x="60968" y="396072"/>
                  </a:lnTo>
                  <a:lnTo>
                    <a:pt x="62519" y="448417"/>
                  </a:lnTo>
                  <a:lnTo>
                    <a:pt x="68632" y="508026"/>
                  </a:lnTo>
                  <a:lnTo>
                    <a:pt x="81366" y="561263"/>
                  </a:lnTo>
                  <a:lnTo>
                    <a:pt x="84229" y="5790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741872" y="2540594"/>
              <a:ext cx="290751" cy="302102"/>
            </a:xfrm>
            <a:custGeom>
              <a:avLst/>
              <a:gdLst/>
              <a:ahLst/>
              <a:cxnLst/>
              <a:rect l="0" t="0" r="0" b="0"/>
              <a:pathLst>
                <a:path w="290751" h="302102">
                  <a:moveTo>
                    <a:pt x="185465" y="91530"/>
                  </a:moveTo>
                  <a:lnTo>
                    <a:pt x="201106" y="73550"/>
                  </a:lnTo>
                  <a:lnTo>
                    <a:pt x="209184" y="56633"/>
                  </a:lnTo>
                  <a:lnTo>
                    <a:pt x="210435" y="37416"/>
                  </a:lnTo>
                  <a:lnTo>
                    <a:pt x="209130" y="27378"/>
                  </a:lnTo>
                  <a:lnTo>
                    <a:pt x="204752" y="19516"/>
                  </a:lnTo>
                  <a:lnTo>
                    <a:pt x="190527" y="7662"/>
                  </a:lnTo>
                  <a:lnTo>
                    <a:pt x="157199" y="0"/>
                  </a:lnTo>
                  <a:lnTo>
                    <a:pt x="117688" y="3319"/>
                  </a:lnTo>
                  <a:lnTo>
                    <a:pt x="96461" y="11771"/>
                  </a:lnTo>
                  <a:lnTo>
                    <a:pt x="58180" y="41850"/>
                  </a:lnTo>
                  <a:lnTo>
                    <a:pt x="17809" y="95040"/>
                  </a:lnTo>
                  <a:lnTo>
                    <a:pt x="5667" y="121166"/>
                  </a:lnTo>
                  <a:lnTo>
                    <a:pt x="0" y="162183"/>
                  </a:lnTo>
                  <a:lnTo>
                    <a:pt x="2821" y="190002"/>
                  </a:lnTo>
                  <a:lnTo>
                    <a:pt x="11093" y="211725"/>
                  </a:lnTo>
                  <a:lnTo>
                    <a:pt x="23738" y="229178"/>
                  </a:lnTo>
                  <a:lnTo>
                    <a:pt x="41057" y="244734"/>
                  </a:lnTo>
                  <a:lnTo>
                    <a:pt x="76127" y="261056"/>
                  </a:lnTo>
                  <a:lnTo>
                    <a:pt x="102555" y="263192"/>
                  </a:lnTo>
                  <a:lnTo>
                    <a:pt x="128729" y="259071"/>
                  </a:lnTo>
                  <a:lnTo>
                    <a:pt x="152060" y="249441"/>
                  </a:lnTo>
                  <a:lnTo>
                    <a:pt x="171008" y="231123"/>
                  </a:lnTo>
                  <a:lnTo>
                    <a:pt x="208344" y="176117"/>
                  </a:lnTo>
                  <a:lnTo>
                    <a:pt x="221360" y="143109"/>
                  </a:lnTo>
                  <a:lnTo>
                    <a:pt x="232349" y="82479"/>
                  </a:lnTo>
                  <a:lnTo>
                    <a:pt x="234268" y="80817"/>
                  </a:lnTo>
                  <a:lnTo>
                    <a:pt x="236970" y="105254"/>
                  </a:lnTo>
                  <a:lnTo>
                    <a:pt x="241002" y="156026"/>
                  </a:lnTo>
                  <a:lnTo>
                    <a:pt x="252717" y="211115"/>
                  </a:lnTo>
                  <a:lnTo>
                    <a:pt x="269768" y="269625"/>
                  </a:lnTo>
                  <a:lnTo>
                    <a:pt x="276745" y="287667"/>
                  </a:lnTo>
                  <a:lnTo>
                    <a:pt x="290750" y="3021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085264" y="2558425"/>
              <a:ext cx="252685" cy="287748"/>
            </a:xfrm>
            <a:custGeom>
              <a:avLst/>
              <a:gdLst/>
              <a:ahLst/>
              <a:cxnLst/>
              <a:rect l="0" t="0" r="0" b="0"/>
              <a:pathLst>
                <a:path w="252685" h="287748">
                  <a:moveTo>
                    <a:pt x="0" y="42114"/>
                  </a:moveTo>
                  <a:lnTo>
                    <a:pt x="16768" y="53292"/>
                  </a:lnTo>
                  <a:lnTo>
                    <a:pt x="28120" y="68139"/>
                  </a:lnTo>
                  <a:lnTo>
                    <a:pt x="49847" y="124873"/>
                  </a:lnTo>
                  <a:lnTo>
                    <a:pt x="75686" y="187702"/>
                  </a:lnTo>
                  <a:lnTo>
                    <a:pt x="97676" y="241917"/>
                  </a:lnTo>
                  <a:lnTo>
                    <a:pt x="123409" y="284222"/>
                  </a:lnTo>
                  <a:lnTo>
                    <a:pt x="129066" y="287747"/>
                  </a:lnTo>
                  <a:lnTo>
                    <a:pt x="134007" y="286588"/>
                  </a:lnTo>
                  <a:lnTo>
                    <a:pt x="138471" y="282306"/>
                  </a:lnTo>
                  <a:lnTo>
                    <a:pt x="144754" y="242743"/>
                  </a:lnTo>
                  <a:lnTo>
                    <a:pt x="148047" y="183303"/>
                  </a:lnTo>
                  <a:lnTo>
                    <a:pt x="161868" y="126502"/>
                  </a:lnTo>
                  <a:lnTo>
                    <a:pt x="186782" y="70222"/>
                  </a:lnTo>
                  <a:lnTo>
                    <a:pt x="207292" y="39264"/>
                  </a:lnTo>
                  <a:lnTo>
                    <a:pt x="25268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365415" y="2569163"/>
              <a:ext cx="256804" cy="289772"/>
            </a:xfrm>
            <a:custGeom>
              <a:avLst/>
              <a:gdLst/>
              <a:ahLst/>
              <a:cxnLst/>
              <a:rect l="0" t="0" r="0" b="0"/>
              <a:pathLst>
                <a:path w="256804" h="289772">
                  <a:moveTo>
                    <a:pt x="88347" y="136661"/>
                  </a:moveTo>
                  <a:lnTo>
                    <a:pt x="112393" y="127086"/>
                  </a:lnTo>
                  <a:lnTo>
                    <a:pt x="147940" y="97258"/>
                  </a:lnTo>
                  <a:lnTo>
                    <a:pt x="163456" y="71174"/>
                  </a:lnTo>
                  <a:lnTo>
                    <a:pt x="169873" y="35629"/>
                  </a:lnTo>
                  <a:lnTo>
                    <a:pt x="165135" y="15329"/>
                  </a:lnTo>
                  <a:lnTo>
                    <a:pt x="160596" y="6640"/>
                  </a:lnTo>
                  <a:lnTo>
                    <a:pt x="152891" y="2017"/>
                  </a:lnTo>
                  <a:lnTo>
                    <a:pt x="131851" y="0"/>
                  </a:lnTo>
                  <a:lnTo>
                    <a:pt x="93698" y="11031"/>
                  </a:lnTo>
                  <a:lnTo>
                    <a:pt x="58347" y="34707"/>
                  </a:lnTo>
                  <a:lnTo>
                    <a:pt x="31235" y="69538"/>
                  </a:lnTo>
                  <a:lnTo>
                    <a:pt x="9519" y="122059"/>
                  </a:lnTo>
                  <a:lnTo>
                    <a:pt x="0" y="157681"/>
                  </a:lnTo>
                  <a:lnTo>
                    <a:pt x="6078" y="207927"/>
                  </a:lnTo>
                  <a:lnTo>
                    <a:pt x="14348" y="230336"/>
                  </a:lnTo>
                  <a:lnTo>
                    <a:pt x="38735" y="261513"/>
                  </a:lnTo>
                  <a:lnTo>
                    <a:pt x="58109" y="278328"/>
                  </a:lnTo>
                  <a:lnTo>
                    <a:pt x="81537" y="287362"/>
                  </a:lnTo>
                  <a:lnTo>
                    <a:pt x="94335" y="289771"/>
                  </a:lnTo>
                  <a:lnTo>
                    <a:pt x="117914" y="286208"/>
                  </a:lnTo>
                  <a:lnTo>
                    <a:pt x="167237" y="259268"/>
                  </a:lnTo>
                  <a:lnTo>
                    <a:pt x="224514" y="204655"/>
                  </a:lnTo>
                  <a:lnTo>
                    <a:pt x="256803" y="1787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674860" y="2537368"/>
              <a:ext cx="136872" cy="276861"/>
            </a:xfrm>
            <a:custGeom>
              <a:avLst/>
              <a:gdLst/>
              <a:ahLst/>
              <a:cxnLst/>
              <a:rect l="0" t="0" r="0" b="0"/>
              <a:pathLst>
                <a:path w="136872" h="276861">
                  <a:moveTo>
                    <a:pt x="0" y="73699"/>
                  </a:moveTo>
                  <a:lnTo>
                    <a:pt x="17959" y="135980"/>
                  </a:lnTo>
                  <a:lnTo>
                    <a:pt x="31667" y="190030"/>
                  </a:lnTo>
                  <a:lnTo>
                    <a:pt x="49144" y="251366"/>
                  </a:lnTo>
                  <a:lnTo>
                    <a:pt x="57325" y="276860"/>
                  </a:lnTo>
                  <a:lnTo>
                    <a:pt x="45972" y="238486"/>
                  </a:lnTo>
                  <a:lnTo>
                    <a:pt x="42876" y="188095"/>
                  </a:lnTo>
                  <a:lnTo>
                    <a:pt x="47854" y="133081"/>
                  </a:lnTo>
                  <a:lnTo>
                    <a:pt x="61272" y="85559"/>
                  </a:lnTo>
                  <a:lnTo>
                    <a:pt x="79896" y="54207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927544" y="2590011"/>
              <a:ext cx="147400" cy="210570"/>
            </a:xfrm>
            <a:custGeom>
              <a:avLst/>
              <a:gdLst/>
              <a:ahLst/>
              <a:cxnLst/>
              <a:rect l="0" t="0" r="0" b="0"/>
              <a:pathLst>
                <a:path w="147400" h="210570">
                  <a:moveTo>
                    <a:pt x="0" y="0"/>
                  </a:moveTo>
                  <a:lnTo>
                    <a:pt x="17958" y="63427"/>
                  </a:lnTo>
                  <a:lnTo>
                    <a:pt x="40739" y="115847"/>
                  </a:lnTo>
                  <a:lnTo>
                    <a:pt x="94840" y="178711"/>
                  </a:lnTo>
                  <a:lnTo>
                    <a:pt x="110001" y="191731"/>
                  </a:lnTo>
                  <a:lnTo>
                    <a:pt x="147399" y="2105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032829" y="2474197"/>
              <a:ext cx="94758" cy="579068"/>
            </a:xfrm>
            <a:custGeom>
              <a:avLst/>
              <a:gdLst/>
              <a:ahLst/>
              <a:cxnLst/>
              <a:rect l="0" t="0" r="0" b="0"/>
              <a:pathLst>
                <a:path w="94758" h="579068">
                  <a:moveTo>
                    <a:pt x="94757" y="0"/>
                  </a:moveTo>
                  <a:lnTo>
                    <a:pt x="86423" y="48931"/>
                  </a:lnTo>
                  <a:lnTo>
                    <a:pt x="79073" y="102472"/>
                  </a:lnTo>
                  <a:lnTo>
                    <a:pt x="75292" y="152805"/>
                  </a:lnTo>
                  <a:lnTo>
                    <a:pt x="68583" y="200993"/>
                  </a:lnTo>
                  <a:lnTo>
                    <a:pt x="59186" y="261675"/>
                  </a:lnTo>
                  <a:lnTo>
                    <a:pt x="52431" y="307763"/>
                  </a:lnTo>
                  <a:lnTo>
                    <a:pt x="42051" y="367269"/>
                  </a:lnTo>
                  <a:lnTo>
                    <a:pt x="31567" y="416486"/>
                  </a:lnTo>
                  <a:lnTo>
                    <a:pt x="21052" y="469284"/>
                  </a:lnTo>
                  <a:lnTo>
                    <a:pt x="7018" y="529046"/>
                  </a:lnTo>
                  <a:lnTo>
                    <a:pt x="0" y="5790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264456" y="273740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464498" y="2232041"/>
            <a:ext cx="3232250" cy="736996"/>
            <a:chOff x="6464498" y="2232041"/>
            <a:chExt cx="3232250" cy="736996"/>
          </a:xfrm>
        </p:grpSpPr>
        <p:sp>
          <p:nvSpPr>
            <p:cNvPr id="87" name="Freeform 86"/>
            <p:cNvSpPr/>
            <p:nvPr/>
          </p:nvSpPr>
          <p:spPr>
            <a:xfrm>
              <a:off x="6464498" y="2268664"/>
              <a:ext cx="379026" cy="484174"/>
            </a:xfrm>
            <a:custGeom>
              <a:avLst/>
              <a:gdLst/>
              <a:ahLst/>
              <a:cxnLst/>
              <a:rect l="0" t="0" r="0" b="0"/>
              <a:pathLst>
                <a:path w="379026" h="484174">
                  <a:moveTo>
                    <a:pt x="0" y="26549"/>
                  </a:moveTo>
                  <a:lnTo>
                    <a:pt x="11452" y="75479"/>
                  </a:lnTo>
                  <a:lnTo>
                    <a:pt x="18211" y="129564"/>
                  </a:lnTo>
                  <a:lnTo>
                    <a:pt x="20214" y="188093"/>
                  </a:lnTo>
                  <a:lnTo>
                    <a:pt x="20807" y="244429"/>
                  </a:lnTo>
                  <a:lnTo>
                    <a:pt x="20982" y="303625"/>
                  </a:lnTo>
                  <a:lnTo>
                    <a:pt x="21035" y="360159"/>
                  </a:lnTo>
                  <a:lnTo>
                    <a:pt x="21051" y="419414"/>
                  </a:lnTo>
                  <a:lnTo>
                    <a:pt x="21055" y="481358"/>
                  </a:lnTo>
                  <a:lnTo>
                    <a:pt x="21056" y="484173"/>
                  </a:lnTo>
                  <a:lnTo>
                    <a:pt x="21057" y="438257"/>
                  </a:lnTo>
                  <a:lnTo>
                    <a:pt x="17937" y="387962"/>
                  </a:lnTo>
                  <a:lnTo>
                    <a:pt x="12723" y="334065"/>
                  </a:lnTo>
                  <a:lnTo>
                    <a:pt x="11178" y="275592"/>
                  </a:lnTo>
                  <a:lnTo>
                    <a:pt x="5067" y="213913"/>
                  </a:lnTo>
                  <a:lnTo>
                    <a:pt x="1502" y="159663"/>
                  </a:lnTo>
                  <a:lnTo>
                    <a:pt x="445" y="110313"/>
                  </a:lnTo>
                  <a:lnTo>
                    <a:pt x="1257" y="59906"/>
                  </a:lnTo>
                  <a:lnTo>
                    <a:pt x="3177" y="59315"/>
                  </a:lnTo>
                  <a:lnTo>
                    <a:pt x="5628" y="62431"/>
                  </a:lnTo>
                  <a:lnTo>
                    <a:pt x="21336" y="118867"/>
                  </a:lnTo>
                  <a:lnTo>
                    <a:pt x="40739" y="174116"/>
                  </a:lnTo>
                  <a:lnTo>
                    <a:pt x="65648" y="232635"/>
                  </a:lnTo>
                  <a:lnTo>
                    <a:pt x="112449" y="295054"/>
                  </a:lnTo>
                  <a:lnTo>
                    <a:pt x="138993" y="311736"/>
                  </a:lnTo>
                  <a:lnTo>
                    <a:pt x="169085" y="324088"/>
                  </a:lnTo>
                  <a:lnTo>
                    <a:pt x="189792" y="325295"/>
                  </a:lnTo>
                  <a:lnTo>
                    <a:pt x="200227" y="323979"/>
                  </a:lnTo>
                  <a:lnTo>
                    <a:pt x="209524" y="318422"/>
                  </a:lnTo>
                  <a:lnTo>
                    <a:pt x="226093" y="299770"/>
                  </a:lnTo>
                  <a:lnTo>
                    <a:pt x="251493" y="239245"/>
                  </a:lnTo>
                  <a:lnTo>
                    <a:pt x="266486" y="178657"/>
                  </a:lnTo>
                  <a:lnTo>
                    <a:pt x="277180" y="119581"/>
                  </a:lnTo>
                  <a:lnTo>
                    <a:pt x="291274" y="60783"/>
                  </a:lnTo>
                  <a:lnTo>
                    <a:pt x="302982" y="21614"/>
                  </a:lnTo>
                  <a:lnTo>
                    <a:pt x="314422" y="2518"/>
                  </a:lnTo>
                  <a:lnTo>
                    <a:pt x="319579" y="0"/>
                  </a:lnTo>
                  <a:lnTo>
                    <a:pt x="324187" y="1831"/>
                  </a:lnTo>
                  <a:lnTo>
                    <a:pt x="328428" y="6560"/>
                  </a:lnTo>
                  <a:lnTo>
                    <a:pt x="333141" y="24294"/>
                  </a:lnTo>
                  <a:lnTo>
                    <a:pt x="336167" y="84985"/>
                  </a:lnTo>
                  <a:lnTo>
                    <a:pt x="336581" y="127000"/>
                  </a:lnTo>
                  <a:lnTo>
                    <a:pt x="336814" y="187333"/>
                  </a:lnTo>
                  <a:lnTo>
                    <a:pt x="336882" y="241085"/>
                  </a:lnTo>
                  <a:lnTo>
                    <a:pt x="340022" y="292106"/>
                  </a:lnTo>
                  <a:lnTo>
                    <a:pt x="345975" y="351965"/>
                  </a:lnTo>
                  <a:lnTo>
                    <a:pt x="355556" y="410539"/>
                  </a:lnTo>
                  <a:lnTo>
                    <a:pt x="368714" y="453998"/>
                  </a:lnTo>
                  <a:lnTo>
                    <a:pt x="379025" y="4792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930817" y="2433768"/>
              <a:ext cx="260148" cy="324700"/>
            </a:xfrm>
            <a:custGeom>
              <a:avLst/>
              <a:gdLst/>
              <a:ahLst/>
              <a:cxnLst/>
              <a:rect l="0" t="0" r="0" b="0"/>
              <a:pathLst>
                <a:path w="260148" h="324700">
                  <a:moveTo>
                    <a:pt x="196976" y="124657"/>
                  </a:moveTo>
                  <a:lnTo>
                    <a:pt x="220695" y="80694"/>
                  </a:lnTo>
                  <a:lnTo>
                    <a:pt x="221946" y="57545"/>
                  </a:lnTo>
                  <a:lnTo>
                    <a:pt x="220641" y="44821"/>
                  </a:lnTo>
                  <a:lnTo>
                    <a:pt x="209833" y="21324"/>
                  </a:lnTo>
                  <a:lnTo>
                    <a:pt x="202038" y="10145"/>
                  </a:lnTo>
                  <a:lnTo>
                    <a:pt x="193332" y="3862"/>
                  </a:lnTo>
                  <a:lnTo>
                    <a:pt x="184018" y="843"/>
                  </a:lnTo>
                  <a:lnTo>
                    <a:pt x="174300" y="0"/>
                  </a:lnTo>
                  <a:lnTo>
                    <a:pt x="114730" y="18323"/>
                  </a:lnTo>
                  <a:lnTo>
                    <a:pt x="93742" y="27095"/>
                  </a:lnTo>
                  <a:lnTo>
                    <a:pt x="76615" y="38792"/>
                  </a:lnTo>
                  <a:lnTo>
                    <a:pt x="39320" y="89412"/>
                  </a:lnTo>
                  <a:lnTo>
                    <a:pt x="11330" y="142565"/>
                  </a:lnTo>
                  <a:lnTo>
                    <a:pt x="3333" y="166541"/>
                  </a:lnTo>
                  <a:lnTo>
                    <a:pt x="0" y="206347"/>
                  </a:lnTo>
                  <a:lnTo>
                    <a:pt x="7072" y="246608"/>
                  </a:lnTo>
                  <a:lnTo>
                    <a:pt x="17428" y="270104"/>
                  </a:lnTo>
                  <a:lnTo>
                    <a:pt x="42001" y="297474"/>
                  </a:lnTo>
                  <a:lnTo>
                    <a:pt x="71508" y="314812"/>
                  </a:lnTo>
                  <a:lnTo>
                    <a:pt x="92080" y="317185"/>
                  </a:lnTo>
                  <a:lnTo>
                    <a:pt x="112921" y="313170"/>
                  </a:lnTo>
                  <a:lnTo>
                    <a:pt x="143215" y="297756"/>
                  </a:lnTo>
                  <a:lnTo>
                    <a:pt x="167529" y="277201"/>
                  </a:lnTo>
                  <a:lnTo>
                    <a:pt x="188381" y="249404"/>
                  </a:lnTo>
                  <a:lnTo>
                    <a:pt x="206499" y="202331"/>
                  </a:lnTo>
                  <a:lnTo>
                    <a:pt x="221343" y="148579"/>
                  </a:lnTo>
                  <a:lnTo>
                    <a:pt x="226423" y="109388"/>
                  </a:lnTo>
                  <a:lnTo>
                    <a:pt x="222339" y="73730"/>
                  </a:lnTo>
                  <a:lnTo>
                    <a:pt x="219733" y="70818"/>
                  </a:lnTo>
                  <a:lnTo>
                    <a:pt x="216827" y="73557"/>
                  </a:lnTo>
                  <a:lnTo>
                    <a:pt x="211648" y="89078"/>
                  </a:lnTo>
                  <a:lnTo>
                    <a:pt x="209902" y="125293"/>
                  </a:lnTo>
                  <a:lnTo>
                    <a:pt x="216274" y="172549"/>
                  </a:lnTo>
                  <a:lnTo>
                    <a:pt x="228907" y="234679"/>
                  </a:lnTo>
                  <a:lnTo>
                    <a:pt x="246154" y="291181"/>
                  </a:lnTo>
                  <a:lnTo>
                    <a:pt x="260147" y="3246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243607" y="2452015"/>
              <a:ext cx="284270" cy="282757"/>
            </a:xfrm>
            <a:custGeom>
              <a:avLst/>
              <a:gdLst/>
              <a:ahLst/>
              <a:cxnLst/>
              <a:rect l="0" t="0" r="0" b="0"/>
              <a:pathLst>
                <a:path w="284270" h="282757">
                  <a:moveTo>
                    <a:pt x="0" y="22182"/>
                  </a:moveTo>
                  <a:lnTo>
                    <a:pt x="16768" y="33360"/>
                  </a:lnTo>
                  <a:lnTo>
                    <a:pt x="28119" y="48207"/>
                  </a:lnTo>
                  <a:lnTo>
                    <a:pt x="41086" y="82536"/>
                  </a:lnTo>
                  <a:lnTo>
                    <a:pt x="55948" y="140948"/>
                  </a:lnTo>
                  <a:lnTo>
                    <a:pt x="61031" y="189043"/>
                  </a:lnTo>
                  <a:lnTo>
                    <a:pt x="69984" y="249291"/>
                  </a:lnTo>
                  <a:lnTo>
                    <a:pt x="71429" y="282756"/>
                  </a:lnTo>
                  <a:lnTo>
                    <a:pt x="69846" y="281296"/>
                  </a:lnTo>
                  <a:lnTo>
                    <a:pt x="66138" y="267195"/>
                  </a:lnTo>
                  <a:lnTo>
                    <a:pt x="63757" y="216896"/>
                  </a:lnTo>
                  <a:lnTo>
                    <a:pt x="68876" y="156570"/>
                  </a:lnTo>
                  <a:lnTo>
                    <a:pt x="72270" y="102555"/>
                  </a:lnTo>
                  <a:lnTo>
                    <a:pt x="82992" y="40571"/>
                  </a:lnTo>
                  <a:lnTo>
                    <a:pt x="93816" y="20216"/>
                  </a:lnTo>
                  <a:lnTo>
                    <a:pt x="109546" y="6491"/>
                  </a:lnTo>
                  <a:lnTo>
                    <a:pt x="118654" y="1193"/>
                  </a:lnTo>
                  <a:lnTo>
                    <a:pt x="128235" y="0"/>
                  </a:lnTo>
                  <a:lnTo>
                    <a:pt x="148240" y="4914"/>
                  </a:lnTo>
                  <a:lnTo>
                    <a:pt x="165710" y="18017"/>
                  </a:lnTo>
                  <a:lnTo>
                    <a:pt x="195989" y="60614"/>
                  </a:lnTo>
                  <a:lnTo>
                    <a:pt x="224501" y="114088"/>
                  </a:lnTo>
                  <a:lnTo>
                    <a:pt x="249543" y="169711"/>
                  </a:lnTo>
                  <a:lnTo>
                    <a:pt x="269817" y="230213"/>
                  </a:lnTo>
                  <a:lnTo>
                    <a:pt x="284269" y="2643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569990" y="2495254"/>
              <a:ext cx="178985" cy="242156"/>
            </a:xfrm>
            <a:custGeom>
              <a:avLst/>
              <a:gdLst/>
              <a:ahLst/>
              <a:cxnLst/>
              <a:rect l="0" t="0" r="0" b="0"/>
              <a:pathLst>
                <a:path w="178985" h="242156">
                  <a:moveTo>
                    <a:pt x="0" y="0"/>
                  </a:moveTo>
                  <a:lnTo>
                    <a:pt x="42662" y="54114"/>
                  </a:lnTo>
                  <a:lnTo>
                    <a:pt x="75943" y="115943"/>
                  </a:lnTo>
                  <a:lnTo>
                    <a:pt x="109090" y="175709"/>
                  </a:lnTo>
                  <a:lnTo>
                    <a:pt x="131109" y="208429"/>
                  </a:lnTo>
                  <a:lnTo>
                    <a:pt x="157000" y="231123"/>
                  </a:lnTo>
                  <a:lnTo>
                    <a:pt x="178984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727917" y="2453140"/>
              <a:ext cx="73701" cy="505369"/>
            </a:xfrm>
            <a:custGeom>
              <a:avLst/>
              <a:gdLst/>
              <a:ahLst/>
              <a:cxnLst/>
              <a:rect l="0" t="0" r="0" b="0"/>
              <a:pathLst>
                <a:path w="73701" h="505369">
                  <a:moveTo>
                    <a:pt x="73700" y="0"/>
                  </a:moveTo>
                  <a:lnTo>
                    <a:pt x="68110" y="62093"/>
                  </a:lnTo>
                  <a:lnTo>
                    <a:pt x="62977" y="119543"/>
                  </a:lnTo>
                  <a:lnTo>
                    <a:pt x="55031" y="170232"/>
                  </a:lnTo>
                  <a:lnTo>
                    <a:pt x="47525" y="219370"/>
                  </a:lnTo>
                  <a:lnTo>
                    <a:pt x="38128" y="274529"/>
                  </a:lnTo>
                  <a:lnTo>
                    <a:pt x="24473" y="335248"/>
                  </a:lnTo>
                  <a:lnTo>
                    <a:pt x="10510" y="394901"/>
                  </a:lnTo>
                  <a:lnTo>
                    <a:pt x="2076" y="452352"/>
                  </a:lnTo>
                  <a:lnTo>
                    <a:pt x="0" y="5053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075357" y="2442612"/>
              <a:ext cx="14656" cy="526425"/>
            </a:xfrm>
            <a:custGeom>
              <a:avLst/>
              <a:gdLst/>
              <a:ahLst/>
              <a:cxnLst/>
              <a:rect l="0" t="0" r="0" b="0"/>
              <a:pathLst>
                <a:path w="14656" h="526425">
                  <a:moveTo>
                    <a:pt x="0" y="0"/>
                  </a:moveTo>
                  <a:lnTo>
                    <a:pt x="14655" y="49551"/>
                  </a:lnTo>
                  <a:lnTo>
                    <a:pt x="12558" y="97655"/>
                  </a:lnTo>
                  <a:lnTo>
                    <a:pt x="11130" y="149037"/>
                  </a:lnTo>
                  <a:lnTo>
                    <a:pt x="7528" y="206387"/>
                  </a:lnTo>
                  <a:lnTo>
                    <a:pt x="2231" y="253394"/>
                  </a:lnTo>
                  <a:lnTo>
                    <a:pt x="662" y="316065"/>
                  </a:lnTo>
                  <a:lnTo>
                    <a:pt x="197" y="375968"/>
                  </a:lnTo>
                  <a:lnTo>
                    <a:pt x="59" y="430762"/>
                  </a:lnTo>
                  <a:lnTo>
                    <a:pt x="18" y="480923"/>
                  </a:lnTo>
                  <a:lnTo>
                    <a:pt x="0" y="5264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075357" y="2375695"/>
              <a:ext cx="249190" cy="343896"/>
            </a:xfrm>
            <a:custGeom>
              <a:avLst/>
              <a:gdLst/>
              <a:ahLst/>
              <a:cxnLst/>
              <a:rect l="0" t="0" r="0" b="0"/>
              <a:pathLst>
                <a:path w="249190" h="343896">
                  <a:moveTo>
                    <a:pt x="0" y="119559"/>
                  </a:moveTo>
                  <a:lnTo>
                    <a:pt x="3120" y="76867"/>
                  </a:lnTo>
                  <a:lnTo>
                    <a:pt x="14655" y="35217"/>
                  </a:lnTo>
                  <a:lnTo>
                    <a:pt x="20299" y="27066"/>
                  </a:lnTo>
                  <a:lnTo>
                    <a:pt x="35929" y="14890"/>
                  </a:lnTo>
                  <a:lnTo>
                    <a:pt x="64459" y="1458"/>
                  </a:lnTo>
                  <a:lnTo>
                    <a:pt x="87920" y="0"/>
                  </a:lnTo>
                  <a:lnTo>
                    <a:pt x="113945" y="5590"/>
                  </a:lnTo>
                  <a:lnTo>
                    <a:pt x="154905" y="29638"/>
                  </a:lnTo>
                  <a:lnTo>
                    <a:pt x="207547" y="79094"/>
                  </a:lnTo>
                  <a:lnTo>
                    <a:pt x="227944" y="106254"/>
                  </a:lnTo>
                  <a:lnTo>
                    <a:pt x="244834" y="149022"/>
                  </a:lnTo>
                  <a:lnTo>
                    <a:pt x="249189" y="198219"/>
                  </a:lnTo>
                  <a:lnTo>
                    <a:pt x="240773" y="261005"/>
                  </a:lnTo>
                  <a:lnTo>
                    <a:pt x="237724" y="273518"/>
                  </a:lnTo>
                  <a:lnTo>
                    <a:pt x="224979" y="293660"/>
                  </a:lnTo>
                  <a:lnTo>
                    <a:pt x="188201" y="325655"/>
                  </a:lnTo>
                  <a:lnTo>
                    <a:pt x="151950" y="341801"/>
                  </a:lnTo>
                  <a:lnTo>
                    <a:pt x="128366" y="343895"/>
                  </a:lnTo>
                  <a:lnTo>
                    <a:pt x="105015" y="339757"/>
                  </a:lnTo>
                  <a:lnTo>
                    <a:pt x="52643" y="319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380685" y="2370190"/>
              <a:ext cx="210570" cy="362360"/>
            </a:xfrm>
            <a:custGeom>
              <a:avLst/>
              <a:gdLst/>
              <a:ahLst/>
              <a:cxnLst/>
              <a:rect l="0" t="0" r="0" b="0"/>
              <a:pathLst>
                <a:path w="210570" h="362360">
                  <a:moveTo>
                    <a:pt x="0" y="146121"/>
                  </a:moveTo>
                  <a:lnTo>
                    <a:pt x="62092" y="140532"/>
                  </a:lnTo>
                  <a:lnTo>
                    <a:pt x="94436" y="125878"/>
                  </a:lnTo>
                  <a:lnTo>
                    <a:pt x="120657" y="101129"/>
                  </a:lnTo>
                  <a:lnTo>
                    <a:pt x="137656" y="71569"/>
                  </a:lnTo>
                  <a:lnTo>
                    <a:pt x="139948" y="50985"/>
                  </a:lnTo>
                  <a:lnTo>
                    <a:pt x="135898" y="30139"/>
                  </a:lnTo>
                  <a:lnTo>
                    <a:pt x="126300" y="9176"/>
                  </a:lnTo>
                  <a:lnTo>
                    <a:pt x="118125" y="3351"/>
                  </a:lnTo>
                  <a:lnTo>
                    <a:pt x="96563" y="0"/>
                  </a:lnTo>
                  <a:lnTo>
                    <a:pt x="74503" y="8649"/>
                  </a:lnTo>
                  <a:lnTo>
                    <a:pt x="55339" y="24191"/>
                  </a:lnTo>
                  <a:lnTo>
                    <a:pt x="33504" y="62764"/>
                  </a:lnTo>
                  <a:lnTo>
                    <a:pt x="17926" y="115358"/>
                  </a:lnTo>
                  <a:lnTo>
                    <a:pt x="7131" y="164952"/>
                  </a:lnTo>
                  <a:lnTo>
                    <a:pt x="7701" y="205513"/>
                  </a:lnTo>
                  <a:lnTo>
                    <a:pt x="18375" y="265131"/>
                  </a:lnTo>
                  <a:lnTo>
                    <a:pt x="34868" y="313129"/>
                  </a:lnTo>
                  <a:lnTo>
                    <a:pt x="40792" y="324140"/>
                  </a:lnTo>
                  <a:lnTo>
                    <a:pt x="59854" y="342614"/>
                  </a:lnTo>
                  <a:lnTo>
                    <a:pt x="71488" y="350816"/>
                  </a:lnTo>
                  <a:lnTo>
                    <a:pt x="100012" y="359929"/>
                  </a:lnTo>
                  <a:lnTo>
                    <a:pt x="115807" y="362359"/>
                  </a:lnTo>
                  <a:lnTo>
                    <a:pt x="171573" y="349012"/>
                  </a:lnTo>
                  <a:lnTo>
                    <a:pt x="210569" y="3356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643896" y="2419477"/>
              <a:ext cx="209283" cy="297687"/>
            </a:xfrm>
            <a:custGeom>
              <a:avLst/>
              <a:gdLst/>
              <a:ahLst/>
              <a:cxnLst/>
              <a:rect l="0" t="0" r="0" b="0"/>
              <a:pathLst>
                <a:path w="209283" h="297687">
                  <a:moveTo>
                    <a:pt x="84229" y="2078"/>
                  </a:moveTo>
                  <a:lnTo>
                    <a:pt x="42247" y="47569"/>
                  </a:lnTo>
                  <a:lnTo>
                    <a:pt x="22470" y="101314"/>
                  </a:lnTo>
                  <a:lnTo>
                    <a:pt x="12888" y="162320"/>
                  </a:lnTo>
                  <a:lnTo>
                    <a:pt x="16817" y="205274"/>
                  </a:lnTo>
                  <a:lnTo>
                    <a:pt x="30980" y="242048"/>
                  </a:lnTo>
                  <a:lnTo>
                    <a:pt x="49993" y="269582"/>
                  </a:lnTo>
                  <a:lnTo>
                    <a:pt x="81624" y="292558"/>
                  </a:lnTo>
                  <a:lnTo>
                    <a:pt x="104128" y="297686"/>
                  </a:lnTo>
                  <a:lnTo>
                    <a:pt x="125828" y="294896"/>
                  </a:lnTo>
                  <a:lnTo>
                    <a:pt x="147171" y="285857"/>
                  </a:lnTo>
                  <a:lnTo>
                    <a:pt x="165236" y="267802"/>
                  </a:lnTo>
                  <a:lnTo>
                    <a:pt x="195896" y="218083"/>
                  </a:lnTo>
                  <a:lnTo>
                    <a:pt x="206223" y="165905"/>
                  </a:lnTo>
                  <a:lnTo>
                    <a:pt x="209282" y="111580"/>
                  </a:lnTo>
                  <a:lnTo>
                    <a:pt x="199011" y="64029"/>
                  </a:lnTo>
                  <a:lnTo>
                    <a:pt x="181149" y="25893"/>
                  </a:lnTo>
                  <a:lnTo>
                    <a:pt x="161619" y="9543"/>
                  </a:lnTo>
                  <a:lnTo>
                    <a:pt x="149860" y="3545"/>
                  </a:lnTo>
                  <a:lnTo>
                    <a:pt x="121197" y="0"/>
                  </a:lnTo>
                  <a:lnTo>
                    <a:pt x="91300" y="3494"/>
                  </a:lnTo>
                  <a:lnTo>
                    <a:pt x="55909" y="18615"/>
                  </a:lnTo>
                  <a:lnTo>
                    <a:pt x="38107" y="31264"/>
                  </a:lnTo>
                  <a:lnTo>
                    <a:pt x="0" y="863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959752" y="2421555"/>
              <a:ext cx="31290" cy="505368"/>
            </a:xfrm>
            <a:custGeom>
              <a:avLst/>
              <a:gdLst/>
              <a:ahLst/>
              <a:cxnLst/>
              <a:rect l="0" t="0" r="0" b="0"/>
              <a:pathLst>
                <a:path w="31290" h="505368">
                  <a:moveTo>
                    <a:pt x="0" y="0"/>
                  </a:moveTo>
                  <a:lnTo>
                    <a:pt x="8333" y="54144"/>
                  </a:lnTo>
                  <a:lnTo>
                    <a:pt x="9878" y="101440"/>
                  </a:lnTo>
                  <a:lnTo>
                    <a:pt x="15989" y="163537"/>
                  </a:lnTo>
                  <a:lnTo>
                    <a:pt x="19555" y="215351"/>
                  </a:lnTo>
                  <a:lnTo>
                    <a:pt x="20611" y="275157"/>
                  </a:lnTo>
                  <a:lnTo>
                    <a:pt x="28205" y="336541"/>
                  </a:lnTo>
                  <a:lnTo>
                    <a:pt x="30584" y="391394"/>
                  </a:lnTo>
                  <a:lnTo>
                    <a:pt x="31289" y="444041"/>
                  </a:lnTo>
                  <a:lnTo>
                    <a:pt x="30328" y="485117"/>
                  </a:lnTo>
                  <a:lnTo>
                    <a:pt x="21056" y="5053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938695" y="2386947"/>
              <a:ext cx="267383" cy="343003"/>
            </a:xfrm>
            <a:custGeom>
              <a:avLst/>
              <a:gdLst/>
              <a:ahLst/>
              <a:cxnLst/>
              <a:rect l="0" t="0" r="0" b="0"/>
              <a:pathLst>
                <a:path w="267383" h="343003">
                  <a:moveTo>
                    <a:pt x="0" y="150421"/>
                  </a:moveTo>
                  <a:lnTo>
                    <a:pt x="3119" y="96276"/>
                  </a:lnTo>
                  <a:lnTo>
                    <a:pt x="14654" y="46919"/>
                  </a:lnTo>
                  <a:lnTo>
                    <a:pt x="30338" y="19668"/>
                  </a:lnTo>
                  <a:lnTo>
                    <a:pt x="46239" y="7301"/>
                  </a:lnTo>
                  <a:lnTo>
                    <a:pt x="55392" y="2365"/>
                  </a:lnTo>
                  <a:lnTo>
                    <a:pt x="74921" y="0"/>
                  </a:lnTo>
                  <a:lnTo>
                    <a:pt x="96469" y="4019"/>
                  </a:lnTo>
                  <a:lnTo>
                    <a:pt x="156535" y="32154"/>
                  </a:lnTo>
                  <a:lnTo>
                    <a:pt x="192531" y="61722"/>
                  </a:lnTo>
                  <a:lnTo>
                    <a:pt x="243373" y="122752"/>
                  </a:lnTo>
                  <a:lnTo>
                    <a:pt x="262067" y="172945"/>
                  </a:lnTo>
                  <a:lnTo>
                    <a:pt x="267382" y="200206"/>
                  </a:lnTo>
                  <a:lnTo>
                    <a:pt x="265845" y="227920"/>
                  </a:lnTo>
                  <a:lnTo>
                    <a:pt x="252814" y="264241"/>
                  </a:lnTo>
                  <a:lnTo>
                    <a:pt x="234135" y="297229"/>
                  </a:lnTo>
                  <a:lnTo>
                    <a:pt x="202604" y="323641"/>
                  </a:lnTo>
                  <a:lnTo>
                    <a:pt x="163626" y="340696"/>
                  </a:lnTo>
                  <a:lnTo>
                    <a:pt x="136283" y="343002"/>
                  </a:lnTo>
                  <a:lnTo>
                    <a:pt x="110873" y="338958"/>
                  </a:lnTo>
                  <a:lnTo>
                    <a:pt x="83414" y="323527"/>
                  </a:lnTo>
                  <a:lnTo>
                    <a:pt x="52642" y="297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9265078" y="2232041"/>
              <a:ext cx="63172" cy="463255"/>
            </a:xfrm>
            <a:custGeom>
              <a:avLst/>
              <a:gdLst/>
              <a:ahLst/>
              <a:cxnLst/>
              <a:rect l="0" t="0" r="0" b="0"/>
              <a:pathLst>
                <a:path w="63172" h="463255">
                  <a:moveTo>
                    <a:pt x="0" y="0"/>
                  </a:moveTo>
                  <a:lnTo>
                    <a:pt x="14654" y="55141"/>
                  </a:lnTo>
                  <a:lnTo>
                    <a:pt x="19160" y="103556"/>
                  </a:lnTo>
                  <a:lnTo>
                    <a:pt x="20495" y="160535"/>
                  </a:lnTo>
                  <a:lnTo>
                    <a:pt x="26480" y="221871"/>
                  </a:lnTo>
                  <a:lnTo>
                    <a:pt x="30072" y="284499"/>
                  </a:lnTo>
                  <a:lnTo>
                    <a:pt x="31137" y="341920"/>
                  </a:lnTo>
                  <a:lnTo>
                    <a:pt x="39903" y="404149"/>
                  </a:lnTo>
                  <a:lnTo>
                    <a:pt x="52899" y="445210"/>
                  </a:lnTo>
                  <a:lnTo>
                    <a:pt x="63171" y="463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454591" y="2399636"/>
              <a:ext cx="242157" cy="335007"/>
            </a:xfrm>
            <a:custGeom>
              <a:avLst/>
              <a:gdLst/>
              <a:ahLst/>
              <a:cxnLst/>
              <a:rect l="0" t="0" r="0" b="0"/>
              <a:pathLst>
                <a:path w="242157" h="335007">
                  <a:moveTo>
                    <a:pt x="0" y="158789"/>
                  </a:moveTo>
                  <a:lnTo>
                    <a:pt x="63428" y="140831"/>
                  </a:lnTo>
                  <a:lnTo>
                    <a:pt x="115848" y="118051"/>
                  </a:lnTo>
                  <a:lnTo>
                    <a:pt x="164333" y="77883"/>
                  </a:lnTo>
                  <a:lnTo>
                    <a:pt x="180233" y="51369"/>
                  </a:lnTo>
                  <a:lnTo>
                    <a:pt x="192353" y="21286"/>
                  </a:lnTo>
                  <a:lnTo>
                    <a:pt x="191406" y="13308"/>
                  </a:lnTo>
                  <a:lnTo>
                    <a:pt x="187265" y="6819"/>
                  </a:lnTo>
                  <a:lnTo>
                    <a:pt x="180995" y="1324"/>
                  </a:lnTo>
                  <a:lnTo>
                    <a:pt x="173306" y="0"/>
                  </a:lnTo>
                  <a:lnTo>
                    <a:pt x="155404" y="4768"/>
                  </a:lnTo>
                  <a:lnTo>
                    <a:pt x="100124" y="49182"/>
                  </a:lnTo>
                  <a:lnTo>
                    <a:pt x="47250" y="110167"/>
                  </a:lnTo>
                  <a:lnTo>
                    <a:pt x="30638" y="138923"/>
                  </a:lnTo>
                  <a:lnTo>
                    <a:pt x="14544" y="195722"/>
                  </a:lnTo>
                  <a:lnTo>
                    <a:pt x="5999" y="237842"/>
                  </a:lnTo>
                  <a:lnTo>
                    <a:pt x="7735" y="261774"/>
                  </a:lnTo>
                  <a:lnTo>
                    <a:pt x="15526" y="280989"/>
                  </a:lnTo>
                  <a:lnTo>
                    <a:pt x="39592" y="312389"/>
                  </a:lnTo>
                  <a:lnTo>
                    <a:pt x="71132" y="328432"/>
                  </a:lnTo>
                  <a:lnTo>
                    <a:pt x="110114" y="335006"/>
                  </a:lnTo>
                  <a:lnTo>
                    <a:pt x="173613" y="327651"/>
                  </a:lnTo>
                  <a:lnTo>
                    <a:pt x="226883" y="311121"/>
                  </a:lnTo>
                  <a:lnTo>
                    <a:pt x="242156" y="3061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48085" y="3116435"/>
            <a:ext cx="1294445" cy="473784"/>
            <a:chOff x="748085" y="3116435"/>
            <a:chExt cx="1294445" cy="473784"/>
          </a:xfrm>
        </p:grpSpPr>
        <p:sp>
          <p:nvSpPr>
            <p:cNvPr id="101" name="Freeform 100"/>
            <p:cNvSpPr/>
            <p:nvPr/>
          </p:nvSpPr>
          <p:spPr>
            <a:xfrm>
              <a:off x="748085" y="3116435"/>
              <a:ext cx="439393" cy="442917"/>
            </a:xfrm>
            <a:custGeom>
              <a:avLst/>
              <a:gdLst/>
              <a:ahLst/>
              <a:cxnLst/>
              <a:rect l="0" t="0" r="0" b="0"/>
              <a:pathLst>
                <a:path w="439393" h="442917">
                  <a:moveTo>
                    <a:pt x="20495" y="0"/>
                  </a:moveTo>
                  <a:lnTo>
                    <a:pt x="5841" y="55141"/>
                  </a:lnTo>
                  <a:lnTo>
                    <a:pt x="1335" y="109145"/>
                  </a:lnTo>
                  <a:lnTo>
                    <a:pt x="0" y="169600"/>
                  </a:lnTo>
                  <a:lnTo>
                    <a:pt x="5194" y="220788"/>
                  </a:lnTo>
                  <a:lnTo>
                    <a:pt x="14142" y="276769"/>
                  </a:lnTo>
                  <a:lnTo>
                    <a:pt x="24202" y="332220"/>
                  </a:lnTo>
                  <a:lnTo>
                    <a:pt x="46487" y="393784"/>
                  </a:lnTo>
                  <a:lnTo>
                    <a:pt x="59733" y="418341"/>
                  </a:lnTo>
                  <a:lnTo>
                    <a:pt x="68881" y="426293"/>
                  </a:lnTo>
                  <a:lnTo>
                    <a:pt x="91523" y="435129"/>
                  </a:lnTo>
                  <a:lnTo>
                    <a:pt x="101772" y="435145"/>
                  </a:lnTo>
                  <a:lnTo>
                    <a:pt x="119399" y="428925"/>
                  </a:lnTo>
                  <a:lnTo>
                    <a:pt x="131913" y="415241"/>
                  </a:lnTo>
                  <a:lnTo>
                    <a:pt x="160513" y="360485"/>
                  </a:lnTo>
                  <a:lnTo>
                    <a:pt x="177658" y="306994"/>
                  </a:lnTo>
                  <a:lnTo>
                    <a:pt x="185605" y="253178"/>
                  </a:lnTo>
                  <a:lnTo>
                    <a:pt x="187960" y="200188"/>
                  </a:lnTo>
                  <a:lnTo>
                    <a:pt x="188658" y="150562"/>
                  </a:lnTo>
                  <a:lnTo>
                    <a:pt x="188821" y="131257"/>
                  </a:lnTo>
                  <a:lnTo>
                    <a:pt x="194523" y="181206"/>
                  </a:lnTo>
                  <a:lnTo>
                    <a:pt x="203600" y="229816"/>
                  </a:lnTo>
                  <a:lnTo>
                    <a:pt x="213699" y="286853"/>
                  </a:lnTo>
                  <a:lnTo>
                    <a:pt x="229689" y="342617"/>
                  </a:lnTo>
                  <a:lnTo>
                    <a:pt x="256053" y="395881"/>
                  </a:lnTo>
                  <a:lnTo>
                    <a:pt x="277983" y="422364"/>
                  </a:lnTo>
                  <a:lnTo>
                    <a:pt x="296371" y="437672"/>
                  </a:lnTo>
                  <a:lnTo>
                    <a:pt x="319362" y="442916"/>
                  </a:lnTo>
                  <a:lnTo>
                    <a:pt x="344008" y="440177"/>
                  </a:lnTo>
                  <a:lnTo>
                    <a:pt x="366660" y="431161"/>
                  </a:lnTo>
                  <a:lnTo>
                    <a:pt x="382187" y="416235"/>
                  </a:lnTo>
                  <a:lnTo>
                    <a:pt x="417786" y="357539"/>
                  </a:lnTo>
                  <a:lnTo>
                    <a:pt x="434065" y="304592"/>
                  </a:lnTo>
                  <a:lnTo>
                    <a:pt x="439392" y="254936"/>
                  </a:lnTo>
                  <a:lnTo>
                    <a:pt x="435381" y="197589"/>
                  </a:lnTo>
                  <a:lnTo>
                    <a:pt x="426784" y="141734"/>
                  </a:lnTo>
                  <a:lnTo>
                    <a:pt x="413399" y="87269"/>
                  </a:lnTo>
                  <a:lnTo>
                    <a:pt x="399521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271414" y="3189383"/>
              <a:ext cx="234162" cy="355773"/>
            </a:xfrm>
            <a:custGeom>
              <a:avLst/>
              <a:gdLst/>
              <a:ahLst/>
              <a:cxnLst/>
              <a:rect l="0" t="0" r="0" b="0"/>
              <a:pathLst>
                <a:path w="234162" h="355773">
                  <a:moveTo>
                    <a:pt x="55177" y="158679"/>
                  </a:moveTo>
                  <a:lnTo>
                    <a:pt x="106202" y="144107"/>
                  </a:lnTo>
                  <a:lnTo>
                    <a:pt x="117269" y="138436"/>
                  </a:lnTo>
                  <a:lnTo>
                    <a:pt x="132686" y="122776"/>
                  </a:lnTo>
                  <a:lnTo>
                    <a:pt x="152116" y="84127"/>
                  </a:lnTo>
                  <a:lnTo>
                    <a:pt x="153633" y="63544"/>
                  </a:lnTo>
                  <a:lnTo>
                    <a:pt x="149238" y="42697"/>
                  </a:lnTo>
                  <a:lnTo>
                    <a:pt x="139486" y="21734"/>
                  </a:lnTo>
                  <a:lnTo>
                    <a:pt x="124233" y="6958"/>
                  </a:lnTo>
                  <a:lnTo>
                    <a:pt x="115252" y="1380"/>
                  </a:lnTo>
                  <a:lnTo>
                    <a:pt x="105756" y="0"/>
                  </a:lnTo>
                  <a:lnTo>
                    <a:pt x="85845" y="4707"/>
                  </a:lnTo>
                  <a:lnTo>
                    <a:pt x="68417" y="17718"/>
                  </a:lnTo>
                  <a:lnTo>
                    <a:pt x="32576" y="65844"/>
                  </a:lnTo>
                  <a:lnTo>
                    <a:pt x="13255" y="114665"/>
                  </a:lnTo>
                  <a:lnTo>
                    <a:pt x="122" y="166175"/>
                  </a:lnTo>
                  <a:lnTo>
                    <a:pt x="0" y="218482"/>
                  </a:lnTo>
                  <a:lnTo>
                    <a:pt x="11609" y="278983"/>
                  </a:lnTo>
                  <a:lnTo>
                    <a:pt x="22555" y="303395"/>
                  </a:lnTo>
                  <a:lnTo>
                    <a:pt x="47461" y="331279"/>
                  </a:lnTo>
                  <a:lnTo>
                    <a:pt x="82656" y="348770"/>
                  </a:lnTo>
                  <a:lnTo>
                    <a:pt x="122720" y="355772"/>
                  </a:lnTo>
                  <a:lnTo>
                    <a:pt x="164227" y="346669"/>
                  </a:lnTo>
                  <a:lnTo>
                    <a:pt x="221717" y="313850"/>
                  </a:lnTo>
                  <a:lnTo>
                    <a:pt x="234161" y="3060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568746" y="3179606"/>
              <a:ext cx="178986" cy="409506"/>
            </a:xfrm>
            <a:custGeom>
              <a:avLst/>
              <a:gdLst/>
              <a:ahLst/>
              <a:cxnLst/>
              <a:rect l="0" t="0" r="0" b="0"/>
              <a:pathLst>
                <a:path w="178986" h="409506">
                  <a:moveTo>
                    <a:pt x="0" y="10529"/>
                  </a:moveTo>
                  <a:lnTo>
                    <a:pt x="0" y="62579"/>
                  </a:lnTo>
                  <a:lnTo>
                    <a:pt x="0" y="118758"/>
                  </a:lnTo>
                  <a:lnTo>
                    <a:pt x="3120" y="170498"/>
                  </a:lnTo>
                  <a:lnTo>
                    <a:pt x="9065" y="225012"/>
                  </a:lnTo>
                  <a:lnTo>
                    <a:pt x="18645" y="275944"/>
                  </a:lnTo>
                  <a:lnTo>
                    <a:pt x="28401" y="327816"/>
                  </a:lnTo>
                  <a:lnTo>
                    <a:pt x="42178" y="388451"/>
                  </a:lnTo>
                  <a:lnTo>
                    <a:pt x="45666" y="402857"/>
                  </a:lnTo>
                  <a:lnTo>
                    <a:pt x="49162" y="408952"/>
                  </a:lnTo>
                  <a:lnTo>
                    <a:pt x="52662" y="409505"/>
                  </a:lnTo>
                  <a:lnTo>
                    <a:pt x="56165" y="406364"/>
                  </a:lnTo>
                  <a:lnTo>
                    <a:pt x="56938" y="387277"/>
                  </a:lnTo>
                  <a:lnTo>
                    <a:pt x="50796" y="340527"/>
                  </a:lnTo>
                  <a:lnTo>
                    <a:pt x="41567" y="282221"/>
                  </a:lnTo>
                  <a:lnTo>
                    <a:pt x="34543" y="220492"/>
                  </a:lnTo>
                  <a:lnTo>
                    <a:pt x="35581" y="163987"/>
                  </a:lnTo>
                  <a:lnTo>
                    <a:pt x="46413" y="102973"/>
                  </a:lnTo>
                  <a:lnTo>
                    <a:pt x="67564" y="65605"/>
                  </a:lnTo>
                  <a:lnTo>
                    <a:pt x="96058" y="37896"/>
                  </a:lnTo>
                  <a:lnTo>
                    <a:pt x="147571" y="11822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827717" y="3148857"/>
              <a:ext cx="214813" cy="441362"/>
            </a:xfrm>
            <a:custGeom>
              <a:avLst/>
              <a:gdLst/>
              <a:ahLst/>
              <a:cxnLst/>
              <a:rect l="0" t="0" r="0" b="0"/>
              <a:pathLst>
                <a:path w="214813" h="441362">
                  <a:moveTo>
                    <a:pt x="14770" y="220262"/>
                  </a:moveTo>
                  <a:lnTo>
                    <a:pt x="67798" y="205608"/>
                  </a:lnTo>
                  <a:lnTo>
                    <a:pt x="99112" y="184335"/>
                  </a:lnTo>
                  <a:lnTo>
                    <a:pt x="140203" y="127129"/>
                  </a:lnTo>
                  <a:lnTo>
                    <a:pt x="153576" y="102831"/>
                  </a:lnTo>
                  <a:lnTo>
                    <a:pt x="165342" y="57436"/>
                  </a:lnTo>
                  <a:lnTo>
                    <a:pt x="164359" y="28182"/>
                  </a:lnTo>
                  <a:lnTo>
                    <a:pt x="160120" y="17340"/>
                  </a:lnTo>
                  <a:lnTo>
                    <a:pt x="146051" y="2173"/>
                  </a:lnTo>
                  <a:lnTo>
                    <a:pt x="137385" y="0"/>
                  </a:lnTo>
                  <a:lnTo>
                    <a:pt x="118399" y="3825"/>
                  </a:lnTo>
                  <a:lnTo>
                    <a:pt x="87979" y="24722"/>
                  </a:lnTo>
                  <a:lnTo>
                    <a:pt x="48598" y="77695"/>
                  </a:lnTo>
                  <a:lnTo>
                    <a:pt x="23009" y="135284"/>
                  </a:lnTo>
                  <a:lnTo>
                    <a:pt x="4402" y="197937"/>
                  </a:lnTo>
                  <a:lnTo>
                    <a:pt x="0" y="245233"/>
                  </a:lnTo>
                  <a:lnTo>
                    <a:pt x="8993" y="298244"/>
                  </a:lnTo>
                  <a:lnTo>
                    <a:pt x="29826" y="339814"/>
                  </a:lnTo>
                  <a:lnTo>
                    <a:pt x="63815" y="376178"/>
                  </a:lnTo>
                  <a:lnTo>
                    <a:pt x="111156" y="404265"/>
                  </a:lnTo>
                  <a:lnTo>
                    <a:pt x="171286" y="428011"/>
                  </a:lnTo>
                  <a:lnTo>
                    <a:pt x="214812" y="4413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411026" y="3000622"/>
            <a:ext cx="2684768" cy="831752"/>
            <a:chOff x="2411026" y="3000622"/>
            <a:chExt cx="2684768" cy="831752"/>
          </a:xfrm>
        </p:grpSpPr>
        <p:sp>
          <p:nvSpPr>
            <p:cNvPr id="106" name="Freeform 105"/>
            <p:cNvSpPr/>
            <p:nvPr/>
          </p:nvSpPr>
          <p:spPr>
            <a:xfrm>
              <a:off x="2411026" y="3000622"/>
              <a:ext cx="52643" cy="558011"/>
            </a:xfrm>
            <a:custGeom>
              <a:avLst/>
              <a:gdLst/>
              <a:ahLst/>
              <a:cxnLst/>
              <a:rect l="0" t="0" r="0" b="0"/>
              <a:pathLst>
                <a:path w="52643" h="558011">
                  <a:moveTo>
                    <a:pt x="0" y="0"/>
                  </a:moveTo>
                  <a:lnTo>
                    <a:pt x="16788" y="57384"/>
                  </a:lnTo>
                  <a:lnTo>
                    <a:pt x="20962" y="107470"/>
                  </a:lnTo>
                  <a:lnTo>
                    <a:pt x="29141" y="167501"/>
                  </a:lnTo>
                  <a:lnTo>
                    <a:pt x="31103" y="224419"/>
                  </a:lnTo>
                  <a:lnTo>
                    <a:pt x="37032" y="283433"/>
                  </a:lnTo>
                  <a:lnTo>
                    <a:pt x="40608" y="336014"/>
                  </a:lnTo>
                  <a:lnTo>
                    <a:pt x="49052" y="390807"/>
                  </a:lnTo>
                  <a:lnTo>
                    <a:pt x="51579" y="444518"/>
                  </a:lnTo>
                  <a:lnTo>
                    <a:pt x="52327" y="496827"/>
                  </a:lnTo>
                  <a:lnTo>
                    <a:pt x="52642" y="558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513000" y="3105907"/>
              <a:ext cx="255996" cy="484312"/>
            </a:xfrm>
            <a:custGeom>
              <a:avLst/>
              <a:gdLst/>
              <a:ahLst/>
              <a:cxnLst/>
              <a:rect l="0" t="0" r="0" b="0"/>
              <a:pathLst>
                <a:path w="255996" h="484312">
                  <a:moveTo>
                    <a:pt x="129653" y="0"/>
                  </a:moveTo>
                  <a:lnTo>
                    <a:pt x="103289" y="61111"/>
                  </a:lnTo>
                  <a:lnTo>
                    <a:pt x="64166" y="121131"/>
                  </a:lnTo>
                  <a:lnTo>
                    <a:pt x="24987" y="183512"/>
                  </a:lnTo>
                  <a:lnTo>
                    <a:pt x="6614" y="211911"/>
                  </a:lnTo>
                  <a:lnTo>
                    <a:pt x="2003" y="221993"/>
                  </a:lnTo>
                  <a:lnTo>
                    <a:pt x="0" y="245673"/>
                  </a:lnTo>
                  <a:lnTo>
                    <a:pt x="1104" y="258538"/>
                  </a:lnTo>
                  <a:lnTo>
                    <a:pt x="11689" y="279072"/>
                  </a:lnTo>
                  <a:lnTo>
                    <a:pt x="71912" y="333098"/>
                  </a:lnTo>
                  <a:lnTo>
                    <a:pt x="128173" y="371577"/>
                  </a:lnTo>
                  <a:lnTo>
                    <a:pt x="188166" y="420375"/>
                  </a:lnTo>
                  <a:lnTo>
                    <a:pt x="241869" y="470413"/>
                  </a:lnTo>
                  <a:lnTo>
                    <a:pt x="255995" y="4843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832166" y="3253306"/>
              <a:ext cx="52643" cy="336913"/>
            </a:xfrm>
            <a:custGeom>
              <a:avLst/>
              <a:gdLst/>
              <a:ahLst/>
              <a:cxnLst/>
              <a:rect l="0" t="0" r="0" b="0"/>
              <a:pathLst>
                <a:path w="52643" h="336913">
                  <a:moveTo>
                    <a:pt x="0" y="0"/>
                  </a:moveTo>
                  <a:lnTo>
                    <a:pt x="0" y="57264"/>
                  </a:lnTo>
                  <a:lnTo>
                    <a:pt x="3119" y="106654"/>
                  </a:lnTo>
                  <a:lnTo>
                    <a:pt x="11453" y="161453"/>
                  </a:lnTo>
                  <a:lnTo>
                    <a:pt x="21331" y="222143"/>
                  </a:lnTo>
                  <a:lnTo>
                    <a:pt x="31667" y="278340"/>
                  </a:lnTo>
                  <a:lnTo>
                    <a:pt x="42138" y="315268"/>
                  </a:lnTo>
                  <a:lnTo>
                    <a:pt x="52642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853223" y="314802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952373" y="3257926"/>
              <a:ext cx="311463" cy="329349"/>
            </a:xfrm>
            <a:custGeom>
              <a:avLst/>
              <a:gdLst/>
              <a:ahLst/>
              <a:cxnLst/>
              <a:rect l="0" t="0" r="0" b="0"/>
              <a:pathLst>
                <a:path w="311463" h="329349">
                  <a:moveTo>
                    <a:pt x="248290" y="100665"/>
                  </a:moveTo>
                  <a:lnTo>
                    <a:pt x="245951" y="67043"/>
                  </a:lnTo>
                  <a:lnTo>
                    <a:pt x="237112" y="42048"/>
                  </a:lnTo>
                  <a:lnTo>
                    <a:pt x="222265" y="21580"/>
                  </a:lnTo>
                  <a:lnTo>
                    <a:pt x="213393" y="12847"/>
                  </a:lnTo>
                  <a:lnTo>
                    <a:pt x="191056" y="3143"/>
                  </a:lnTo>
                  <a:lnTo>
                    <a:pt x="165531" y="0"/>
                  </a:lnTo>
                  <a:lnTo>
                    <a:pt x="124853" y="5977"/>
                  </a:lnTo>
                  <a:lnTo>
                    <a:pt x="72306" y="28365"/>
                  </a:lnTo>
                  <a:lnTo>
                    <a:pt x="50752" y="43965"/>
                  </a:lnTo>
                  <a:lnTo>
                    <a:pt x="10436" y="105489"/>
                  </a:lnTo>
                  <a:lnTo>
                    <a:pt x="0" y="146678"/>
                  </a:lnTo>
                  <a:lnTo>
                    <a:pt x="2498" y="194107"/>
                  </a:lnTo>
                  <a:lnTo>
                    <a:pt x="16236" y="239615"/>
                  </a:lnTo>
                  <a:lnTo>
                    <a:pt x="40713" y="277146"/>
                  </a:lnTo>
                  <a:lnTo>
                    <a:pt x="70193" y="304904"/>
                  </a:lnTo>
                  <a:lnTo>
                    <a:pt x="106743" y="322357"/>
                  </a:lnTo>
                  <a:lnTo>
                    <a:pt x="147209" y="329348"/>
                  </a:lnTo>
                  <a:lnTo>
                    <a:pt x="188834" y="325830"/>
                  </a:lnTo>
                  <a:lnTo>
                    <a:pt x="213677" y="314212"/>
                  </a:lnTo>
                  <a:lnTo>
                    <a:pt x="252632" y="283747"/>
                  </a:lnTo>
                  <a:lnTo>
                    <a:pt x="269984" y="256687"/>
                  </a:lnTo>
                  <a:lnTo>
                    <a:pt x="293563" y="199291"/>
                  </a:lnTo>
                  <a:lnTo>
                    <a:pt x="307579" y="147226"/>
                  </a:lnTo>
                  <a:lnTo>
                    <a:pt x="311462" y="132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232249" y="3074321"/>
              <a:ext cx="84229" cy="526426"/>
            </a:xfrm>
            <a:custGeom>
              <a:avLst/>
              <a:gdLst/>
              <a:ahLst/>
              <a:cxnLst/>
              <a:rect l="0" t="0" r="0" b="0"/>
              <a:pathLst>
                <a:path w="84229" h="526426">
                  <a:moveTo>
                    <a:pt x="0" y="0"/>
                  </a:moveTo>
                  <a:lnTo>
                    <a:pt x="0" y="48931"/>
                  </a:lnTo>
                  <a:lnTo>
                    <a:pt x="3119" y="96777"/>
                  </a:lnTo>
                  <a:lnTo>
                    <a:pt x="11453" y="151117"/>
                  </a:lnTo>
                  <a:lnTo>
                    <a:pt x="18211" y="205433"/>
                  </a:lnTo>
                  <a:lnTo>
                    <a:pt x="26084" y="260118"/>
                  </a:lnTo>
                  <a:lnTo>
                    <a:pt x="42314" y="321687"/>
                  </a:lnTo>
                  <a:lnTo>
                    <a:pt x="49582" y="370226"/>
                  </a:lnTo>
                  <a:lnTo>
                    <a:pt x="57627" y="433440"/>
                  </a:lnTo>
                  <a:lnTo>
                    <a:pt x="73893" y="493686"/>
                  </a:lnTo>
                  <a:lnTo>
                    <a:pt x="84228" y="526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412697" y="3284891"/>
              <a:ext cx="261750" cy="326385"/>
            </a:xfrm>
            <a:custGeom>
              <a:avLst/>
              <a:gdLst/>
              <a:ahLst/>
              <a:cxnLst/>
              <a:rect l="0" t="0" r="0" b="0"/>
              <a:pathLst>
                <a:path w="261750" h="326385">
                  <a:moveTo>
                    <a:pt x="9065" y="0"/>
                  </a:moveTo>
                  <a:lnTo>
                    <a:pt x="0" y="58617"/>
                  </a:lnTo>
                  <a:lnTo>
                    <a:pt x="6061" y="107895"/>
                  </a:lnTo>
                  <a:lnTo>
                    <a:pt x="9345" y="160651"/>
                  </a:lnTo>
                  <a:lnTo>
                    <a:pt x="16036" y="213847"/>
                  </a:lnTo>
                  <a:lnTo>
                    <a:pt x="19709" y="264314"/>
                  </a:lnTo>
                  <a:lnTo>
                    <a:pt x="24714" y="290608"/>
                  </a:lnTo>
                  <a:lnTo>
                    <a:pt x="27686" y="295514"/>
                  </a:lnTo>
                  <a:lnTo>
                    <a:pt x="30838" y="295276"/>
                  </a:lnTo>
                  <a:lnTo>
                    <a:pt x="34109" y="291607"/>
                  </a:lnTo>
                  <a:lnTo>
                    <a:pt x="39358" y="242522"/>
                  </a:lnTo>
                  <a:lnTo>
                    <a:pt x="40267" y="188842"/>
                  </a:lnTo>
                  <a:lnTo>
                    <a:pt x="40537" y="141091"/>
                  </a:lnTo>
                  <a:lnTo>
                    <a:pt x="42956" y="91588"/>
                  </a:lnTo>
                  <a:lnTo>
                    <a:pt x="57451" y="49104"/>
                  </a:lnTo>
                  <a:lnTo>
                    <a:pt x="69954" y="29233"/>
                  </a:lnTo>
                  <a:lnTo>
                    <a:pt x="78904" y="22999"/>
                  </a:lnTo>
                  <a:lnTo>
                    <a:pt x="101326" y="16071"/>
                  </a:lnTo>
                  <a:lnTo>
                    <a:pt x="111516" y="16563"/>
                  </a:lnTo>
                  <a:lnTo>
                    <a:pt x="129078" y="23349"/>
                  </a:lnTo>
                  <a:lnTo>
                    <a:pt x="152119" y="40324"/>
                  </a:lnTo>
                  <a:lnTo>
                    <a:pt x="187939" y="96832"/>
                  </a:lnTo>
                  <a:lnTo>
                    <a:pt x="214724" y="159154"/>
                  </a:lnTo>
                  <a:lnTo>
                    <a:pt x="233006" y="219608"/>
                  </a:lnTo>
                  <a:lnTo>
                    <a:pt x="245823" y="262771"/>
                  </a:lnTo>
                  <a:lnTo>
                    <a:pt x="252741" y="298957"/>
                  </a:lnTo>
                  <a:lnTo>
                    <a:pt x="261749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710832" y="3295223"/>
              <a:ext cx="289998" cy="316053"/>
            </a:xfrm>
            <a:custGeom>
              <a:avLst/>
              <a:gdLst/>
              <a:ahLst/>
              <a:cxnLst/>
              <a:rect l="0" t="0" r="0" b="0"/>
              <a:pathLst>
                <a:path w="289998" h="316053">
                  <a:moveTo>
                    <a:pt x="142598" y="84425"/>
                  </a:moveTo>
                  <a:lnTo>
                    <a:pt x="153777" y="62068"/>
                  </a:lnTo>
                  <a:lnTo>
                    <a:pt x="156145" y="41733"/>
                  </a:lnTo>
                  <a:lnTo>
                    <a:pt x="155139" y="31397"/>
                  </a:lnTo>
                  <a:lnTo>
                    <a:pt x="144663" y="13674"/>
                  </a:lnTo>
                  <a:lnTo>
                    <a:pt x="136955" y="5672"/>
                  </a:lnTo>
                  <a:lnTo>
                    <a:pt x="127138" y="1507"/>
                  </a:lnTo>
                  <a:lnTo>
                    <a:pt x="103751" y="0"/>
                  </a:lnTo>
                  <a:lnTo>
                    <a:pt x="80879" y="9468"/>
                  </a:lnTo>
                  <a:lnTo>
                    <a:pt x="37600" y="44142"/>
                  </a:lnTo>
                  <a:lnTo>
                    <a:pt x="11402" y="80028"/>
                  </a:lnTo>
                  <a:lnTo>
                    <a:pt x="0" y="120297"/>
                  </a:lnTo>
                  <a:lnTo>
                    <a:pt x="2211" y="161864"/>
                  </a:lnTo>
                  <a:lnTo>
                    <a:pt x="15864" y="203816"/>
                  </a:lnTo>
                  <a:lnTo>
                    <a:pt x="34727" y="234703"/>
                  </a:lnTo>
                  <a:lnTo>
                    <a:pt x="51372" y="247921"/>
                  </a:lnTo>
                  <a:lnTo>
                    <a:pt x="60723" y="253084"/>
                  </a:lnTo>
                  <a:lnTo>
                    <a:pt x="83593" y="255701"/>
                  </a:lnTo>
                  <a:lnTo>
                    <a:pt x="96242" y="254761"/>
                  </a:lnTo>
                  <a:lnTo>
                    <a:pt x="119656" y="244357"/>
                  </a:lnTo>
                  <a:lnTo>
                    <a:pt x="149449" y="218769"/>
                  </a:lnTo>
                  <a:lnTo>
                    <a:pt x="164360" y="196776"/>
                  </a:lnTo>
                  <a:lnTo>
                    <a:pt x="178162" y="152679"/>
                  </a:lnTo>
                  <a:lnTo>
                    <a:pt x="186538" y="98384"/>
                  </a:lnTo>
                  <a:lnTo>
                    <a:pt x="195264" y="43716"/>
                  </a:lnTo>
                  <a:lnTo>
                    <a:pt x="197596" y="45587"/>
                  </a:lnTo>
                  <a:lnTo>
                    <a:pt x="202137" y="60145"/>
                  </a:lnTo>
                  <a:lnTo>
                    <a:pt x="205051" y="110738"/>
                  </a:lnTo>
                  <a:lnTo>
                    <a:pt x="211217" y="171121"/>
                  </a:lnTo>
                  <a:lnTo>
                    <a:pt x="224869" y="219703"/>
                  </a:lnTo>
                  <a:lnTo>
                    <a:pt x="262366" y="283157"/>
                  </a:lnTo>
                  <a:lnTo>
                    <a:pt x="289997" y="3160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074529" y="3327005"/>
              <a:ext cx="42115" cy="505369"/>
            </a:xfrm>
            <a:custGeom>
              <a:avLst/>
              <a:gdLst/>
              <a:ahLst/>
              <a:cxnLst/>
              <a:rect l="0" t="0" r="0" b="0"/>
              <a:pathLst>
                <a:path w="42115" h="505369">
                  <a:moveTo>
                    <a:pt x="0" y="0"/>
                  </a:moveTo>
                  <a:lnTo>
                    <a:pt x="8333" y="37478"/>
                  </a:lnTo>
                  <a:lnTo>
                    <a:pt x="10095" y="94491"/>
                  </a:lnTo>
                  <a:lnTo>
                    <a:pt x="17678" y="148776"/>
                  </a:lnTo>
                  <a:lnTo>
                    <a:pt x="21225" y="200060"/>
                  </a:lnTo>
                  <a:lnTo>
                    <a:pt x="29192" y="259967"/>
                  </a:lnTo>
                  <a:lnTo>
                    <a:pt x="30876" y="311774"/>
                  </a:lnTo>
                  <a:lnTo>
                    <a:pt x="34495" y="359880"/>
                  </a:lnTo>
                  <a:lnTo>
                    <a:pt x="40609" y="422948"/>
                  </a:lnTo>
                  <a:lnTo>
                    <a:pt x="41915" y="485257"/>
                  </a:lnTo>
                  <a:lnTo>
                    <a:pt x="42114" y="5053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042943" y="3289222"/>
              <a:ext cx="223934" cy="255952"/>
            </a:xfrm>
            <a:custGeom>
              <a:avLst/>
              <a:gdLst/>
              <a:ahLst/>
              <a:cxnLst/>
              <a:rect l="0" t="0" r="0" b="0"/>
              <a:pathLst>
                <a:path w="223934" h="255952">
                  <a:moveTo>
                    <a:pt x="0" y="90426"/>
                  </a:moveTo>
                  <a:lnTo>
                    <a:pt x="3120" y="47734"/>
                  </a:lnTo>
                  <a:lnTo>
                    <a:pt x="9576" y="28168"/>
                  </a:lnTo>
                  <a:lnTo>
                    <a:pt x="20244" y="11673"/>
                  </a:lnTo>
                  <a:lnTo>
                    <a:pt x="42143" y="2782"/>
                  </a:lnTo>
                  <a:lnTo>
                    <a:pt x="69033" y="0"/>
                  </a:lnTo>
                  <a:lnTo>
                    <a:pt x="92682" y="2664"/>
                  </a:lnTo>
                  <a:lnTo>
                    <a:pt x="144866" y="30716"/>
                  </a:lnTo>
                  <a:lnTo>
                    <a:pt x="183954" y="61036"/>
                  </a:lnTo>
                  <a:lnTo>
                    <a:pt x="210223" y="99135"/>
                  </a:lnTo>
                  <a:lnTo>
                    <a:pt x="221334" y="126272"/>
                  </a:lnTo>
                  <a:lnTo>
                    <a:pt x="223933" y="153931"/>
                  </a:lnTo>
                  <a:lnTo>
                    <a:pt x="220018" y="180651"/>
                  </a:lnTo>
                  <a:lnTo>
                    <a:pt x="204661" y="214255"/>
                  </a:lnTo>
                  <a:lnTo>
                    <a:pt x="191956" y="231639"/>
                  </a:lnTo>
                  <a:lnTo>
                    <a:pt x="166061" y="248990"/>
                  </a:lnTo>
                  <a:lnTo>
                    <a:pt x="130572" y="255951"/>
                  </a:lnTo>
                  <a:lnTo>
                    <a:pt x="96010" y="252424"/>
                  </a:lnTo>
                  <a:lnTo>
                    <a:pt x="52643" y="2378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337741" y="3284891"/>
              <a:ext cx="73700" cy="536955"/>
            </a:xfrm>
            <a:custGeom>
              <a:avLst/>
              <a:gdLst/>
              <a:ahLst/>
              <a:cxnLst/>
              <a:rect l="0" t="0" r="0" b="0"/>
              <a:pathLst>
                <a:path w="73700" h="536955">
                  <a:moveTo>
                    <a:pt x="0" y="0"/>
                  </a:moveTo>
                  <a:lnTo>
                    <a:pt x="14572" y="48931"/>
                  </a:lnTo>
                  <a:lnTo>
                    <a:pt x="26545" y="96777"/>
                  </a:lnTo>
                  <a:lnTo>
                    <a:pt x="36179" y="159756"/>
                  </a:lnTo>
                  <a:lnTo>
                    <a:pt x="40356" y="214232"/>
                  </a:lnTo>
                  <a:lnTo>
                    <a:pt x="44452" y="257431"/>
                  </a:lnTo>
                  <a:lnTo>
                    <a:pt x="49002" y="302757"/>
                  </a:lnTo>
                  <a:lnTo>
                    <a:pt x="51025" y="346299"/>
                  </a:lnTo>
                  <a:lnTo>
                    <a:pt x="52163" y="404684"/>
                  </a:lnTo>
                  <a:lnTo>
                    <a:pt x="58090" y="453439"/>
                  </a:lnTo>
                  <a:lnTo>
                    <a:pt x="65622" y="516698"/>
                  </a:lnTo>
                  <a:lnTo>
                    <a:pt x="73699" y="5369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327213" y="3302806"/>
              <a:ext cx="233636" cy="287413"/>
            </a:xfrm>
            <a:custGeom>
              <a:avLst/>
              <a:gdLst/>
              <a:ahLst/>
              <a:cxnLst/>
              <a:rect l="0" t="0" r="0" b="0"/>
              <a:pathLst>
                <a:path w="233636" h="287413">
                  <a:moveTo>
                    <a:pt x="0" y="66313"/>
                  </a:moveTo>
                  <a:lnTo>
                    <a:pt x="0" y="43956"/>
                  </a:lnTo>
                  <a:lnTo>
                    <a:pt x="6239" y="26741"/>
                  </a:lnTo>
                  <a:lnTo>
                    <a:pt x="11178" y="18875"/>
                  </a:lnTo>
                  <a:lnTo>
                    <a:pt x="26025" y="7015"/>
                  </a:lnTo>
                  <a:lnTo>
                    <a:pt x="34897" y="2214"/>
                  </a:lnTo>
                  <a:lnTo>
                    <a:pt x="57234" y="0"/>
                  </a:lnTo>
                  <a:lnTo>
                    <a:pt x="82759" y="4086"/>
                  </a:lnTo>
                  <a:lnTo>
                    <a:pt x="137273" y="28892"/>
                  </a:lnTo>
                  <a:lnTo>
                    <a:pt x="175984" y="60295"/>
                  </a:lnTo>
                  <a:lnTo>
                    <a:pt x="214916" y="112828"/>
                  </a:lnTo>
                  <a:lnTo>
                    <a:pt x="232265" y="154315"/>
                  </a:lnTo>
                  <a:lnTo>
                    <a:pt x="233635" y="196243"/>
                  </a:lnTo>
                  <a:lnTo>
                    <a:pt x="226633" y="232713"/>
                  </a:lnTo>
                  <a:lnTo>
                    <a:pt x="214199" y="251793"/>
                  </a:lnTo>
                  <a:lnTo>
                    <a:pt x="196975" y="266902"/>
                  </a:lnTo>
                  <a:lnTo>
                    <a:pt x="177621" y="277516"/>
                  </a:lnTo>
                  <a:lnTo>
                    <a:pt x="118404" y="285457"/>
                  </a:lnTo>
                  <a:lnTo>
                    <a:pt x="94756" y="2874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566490" y="3283141"/>
              <a:ext cx="287148" cy="345943"/>
            </a:xfrm>
            <a:custGeom>
              <a:avLst/>
              <a:gdLst/>
              <a:ahLst/>
              <a:cxnLst/>
              <a:rect l="0" t="0" r="0" b="0"/>
              <a:pathLst>
                <a:path w="287148" h="345943">
                  <a:moveTo>
                    <a:pt x="13406" y="149149"/>
                  </a:moveTo>
                  <a:lnTo>
                    <a:pt x="66434" y="134495"/>
                  </a:lnTo>
                  <a:lnTo>
                    <a:pt x="127075" y="114363"/>
                  </a:lnTo>
                  <a:lnTo>
                    <a:pt x="165321" y="88856"/>
                  </a:lnTo>
                  <a:lnTo>
                    <a:pt x="174511" y="68930"/>
                  </a:lnTo>
                  <a:lnTo>
                    <a:pt x="177425" y="45646"/>
                  </a:lnTo>
                  <a:lnTo>
                    <a:pt x="174821" y="23599"/>
                  </a:lnTo>
                  <a:lnTo>
                    <a:pt x="170149" y="15146"/>
                  </a:lnTo>
                  <a:lnTo>
                    <a:pt x="155600" y="2635"/>
                  </a:lnTo>
                  <a:lnTo>
                    <a:pt x="146806" y="0"/>
                  </a:lnTo>
                  <a:lnTo>
                    <a:pt x="127678" y="193"/>
                  </a:lnTo>
                  <a:lnTo>
                    <a:pt x="97178" y="12467"/>
                  </a:lnTo>
                  <a:lnTo>
                    <a:pt x="49077" y="51208"/>
                  </a:lnTo>
                  <a:lnTo>
                    <a:pt x="27615" y="83215"/>
                  </a:lnTo>
                  <a:lnTo>
                    <a:pt x="7808" y="135952"/>
                  </a:lnTo>
                  <a:lnTo>
                    <a:pt x="0" y="163561"/>
                  </a:lnTo>
                  <a:lnTo>
                    <a:pt x="1989" y="194549"/>
                  </a:lnTo>
                  <a:lnTo>
                    <a:pt x="22330" y="256513"/>
                  </a:lnTo>
                  <a:lnTo>
                    <a:pt x="42047" y="288455"/>
                  </a:lnTo>
                  <a:lnTo>
                    <a:pt x="73885" y="318327"/>
                  </a:lnTo>
                  <a:lnTo>
                    <a:pt x="118543" y="338226"/>
                  </a:lnTo>
                  <a:lnTo>
                    <a:pt x="168821" y="345942"/>
                  </a:lnTo>
                  <a:lnTo>
                    <a:pt x="229806" y="332908"/>
                  </a:lnTo>
                  <a:lnTo>
                    <a:pt x="287147" y="3176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816347" y="3309943"/>
              <a:ext cx="237333" cy="293194"/>
            </a:xfrm>
            <a:custGeom>
              <a:avLst/>
              <a:gdLst/>
              <a:ahLst/>
              <a:cxnLst/>
              <a:rect l="0" t="0" r="0" b="0"/>
              <a:pathLst>
                <a:path w="237333" h="293194">
                  <a:moveTo>
                    <a:pt x="226803" y="132876"/>
                  </a:moveTo>
                  <a:lnTo>
                    <a:pt x="235137" y="95398"/>
                  </a:lnTo>
                  <a:lnTo>
                    <a:pt x="235869" y="83324"/>
                  </a:lnTo>
                  <a:lnTo>
                    <a:pt x="230443" y="63670"/>
                  </a:lnTo>
                  <a:lnTo>
                    <a:pt x="207895" y="31988"/>
                  </a:lnTo>
                  <a:lnTo>
                    <a:pt x="182206" y="10306"/>
                  </a:lnTo>
                  <a:lnTo>
                    <a:pt x="159409" y="2361"/>
                  </a:lnTo>
                  <a:lnTo>
                    <a:pt x="133680" y="0"/>
                  </a:lnTo>
                  <a:lnTo>
                    <a:pt x="106646" y="2850"/>
                  </a:lnTo>
                  <a:lnTo>
                    <a:pt x="82153" y="14255"/>
                  </a:lnTo>
                  <a:lnTo>
                    <a:pt x="37833" y="50173"/>
                  </a:lnTo>
                  <a:lnTo>
                    <a:pt x="11455" y="86275"/>
                  </a:lnTo>
                  <a:lnTo>
                    <a:pt x="0" y="126607"/>
                  </a:lnTo>
                  <a:lnTo>
                    <a:pt x="2195" y="168193"/>
                  </a:lnTo>
                  <a:lnTo>
                    <a:pt x="15843" y="204561"/>
                  </a:lnTo>
                  <a:lnTo>
                    <a:pt x="60701" y="260505"/>
                  </a:lnTo>
                  <a:lnTo>
                    <a:pt x="96220" y="280006"/>
                  </a:lnTo>
                  <a:lnTo>
                    <a:pt x="136379" y="293193"/>
                  </a:lnTo>
                  <a:lnTo>
                    <a:pt x="163998" y="291476"/>
                  </a:lnTo>
                  <a:lnTo>
                    <a:pt x="190701" y="281744"/>
                  </a:lnTo>
                  <a:lnTo>
                    <a:pt x="237332" y="2486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043150" y="3148021"/>
              <a:ext cx="52644" cy="473783"/>
            </a:xfrm>
            <a:custGeom>
              <a:avLst/>
              <a:gdLst/>
              <a:ahLst/>
              <a:cxnLst/>
              <a:rect l="0" t="0" r="0" b="0"/>
              <a:pathLst>
                <a:path w="52644" h="473783">
                  <a:moveTo>
                    <a:pt x="0" y="0"/>
                  </a:moveTo>
                  <a:lnTo>
                    <a:pt x="0" y="57264"/>
                  </a:lnTo>
                  <a:lnTo>
                    <a:pt x="5590" y="112567"/>
                  </a:lnTo>
                  <a:lnTo>
                    <a:pt x="9066" y="163204"/>
                  </a:lnTo>
                  <a:lnTo>
                    <a:pt x="17476" y="221491"/>
                  </a:lnTo>
                  <a:lnTo>
                    <a:pt x="21166" y="275807"/>
                  </a:lnTo>
                  <a:lnTo>
                    <a:pt x="27979" y="329465"/>
                  </a:lnTo>
                  <a:lnTo>
                    <a:pt x="31687" y="380069"/>
                  </a:lnTo>
                  <a:lnTo>
                    <a:pt x="42828" y="432914"/>
                  </a:lnTo>
                  <a:lnTo>
                    <a:pt x="52643" y="473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359005" y="3014577"/>
            <a:ext cx="4377168" cy="884121"/>
            <a:chOff x="5359005" y="3014577"/>
            <a:chExt cx="4377168" cy="884121"/>
          </a:xfrm>
        </p:grpSpPr>
        <p:sp>
          <p:nvSpPr>
            <p:cNvPr id="122" name="Freeform 121"/>
            <p:cNvSpPr/>
            <p:nvPr/>
          </p:nvSpPr>
          <p:spPr>
            <a:xfrm>
              <a:off x="5465585" y="3014577"/>
              <a:ext cx="160759" cy="586170"/>
            </a:xfrm>
            <a:custGeom>
              <a:avLst/>
              <a:gdLst/>
              <a:ahLst/>
              <a:cxnLst/>
              <a:rect l="0" t="0" r="0" b="0"/>
              <a:pathLst>
                <a:path w="160759" h="586170">
                  <a:moveTo>
                    <a:pt x="146104" y="143972"/>
                  </a:moveTo>
                  <a:lnTo>
                    <a:pt x="160758" y="100010"/>
                  </a:lnTo>
                  <a:lnTo>
                    <a:pt x="159675" y="64136"/>
                  </a:lnTo>
                  <a:lnTo>
                    <a:pt x="151945" y="29460"/>
                  </a:lnTo>
                  <a:lnTo>
                    <a:pt x="146489" y="20837"/>
                  </a:lnTo>
                  <a:lnTo>
                    <a:pt x="131067" y="8137"/>
                  </a:lnTo>
                  <a:lnTo>
                    <a:pt x="97065" y="0"/>
                  </a:lnTo>
                  <a:lnTo>
                    <a:pt x="74007" y="4335"/>
                  </a:lnTo>
                  <a:lnTo>
                    <a:pt x="44414" y="19930"/>
                  </a:lnTo>
                  <a:lnTo>
                    <a:pt x="28379" y="35030"/>
                  </a:lnTo>
                  <a:lnTo>
                    <a:pt x="13453" y="57339"/>
                  </a:lnTo>
                  <a:lnTo>
                    <a:pt x="3075" y="107385"/>
                  </a:lnTo>
                  <a:lnTo>
                    <a:pt x="0" y="161077"/>
                  </a:lnTo>
                  <a:lnTo>
                    <a:pt x="4678" y="219620"/>
                  </a:lnTo>
                  <a:lnTo>
                    <a:pt x="7884" y="270242"/>
                  </a:lnTo>
                  <a:lnTo>
                    <a:pt x="16203" y="322033"/>
                  </a:lnTo>
                  <a:lnTo>
                    <a:pt x="24883" y="384389"/>
                  </a:lnTo>
                  <a:lnTo>
                    <a:pt x="37628" y="444709"/>
                  </a:lnTo>
                  <a:lnTo>
                    <a:pt x="46763" y="494472"/>
                  </a:lnTo>
                  <a:lnTo>
                    <a:pt x="53562" y="550682"/>
                  </a:lnTo>
                  <a:lnTo>
                    <a:pt x="61876" y="5861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359005" y="3390176"/>
              <a:ext cx="357970" cy="16570"/>
            </a:xfrm>
            <a:custGeom>
              <a:avLst/>
              <a:gdLst/>
              <a:ahLst/>
              <a:cxnLst/>
              <a:rect l="0" t="0" r="0" b="0"/>
              <a:pathLst>
                <a:path w="357970" h="16570">
                  <a:moveTo>
                    <a:pt x="0" y="0"/>
                  </a:moveTo>
                  <a:lnTo>
                    <a:pt x="54145" y="8334"/>
                  </a:lnTo>
                  <a:lnTo>
                    <a:pt x="114681" y="10095"/>
                  </a:lnTo>
                  <a:lnTo>
                    <a:pt x="171240" y="10401"/>
                  </a:lnTo>
                  <a:lnTo>
                    <a:pt x="230358" y="16569"/>
                  </a:lnTo>
                  <a:lnTo>
                    <a:pt x="280124" y="12838"/>
                  </a:lnTo>
                  <a:lnTo>
                    <a:pt x="340513" y="10985"/>
                  </a:lnTo>
                  <a:lnTo>
                    <a:pt x="357969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772910" y="3305948"/>
              <a:ext cx="154635" cy="294121"/>
            </a:xfrm>
            <a:custGeom>
              <a:avLst/>
              <a:gdLst/>
              <a:ahLst/>
              <a:cxnLst/>
              <a:rect l="0" t="0" r="0" b="0"/>
              <a:pathLst>
                <a:path w="154635" h="294121">
                  <a:moveTo>
                    <a:pt x="7235" y="0"/>
                  </a:moveTo>
                  <a:lnTo>
                    <a:pt x="0" y="27556"/>
                  </a:lnTo>
                  <a:lnTo>
                    <a:pt x="477" y="83779"/>
                  </a:lnTo>
                  <a:lnTo>
                    <a:pt x="8352" y="132448"/>
                  </a:lnTo>
                  <a:lnTo>
                    <a:pt x="18095" y="188203"/>
                  </a:lnTo>
                  <a:lnTo>
                    <a:pt x="28390" y="238648"/>
                  </a:lnTo>
                  <a:lnTo>
                    <a:pt x="41970" y="280111"/>
                  </a:lnTo>
                  <a:lnTo>
                    <a:pt x="47939" y="292026"/>
                  </a:lnTo>
                  <a:lnTo>
                    <a:pt x="50749" y="294120"/>
                  </a:lnTo>
                  <a:lnTo>
                    <a:pt x="51452" y="289667"/>
                  </a:lnTo>
                  <a:lnTo>
                    <a:pt x="48456" y="231905"/>
                  </a:lnTo>
                  <a:lnTo>
                    <a:pt x="42196" y="184006"/>
                  </a:lnTo>
                  <a:lnTo>
                    <a:pt x="40991" y="133939"/>
                  </a:lnTo>
                  <a:lnTo>
                    <a:pt x="50471" y="77627"/>
                  </a:lnTo>
                  <a:lnTo>
                    <a:pt x="58037" y="55558"/>
                  </a:lnTo>
                  <a:lnTo>
                    <a:pt x="69198" y="37951"/>
                  </a:lnTo>
                  <a:lnTo>
                    <a:pt x="85077" y="25446"/>
                  </a:lnTo>
                  <a:lnTo>
                    <a:pt x="105003" y="17158"/>
                  </a:lnTo>
                  <a:lnTo>
                    <a:pt x="154634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002467" y="3316575"/>
              <a:ext cx="236540" cy="290181"/>
            </a:xfrm>
            <a:custGeom>
              <a:avLst/>
              <a:gdLst/>
              <a:ahLst/>
              <a:cxnLst/>
              <a:rect l="0" t="0" r="0" b="0"/>
              <a:pathLst>
                <a:path w="236540" h="290181">
                  <a:moveTo>
                    <a:pt x="83005" y="20959"/>
                  </a:moveTo>
                  <a:lnTo>
                    <a:pt x="33506" y="76046"/>
                  </a:lnTo>
                  <a:lnTo>
                    <a:pt x="12707" y="105911"/>
                  </a:lnTo>
                  <a:lnTo>
                    <a:pt x="4968" y="129685"/>
                  </a:lnTo>
                  <a:lnTo>
                    <a:pt x="0" y="183075"/>
                  </a:lnTo>
                  <a:lnTo>
                    <a:pt x="10318" y="224711"/>
                  </a:lnTo>
                  <a:lnTo>
                    <a:pt x="28192" y="255505"/>
                  </a:lnTo>
                  <a:lnTo>
                    <a:pt x="59485" y="279447"/>
                  </a:lnTo>
                  <a:lnTo>
                    <a:pt x="98393" y="290180"/>
                  </a:lnTo>
                  <a:lnTo>
                    <a:pt x="125719" y="286452"/>
                  </a:lnTo>
                  <a:lnTo>
                    <a:pt x="175800" y="264995"/>
                  </a:lnTo>
                  <a:lnTo>
                    <a:pt x="203176" y="245084"/>
                  </a:lnTo>
                  <a:lnTo>
                    <a:pt x="226106" y="213188"/>
                  </a:lnTo>
                  <a:lnTo>
                    <a:pt x="236539" y="168513"/>
                  </a:lnTo>
                  <a:lnTo>
                    <a:pt x="234041" y="118231"/>
                  </a:lnTo>
                  <a:lnTo>
                    <a:pt x="220303" y="71877"/>
                  </a:lnTo>
                  <a:lnTo>
                    <a:pt x="195826" y="34096"/>
                  </a:lnTo>
                  <a:lnTo>
                    <a:pt x="166346" y="6264"/>
                  </a:lnTo>
                  <a:lnTo>
                    <a:pt x="139543" y="0"/>
                  </a:lnTo>
                  <a:lnTo>
                    <a:pt x="110473" y="2285"/>
                  </a:lnTo>
                  <a:lnTo>
                    <a:pt x="85854" y="11099"/>
                  </a:lnTo>
                  <a:lnTo>
                    <a:pt x="66333" y="25936"/>
                  </a:lnTo>
                  <a:lnTo>
                    <a:pt x="51029" y="44228"/>
                  </a:lnTo>
                  <a:lnTo>
                    <a:pt x="40327" y="64056"/>
                  </a:lnTo>
                  <a:lnTo>
                    <a:pt x="32331" y="119852"/>
                  </a:lnTo>
                  <a:lnTo>
                    <a:pt x="30362" y="168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317099" y="3284891"/>
              <a:ext cx="473783" cy="305328"/>
            </a:xfrm>
            <a:custGeom>
              <a:avLst/>
              <a:gdLst/>
              <a:ahLst/>
              <a:cxnLst/>
              <a:rect l="0" t="0" r="0" b="0"/>
              <a:pathLst>
                <a:path w="473783" h="305328">
                  <a:moveTo>
                    <a:pt x="0" y="0"/>
                  </a:moveTo>
                  <a:lnTo>
                    <a:pt x="11453" y="54145"/>
                  </a:lnTo>
                  <a:lnTo>
                    <a:pt x="24748" y="114681"/>
                  </a:lnTo>
                  <a:lnTo>
                    <a:pt x="35149" y="165651"/>
                  </a:lnTo>
                  <a:lnTo>
                    <a:pt x="51229" y="217798"/>
                  </a:lnTo>
                  <a:lnTo>
                    <a:pt x="76453" y="278245"/>
                  </a:lnTo>
                  <a:lnTo>
                    <a:pt x="85841" y="302649"/>
                  </a:lnTo>
                  <a:lnTo>
                    <a:pt x="88813" y="304712"/>
                  </a:lnTo>
                  <a:lnTo>
                    <a:pt x="90794" y="300237"/>
                  </a:lnTo>
                  <a:lnTo>
                    <a:pt x="91825" y="279668"/>
                  </a:lnTo>
                  <a:lnTo>
                    <a:pt x="86998" y="234033"/>
                  </a:lnTo>
                  <a:lnTo>
                    <a:pt x="85049" y="177748"/>
                  </a:lnTo>
                  <a:lnTo>
                    <a:pt x="84471" y="124676"/>
                  </a:lnTo>
                  <a:lnTo>
                    <a:pt x="86639" y="79965"/>
                  </a:lnTo>
                  <a:lnTo>
                    <a:pt x="95438" y="55427"/>
                  </a:lnTo>
                  <a:lnTo>
                    <a:pt x="103399" y="47480"/>
                  </a:lnTo>
                  <a:lnTo>
                    <a:pt x="124724" y="38650"/>
                  </a:lnTo>
                  <a:lnTo>
                    <a:pt x="146679" y="40965"/>
                  </a:lnTo>
                  <a:lnTo>
                    <a:pt x="166966" y="49792"/>
                  </a:lnTo>
                  <a:lnTo>
                    <a:pt x="183781" y="61514"/>
                  </a:lnTo>
                  <a:lnTo>
                    <a:pt x="206402" y="92446"/>
                  </a:lnTo>
                  <a:lnTo>
                    <a:pt x="233735" y="150214"/>
                  </a:lnTo>
                  <a:lnTo>
                    <a:pt x="258594" y="210724"/>
                  </a:lnTo>
                  <a:lnTo>
                    <a:pt x="270403" y="263936"/>
                  </a:lnTo>
                  <a:lnTo>
                    <a:pt x="271087" y="283421"/>
                  </a:lnTo>
                  <a:lnTo>
                    <a:pt x="269632" y="283704"/>
                  </a:lnTo>
                  <a:lnTo>
                    <a:pt x="267492" y="280383"/>
                  </a:lnTo>
                  <a:lnTo>
                    <a:pt x="265228" y="225790"/>
                  </a:lnTo>
                  <a:lnTo>
                    <a:pt x="271869" y="174786"/>
                  </a:lnTo>
                  <a:lnTo>
                    <a:pt x="281245" y="122629"/>
                  </a:lnTo>
                  <a:lnTo>
                    <a:pt x="292601" y="72470"/>
                  </a:lnTo>
                  <a:lnTo>
                    <a:pt x="303960" y="46247"/>
                  </a:lnTo>
                  <a:lnTo>
                    <a:pt x="319926" y="29133"/>
                  </a:lnTo>
                  <a:lnTo>
                    <a:pt x="329098" y="22932"/>
                  </a:lnTo>
                  <a:lnTo>
                    <a:pt x="338721" y="22307"/>
                  </a:lnTo>
                  <a:lnTo>
                    <a:pt x="358773" y="30971"/>
                  </a:lnTo>
                  <a:lnTo>
                    <a:pt x="384203" y="55581"/>
                  </a:lnTo>
                  <a:lnTo>
                    <a:pt x="406522" y="112148"/>
                  </a:lnTo>
                  <a:lnTo>
                    <a:pt x="424348" y="161261"/>
                  </a:lnTo>
                  <a:lnTo>
                    <a:pt x="441444" y="220371"/>
                  </a:lnTo>
                  <a:lnTo>
                    <a:pt x="461675" y="277107"/>
                  </a:lnTo>
                  <a:lnTo>
                    <a:pt x="473782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917223" y="3263835"/>
              <a:ext cx="242157" cy="305313"/>
            </a:xfrm>
            <a:custGeom>
              <a:avLst/>
              <a:gdLst/>
              <a:ahLst/>
              <a:cxnLst/>
              <a:rect l="0" t="0" r="0" b="0"/>
              <a:pathLst>
                <a:path w="242157" h="305313">
                  <a:moveTo>
                    <a:pt x="0" y="52642"/>
                  </a:moveTo>
                  <a:lnTo>
                    <a:pt x="15641" y="70622"/>
                  </a:lnTo>
                  <a:lnTo>
                    <a:pt x="39607" y="128165"/>
                  </a:lnTo>
                  <a:lnTo>
                    <a:pt x="64062" y="180037"/>
                  </a:lnTo>
                  <a:lnTo>
                    <a:pt x="91423" y="235344"/>
                  </a:lnTo>
                  <a:lnTo>
                    <a:pt x="118032" y="290781"/>
                  </a:lnTo>
                  <a:lnTo>
                    <a:pt x="124312" y="299139"/>
                  </a:lnTo>
                  <a:lnTo>
                    <a:pt x="132007" y="303541"/>
                  </a:lnTo>
                  <a:lnTo>
                    <a:pt x="149917" y="305312"/>
                  </a:lnTo>
                  <a:lnTo>
                    <a:pt x="157267" y="299468"/>
                  </a:lnTo>
                  <a:lnTo>
                    <a:pt x="168552" y="277376"/>
                  </a:lnTo>
                  <a:lnTo>
                    <a:pt x="178094" y="222769"/>
                  </a:lnTo>
                  <a:lnTo>
                    <a:pt x="190030" y="159990"/>
                  </a:lnTo>
                  <a:lnTo>
                    <a:pt x="203653" y="102182"/>
                  </a:lnTo>
                  <a:lnTo>
                    <a:pt x="221112" y="43091"/>
                  </a:lnTo>
                  <a:lnTo>
                    <a:pt x="231631" y="17057"/>
                  </a:lnTo>
                  <a:lnTo>
                    <a:pt x="2421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7275192" y="3316477"/>
              <a:ext cx="8334" cy="263213"/>
            </a:xfrm>
            <a:custGeom>
              <a:avLst/>
              <a:gdLst/>
              <a:ahLst/>
              <a:cxnLst/>
              <a:rect l="0" t="0" r="0" b="0"/>
              <a:pathLst>
                <a:path w="8334" h="263213">
                  <a:moveTo>
                    <a:pt x="0" y="0"/>
                  </a:moveTo>
                  <a:lnTo>
                    <a:pt x="0" y="58617"/>
                  </a:lnTo>
                  <a:lnTo>
                    <a:pt x="8333" y="118333"/>
                  </a:lnTo>
                  <a:lnTo>
                    <a:pt x="4506" y="178052"/>
                  </a:lnTo>
                  <a:lnTo>
                    <a:pt x="890" y="234259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254135" y="3137492"/>
              <a:ext cx="1" cy="42115"/>
            </a:xfrm>
            <a:custGeom>
              <a:avLst/>
              <a:gdLst/>
              <a:ahLst/>
              <a:cxnLst/>
              <a:rect l="0" t="0" r="0" b="0"/>
              <a:pathLst>
                <a:path w="1" h="42115">
                  <a:moveTo>
                    <a:pt x="0" y="42114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359420" y="3116435"/>
              <a:ext cx="84229" cy="484312"/>
            </a:xfrm>
            <a:custGeom>
              <a:avLst/>
              <a:gdLst/>
              <a:ahLst/>
              <a:cxnLst/>
              <a:rect l="0" t="0" r="0" b="0"/>
              <a:pathLst>
                <a:path w="84229" h="484312">
                  <a:moveTo>
                    <a:pt x="0" y="0"/>
                  </a:moveTo>
                  <a:lnTo>
                    <a:pt x="17958" y="63451"/>
                  </a:lnTo>
                  <a:lnTo>
                    <a:pt x="28197" y="112127"/>
                  </a:lnTo>
                  <a:lnTo>
                    <a:pt x="37470" y="170483"/>
                  </a:lnTo>
                  <a:lnTo>
                    <a:pt x="41908" y="228718"/>
                  </a:lnTo>
                  <a:lnTo>
                    <a:pt x="53295" y="287854"/>
                  </a:lnTo>
                  <a:lnTo>
                    <a:pt x="60245" y="337974"/>
                  </a:lnTo>
                  <a:lnTo>
                    <a:pt x="65424" y="386750"/>
                  </a:lnTo>
                  <a:lnTo>
                    <a:pt x="72064" y="445153"/>
                  </a:lnTo>
                  <a:lnTo>
                    <a:pt x="76092" y="464178"/>
                  </a:lnTo>
                  <a:lnTo>
                    <a:pt x="84228" y="4843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527876" y="3116435"/>
              <a:ext cx="42115" cy="421141"/>
            </a:xfrm>
            <a:custGeom>
              <a:avLst/>
              <a:gdLst/>
              <a:ahLst/>
              <a:cxnLst/>
              <a:rect l="0" t="0" r="0" b="0"/>
              <a:pathLst>
                <a:path w="42115" h="421141">
                  <a:moveTo>
                    <a:pt x="0" y="0"/>
                  </a:moveTo>
                  <a:lnTo>
                    <a:pt x="5589" y="58617"/>
                  </a:lnTo>
                  <a:lnTo>
                    <a:pt x="10723" y="111621"/>
                  </a:lnTo>
                  <a:lnTo>
                    <a:pt x="18669" y="166458"/>
                  </a:lnTo>
                  <a:lnTo>
                    <a:pt x="20349" y="220507"/>
                  </a:lnTo>
                  <a:lnTo>
                    <a:pt x="26506" y="279993"/>
                  </a:lnTo>
                  <a:lnTo>
                    <a:pt x="30582" y="333945"/>
                  </a:lnTo>
                  <a:lnTo>
                    <a:pt x="34507" y="386542"/>
                  </a:lnTo>
                  <a:lnTo>
                    <a:pt x="42114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696332" y="3305948"/>
              <a:ext cx="31586" cy="263214"/>
            </a:xfrm>
            <a:custGeom>
              <a:avLst/>
              <a:gdLst/>
              <a:ahLst/>
              <a:cxnLst/>
              <a:rect l="0" t="0" r="0" b="0"/>
              <a:pathLst>
                <a:path w="31586" h="263214">
                  <a:moveTo>
                    <a:pt x="0" y="0"/>
                  </a:moveTo>
                  <a:lnTo>
                    <a:pt x="14471" y="34792"/>
                  </a:lnTo>
                  <a:lnTo>
                    <a:pt x="22876" y="96776"/>
                  </a:lnTo>
                  <a:lnTo>
                    <a:pt x="29865" y="159756"/>
                  </a:lnTo>
                  <a:lnTo>
                    <a:pt x="31246" y="216087"/>
                  </a:lnTo>
                  <a:lnTo>
                    <a:pt x="31585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706861" y="3169078"/>
              <a:ext cx="10529" cy="21058"/>
            </a:xfrm>
            <a:custGeom>
              <a:avLst/>
              <a:gdLst/>
              <a:ahLst/>
              <a:cxnLst/>
              <a:rect l="0" t="0" r="0" b="0"/>
              <a:pathLst>
                <a:path w="10529" h="21058">
                  <a:moveTo>
                    <a:pt x="0" y="21057"/>
                  </a:move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846531" y="3280397"/>
              <a:ext cx="239356" cy="269667"/>
            </a:xfrm>
            <a:custGeom>
              <a:avLst/>
              <a:gdLst/>
              <a:ahLst/>
              <a:cxnLst/>
              <a:rect l="0" t="0" r="0" b="0"/>
              <a:pathLst>
                <a:path w="239356" h="269667">
                  <a:moveTo>
                    <a:pt x="176185" y="78194"/>
                  </a:moveTo>
                  <a:lnTo>
                    <a:pt x="173845" y="38506"/>
                  </a:lnTo>
                  <a:lnTo>
                    <a:pt x="165006" y="16101"/>
                  </a:lnTo>
                  <a:lnTo>
                    <a:pt x="157034" y="8722"/>
                  </a:lnTo>
                  <a:lnTo>
                    <a:pt x="135698" y="524"/>
                  </a:lnTo>
                  <a:lnTo>
                    <a:pt x="113737" y="0"/>
                  </a:lnTo>
                  <a:lnTo>
                    <a:pt x="92277" y="4837"/>
                  </a:lnTo>
                  <a:lnTo>
                    <a:pt x="60465" y="21883"/>
                  </a:lnTo>
                  <a:lnTo>
                    <a:pt x="39356" y="39129"/>
                  </a:lnTo>
                  <a:lnTo>
                    <a:pt x="24514" y="61611"/>
                  </a:lnTo>
                  <a:lnTo>
                    <a:pt x="5455" y="119762"/>
                  </a:lnTo>
                  <a:lnTo>
                    <a:pt x="0" y="177998"/>
                  </a:lnTo>
                  <a:lnTo>
                    <a:pt x="3514" y="202100"/>
                  </a:lnTo>
                  <a:lnTo>
                    <a:pt x="12094" y="221391"/>
                  </a:lnTo>
                  <a:lnTo>
                    <a:pt x="36667" y="252838"/>
                  </a:lnTo>
                  <a:lnTo>
                    <a:pt x="62706" y="268891"/>
                  </a:lnTo>
                  <a:lnTo>
                    <a:pt x="72456" y="269666"/>
                  </a:lnTo>
                  <a:lnTo>
                    <a:pt x="92649" y="264288"/>
                  </a:lnTo>
                  <a:lnTo>
                    <a:pt x="118158" y="248107"/>
                  </a:lnTo>
                  <a:lnTo>
                    <a:pt x="140533" y="217315"/>
                  </a:lnTo>
                  <a:lnTo>
                    <a:pt x="166716" y="157754"/>
                  </a:lnTo>
                  <a:lnTo>
                    <a:pt x="177434" y="102835"/>
                  </a:lnTo>
                  <a:lnTo>
                    <a:pt x="185491" y="49203"/>
                  </a:lnTo>
                  <a:lnTo>
                    <a:pt x="187775" y="108500"/>
                  </a:lnTo>
                  <a:lnTo>
                    <a:pt x="196257" y="147875"/>
                  </a:lnTo>
                  <a:lnTo>
                    <a:pt x="226112" y="209596"/>
                  </a:lnTo>
                  <a:lnTo>
                    <a:pt x="239355" y="2361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114588" y="3271064"/>
              <a:ext cx="264713" cy="627634"/>
            </a:xfrm>
            <a:custGeom>
              <a:avLst/>
              <a:gdLst/>
              <a:ahLst/>
              <a:cxnLst/>
              <a:rect l="0" t="0" r="0" b="0"/>
              <a:pathLst>
                <a:path w="264713" h="627634">
                  <a:moveTo>
                    <a:pt x="213454" y="87527"/>
                  </a:moveTo>
                  <a:lnTo>
                    <a:pt x="213454" y="65170"/>
                  </a:lnTo>
                  <a:lnTo>
                    <a:pt x="207215" y="47955"/>
                  </a:lnTo>
                  <a:lnTo>
                    <a:pt x="184145" y="17839"/>
                  </a:lnTo>
                  <a:lnTo>
                    <a:pt x="158367" y="2018"/>
                  </a:lnTo>
                  <a:lnTo>
                    <a:pt x="135548" y="0"/>
                  </a:lnTo>
                  <a:lnTo>
                    <a:pt x="110979" y="4173"/>
                  </a:lnTo>
                  <a:lnTo>
                    <a:pt x="50307" y="32414"/>
                  </a:lnTo>
                  <a:lnTo>
                    <a:pt x="29420" y="52114"/>
                  </a:lnTo>
                  <a:lnTo>
                    <a:pt x="2536" y="97299"/>
                  </a:lnTo>
                  <a:lnTo>
                    <a:pt x="0" y="118776"/>
                  </a:lnTo>
                  <a:lnTo>
                    <a:pt x="3941" y="140020"/>
                  </a:lnTo>
                  <a:lnTo>
                    <a:pt x="13493" y="161160"/>
                  </a:lnTo>
                  <a:lnTo>
                    <a:pt x="37613" y="187203"/>
                  </a:lnTo>
                  <a:lnTo>
                    <a:pt x="66986" y="204148"/>
                  </a:lnTo>
                  <a:lnTo>
                    <a:pt x="90645" y="206429"/>
                  </a:lnTo>
                  <a:lnTo>
                    <a:pt x="115589" y="202373"/>
                  </a:lnTo>
                  <a:lnTo>
                    <a:pt x="138373" y="192772"/>
                  </a:lnTo>
                  <a:lnTo>
                    <a:pt x="165341" y="168623"/>
                  </a:lnTo>
                  <a:lnTo>
                    <a:pt x="182561" y="139241"/>
                  </a:lnTo>
                  <a:lnTo>
                    <a:pt x="197689" y="89467"/>
                  </a:lnTo>
                  <a:lnTo>
                    <a:pt x="200598" y="62262"/>
                  </a:lnTo>
                  <a:lnTo>
                    <a:pt x="202544" y="58985"/>
                  </a:lnTo>
                  <a:lnTo>
                    <a:pt x="205011" y="62650"/>
                  </a:lnTo>
                  <a:lnTo>
                    <a:pt x="209702" y="82320"/>
                  </a:lnTo>
                  <a:lnTo>
                    <a:pt x="215832" y="136368"/>
                  </a:lnTo>
                  <a:lnTo>
                    <a:pt x="224687" y="183107"/>
                  </a:lnTo>
                  <a:lnTo>
                    <a:pt x="234719" y="239459"/>
                  </a:lnTo>
                  <a:lnTo>
                    <a:pt x="245101" y="295151"/>
                  </a:lnTo>
                  <a:lnTo>
                    <a:pt x="255586" y="354155"/>
                  </a:lnTo>
                  <a:lnTo>
                    <a:pt x="262982" y="410633"/>
                  </a:lnTo>
                  <a:lnTo>
                    <a:pt x="264712" y="454568"/>
                  </a:lnTo>
                  <a:lnTo>
                    <a:pt x="264517" y="516424"/>
                  </a:lnTo>
                  <a:lnTo>
                    <a:pt x="256399" y="563088"/>
                  </a:lnTo>
                  <a:lnTo>
                    <a:pt x="239697" y="592771"/>
                  </a:lnTo>
                  <a:lnTo>
                    <a:pt x="226677" y="608828"/>
                  </a:lnTo>
                  <a:lnTo>
                    <a:pt x="206853" y="620643"/>
                  </a:lnTo>
                  <a:lnTo>
                    <a:pt x="195015" y="625431"/>
                  </a:lnTo>
                  <a:lnTo>
                    <a:pt x="169384" y="627633"/>
                  </a:lnTo>
                  <a:lnTo>
                    <a:pt x="143565" y="623542"/>
                  </a:lnTo>
                  <a:lnTo>
                    <a:pt x="109298" y="606914"/>
                  </a:lnTo>
                  <a:lnTo>
                    <a:pt x="87614" y="589767"/>
                  </a:lnTo>
                  <a:lnTo>
                    <a:pt x="61264" y="549204"/>
                  </a:lnTo>
                  <a:lnTo>
                    <a:pt x="49818" y="488962"/>
                  </a:lnTo>
                  <a:lnTo>
                    <a:pt x="44998" y="4454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507026" y="3272612"/>
              <a:ext cx="182180" cy="307872"/>
            </a:xfrm>
            <a:custGeom>
              <a:avLst/>
              <a:gdLst/>
              <a:ahLst/>
              <a:cxnLst/>
              <a:rect l="0" t="0" r="0" b="0"/>
              <a:pathLst>
                <a:path w="182180" h="307872">
                  <a:moveTo>
                    <a:pt x="0" y="138621"/>
                  </a:moveTo>
                  <a:lnTo>
                    <a:pt x="48932" y="135502"/>
                  </a:lnTo>
                  <a:lnTo>
                    <a:pt x="108061" y="123967"/>
                  </a:lnTo>
                  <a:lnTo>
                    <a:pt x="139513" y="108283"/>
                  </a:lnTo>
                  <a:lnTo>
                    <a:pt x="163650" y="88818"/>
                  </a:lnTo>
                  <a:lnTo>
                    <a:pt x="180031" y="57054"/>
                  </a:lnTo>
                  <a:lnTo>
                    <a:pt x="182179" y="34519"/>
                  </a:lnTo>
                  <a:lnTo>
                    <a:pt x="181114" y="23596"/>
                  </a:lnTo>
                  <a:lnTo>
                    <a:pt x="176895" y="15145"/>
                  </a:lnTo>
                  <a:lnTo>
                    <a:pt x="162848" y="2634"/>
                  </a:lnTo>
                  <a:lnTo>
                    <a:pt x="154189" y="0"/>
                  </a:lnTo>
                  <a:lnTo>
                    <a:pt x="135209" y="193"/>
                  </a:lnTo>
                  <a:lnTo>
                    <a:pt x="118195" y="7297"/>
                  </a:lnTo>
                  <a:lnTo>
                    <a:pt x="82619" y="36512"/>
                  </a:lnTo>
                  <a:lnTo>
                    <a:pt x="52166" y="71452"/>
                  </a:lnTo>
                  <a:lnTo>
                    <a:pt x="32094" y="117030"/>
                  </a:lnTo>
                  <a:lnTo>
                    <a:pt x="18738" y="167578"/>
                  </a:lnTo>
                  <a:lnTo>
                    <a:pt x="18551" y="214012"/>
                  </a:lnTo>
                  <a:lnTo>
                    <a:pt x="31492" y="251816"/>
                  </a:lnTo>
                  <a:lnTo>
                    <a:pt x="55734" y="279655"/>
                  </a:lnTo>
                  <a:lnTo>
                    <a:pt x="90734" y="302722"/>
                  </a:lnTo>
                  <a:lnTo>
                    <a:pt x="123384" y="307871"/>
                  </a:lnTo>
                  <a:lnTo>
                    <a:pt x="178985" y="3070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771657" y="3254769"/>
              <a:ext cx="253857" cy="278357"/>
            </a:xfrm>
            <a:custGeom>
              <a:avLst/>
              <a:gdLst/>
              <a:ahLst/>
              <a:cxnLst/>
              <a:rect l="0" t="0" r="0" b="0"/>
              <a:pathLst>
                <a:path w="253857" h="278357">
                  <a:moveTo>
                    <a:pt x="135452" y="9066"/>
                  </a:moveTo>
                  <a:lnTo>
                    <a:pt x="76835" y="0"/>
                  </a:lnTo>
                  <a:lnTo>
                    <a:pt x="53248" y="5426"/>
                  </a:lnTo>
                  <a:lnTo>
                    <a:pt x="9510" y="27974"/>
                  </a:lnTo>
                  <a:lnTo>
                    <a:pt x="3528" y="36879"/>
                  </a:lnTo>
                  <a:lnTo>
                    <a:pt x="0" y="59251"/>
                  </a:lnTo>
                  <a:lnTo>
                    <a:pt x="4207" y="69429"/>
                  </a:lnTo>
                  <a:lnTo>
                    <a:pt x="21358" y="86976"/>
                  </a:lnTo>
                  <a:lnTo>
                    <a:pt x="62912" y="104420"/>
                  </a:lnTo>
                  <a:lnTo>
                    <a:pt x="119780" y="114728"/>
                  </a:lnTo>
                  <a:lnTo>
                    <a:pt x="182478" y="137811"/>
                  </a:lnTo>
                  <a:lnTo>
                    <a:pt x="218016" y="154707"/>
                  </a:lnTo>
                  <a:lnTo>
                    <a:pt x="233758" y="170891"/>
                  </a:lnTo>
                  <a:lnTo>
                    <a:pt x="249198" y="202853"/>
                  </a:lnTo>
                  <a:lnTo>
                    <a:pt x="253397" y="215466"/>
                  </a:lnTo>
                  <a:lnTo>
                    <a:pt x="253856" y="226215"/>
                  </a:lnTo>
                  <a:lnTo>
                    <a:pt x="248127" y="244396"/>
                  </a:lnTo>
                  <a:lnTo>
                    <a:pt x="231543" y="260276"/>
                  </a:lnTo>
                  <a:lnTo>
                    <a:pt x="208575" y="272793"/>
                  </a:lnTo>
                  <a:lnTo>
                    <a:pt x="182769" y="278356"/>
                  </a:lnTo>
                  <a:lnTo>
                    <a:pt x="128074" y="273522"/>
                  </a:lnTo>
                  <a:lnTo>
                    <a:pt x="75330" y="258182"/>
                  </a:lnTo>
                  <a:lnTo>
                    <a:pt x="36359" y="232969"/>
                  </a:lnTo>
                  <a:lnTo>
                    <a:pt x="9110" y="2091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9349499" y="3305948"/>
              <a:ext cx="20865" cy="252685"/>
            </a:xfrm>
            <a:custGeom>
              <a:avLst/>
              <a:gdLst/>
              <a:ahLst/>
              <a:cxnLst/>
              <a:rect l="0" t="0" r="0" b="0"/>
              <a:pathLst>
                <a:path w="20865" h="252685">
                  <a:moveTo>
                    <a:pt x="10336" y="0"/>
                  </a:moveTo>
                  <a:lnTo>
                    <a:pt x="4746" y="58617"/>
                  </a:lnTo>
                  <a:lnTo>
                    <a:pt x="783" y="120027"/>
                  </a:lnTo>
                  <a:lnTo>
                    <a:pt x="0" y="178430"/>
                  </a:lnTo>
                  <a:lnTo>
                    <a:pt x="5435" y="229438"/>
                  </a:lnTo>
                  <a:lnTo>
                    <a:pt x="11278" y="242352"/>
                  </a:lnTo>
                  <a:lnTo>
                    <a:pt x="20864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9349306" y="3158549"/>
              <a:ext cx="31587" cy="21058"/>
            </a:xfrm>
            <a:custGeom>
              <a:avLst/>
              <a:gdLst/>
              <a:ahLst/>
              <a:cxnLst/>
              <a:rect l="0" t="0" r="0" b="0"/>
              <a:pathLst>
                <a:path w="31587" h="21058">
                  <a:moveTo>
                    <a:pt x="0" y="21057"/>
                  </a:moveTo>
                  <a:lnTo>
                    <a:pt x="15641" y="6586"/>
                  </a:lnTo>
                  <a:lnTo>
                    <a:pt x="3158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9497355" y="3313407"/>
              <a:ext cx="238818" cy="339983"/>
            </a:xfrm>
            <a:custGeom>
              <a:avLst/>
              <a:gdLst/>
              <a:ahLst/>
              <a:cxnLst/>
              <a:rect l="0" t="0" r="0" b="0"/>
              <a:pathLst>
                <a:path w="238818" h="339983">
                  <a:moveTo>
                    <a:pt x="9879" y="34655"/>
                  </a:moveTo>
                  <a:lnTo>
                    <a:pt x="9879" y="93272"/>
                  </a:lnTo>
                  <a:lnTo>
                    <a:pt x="9879" y="147446"/>
                  </a:lnTo>
                  <a:lnTo>
                    <a:pt x="9879" y="203207"/>
                  </a:lnTo>
                  <a:lnTo>
                    <a:pt x="8709" y="223041"/>
                  </a:lnTo>
                  <a:lnTo>
                    <a:pt x="6759" y="223417"/>
                  </a:lnTo>
                  <a:lnTo>
                    <a:pt x="4289" y="220158"/>
                  </a:lnTo>
                  <a:lnTo>
                    <a:pt x="0" y="168687"/>
                  </a:lnTo>
                  <a:lnTo>
                    <a:pt x="5067" y="114813"/>
                  </a:lnTo>
                  <a:lnTo>
                    <a:pt x="25740" y="67516"/>
                  </a:lnTo>
                  <a:lnTo>
                    <a:pt x="46683" y="36203"/>
                  </a:lnTo>
                  <a:lnTo>
                    <a:pt x="74596" y="12757"/>
                  </a:lnTo>
                  <a:lnTo>
                    <a:pt x="94794" y="2306"/>
                  </a:lnTo>
                  <a:lnTo>
                    <a:pt x="115469" y="0"/>
                  </a:lnTo>
                  <a:lnTo>
                    <a:pt x="136357" y="4045"/>
                  </a:lnTo>
                  <a:lnTo>
                    <a:pt x="157338" y="13642"/>
                  </a:lnTo>
                  <a:lnTo>
                    <a:pt x="183292" y="37788"/>
                  </a:lnTo>
                  <a:lnTo>
                    <a:pt x="217057" y="87710"/>
                  </a:lnTo>
                  <a:lnTo>
                    <a:pt x="233816" y="135083"/>
                  </a:lnTo>
                  <a:lnTo>
                    <a:pt x="238817" y="196736"/>
                  </a:lnTo>
                  <a:lnTo>
                    <a:pt x="232872" y="255188"/>
                  </a:lnTo>
                  <a:lnTo>
                    <a:pt x="225762" y="311794"/>
                  </a:lnTo>
                  <a:lnTo>
                    <a:pt x="220449" y="3399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859788" y="3823308"/>
            <a:ext cx="3298970" cy="567077"/>
            <a:chOff x="859788" y="3823308"/>
            <a:chExt cx="3298970" cy="567077"/>
          </a:xfrm>
        </p:grpSpPr>
        <p:sp>
          <p:nvSpPr>
            <p:cNvPr id="142" name="Freeform 141"/>
            <p:cNvSpPr/>
            <p:nvPr/>
          </p:nvSpPr>
          <p:spPr>
            <a:xfrm>
              <a:off x="859788" y="3842902"/>
              <a:ext cx="256234" cy="536954"/>
            </a:xfrm>
            <a:custGeom>
              <a:avLst/>
              <a:gdLst/>
              <a:ahLst/>
              <a:cxnLst/>
              <a:rect l="0" t="0" r="0" b="0"/>
              <a:pathLst>
                <a:path w="256234" h="536954">
                  <a:moveTo>
                    <a:pt x="140419" y="0"/>
                  </a:moveTo>
                  <a:lnTo>
                    <a:pt x="123652" y="11178"/>
                  </a:lnTo>
                  <a:lnTo>
                    <a:pt x="112300" y="26025"/>
                  </a:lnTo>
                  <a:lnTo>
                    <a:pt x="84507" y="88825"/>
                  </a:lnTo>
                  <a:lnTo>
                    <a:pt x="67460" y="148177"/>
                  </a:lnTo>
                  <a:lnTo>
                    <a:pt x="59530" y="204561"/>
                  </a:lnTo>
                  <a:lnTo>
                    <a:pt x="51262" y="259946"/>
                  </a:lnTo>
                  <a:lnTo>
                    <a:pt x="39533" y="313086"/>
                  </a:lnTo>
                  <a:lnTo>
                    <a:pt x="32884" y="365524"/>
                  </a:lnTo>
                  <a:lnTo>
                    <a:pt x="17290" y="423088"/>
                  </a:lnTo>
                  <a:lnTo>
                    <a:pt x="3490" y="479843"/>
                  </a:lnTo>
                  <a:lnTo>
                    <a:pt x="0" y="491861"/>
                  </a:lnTo>
                  <a:lnTo>
                    <a:pt x="13" y="495193"/>
                  </a:lnTo>
                  <a:lnTo>
                    <a:pt x="6267" y="486418"/>
                  </a:lnTo>
                  <a:lnTo>
                    <a:pt x="20940" y="428185"/>
                  </a:lnTo>
                  <a:lnTo>
                    <a:pt x="35104" y="369196"/>
                  </a:lnTo>
                  <a:lnTo>
                    <a:pt x="49166" y="312483"/>
                  </a:lnTo>
                  <a:lnTo>
                    <a:pt x="63209" y="256220"/>
                  </a:lnTo>
                  <a:lnTo>
                    <a:pt x="77248" y="200047"/>
                  </a:lnTo>
                  <a:lnTo>
                    <a:pt x="94796" y="138257"/>
                  </a:lnTo>
                  <a:lnTo>
                    <a:pt x="112343" y="84410"/>
                  </a:lnTo>
                  <a:lnTo>
                    <a:pt x="128461" y="52696"/>
                  </a:lnTo>
                  <a:lnTo>
                    <a:pt x="134787" y="49169"/>
                  </a:lnTo>
                  <a:lnTo>
                    <a:pt x="141344" y="50327"/>
                  </a:lnTo>
                  <a:lnTo>
                    <a:pt x="148054" y="54608"/>
                  </a:lnTo>
                  <a:lnTo>
                    <a:pt x="158631" y="74963"/>
                  </a:lnTo>
                  <a:lnTo>
                    <a:pt x="171162" y="122427"/>
                  </a:lnTo>
                  <a:lnTo>
                    <a:pt x="179164" y="174705"/>
                  </a:lnTo>
                  <a:lnTo>
                    <a:pt x="187457" y="228702"/>
                  </a:lnTo>
                  <a:lnTo>
                    <a:pt x="203776" y="287004"/>
                  </a:lnTo>
                  <a:lnTo>
                    <a:pt x="214174" y="333432"/>
                  </a:lnTo>
                  <a:lnTo>
                    <a:pt x="224664" y="388523"/>
                  </a:lnTo>
                  <a:lnTo>
                    <a:pt x="235181" y="438772"/>
                  </a:lnTo>
                  <a:lnTo>
                    <a:pt x="249215" y="492083"/>
                  </a:lnTo>
                  <a:lnTo>
                    <a:pt x="256233" y="5369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926508" y="4127171"/>
              <a:ext cx="210571" cy="1"/>
            </a:xfrm>
            <a:custGeom>
              <a:avLst/>
              <a:gdLst/>
              <a:ahLst/>
              <a:cxnLst/>
              <a:rect l="0" t="0" r="0" b="0"/>
              <a:pathLst>
                <a:path w="210571" h="1">
                  <a:moveTo>
                    <a:pt x="0" y="0"/>
                  </a:moveTo>
                  <a:lnTo>
                    <a:pt x="48931" y="0"/>
                  </a:lnTo>
                  <a:lnTo>
                    <a:pt x="96776" y="0"/>
                  </a:lnTo>
                  <a:lnTo>
                    <a:pt x="151117" y="0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1317329" y="3823308"/>
              <a:ext cx="146133" cy="567077"/>
            </a:xfrm>
            <a:custGeom>
              <a:avLst/>
              <a:gdLst/>
              <a:ahLst/>
              <a:cxnLst/>
              <a:rect l="0" t="0" r="0" b="0"/>
              <a:pathLst>
                <a:path w="146133" h="567077">
                  <a:moveTo>
                    <a:pt x="146132" y="9065"/>
                  </a:moveTo>
                  <a:lnTo>
                    <a:pt x="118576" y="1829"/>
                  </a:lnTo>
                  <a:lnTo>
                    <a:pt x="90991" y="0"/>
                  </a:lnTo>
                  <a:lnTo>
                    <a:pt x="68593" y="5427"/>
                  </a:lnTo>
                  <a:lnTo>
                    <a:pt x="35149" y="27974"/>
                  </a:lnTo>
                  <a:lnTo>
                    <a:pt x="13163" y="53662"/>
                  </a:lnTo>
                  <a:lnTo>
                    <a:pt x="5146" y="76459"/>
                  </a:lnTo>
                  <a:lnTo>
                    <a:pt x="0" y="134811"/>
                  </a:lnTo>
                  <a:lnTo>
                    <a:pt x="4698" y="185404"/>
                  </a:lnTo>
                  <a:lnTo>
                    <a:pt x="16766" y="238090"/>
                  </a:lnTo>
                  <a:lnTo>
                    <a:pt x="33534" y="288531"/>
                  </a:lnTo>
                  <a:lnTo>
                    <a:pt x="53441" y="342949"/>
                  </a:lnTo>
                  <a:lnTo>
                    <a:pt x="75362" y="401340"/>
                  </a:lnTo>
                  <a:lnTo>
                    <a:pt x="95498" y="460898"/>
                  </a:lnTo>
                  <a:lnTo>
                    <a:pt x="109571" y="513347"/>
                  </a:lnTo>
                  <a:lnTo>
                    <a:pt x="114547" y="5670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1295005" y="4148228"/>
              <a:ext cx="294799" cy="10530"/>
            </a:xfrm>
            <a:custGeom>
              <a:avLst/>
              <a:gdLst/>
              <a:ahLst/>
              <a:cxnLst/>
              <a:rect l="0" t="0" r="0" b="0"/>
              <a:pathLst>
                <a:path w="294799" h="10530">
                  <a:moveTo>
                    <a:pt x="0" y="10529"/>
                  </a:moveTo>
                  <a:lnTo>
                    <a:pt x="33622" y="4463"/>
                  </a:lnTo>
                  <a:lnTo>
                    <a:pt x="88443" y="8984"/>
                  </a:lnTo>
                  <a:lnTo>
                    <a:pt x="138120" y="10071"/>
                  </a:lnTo>
                  <a:lnTo>
                    <a:pt x="189883" y="10393"/>
                  </a:lnTo>
                  <a:lnTo>
                    <a:pt x="242265" y="7369"/>
                  </a:lnTo>
                  <a:lnTo>
                    <a:pt x="2947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1652974" y="4074529"/>
              <a:ext cx="189514" cy="286022"/>
            </a:xfrm>
            <a:custGeom>
              <a:avLst/>
              <a:gdLst/>
              <a:ahLst/>
              <a:cxnLst/>
              <a:rect l="0" t="0" r="0" b="0"/>
              <a:pathLst>
                <a:path w="189514" h="286022">
                  <a:moveTo>
                    <a:pt x="0" y="0"/>
                  </a:moveTo>
                  <a:lnTo>
                    <a:pt x="0" y="58616"/>
                  </a:lnTo>
                  <a:lnTo>
                    <a:pt x="8406" y="113961"/>
                  </a:lnTo>
                  <a:lnTo>
                    <a:pt x="16789" y="162967"/>
                  </a:lnTo>
                  <a:lnTo>
                    <a:pt x="20962" y="213363"/>
                  </a:lnTo>
                  <a:lnTo>
                    <a:pt x="32260" y="269786"/>
                  </a:lnTo>
                  <a:lnTo>
                    <a:pt x="36565" y="286021"/>
                  </a:lnTo>
                  <a:lnTo>
                    <a:pt x="36075" y="285437"/>
                  </a:lnTo>
                  <a:lnTo>
                    <a:pt x="34578" y="281538"/>
                  </a:lnTo>
                  <a:lnTo>
                    <a:pt x="26259" y="221398"/>
                  </a:lnTo>
                  <a:lnTo>
                    <a:pt x="22085" y="162232"/>
                  </a:lnTo>
                  <a:lnTo>
                    <a:pt x="24380" y="100459"/>
                  </a:lnTo>
                  <a:lnTo>
                    <a:pt x="31892" y="76234"/>
                  </a:lnTo>
                  <a:lnTo>
                    <a:pt x="46930" y="53769"/>
                  </a:lnTo>
                  <a:lnTo>
                    <a:pt x="68431" y="38325"/>
                  </a:lnTo>
                  <a:lnTo>
                    <a:pt x="94755" y="28731"/>
                  </a:lnTo>
                  <a:lnTo>
                    <a:pt x="153075" y="22573"/>
                  </a:lnTo>
                  <a:lnTo>
                    <a:pt x="189513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1969479" y="4085057"/>
              <a:ext cx="41465" cy="284271"/>
            </a:xfrm>
            <a:custGeom>
              <a:avLst/>
              <a:gdLst/>
              <a:ahLst/>
              <a:cxnLst/>
              <a:rect l="0" t="0" r="0" b="0"/>
              <a:pathLst>
                <a:path w="41465" h="284271">
                  <a:moveTo>
                    <a:pt x="9879" y="0"/>
                  </a:moveTo>
                  <a:lnTo>
                    <a:pt x="2643" y="27556"/>
                  </a:lnTo>
                  <a:lnTo>
                    <a:pt x="0" y="83778"/>
                  </a:lnTo>
                  <a:lnTo>
                    <a:pt x="5068" y="140292"/>
                  </a:lnTo>
                  <a:lnTo>
                    <a:pt x="17334" y="197684"/>
                  </a:lnTo>
                  <a:lnTo>
                    <a:pt x="31022" y="254775"/>
                  </a:lnTo>
                  <a:lnTo>
                    <a:pt x="41464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1926715" y="3937658"/>
              <a:ext cx="10530" cy="10530"/>
            </a:xfrm>
            <a:custGeom>
              <a:avLst/>
              <a:gdLst/>
              <a:ahLst/>
              <a:cxnLst/>
              <a:rect l="0" t="0" r="0" b="0"/>
              <a:pathLst>
                <a:path w="10530" h="10530">
                  <a:moveTo>
                    <a:pt x="0" y="10529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2133217" y="4053472"/>
              <a:ext cx="172525" cy="315856"/>
            </a:xfrm>
            <a:custGeom>
              <a:avLst/>
              <a:gdLst/>
              <a:ahLst/>
              <a:cxnLst/>
              <a:rect l="0" t="0" r="0" b="0"/>
              <a:pathLst>
                <a:path w="172525" h="315856">
                  <a:moveTo>
                    <a:pt x="119882" y="0"/>
                  </a:moveTo>
                  <a:lnTo>
                    <a:pt x="86260" y="2339"/>
                  </a:lnTo>
                  <a:lnTo>
                    <a:pt x="61265" y="11178"/>
                  </a:lnTo>
                  <a:lnTo>
                    <a:pt x="40797" y="29145"/>
                  </a:lnTo>
                  <a:lnTo>
                    <a:pt x="25071" y="52727"/>
                  </a:lnTo>
                  <a:lnTo>
                    <a:pt x="5444" y="105995"/>
                  </a:lnTo>
                  <a:lnTo>
                    <a:pt x="0" y="134846"/>
                  </a:lnTo>
                  <a:lnTo>
                    <a:pt x="6037" y="194788"/>
                  </a:lnTo>
                  <a:lnTo>
                    <a:pt x="24084" y="246707"/>
                  </a:lnTo>
                  <a:lnTo>
                    <a:pt x="48993" y="276909"/>
                  </a:lnTo>
                  <a:lnTo>
                    <a:pt x="96087" y="299670"/>
                  </a:lnTo>
                  <a:lnTo>
                    <a:pt x="140398" y="312311"/>
                  </a:lnTo>
                  <a:lnTo>
                    <a:pt x="172524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366546" y="4028658"/>
              <a:ext cx="307694" cy="309084"/>
            </a:xfrm>
            <a:custGeom>
              <a:avLst/>
              <a:gdLst/>
              <a:ahLst/>
              <a:cxnLst/>
              <a:rect l="0" t="0" r="0" b="0"/>
              <a:pathLst>
                <a:path w="307694" h="309084">
                  <a:moveTo>
                    <a:pt x="233993" y="87985"/>
                  </a:moveTo>
                  <a:lnTo>
                    <a:pt x="233993" y="65628"/>
                  </a:lnTo>
                  <a:lnTo>
                    <a:pt x="222815" y="34957"/>
                  </a:lnTo>
                  <a:lnTo>
                    <a:pt x="207968" y="20353"/>
                  </a:lnTo>
                  <a:lnTo>
                    <a:pt x="169841" y="1446"/>
                  </a:lnTo>
                  <a:lnTo>
                    <a:pt x="146209" y="0"/>
                  </a:lnTo>
                  <a:lnTo>
                    <a:pt x="121279" y="4427"/>
                  </a:lnTo>
                  <a:lnTo>
                    <a:pt x="88682" y="20073"/>
                  </a:lnTo>
                  <a:lnTo>
                    <a:pt x="48727" y="53190"/>
                  </a:lnTo>
                  <a:lnTo>
                    <a:pt x="15005" y="115273"/>
                  </a:lnTo>
                  <a:lnTo>
                    <a:pt x="522" y="161061"/>
                  </a:lnTo>
                  <a:lnTo>
                    <a:pt x="0" y="206083"/>
                  </a:lnTo>
                  <a:lnTo>
                    <a:pt x="12843" y="243469"/>
                  </a:lnTo>
                  <a:lnTo>
                    <a:pt x="31467" y="271185"/>
                  </a:lnTo>
                  <a:lnTo>
                    <a:pt x="40484" y="275628"/>
                  </a:lnTo>
                  <a:lnTo>
                    <a:pt x="62981" y="277447"/>
                  </a:lnTo>
                  <a:lnTo>
                    <a:pt x="96365" y="266304"/>
                  </a:lnTo>
                  <a:lnTo>
                    <a:pt x="154638" y="218933"/>
                  </a:lnTo>
                  <a:lnTo>
                    <a:pt x="184436" y="171996"/>
                  </a:lnTo>
                  <a:lnTo>
                    <a:pt x="209733" y="113852"/>
                  </a:lnTo>
                  <a:lnTo>
                    <a:pt x="225635" y="82001"/>
                  </a:lnTo>
                  <a:lnTo>
                    <a:pt x="231930" y="73467"/>
                  </a:lnTo>
                  <a:lnTo>
                    <a:pt x="236127" y="72457"/>
                  </a:lnTo>
                  <a:lnTo>
                    <a:pt x="238925" y="76463"/>
                  </a:lnTo>
                  <a:lnTo>
                    <a:pt x="244954" y="129231"/>
                  </a:lnTo>
                  <a:lnTo>
                    <a:pt x="255829" y="183263"/>
                  </a:lnTo>
                  <a:lnTo>
                    <a:pt x="274831" y="238996"/>
                  </a:lnTo>
                  <a:lnTo>
                    <a:pt x="301748" y="296618"/>
                  </a:lnTo>
                  <a:lnTo>
                    <a:pt x="307693" y="309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3003434" y="4038106"/>
              <a:ext cx="355158" cy="320693"/>
            </a:xfrm>
            <a:custGeom>
              <a:avLst/>
              <a:gdLst/>
              <a:ahLst/>
              <a:cxnLst/>
              <a:rect l="0" t="0" r="0" b="0"/>
              <a:pathLst>
                <a:path w="355158" h="320693">
                  <a:moveTo>
                    <a:pt x="218286" y="57480"/>
                  </a:moveTo>
                  <a:lnTo>
                    <a:pt x="198043" y="13517"/>
                  </a:lnTo>
                  <a:lnTo>
                    <a:pt x="189583" y="7114"/>
                  </a:lnTo>
                  <a:lnTo>
                    <a:pt x="167705" y="0"/>
                  </a:lnTo>
                  <a:lnTo>
                    <a:pt x="123491" y="1584"/>
                  </a:lnTo>
                  <a:lnTo>
                    <a:pt x="78935" y="20641"/>
                  </a:lnTo>
                  <a:lnTo>
                    <a:pt x="47275" y="42925"/>
                  </a:lnTo>
                  <a:lnTo>
                    <a:pt x="23077" y="75524"/>
                  </a:lnTo>
                  <a:lnTo>
                    <a:pt x="3515" y="135697"/>
                  </a:lnTo>
                  <a:lnTo>
                    <a:pt x="0" y="165162"/>
                  </a:lnTo>
                  <a:lnTo>
                    <a:pt x="9200" y="208058"/>
                  </a:lnTo>
                  <a:lnTo>
                    <a:pt x="34439" y="262135"/>
                  </a:lnTo>
                  <a:lnTo>
                    <a:pt x="52349" y="281409"/>
                  </a:lnTo>
                  <a:lnTo>
                    <a:pt x="87751" y="299824"/>
                  </a:lnTo>
                  <a:lnTo>
                    <a:pt x="114257" y="302449"/>
                  </a:lnTo>
                  <a:lnTo>
                    <a:pt x="140466" y="298546"/>
                  </a:lnTo>
                  <a:lnTo>
                    <a:pt x="173781" y="283195"/>
                  </a:lnTo>
                  <a:lnTo>
                    <a:pt x="191098" y="270491"/>
                  </a:lnTo>
                  <a:lnTo>
                    <a:pt x="214000" y="239007"/>
                  </a:lnTo>
                  <a:lnTo>
                    <a:pt x="240359" y="178042"/>
                  </a:lnTo>
                  <a:lnTo>
                    <a:pt x="247053" y="126997"/>
                  </a:lnTo>
                  <a:lnTo>
                    <a:pt x="249036" y="75998"/>
                  </a:lnTo>
                  <a:lnTo>
                    <a:pt x="249624" y="40090"/>
                  </a:lnTo>
                  <a:lnTo>
                    <a:pt x="255428" y="87801"/>
                  </a:lnTo>
                  <a:lnTo>
                    <a:pt x="264516" y="138863"/>
                  </a:lnTo>
                  <a:lnTo>
                    <a:pt x="274618" y="191038"/>
                  </a:lnTo>
                  <a:lnTo>
                    <a:pt x="300343" y="250485"/>
                  </a:lnTo>
                  <a:lnTo>
                    <a:pt x="316123" y="298245"/>
                  </a:lnTo>
                  <a:lnTo>
                    <a:pt x="322116" y="305727"/>
                  </a:lnTo>
                  <a:lnTo>
                    <a:pt x="355157" y="3206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3411233" y="4032415"/>
              <a:ext cx="357970" cy="305327"/>
            </a:xfrm>
            <a:custGeom>
              <a:avLst/>
              <a:gdLst/>
              <a:ahLst/>
              <a:cxnLst/>
              <a:rect l="0" t="0" r="0" b="0"/>
              <a:pathLst>
                <a:path w="357970" h="305327">
                  <a:moveTo>
                    <a:pt x="0" y="0"/>
                  </a:moveTo>
                  <a:lnTo>
                    <a:pt x="17958" y="63450"/>
                  </a:lnTo>
                  <a:lnTo>
                    <a:pt x="31667" y="121544"/>
                  </a:lnTo>
                  <a:lnTo>
                    <a:pt x="45640" y="173097"/>
                  </a:lnTo>
                  <a:lnTo>
                    <a:pt x="63174" y="233971"/>
                  </a:lnTo>
                  <a:lnTo>
                    <a:pt x="72313" y="292767"/>
                  </a:lnTo>
                  <a:lnTo>
                    <a:pt x="73083" y="285316"/>
                  </a:lnTo>
                  <a:lnTo>
                    <a:pt x="73618" y="226334"/>
                  </a:lnTo>
                  <a:lnTo>
                    <a:pt x="73675" y="174296"/>
                  </a:lnTo>
                  <a:lnTo>
                    <a:pt x="76812" y="123782"/>
                  </a:lnTo>
                  <a:lnTo>
                    <a:pt x="88353" y="69684"/>
                  </a:lnTo>
                  <a:lnTo>
                    <a:pt x="104038" y="39104"/>
                  </a:lnTo>
                  <a:lnTo>
                    <a:pt x="123503" y="15226"/>
                  </a:lnTo>
                  <a:lnTo>
                    <a:pt x="146527" y="6767"/>
                  </a:lnTo>
                  <a:lnTo>
                    <a:pt x="173918" y="5347"/>
                  </a:lnTo>
                  <a:lnTo>
                    <a:pt x="197790" y="12515"/>
                  </a:lnTo>
                  <a:lnTo>
                    <a:pt x="233305" y="36180"/>
                  </a:lnTo>
                  <a:lnTo>
                    <a:pt x="275580" y="81511"/>
                  </a:lnTo>
                  <a:lnTo>
                    <a:pt x="306840" y="139632"/>
                  </a:lnTo>
                  <a:lnTo>
                    <a:pt x="333702" y="199157"/>
                  </a:lnTo>
                  <a:lnTo>
                    <a:pt x="345897" y="257665"/>
                  </a:lnTo>
                  <a:lnTo>
                    <a:pt x="357969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3798309" y="4049323"/>
              <a:ext cx="307806" cy="311688"/>
            </a:xfrm>
            <a:custGeom>
              <a:avLst/>
              <a:gdLst/>
              <a:ahLst/>
              <a:cxnLst/>
              <a:rect l="0" t="0" r="0" b="0"/>
              <a:pathLst>
                <a:path w="307806" h="311688">
                  <a:moveTo>
                    <a:pt x="265691" y="141019"/>
                  </a:moveTo>
                  <a:lnTo>
                    <a:pt x="262571" y="98327"/>
                  </a:lnTo>
                  <a:lnTo>
                    <a:pt x="251119" y="67148"/>
                  </a:lnTo>
                  <a:lnTo>
                    <a:pt x="238157" y="47356"/>
                  </a:lnTo>
                  <a:lnTo>
                    <a:pt x="220699" y="30761"/>
                  </a:lnTo>
                  <a:lnTo>
                    <a:pt x="172489" y="9449"/>
                  </a:lnTo>
                  <a:lnTo>
                    <a:pt x="131751" y="0"/>
                  </a:lnTo>
                  <a:lnTo>
                    <a:pt x="79183" y="6102"/>
                  </a:lnTo>
                  <a:lnTo>
                    <a:pt x="56457" y="14375"/>
                  </a:lnTo>
                  <a:lnTo>
                    <a:pt x="34658" y="29751"/>
                  </a:lnTo>
                  <a:lnTo>
                    <a:pt x="19510" y="48283"/>
                  </a:lnTo>
                  <a:lnTo>
                    <a:pt x="254" y="94365"/>
                  </a:lnTo>
                  <a:lnTo>
                    <a:pt x="0" y="134734"/>
                  </a:lnTo>
                  <a:lnTo>
                    <a:pt x="11564" y="190297"/>
                  </a:lnTo>
                  <a:lnTo>
                    <a:pt x="29867" y="229969"/>
                  </a:lnTo>
                  <a:lnTo>
                    <a:pt x="89272" y="287873"/>
                  </a:lnTo>
                  <a:lnTo>
                    <a:pt x="110074" y="301044"/>
                  </a:lnTo>
                  <a:lnTo>
                    <a:pt x="134917" y="310797"/>
                  </a:lnTo>
                  <a:lnTo>
                    <a:pt x="175210" y="311687"/>
                  </a:lnTo>
                  <a:lnTo>
                    <a:pt x="211196" y="298952"/>
                  </a:lnTo>
                  <a:lnTo>
                    <a:pt x="238496" y="280361"/>
                  </a:lnTo>
                  <a:lnTo>
                    <a:pt x="255813" y="254445"/>
                  </a:lnTo>
                  <a:lnTo>
                    <a:pt x="279478" y="193452"/>
                  </a:lnTo>
                  <a:lnTo>
                    <a:pt x="307805" y="1304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4077822" y="3885016"/>
              <a:ext cx="80936" cy="442198"/>
            </a:xfrm>
            <a:custGeom>
              <a:avLst/>
              <a:gdLst/>
              <a:ahLst/>
              <a:cxnLst/>
              <a:rect l="0" t="0" r="0" b="0"/>
              <a:pathLst>
                <a:path w="80936" h="442198">
                  <a:moveTo>
                    <a:pt x="7235" y="0"/>
                  </a:moveTo>
                  <a:lnTo>
                    <a:pt x="0" y="27556"/>
                  </a:lnTo>
                  <a:lnTo>
                    <a:pt x="477" y="86898"/>
                  </a:lnTo>
                  <a:lnTo>
                    <a:pt x="11490" y="143767"/>
                  </a:lnTo>
                  <a:lnTo>
                    <a:pt x="21494" y="194676"/>
                  </a:lnTo>
                  <a:lnTo>
                    <a:pt x="31867" y="254213"/>
                  </a:lnTo>
                  <a:lnTo>
                    <a:pt x="42350" y="310719"/>
                  </a:lnTo>
                  <a:lnTo>
                    <a:pt x="58454" y="358916"/>
                  </a:lnTo>
                  <a:lnTo>
                    <a:pt x="75281" y="419680"/>
                  </a:lnTo>
                  <a:lnTo>
                    <a:pt x="80935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4443026" y="3951020"/>
            <a:ext cx="1610861" cy="450583"/>
            <a:chOff x="4443026" y="3951020"/>
            <a:chExt cx="1610861" cy="450583"/>
          </a:xfrm>
        </p:grpSpPr>
        <p:sp>
          <p:nvSpPr>
            <p:cNvPr id="156" name="Freeform 155"/>
            <p:cNvSpPr/>
            <p:nvPr/>
          </p:nvSpPr>
          <p:spPr>
            <a:xfrm>
              <a:off x="4443026" y="4011358"/>
              <a:ext cx="381488" cy="390245"/>
            </a:xfrm>
            <a:custGeom>
              <a:avLst/>
              <a:gdLst/>
              <a:ahLst/>
              <a:cxnLst/>
              <a:rect l="0" t="0" r="0" b="0"/>
              <a:pathLst>
                <a:path w="381488" h="390245">
                  <a:moveTo>
                    <a:pt x="0" y="52642"/>
                  </a:moveTo>
                  <a:lnTo>
                    <a:pt x="19128" y="108857"/>
                  </a:lnTo>
                  <a:lnTo>
                    <a:pt x="40000" y="170548"/>
                  </a:lnTo>
                  <a:lnTo>
                    <a:pt x="55734" y="227880"/>
                  </a:lnTo>
                  <a:lnTo>
                    <a:pt x="85749" y="288642"/>
                  </a:lnTo>
                  <a:lnTo>
                    <a:pt x="115421" y="343798"/>
                  </a:lnTo>
                  <a:lnTo>
                    <a:pt x="143812" y="388835"/>
                  </a:lnTo>
                  <a:lnTo>
                    <a:pt x="148517" y="390244"/>
                  </a:lnTo>
                  <a:lnTo>
                    <a:pt x="151654" y="385335"/>
                  </a:lnTo>
                  <a:lnTo>
                    <a:pt x="157101" y="327950"/>
                  </a:lnTo>
                  <a:lnTo>
                    <a:pt x="157764" y="270237"/>
                  </a:lnTo>
                  <a:lnTo>
                    <a:pt x="157879" y="220060"/>
                  </a:lnTo>
                  <a:lnTo>
                    <a:pt x="157913" y="168148"/>
                  </a:lnTo>
                  <a:lnTo>
                    <a:pt x="163514" y="109383"/>
                  </a:lnTo>
                  <a:lnTo>
                    <a:pt x="167501" y="103338"/>
                  </a:lnTo>
                  <a:lnTo>
                    <a:pt x="172498" y="101647"/>
                  </a:lnTo>
                  <a:lnTo>
                    <a:pt x="178170" y="102859"/>
                  </a:lnTo>
                  <a:lnTo>
                    <a:pt x="183121" y="107177"/>
                  </a:lnTo>
                  <a:lnTo>
                    <a:pt x="215213" y="160187"/>
                  </a:lnTo>
                  <a:lnTo>
                    <a:pt x="243734" y="219778"/>
                  </a:lnTo>
                  <a:lnTo>
                    <a:pt x="267727" y="271357"/>
                  </a:lnTo>
                  <a:lnTo>
                    <a:pt x="294996" y="323486"/>
                  </a:lnTo>
                  <a:lnTo>
                    <a:pt x="322913" y="362335"/>
                  </a:lnTo>
                  <a:lnTo>
                    <a:pt x="349531" y="379670"/>
                  </a:lnTo>
                  <a:lnTo>
                    <a:pt x="357023" y="379455"/>
                  </a:lnTo>
                  <a:lnTo>
                    <a:pt x="363188" y="375802"/>
                  </a:lnTo>
                  <a:lnTo>
                    <a:pt x="368467" y="369858"/>
                  </a:lnTo>
                  <a:lnTo>
                    <a:pt x="381487" y="339135"/>
                  </a:lnTo>
                  <a:lnTo>
                    <a:pt x="380725" y="285661"/>
                  </a:lnTo>
                  <a:lnTo>
                    <a:pt x="378360" y="235808"/>
                  </a:lnTo>
                  <a:lnTo>
                    <a:pt x="370770" y="178273"/>
                  </a:lnTo>
                  <a:lnTo>
                    <a:pt x="362281" y="124831"/>
                  </a:lnTo>
                  <a:lnTo>
                    <a:pt x="358821" y="64259"/>
                  </a:lnTo>
                  <a:lnTo>
                    <a:pt x="358221" y="27618"/>
                  </a:lnTo>
                  <a:lnTo>
                    <a:pt x="3579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4927337" y="4001079"/>
              <a:ext cx="326384" cy="350847"/>
            </a:xfrm>
            <a:custGeom>
              <a:avLst/>
              <a:gdLst/>
              <a:ahLst/>
              <a:cxnLst/>
              <a:rect l="0" t="0" r="0" b="0"/>
              <a:pathLst>
                <a:path w="326384" h="350847">
                  <a:moveTo>
                    <a:pt x="0" y="126092"/>
                  </a:moveTo>
                  <a:lnTo>
                    <a:pt x="43963" y="149811"/>
                  </a:lnTo>
                  <a:lnTo>
                    <a:pt x="79836" y="155347"/>
                  </a:lnTo>
                  <a:lnTo>
                    <a:pt x="120101" y="145809"/>
                  </a:lnTo>
                  <a:lnTo>
                    <a:pt x="150489" y="128165"/>
                  </a:lnTo>
                  <a:lnTo>
                    <a:pt x="163590" y="111806"/>
                  </a:lnTo>
                  <a:lnTo>
                    <a:pt x="181533" y="72707"/>
                  </a:lnTo>
                  <a:lnTo>
                    <a:pt x="187148" y="36055"/>
                  </a:lnTo>
                  <a:lnTo>
                    <a:pt x="182223" y="15496"/>
                  </a:lnTo>
                  <a:lnTo>
                    <a:pt x="177634" y="6738"/>
                  </a:lnTo>
                  <a:lnTo>
                    <a:pt x="169895" y="2069"/>
                  </a:lnTo>
                  <a:lnTo>
                    <a:pt x="148819" y="0"/>
                  </a:lnTo>
                  <a:lnTo>
                    <a:pt x="130092" y="6101"/>
                  </a:lnTo>
                  <a:lnTo>
                    <a:pt x="93418" y="34670"/>
                  </a:lnTo>
                  <a:lnTo>
                    <a:pt x="61953" y="81344"/>
                  </a:lnTo>
                  <a:lnTo>
                    <a:pt x="48512" y="115953"/>
                  </a:lnTo>
                  <a:lnTo>
                    <a:pt x="43378" y="172096"/>
                  </a:lnTo>
                  <a:lnTo>
                    <a:pt x="47953" y="233575"/>
                  </a:lnTo>
                  <a:lnTo>
                    <a:pt x="68020" y="276612"/>
                  </a:lnTo>
                  <a:lnTo>
                    <a:pt x="96193" y="313410"/>
                  </a:lnTo>
                  <a:lnTo>
                    <a:pt x="119572" y="329447"/>
                  </a:lnTo>
                  <a:lnTo>
                    <a:pt x="172708" y="349275"/>
                  </a:lnTo>
                  <a:lnTo>
                    <a:pt x="197252" y="350846"/>
                  </a:lnTo>
                  <a:lnTo>
                    <a:pt x="218689" y="346476"/>
                  </a:lnTo>
                  <a:lnTo>
                    <a:pt x="246251" y="328521"/>
                  </a:lnTo>
                  <a:lnTo>
                    <a:pt x="281843" y="292266"/>
                  </a:lnTo>
                  <a:lnTo>
                    <a:pt x="316546" y="237036"/>
                  </a:lnTo>
                  <a:lnTo>
                    <a:pt x="326383" y="2208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5285306" y="4000829"/>
              <a:ext cx="252685" cy="362593"/>
            </a:xfrm>
            <a:custGeom>
              <a:avLst/>
              <a:gdLst/>
              <a:ahLst/>
              <a:cxnLst/>
              <a:rect l="0" t="0" r="0" b="0"/>
              <a:pathLst>
                <a:path w="252685" h="362593">
                  <a:moveTo>
                    <a:pt x="0" y="21057"/>
                  </a:moveTo>
                  <a:lnTo>
                    <a:pt x="25194" y="76102"/>
                  </a:lnTo>
                  <a:lnTo>
                    <a:pt x="45243" y="135569"/>
                  </a:lnTo>
                  <a:lnTo>
                    <a:pt x="67992" y="192029"/>
                  </a:lnTo>
                  <a:lnTo>
                    <a:pt x="101674" y="254229"/>
                  </a:lnTo>
                  <a:lnTo>
                    <a:pt x="123896" y="306325"/>
                  </a:lnTo>
                  <a:lnTo>
                    <a:pt x="139897" y="356086"/>
                  </a:lnTo>
                  <a:lnTo>
                    <a:pt x="140058" y="361393"/>
                  </a:lnTo>
                  <a:lnTo>
                    <a:pt x="137825" y="362592"/>
                  </a:lnTo>
                  <a:lnTo>
                    <a:pt x="133998" y="361051"/>
                  </a:lnTo>
                  <a:lnTo>
                    <a:pt x="126625" y="346861"/>
                  </a:lnTo>
                  <a:lnTo>
                    <a:pt x="112360" y="294034"/>
                  </a:lnTo>
                  <a:lnTo>
                    <a:pt x="107381" y="244399"/>
                  </a:lnTo>
                  <a:lnTo>
                    <a:pt x="105906" y="192648"/>
                  </a:lnTo>
                  <a:lnTo>
                    <a:pt x="111058" y="140269"/>
                  </a:lnTo>
                  <a:lnTo>
                    <a:pt x="124449" y="80913"/>
                  </a:lnTo>
                  <a:lnTo>
                    <a:pt x="135639" y="60918"/>
                  </a:lnTo>
                  <a:lnTo>
                    <a:pt x="160682" y="36508"/>
                  </a:lnTo>
                  <a:lnTo>
                    <a:pt x="201755" y="15704"/>
                  </a:lnTo>
                  <a:lnTo>
                    <a:pt x="2526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5716974" y="3951020"/>
              <a:ext cx="336913" cy="385852"/>
            </a:xfrm>
            <a:custGeom>
              <a:avLst/>
              <a:gdLst/>
              <a:ahLst/>
              <a:cxnLst/>
              <a:rect l="0" t="0" r="0" b="0"/>
              <a:pathLst>
                <a:path w="336913" h="385852">
                  <a:moveTo>
                    <a:pt x="0" y="197208"/>
                  </a:moveTo>
                  <a:lnTo>
                    <a:pt x="16768" y="202797"/>
                  </a:lnTo>
                  <a:lnTo>
                    <a:pt x="34359" y="202422"/>
                  </a:lnTo>
                  <a:lnTo>
                    <a:pt x="85763" y="188320"/>
                  </a:lnTo>
                  <a:lnTo>
                    <a:pt x="145984" y="157895"/>
                  </a:lnTo>
                  <a:lnTo>
                    <a:pt x="180828" y="121982"/>
                  </a:lnTo>
                  <a:lnTo>
                    <a:pt x="195792" y="101773"/>
                  </a:lnTo>
                  <a:lnTo>
                    <a:pt x="204002" y="77974"/>
                  </a:lnTo>
                  <a:lnTo>
                    <a:pt x="206481" y="52968"/>
                  </a:lnTo>
                  <a:lnTo>
                    <a:pt x="203684" y="30156"/>
                  </a:lnTo>
                  <a:lnTo>
                    <a:pt x="197791" y="20329"/>
                  </a:lnTo>
                  <a:lnTo>
                    <a:pt x="178765" y="3172"/>
                  </a:lnTo>
                  <a:lnTo>
                    <a:pt x="167140" y="0"/>
                  </a:lnTo>
                  <a:lnTo>
                    <a:pt x="141745" y="2715"/>
                  </a:lnTo>
                  <a:lnTo>
                    <a:pt x="117980" y="14841"/>
                  </a:lnTo>
                  <a:lnTo>
                    <a:pt x="84870" y="44518"/>
                  </a:lnTo>
                  <a:lnTo>
                    <a:pt x="55953" y="86066"/>
                  </a:lnTo>
                  <a:lnTo>
                    <a:pt x="32567" y="135421"/>
                  </a:lnTo>
                  <a:lnTo>
                    <a:pt x="13939" y="187090"/>
                  </a:lnTo>
                  <a:lnTo>
                    <a:pt x="7365" y="220787"/>
                  </a:lnTo>
                  <a:lnTo>
                    <a:pt x="11411" y="266066"/>
                  </a:lnTo>
                  <a:lnTo>
                    <a:pt x="28078" y="307948"/>
                  </a:lnTo>
                  <a:lnTo>
                    <a:pt x="55893" y="341934"/>
                  </a:lnTo>
                  <a:lnTo>
                    <a:pt x="94420" y="366172"/>
                  </a:lnTo>
                  <a:lnTo>
                    <a:pt x="156128" y="382315"/>
                  </a:lnTo>
                  <a:lnTo>
                    <a:pt x="219313" y="385851"/>
                  </a:lnTo>
                  <a:lnTo>
                    <a:pt x="259564" y="380874"/>
                  </a:lnTo>
                  <a:lnTo>
                    <a:pt x="293717" y="366401"/>
                  </a:lnTo>
                  <a:lnTo>
                    <a:pt x="336912" y="3340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6419306" y="3765954"/>
            <a:ext cx="3056343" cy="568744"/>
            <a:chOff x="6419306" y="3765954"/>
            <a:chExt cx="3056343" cy="568744"/>
          </a:xfrm>
        </p:grpSpPr>
        <p:sp>
          <p:nvSpPr>
            <p:cNvPr id="161" name="Freeform 160"/>
            <p:cNvSpPr/>
            <p:nvPr/>
          </p:nvSpPr>
          <p:spPr>
            <a:xfrm>
              <a:off x="6419306" y="3914088"/>
              <a:ext cx="305428" cy="420610"/>
            </a:xfrm>
            <a:custGeom>
              <a:avLst/>
              <a:gdLst/>
              <a:ahLst/>
              <a:cxnLst/>
              <a:rect l="0" t="0" r="0" b="0"/>
              <a:pathLst>
                <a:path w="305428" h="420610">
                  <a:moveTo>
                    <a:pt x="161006" y="97270"/>
                  </a:moveTo>
                  <a:lnTo>
                    <a:pt x="175660" y="53307"/>
                  </a:lnTo>
                  <a:lnTo>
                    <a:pt x="172978" y="33277"/>
                  </a:lnTo>
                  <a:lnTo>
                    <a:pt x="168987" y="23022"/>
                  </a:lnTo>
                  <a:lnTo>
                    <a:pt x="155194" y="8509"/>
                  </a:lnTo>
                  <a:lnTo>
                    <a:pt x="146603" y="3001"/>
                  </a:lnTo>
                  <a:lnTo>
                    <a:pt x="124578" y="0"/>
                  </a:lnTo>
                  <a:lnTo>
                    <a:pt x="66997" y="10588"/>
                  </a:lnTo>
                  <a:lnTo>
                    <a:pt x="36055" y="21543"/>
                  </a:lnTo>
                  <a:lnTo>
                    <a:pt x="19294" y="32808"/>
                  </a:lnTo>
                  <a:lnTo>
                    <a:pt x="7165" y="48733"/>
                  </a:lnTo>
                  <a:lnTo>
                    <a:pt x="2294" y="57893"/>
                  </a:lnTo>
                  <a:lnTo>
                    <a:pt x="0" y="77429"/>
                  </a:lnTo>
                  <a:lnTo>
                    <a:pt x="1026" y="87552"/>
                  </a:lnTo>
                  <a:lnTo>
                    <a:pt x="6389" y="96641"/>
                  </a:lnTo>
                  <a:lnTo>
                    <a:pt x="66385" y="142530"/>
                  </a:lnTo>
                  <a:lnTo>
                    <a:pt x="111509" y="167778"/>
                  </a:lnTo>
                  <a:lnTo>
                    <a:pt x="145170" y="183672"/>
                  </a:lnTo>
                  <a:lnTo>
                    <a:pt x="199344" y="216879"/>
                  </a:lnTo>
                  <a:lnTo>
                    <a:pt x="262575" y="267137"/>
                  </a:lnTo>
                  <a:lnTo>
                    <a:pt x="287546" y="298899"/>
                  </a:lnTo>
                  <a:lnTo>
                    <a:pt x="301704" y="337426"/>
                  </a:lnTo>
                  <a:lnTo>
                    <a:pt x="305427" y="364663"/>
                  </a:lnTo>
                  <a:lnTo>
                    <a:pt x="300842" y="386127"/>
                  </a:lnTo>
                  <a:lnTo>
                    <a:pt x="296344" y="395126"/>
                  </a:lnTo>
                  <a:lnTo>
                    <a:pt x="281987" y="408245"/>
                  </a:lnTo>
                  <a:lnTo>
                    <a:pt x="273245" y="413381"/>
                  </a:lnTo>
                  <a:lnTo>
                    <a:pt x="232996" y="420609"/>
                  </a:lnTo>
                  <a:lnTo>
                    <a:pt x="189615" y="417162"/>
                  </a:lnTo>
                  <a:lnTo>
                    <a:pt x="134205" y="397111"/>
                  </a:lnTo>
                  <a:lnTo>
                    <a:pt x="82997" y="363732"/>
                  </a:lnTo>
                  <a:lnTo>
                    <a:pt x="45192" y="3078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6781081" y="3966204"/>
              <a:ext cx="217436" cy="321901"/>
            </a:xfrm>
            <a:custGeom>
              <a:avLst/>
              <a:gdLst/>
              <a:ahLst/>
              <a:cxnLst/>
              <a:rect l="0" t="0" r="0" b="0"/>
              <a:pathLst>
                <a:path w="217436" h="321901">
                  <a:moveTo>
                    <a:pt x="41386" y="13568"/>
                  </a:moveTo>
                  <a:lnTo>
                    <a:pt x="16192" y="75849"/>
                  </a:lnTo>
                  <a:lnTo>
                    <a:pt x="2961" y="133018"/>
                  </a:lnTo>
                  <a:lnTo>
                    <a:pt x="0" y="194701"/>
                  </a:lnTo>
                  <a:lnTo>
                    <a:pt x="10666" y="237773"/>
                  </a:lnTo>
                  <a:lnTo>
                    <a:pt x="28644" y="274581"/>
                  </a:lnTo>
                  <a:lnTo>
                    <a:pt x="54378" y="302125"/>
                  </a:lnTo>
                  <a:lnTo>
                    <a:pt x="84230" y="319515"/>
                  </a:lnTo>
                  <a:lnTo>
                    <a:pt x="111121" y="321900"/>
                  </a:lnTo>
                  <a:lnTo>
                    <a:pt x="141399" y="316721"/>
                  </a:lnTo>
                  <a:lnTo>
                    <a:pt x="170454" y="302721"/>
                  </a:lnTo>
                  <a:lnTo>
                    <a:pt x="189607" y="284800"/>
                  </a:lnTo>
                  <a:lnTo>
                    <a:pt x="202018" y="262798"/>
                  </a:lnTo>
                  <a:lnTo>
                    <a:pt x="214413" y="216355"/>
                  </a:lnTo>
                  <a:lnTo>
                    <a:pt x="217435" y="159831"/>
                  </a:lnTo>
                  <a:lnTo>
                    <a:pt x="211442" y="107858"/>
                  </a:lnTo>
                  <a:lnTo>
                    <a:pt x="201087" y="69192"/>
                  </a:lnTo>
                  <a:lnTo>
                    <a:pt x="182551" y="36678"/>
                  </a:lnTo>
                  <a:lnTo>
                    <a:pt x="155352" y="12877"/>
                  </a:lnTo>
                  <a:lnTo>
                    <a:pt x="135321" y="2343"/>
                  </a:lnTo>
                  <a:lnTo>
                    <a:pt x="114720" y="0"/>
                  </a:lnTo>
                  <a:lnTo>
                    <a:pt x="95036" y="4028"/>
                  </a:lnTo>
                  <a:lnTo>
                    <a:pt x="78488" y="13618"/>
                  </a:lnTo>
                  <a:lnTo>
                    <a:pt x="56019" y="43349"/>
                  </a:lnTo>
                  <a:lnTo>
                    <a:pt x="30857" y="977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7064622" y="3853430"/>
              <a:ext cx="73701" cy="452727"/>
            </a:xfrm>
            <a:custGeom>
              <a:avLst/>
              <a:gdLst/>
              <a:ahLst/>
              <a:cxnLst/>
              <a:rect l="0" t="0" r="0" b="0"/>
              <a:pathLst>
                <a:path w="73701" h="452727">
                  <a:moveTo>
                    <a:pt x="0" y="0"/>
                  </a:moveTo>
                  <a:lnTo>
                    <a:pt x="8333" y="37478"/>
                  </a:lnTo>
                  <a:lnTo>
                    <a:pt x="15685" y="94491"/>
                  </a:lnTo>
                  <a:lnTo>
                    <a:pt x="28401" y="148777"/>
                  </a:lnTo>
                  <a:lnTo>
                    <a:pt x="37531" y="202400"/>
                  </a:lnTo>
                  <a:lnTo>
                    <a:pt x="41926" y="253513"/>
                  </a:lnTo>
                  <a:lnTo>
                    <a:pt x="53299" y="309650"/>
                  </a:lnTo>
                  <a:lnTo>
                    <a:pt x="61221" y="370782"/>
                  </a:lnTo>
                  <a:lnTo>
                    <a:pt x="70022" y="430473"/>
                  </a:lnTo>
                  <a:lnTo>
                    <a:pt x="73700" y="452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7218329" y="4006330"/>
              <a:ext cx="277962" cy="286495"/>
            </a:xfrm>
            <a:custGeom>
              <a:avLst/>
              <a:gdLst/>
              <a:ahLst/>
              <a:cxnLst/>
              <a:rect l="0" t="0" r="0" b="0"/>
              <a:pathLst>
                <a:path w="277962" h="286495">
                  <a:moveTo>
                    <a:pt x="235848" y="89256"/>
                  </a:moveTo>
                  <a:lnTo>
                    <a:pt x="232729" y="46564"/>
                  </a:lnTo>
                  <a:lnTo>
                    <a:pt x="230259" y="36228"/>
                  </a:lnTo>
                  <a:lnTo>
                    <a:pt x="215037" y="18505"/>
                  </a:lnTo>
                  <a:lnTo>
                    <a:pt x="204426" y="10503"/>
                  </a:lnTo>
                  <a:lnTo>
                    <a:pt x="177039" y="1612"/>
                  </a:lnTo>
                  <a:lnTo>
                    <a:pt x="146539" y="0"/>
                  </a:lnTo>
                  <a:lnTo>
                    <a:pt x="104231" y="12247"/>
                  </a:lnTo>
                  <a:lnTo>
                    <a:pt x="61020" y="37346"/>
                  </a:lnTo>
                  <a:lnTo>
                    <a:pt x="37038" y="61007"/>
                  </a:lnTo>
                  <a:lnTo>
                    <a:pt x="23486" y="81380"/>
                  </a:lnTo>
                  <a:lnTo>
                    <a:pt x="5253" y="132587"/>
                  </a:lnTo>
                  <a:lnTo>
                    <a:pt x="0" y="158817"/>
                  </a:lnTo>
                  <a:lnTo>
                    <a:pt x="1564" y="182173"/>
                  </a:lnTo>
                  <a:lnTo>
                    <a:pt x="14612" y="215053"/>
                  </a:lnTo>
                  <a:lnTo>
                    <a:pt x="38885" y="247022"/>
                  </a:lnTo>
                  <a:lnTo>
                    <a:pt x="68304" y="267542"/>
                  </a:lnTo>
                  <a:lnTo>
                    <a:pt x="118091" y="283786"/>
                  </a:lnTo>
                  <a:lnTo>
                    <a:pt x="159103" y="286494"/>
                  </a:lnTo>
                  <a:lnTo>
                    <a:pt x="186921" y="282982"/>
                  </a:lnTo>
                  <a:lnTo>
                    <a:pt x="208643" y="271283"/>
                  </a:lnTo>
                  <a:lnTo>
                    <a:pt x="226096" y="252045"/>
                  </a:lnTo>
                  <a:lnTo>
                    <a:pt x="256365" y="198274"/>
                  </a:lnTo>
                  <a:lnTo>
                    <a:pt x="277961" y="1629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7440875" y="3831723"/>
              <a:ext cx="65945" cy="453377"/>
            </a:xfrm>
            <a:custGeom>
              <a:avLst/>
              <a:gdLst/>
              <a:ahLst/>
              <a:cxnLst/>
              <a:rect l="0" t="0" r="0" b="0"/>
              <a:pathLst>
                <a:path w="65945" h="453377">
                  <a:moveTo>
                    <a:pt x="13302" y="11179"/>
                  </a:moveTo>
                  <a:lnTo>
                    <a:pt x="2123" y="0"/>
                  </a:lnTo>
                  <a:lnTo>
                    <a:pt x="0" y="2557"/>
                  </a:lnTo>
                  <a:lnTo>
                    <a:pt x="2177" y="58671"/>
                  </a:lnTo>
                  <a:lnTo>
                    <a:pt x="11061" y="108427"/>
                  </a:lnTo>
                  <a:lnTo>
                    <a:pt x="20697" y="162436"/>
                  </a:lnTo>
                  <a:lnTo>
                    <a:pt x="30960" y="222892"/>
                  </a:lnTo>
                  <a:lnTo>
                    <a:pt x="40240" y="282919"/>
                  </a:lnTo>
                  <a:lnTo>
                    <a:pt x="43969" y="346309"/>
                  </a:lnTo>
                  <a:lnTo>
                    <a:pt x="50295" y="403891"/>
                  </a:lnTo>
                  <a:lnTo>
                    <a:pt x="65944" y="4533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7876725" y="3765954"/>
              <a:ext cx="162109" cy="529674"/>
            </a:xfrm>
            <a:custGeom>
              <a:avLst/>
              <a:gdLst/>
              <a:ahLst/>
              <a:cxnLst/>
              <a:rect l="0" t="0" r="0" b="0"/>
              <a:pathLst>
                <a:path w="162109" h="529674">
                  <a:moveTo>
                    <a:pt x="156519" y="119062"/>
                  </a:moveTo>
                  <a:lnTo>
                    <a:pt x="162108" y="102294"/>
                  </a:lnTo>
                  <a:lnTo>
                    <a:pt x="159995" y="69510"/>
                  </a:lnTo>
                  <a:lnTo>
                    <a:pt x="151824" y="49855"/>
                  </a:lnTo>
                  <a:lnTo>
                    <a:pt x="127515" y="18174"/>
                  </a:lnTo>
                  <a:lnTo>
                    <a:pt x="101522" y="2081"/>
                  </a:lnTo>
                  <a:lnTo>
                    <a:pt x="81773" y="0"/>
                  </a:lnTo>
                  <a:lnTo>
                    <a:pt x="71593" y="1083"/>
                  </a:lnTo>
                  <a:lnTo>
                    <a:pt x="50924" y="11644"/>
                  </a:lnTo>
                  <a:lnTo>
                    <a:pt x="22676" y="37322"/>
                  </a:lnTo>
                  <a:lnTo>
                    <a:pt x="14648" y="47021"/>
                  </a:lnTo>
                  <a:lnTo>
                    <a:pt x="5727" y="70276"/>
                  </a:lnTo>
                  <a:lnTo>
                    <a:pt x="0" y="128922"/>
                  </a:lnTo>
                  <a:lnTo>
                    <a:pt x="4598" y="179565"/>
                  </a:lnTo>
                  <a:lnTo>
                    <a:pt x="16632" y="235778"/>
                  </a:lnTo>
                  <a:lnTo>
                    <a:pt x="27983" y="290905"/>
                  </a:lnTo>
                  <a:lnTo>
                    <a:pt x="44474" y="350523"/>
                  </a:lnTo>
                  <a:lnTo>
                    <a:pt x="57290" y="404582"/>
                  </a:lnTo>
                  <a:lnTo>
                    <a:pt x="68981" y="465363"/>
                  </a:lnTo>
                  <a:lnTo>
                    <a:pt x="71310" y="502039"/>
                  </a:lnTo>
                  <a:lnTo>
                    <a:pt x="72291" y="5296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7801617" y="4074529"/>
              <a:ext cx="315856" cy="21058"/>
            </a:xfrm>
            <a:custGeom>
              <a:avLst/>
              <a:gdLst/>
              <a:ahLst/>
              <a:cxnLst/>
              <a:rect l="0" t="0" r="0" b="0"/>
              <a:pathLst>
                <a:path w="315856" h="21058">
                  <a:moveTo>
                    <a:pt x="0" y="21057"/>
                  </a:moveTo>
                  <a:lnTo>
                    <a:pt x="11178" y="9878"/>
                  </a:lnTo>
                  <a:lnTo>
                    <a:pt x="32265" y="4390"/>
                  </a:lnTo>
                  <a:lnTo>
                    <a:pt x="80139" y="1301"/>
                  </a:lnTo>
                  <a:lnTo>
                    <a:pt x="138778" y="385"/>
                  </a:lnTo>
                  <a:lnTo>
                    <a:pt x="200607" y="114"/>
                  </a:lnTo>
                  <a:lnTo>
                    <a:pt x="260261" y="34"/>
                  </a:lnTo>
                  <a:lnTo>
                    <a:pt x="31585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8129733" y="3998537"/>
              <a:ext cx="215225" cy="289573"/>
            </a:xfrm>
            <a:custGeom>
              <a:avLst/>
              <a:gdLst/>
              <a:ahLst/>
              <a:cxnLst/>
              <a:rect l="0" t="0" r="0" b="0"/>
              <a:pathLst>
                <a:path w="215225" h="289573">
                  <a:moveTo>
                    <a:pt x="103552" y="2292"/>
                  </a:moveTo>
                  <a:lnTo>
                    <a:pt x="60860" y="16864"/>
                  </a:lnTo>
                  <a:lnTo>
                    <a:pt x="50524" y="22535"/>
                  </a:lnTo>
                  <a:lnTo>
                    <a:pt x="35921" y="38195"/>
                  </a:lnTo>
                  <a:lnTo>
                    <a:pt x="7039" y="95494"/>
                  </a:lnTo>
                  <a:lnTo>
                    <a:pt x="0" y="150077"/>
                  </a:lnTo>
                  <a:lnTo>
                    <a:pt x="1377" y="177939"/>
                  </a:lnTo>
                  <a:lnTo>
                    <a:pt x="21325" y="230834"/>
                  </a:lnTo>
                  <a:lnTo>
                    <a:pt x="35421" y="252435"/>
                  </a:lnTo>
                  <a:lnTo>
                    <a:pt x="63089" y="276580"/>
                  </a:lnTo>
                  <a:lnTo>
                    <a:pt x="83228" y="287194"/>
                  </a:lnTo>
                  <a:lnTo>
                    <a:pt x="110117" y="289572"/>
                  </a:lnTo>
                  <a:lnTo>
                    <a:pt x="138055" y="285560"/>
                  </a:lnTo>
                  <a:lnTo>
                    <a:pt x="166938" y="270147"/>
                  </a:lnTo>
                  <a:lnTo>
                    <a:pt x="182806" y="257429"/>
                  </a:lnTo>
                  <a:lnTo>
                    <a:pt x="194538" y="237739"/>
                  </a:lnTo>
                  <a:lnTo>
                    <a:pt x="214189" y="179440"/>
                  </a:lnTo>
                  <a:lnTo>
                    <a:pt x="215224" y="116356"/>
                  </a:lnTo>
                  <a:lnTo>
                    <a:pt x="204490" y="71184"/>
                  </a:lnTo>
                  <a:lnTo>
                    <a:pt x="183373" y="35573"/>
                  </a:lnTo>
                  <a:lnTo>
                    <a:pt x="164764" y="15914"/>
                  </a:lnTo>
                  <a:lnTo>
                    <a:pt x="144795" y="3277"/>
                  </a:lnTo>
                  <a:lnTo>
                    <a:pt x="121103" y="0"/>
                  </a:lnTo>
                  <a:lnTo>
                    <a:pt x="73354" y="7429"/>
                  </a:lnTo>
                  <a:lnTo>
                    <a:pt x="40792" y="27991"/>
                  </a:lnTo>
                  <a:lnTo>
                    <a:pt x="25747" y="46469"/>
                  </a:lnTo>
                  <a:lnTo>
                    <a:pt x="8796" y="759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8485970" y="3940877"/>
              <a:ext cx="231628" cy="265234"/>
            </a:xfrm>
            <a:custGeom>
              <a:avLst/>
              <a:gdLst/>
              <a:ahLst/>
              <a:cxnLst/>
              <a:rect l="0" t="0" r="0" b="0"/>
              <a:pathLst>
                <a:path w="231628" h="265234">
                  <a:moveTo>
                    <a:pt x="0" y="59952"/>
                  </a:moveTo>
                  <a:lnTo>
                    <a:pt x="14654" y="115093"/>
                  </a:lnTo>
                  <a:lnTo>
                    <a:pt x="28546" y="177828"/>
                  </a:lnTo>
                  <a:lnTo>
                    <a:pt x="39590" y="237822"/>
                  </a:lnTo>
                  <a:lnTo>
                    <a:pt x="46060" y="259498"/>
                  </a:lnTo>
                  <a:lnTo>
                    <a:pt x="45915" y="264343"/>
                  </a:lnTo>
                  <a:lnTo>
                    <a:pt x="43478" y="265233"/>
                  </a:lnTo>
                  <a:lnTo>
                    <a:pt x="39513" y="263487"/>
                  </a:lnTo>
                  <a:lnTo>
                    <a:pt x="31989" y="249068"/>
                  </a:lnTo>
                  <a:lnTo>
                    <a:pt x="17627" y="196094"/>
                  </a:lnTo>
                  <a:lnTo>
                    <a:pt x="7043" y="146434"/>
                  </a:lnTo>
                  <a:lnTo>
                    <a:pt x="9796" y="85657"/>
                  </a:lnTo>
                  <a:lnTo>
                    <a:pt x="19540" y="45082"/>
                  </a:lnTo>
                  <a:lnTo>
                    <a:pt x="30521" y="25657"/>
                  </a:lnTo>
                  <a:lnTo>
                    <a:pt x="46319" y="12344"/>
                  </a:lnTo>
                  <a:lnTo>
                    <a:pt x="66210" y="3698"/>
                  </a:lnTo>
                  <a:lnTo>
                    <a:pt x="104885" y="0"/>
                  </a:lnTo>
                  <a:lnTo>
                    <a:pt x="163524" y="8639"/>
                  </a:lnTo>
                  <a:lnTo>
                    <a:pt x="221835" y="25364"/>
                  </a:lnTo>
                  <a:lnTo>
                    <a:pt x="231627" y="283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8995484" y="3919689"/>
              <a:ext cx="480165" cy="344354"/>
            </a:xfrm>
            <a:custGeom>
              <a:avLst/>
              <a:gdLst/>
              <a:ahLst/>
              <a:cxnLst/>
              <a:rect l="0" t="0" r="0" b="0"/>
              <a:pathLst>
                <a:path w="480165" h="344354">
                  <a:moveTo>
                    <a:pt x="227480" y="112726"/>
                  </a:moveTo>
                  <a:lnTo>
                    <a:pt x="238659" y="95958"/>
                  </a:lnTo>
                  <a:lnTo>
                    <a:pt x="241027" y="72128"/>
                  </a:lnTo>
                  <a:lnTo>
                    <a:pt x="240021" y="57585"/>
                  </a:lnTo>
                  <a:lnTo>
                    <a:pt x="234670" y="45549"/>
                  </a:lnTo>
                  <a:lnTo>
                    <a:pt x="216248" y="25938"/>
                  </a:lnTo>
                  <a:lnTo>
                    <a:pt x="185157" y="7332"/>
                  </a:lnTo>
                  <a:lnTo>
                    <a:pt x="148130" y="0"/>
                  </a:lnTo>
                  <a:lnTo>
                    <a:pt x="107522" y="9005"/>
                  </a:lnTo>
                  <a:lnTo>
                    <a:pt x="61455" y="40245"/>
                  </a:lnTo>
                  <a:lnTo>
                    <a:pt x="36218" y="65253"/>
                  </a:lnTo>
                  <a:lnTo>
                    <a:pt x="9848" y="114440"/>
                  </a:lnTo>
                  <a:lnTo>
                    <a:pt x="0" y="158467"/>
                  </a:lnTo>
                  <a:lnTo>
                    <a:pt x="201" y="202318"/>
                  </a:lnTo>
                  <a:lnTo>
                    <a:pt x="5974" y="226244"/>
                  </a:lnTo>
                  <a:lnTo>
                    <a:pt x="28744" y="267080"/>
                  </a:lnTo>
                  <a:lnTo>
                    <a:pt x="43227" y="281934"/>
                  </a:lnTo>
                  <a:lnTo>
                    <a:pt x="61362" y="292434"/>
                  </a:lnTo>
                  <a:lnTo>
                    <a:pt x="81120" y="294762"/>
                  </a:lnTo>
                  <a:lnTo>
                    <a:pt x="101600" y="290726"/>
                  </a:lnTo>
                  <a:lnTo>
                    <a:pt x="122401" y="281134"/>
                  </a:lnTo>
                  <a:lnTo>
                    <a:pt x="148252" y="256991"/>
                  </a:lnTo>
                  <a:lnTo>
                    <a:pt x="190314" y="198736"/>
                  </a:lnTo>
                  <a:lnTo>
                    <a:pt x="212707" y="144546"/>
                  </a:lnTo>
                  <a:lnTo>
                    <a:pt x="220134" y="123359"/>
                  </a:lnTo>
                  <a:lnTo>
                    <a:pt x="222583" y="120984"/>
                  </a:lnTo>
                  <a:lnTo>
                    <a:pt x="224216" y="124080"/>
                  </a:lnTo>
                  <a:lnTo>
                    <a:pt x="232425" y="162672"/>
                  </a:lnTo>
                  <a:lnTo>
                    <a:pt x="266827" y="219237"/>
                  </a:lnTo>
                  <a:lnTo>
                    <a:pt x="307516" y="262481"/>
                  </a:lnTo>
                  <a:lnTo>
                    <a:pt x="364968" y="304672"/>
                  </a:lnTo>
                  <a:lnTo>
                    <a:pt x="425985" y="335112"/>
                  </a:lnTo>
                  <a:lnTo>
                    <a:pt x="480164" y="3443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1000207" y="4506197"/>
            <a:ext cx="1916188" cy="758053"/>
            <a:chOff x="1000207" y="4506197"/>
            <a:chExt cx="1916188" cy="758053"/>
          </a:xfrm>
        </p:grpSpPr>
        <p:sp>
          <p:nvSpPr>
            <p:cNvPr id="172" name="Freeform 171"/>
            <p:cNvSpPr/>
            <p:nvPr/>
          </p:nvSpPr>
          <p:spPr>
            <a:xfrm>
              <a:off x="1021264" y="4716767"/>
              <a:ext cx="68835" cy="547483"/>
            </a:xfrm>
            <a:custGeom>
              <a:avLst/>
              <a:gdLst/>
              <a:ahLst/>
              <a:cxnLst/>
              <a:rect l="0" t="0" r="0" b="0"/>
              <a:pathLst>
                <a:path w="68835" h="547483">
                  <a:moveTo>
                    <a:pt x="0" y="0"/>
                  </a:moveTo>
                  <a:lnTo>
                    <a:pt x="3120" y="57264"/>
                  </a:lnTo>
                  <a:lnTo>
                    <a:pt x="11453" y="109774"/>
                  </a:lnTo>
                  <a:lnTo>
                    <a:pt x="18212" y="172906"/>
                  </a:lnTo>
                  <a:lnTo>
                    <a:pt x="23334" y="230996"/>
                  </a:lnTo>
                  <a:lnTo>
                    <a:pt x="29956" y="287654"/>
                  </a:lnTo>
                  <a:lnTo>
                    <a:pt x="42824" y="349619"/>
                  </a:lnTo>
                  <a:lnTo>
                    <a:pt x="52853" y="396439"/>
                  </a:lnTo>
                  <a:lnTo>
                    <a:pt x="60114" y="451646"/>
                  </a:lnTo>
                  <a:lnTo>
                    <a:pt x="65385" y="501928"/>
                  </a:lnTo>
                  <a:lnTo>
                    <a:pt x="68834" y="527236"/>
                  </a:lnTo>
                  <a:lnTo>
                    <a:pt x="68117" y="533985"/>
                  </a:lnTo>
                  <a:lnTo>
                    <a:pt x="63171" y="5474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1000207" y="4667389"/>
              <a:ext cx="279876" cy="336342"/>
            </a:xfrm>
            <a:custGeom>
              <a:avLst/>
              <a:gdLst/>
              <a:ahLst/>
              <a:cxnLst/>
              <a:rect l="0" t="0" r="0" b="0"/>
              <a:pathLst>
                <a:path w="279876" h="336342">
                  <a:moveTo>
                    <a:pt x="0" y="102021"/>
                  </a:moveTo>
                  <a:lnTo>
                    <a:pt x="19128" y="48146"/>
                  </a:lnTo>
                  <a:lnTo>
                    <a:pt x="30339" y="27774"/>
                  </a:lnTo>
                  <a:lnTo>
                    <a:pt x="49359" y="13260"/>
                  </a:lnTo>
                  <a:lnTo>
                    <a:pt x="73410" y="4080"/>
                  </a:lnTo>
                  <a:lnTo>
                    <a:pt x="99697" y="0"/>
                  </a:lnTo>
                  <a:lnTo>
                    <a:pt x="126978" y="7545"/>
                  </a:lnTo>
                  <a:lnTo>
                    <a:pt x="182620" y="40985"/>
                  </a:lnTo>
                  <a:lnTo>
                    <a:pt x="219056" y="76657"/>
                  </a:lnTo>
                  <a:lnTo>
                    <a:pt x="254404" y="137868"/>
                  </a:lnTo>
                  <a:lnTo>
                    <a:pt x="274381" y="181922"/>
                  </a:lnTo>
                  <a:lnTo>
                    <a:pt x="279875" y="210452"/>
                  </a:lnTo>
                  <a:lnTo>
                    <a:pt x="276077" y="235610"/>
                  </a:lnTo>
                  <a:lnTo>
                    <a:pt x="254576" y="280357"/>
                  </a:lnTo>
                  <a:lnTo>
                    <a:pt x="223479" y="306809"/>
                  </a:lnTo>
                  <a:lnTo>
                    <a:pt x="160436" y="332424"/>
                  </a:lnTo>
                  <a:lnTo>
                    <a:pt x="149072" y="336341"/>
                  </a:lnTo>
                  <a:lnTo>
                    <a:pt x="127086" y="334455"/>
                  </a:lnTo>
                  <a:lnTo>
                    <a:pt x="73700" y="312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347648" y="4706239"/>
              <a:ext cx="178985" cy="251797"/>
            </a:xfrm>
            <a:custGeom>
              <a:avLst/>
              <a:gdLst/>
              <a:ahLst/>
              <a:cxnLst/>
              <a:rect l="0" t="0" r="0" b="0"/>
              <a:pathLst>
                <a:path w="178985" h="251797">
                  <a:moveTo>
                    <a:pt x="0" y="63171"/>
                  </a:moveTo>
                  <a:lnTo>
                    <a:pt x="32784" y="116198"/>
                  </a:lnTo>
                  <a:lnTo>
                    <a:pt x="48676" y="173644"/>
                  </a:lnTo>
                  <a:lnTo>
                    <a:pt x="59961" y="231265"/>
                  </a:lnTo>
                  <a:lnTo>
                    <a:pt x="60574" y="251353"/>
                  </a:lnTo>
                  <a:lnTo>
                    <a:pt x="59100" y="251796"/>
                  </a:lnTo>
                  <a:lnTo>
                    <a:pt x="56948" y="248583"/>
                  </a:lnTo>
                  <a:lnTo>
                    <a:pt x="53209" y="194071"/>
                  </a:lnTo>
                  <a:lnTo>
                    <a:pt x="58343" y="134261"/>
                  </a:lnTo>
                  <a:lnTo>
                    <a:pt x="72919" y="91513"/>
                  </a:lnTo>
                  <a:lnTo>
                    <a:pt x="88560" y="69528"/>
                  </a:lnTo>
                  <a:lnTo>
                    <a:pt x="142565" y="21615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1621389" y="4730188"/>
              <a:ext cx="226805" cy="319308"/>
            </a:xfrm>
            <a:custGeom>
              <a:avLst/>
              <a:gdLst/>
              <a:ahLst/>
              <a:cxnLst/>
              <a:rect l="0" t="0" r="0" b="0"/>
              <a:pathLst>
                <a:path w="226805" h="319308">
                  <a:moveTo>
                    <a:pt x="52642" y="39222"/>
                  </a:moveTo>
                  <a:lnTo>
                    <a:pt x="23334" y="97838"/>
                  </a:lnTo>
                  <a:lnTo>
                    <a:pt x="5822" y="144777"/>
                  </a:lnTo>
                  <a:lnTo>
                    <a:pt x="1150" y="197896"/>
                  </a:lnTo>
                  <a:lnTo>
                    <a:pt x="5816" y="253449"/>
                  </a:lnTo>
                  <a:lnTo>
                    <a:pt x="14673" y="275203"/>
                  </a:lnTo>
                  <a:lnTo>
                    <a:pt x="27578" y="292671"/>
                  </a:lnTo>
                  <a:lnTo>
                    <a:pt x="45012" y="308234"/>
                  </a:lnTo>
                  <a:lnTo>
                    <a:pt x="67578" y="316710"/>
                  </a:lnTo>
                  <a:lnTo>
                    <a:pt x="93206" y="319307"/>
                  </a:lnTo>
                  <a:lnTo>
                    <a:pt x="132771" y="313022"/>
                  </a:lnTo>
                  <a:lnTo>
                    <a:pt x="167241" y="295693"/>
                  </a:lnTo>
                  <a:lnTo>
                    <a:pt x="198511" y="267681"/>
                  </a:lnTo>
                  <a:lnTo>
                    <a:pt x="215349" y="243315"/>
                  </a:lnTo>
                  <a:lnTo>
                    <a:pt x="226804" y="197700"/>
                  </a:lnTo>
                  <a:lnTo>
                    <a:pt x="222268" y="145525"/>
                  </a:lnTo>
                  <a:lnTo>
                    <a:pt x="206988" y="94492"/>
                  </a:lnTo>
                  <a:lnTo>
                    <a:pt x="185332" y="61057"/>
                  </a:lnTo>
                  <a:lnTo>
                    <a:pt x="152162" y="23907"/>
                  </a:lnTo>
                  <a:lnTo>
                    <a:pt x="119044" y="6868"/>
                  </a:lnTo>
                  <a:lnTo>
                    <a:pt x="74007" y="0"/>
                  </a:lnTo>
                  <a:lnTo>
                    <a:pt x="12981" y="14155"/>
                  </a:lnTo>
                  <a:lnTo>
                    <a:pt x="0" y="181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1970744" y="4513198"/>
              <a:ext cx="166542" cy="498368"/>
            </a:xfrm>
            <a:custGeom>
              <a:avLst/>
              <a:gdLst/>
              <a:ahLst/>
              <a:cxnLst/>
              <a:rect l="0" t="0" r="0" b="0"/>
              <a:pathLst>
                <a:path w="166542" h="498368">
                  <a:moveTo>
                    <a:pt x="166541" y="45642"/>
                  </a:moveTo>
                  <a:lnTo>
                    <a:pt x="129455" y="10895"/>
                  </a:lnTo>
                  <a:lnTo>
                    <a:pt x="111454" y="1733"/>
                  </a:lnTo>
                  <a:lnTo>
                    <a:pt x="91755" y="0"/>
                  </a:lnTo>
                  <a:lnTo>
                    <a:pt x="50513" y="8420"/>
                  </a:lnTo>
                  <a:lnTo>
                    <a:pt x="32695" y="20910"/>
                  </a:lnTo>
                  <a:lnTo>
                    <a:pt x="18147" y="39329"/>
                  </a:lnTo>
                  <a:lnTo>
                    <a:pt x="4549" y="77176"/>
                  </a:lnTo>
                  <a:lnTo>
                    <a:pt x="0" y="124915"/>
                  </a:lnTo>
                  <a:lnTo>
                    <a:pt x="1583" y="187209"/>
                  </a:lnTo>
                  <a:lnTo>
                    <a:pt x="16093" y="244915"/>
                  </a:lnTo>
                  <a:lnTo>
                    <a:pt x="33241" y="298224"/>
                  </a:lnTo>
                  <a:lnTo>
                    <a:pt x="55636" y="356061"/>
                  </a:lnTo>
                  <a:lnTo>
                    <a:pt x="82589" y="413759"/>
                  </a:lnTo>
                  <a:lnTo>
                    <a:pt x="109039" y="473534"/>
                  </a:lnTo>
                  <a:lnTo>
                    <a:pt x="124427" y="4983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1937244" y="4822052"/>
              <a:ext cx="263213" cy="1"/>
            </a:xfrm>
            <a:custGeom>
              <a:avLst/>
              <a:gdLst/>
              <a:ahLst/>
              <a:cxnLst/>
              <a:rect l="0" t="0" r="0" b="0"/>
              <a:pathLst>
                <a:path w="263213" h="1">
                  <a:moveTo>
                    <a:pt x="0" y="0"/>
                  </a:moveTo>
                  <a:lnTo>
                    <a:pt x="48930" y="0"/>
                  </a:lnTo>
                  <a:lnTo>
                    <a:pt x="96776" y="0"/>
                  </a:lnTo>
                  <a:lnTo>
                    <a:pt x="147997" y="0"/>
                  </a:lnTo>
                  <a:lnTo>
                    <a:pt x="203338" y="0"/>
                  </a:lnTo>
                  <a:lnTo>
                    <a:pt x="2632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2305741" y="4737824"/>
              <a:ext cx="63172" cy="273742"/>
            </a:xfrm>
            <a:custGeom>
              <a:avLst/>
              <a:gdLst/>
              <a:ahLst/>
              <a:cxnLst/>
              <a:rect l="0" t="0" r="0" b="0"/>
              <a:pathLst>
                <a:path w="63172" h="273742">
                  <a:moveTo>
                    <a:pt x="0" y="0"/>
                  </a:moveTo>
                  <a:lnTo>
                    <a:pt x="3120" y="48931"/>
                  </a:lnTo>
                  <a:lnTo>
                    <a:pt x="8333" y="96776"/>
                  </a:lnTo>
                  <a:lnTo>
                    <a:pt x="15684" y="159756"/>
                  </a:lnTo>
                  <a:lnTo>
                    <a:pt x="29571" y="216087"/>
                  </a:lnTo>
                  <a:lnTo>
                    <a:pt x="63171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2305741" y="4611482"/>
              <a:ext cx="1" cy="52644"/>
            </a:xfrm>
            <a:custGeom>
              <a:avLst/>
              <a:gdLst/>
              <a:ahLst/>
              <a:cxnLst/>
              <a:rect l="0" t="0" r="0" b="0"/>
              <a:pathLst>
                <a:path w="1" h="52644">
                  <a:moveTo>
                    <a:pt x="0" y="52643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2516311" y="4506197"/>
              <a:ext cx="126343" cy="515897"/>
            </a:xfrm>
            <a:custGeom>
              <a:avLst/>
              <a:gdLst/>
              <a:ahLst/>
              <a:cxnLst/>
              <a:rect l="0" t="0" r="0" b="0"/>
              <a:pathLst>
                <a:path w="126343" h="515897">
                  <a:moveTo>
                    <a:pt x="0" y="0"/>
                  </a:moveTo>
                  <a:lnTo>
                    <a:pt x="14654" y="60730"/>
                  </a:lnTo>
                  <a:lnTo>
                    <a:pt x="28198" y="123997"/>
                  </a:lnTo>
                  <a:lnTo>
                    <a:pt x="37471" y="179070"/>
                  </a:lnTo>
                  <a:lnTo>
                    <a:pt x="44316" y="237666"/>
                  </a:lnTo>
                  <a:lnTo>
                    <a:pt x="59951" y="294207"/>
                  </a:lnTo>
                  <a:lnTo>
                    <a:pt x="77247" y="347363"/>
                  </a:lnTo>
                  <a:lnTo>
                    <a:pt x="92424" y="406350"/>
                  </a:lnTo>
                  <a:lnTo>
                    <a:pt x="109013" y="455882"/>
                  </a:lnTo>
                  <a:lnTo>
                    <a:pt x="126342" y="515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453140" y="4833231"/>
              <a:ext cx="294799" cy="20407"/>
            </a:xfrm>
            <a:custGeom>
              <a:avLst/>
              <a:gdLst/>
              <a:ahLst/>
              <a:cxnLst/>
              <a:rect l="0" t="0" r="0" b="0"/>
              <a:pathLst>
                <a:path w="294799" h="20407">
                  <a:moveTo>
                    <a:pt x="0" y="9878"/>
                  </a:moveTo>
                  <a:lnTo>
                    <a:pt x="57264" y="1545"/>
                  </a:lnTo>
                  <a:lnTo>
                    <a:pt x="109774" y="0"/>
                  </a:lnTo>
                  <a:lnTo>
                    <a:pt x="166667" y="2662"/>
                  </a:lnTo>
                  <a:lnTo>
                    <a:pt x="226807" y="10859"/>
                  </a:lnTo>
                  <a:lnTo>
                    <a:pt x="274652" y="17578"/>
                  </a:lnTo>
                  <a:lnTo>
                    <a:pt x="294798" y="204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2916394" y="4969451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3137492" y="4516725"/>
            <a:ext cx="2905867" cy="502198"/>
            <a:chOff x="3137492" y="4516725"/>
            <a:chExt cx="2905867" cy="502198"/>
          </a:xfrm>
        </p:grpSpPr>
        <p:sp>
          <p:nvSpPr>
            <p:cNvPr id="184" name="Freeform 183"/>
            <p:cNvSpPr/>
            <p:nvPr/>
          </p:nvSpPr>
          <p:spPr>
            <a:xfrm>
              <a:off x="3137492" y="4516725"/>
              <a:ext cx="73701" cy="489525"/>
            </a:xfrm>
            <a:custGeom>
              <a:avLst/>
              <a:gdLst/>
              <a:ahLst/>
              <a:cxnLst/>
              <a:rect l="0" t="0" r="0" b="0"/>
              <a:pathLst>
                <a:path w="73701" h="489525">
                  <a:moveTo>
                    <a:pt x="73700" y="0"/>
                  </a:moveTo>
                  <a:lnTo>
                    <a:pt x="70580" y="57264"/>
                  </a:lnTo>
                  <a:lnTo>
                    <a:pt x="65366" y="106655"/>
                  </a:lnTo>
                  <a:lnTo>
                    <a:pt x="58016" y="164568"/>
                  </a:lnTo>
                  <a:lnTo>
                    <a:pt x="54235" y="215657"/>
                  </a:lnTo>
                  <a:lnTo>
                    <a:pt x="47526" y="275249"/>
                  </a:lnTo>
                  <a:lnTo>
                    <a:pt x="43718" y="331770"/>
                  </a:lnTo>
                  <a:lnTo>
                    <a:pt x="34026" y="387630"/>
                  </a:lnTo>
                  <a:lnTo>
                    <a:pt x="17407" y="450855"/>
                  </a:lnTo>
                  <a:lnTo>
                    <a:pt x="4652" y="488621"/>
                  </a:lnTo>
                  <a:lnTo>
                    <a:pt x="3102" y="489524"/>
                  </a:lnTo>
                  <a:lnTo>
                    <a:pt x="0" y="484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3221720" y="4516725"/>
              <a:ext cx="200043" cy="494841"/>
            </a:xfrm>
            <a:custGeom>
              <a:avLst/>
              <a:gdLst/>
              <a:ahLst/>
              <a:cxnLst/>
              <a:rect l="0" t="0" r="0" b="0"/>
              <a:pathLst>
                <a:path w="200043" h="494841">
                  <a:moveTo>
                    <a:pt x="0" y="0"/>
                  </a:moveTo>
                  <a:lnTo>
                    <a:pt x="34747" y="61111"/>
                  </a:lnTo>
                  <a:lnTo>
                    <a:pt x="55644" y="115543"/>
                  </a:lnTo>
                  <a:lnTo>
                    <a:pt x="77165" y="178961"/>
                  </a:lnTo>
                  <a:lnTo>
                    <a:pt x="103851" y="242154"/>
                  </a:lnTo>
                  <a:lnTo>
                    <a:pt x="123026" y="293845"/>
                  </a:lnTo>
                  <a:lnTo>
                    <a:pt x="148131" y="352929"/>
                  </a:lnTo>
                  <a:lnTo>
                    <a:pt x="175620" y="404677"/>
                  </a:lnTo>
                  <a:lnTo>
                    <a:pt x="194005" y="451554"/>
                  </a:lnTo>
                  <a:lnTo>
                    <a:pt x="200042" y="494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3210542" y="4832581"/>
              <a:ext cx="221749" cy="21057"/>
            </a:xfrm>
            <a:custGeom>
              <a:avLst/>
              <a:gdLst/>
              <a:ahLst/>
              <a:cxnLst/>
              <a:rect l="0" t="0" r="0" b="0"/>
              <a:pathLst>
                <a:path w="221749" h="21057">
                  <a:moveTo>
                    <a:pt x="11178" y="21056"/>
                  </a:moveTo>
                  <a:lnTo>
                    <a:pt x="0" y="9878"/>
                  </a:lnTo>
                  <a:lnTo>
                    <a:pt x="2556" y="6585"/>
                  </a:lnTo>
                  <a:lnTo>
                    <a:pt x="34100" y="1951"/>
                  </a:lnTo>
                  <a:lnTo>
                    <a:pt x="94042" y="385"/>
                  </a:lnTo>
                  <a:lnTo>
                    <a:pt x="156878" y="76"/>
                  </a:lnTo>
                  <a:lnTo>
                    <a:pt x="184728" y="33"/>
                  </a:lnTo>
                  <a:lnTo>
                    <a:pt x="22174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3494656" y="4664125"/>
              <a:ext cx="279390" cy="324936"/>
            </a:xfrm>
            <a:custGeom>
              <a:avLst/>
              <a:gdLst/>
              <a:ahLst/>
              <a:cxnLst/>
              <a:rect l="0" t="0" r="0" b="0"/>
              <a:pathLst>
                <a:path w="279390" h="324936">
                  <a:moveTo>
                    <a:pt x="169261" y="0"/>
                  </a:moveTo>
                  <a:lnTo>
                    <a:pt x="118236" y="14572"/>
                  </a:lnTo>
                  <a:lnTo>
                    <a:pt x="64189" y="46156"/>
                  </a:lnTo>
                  <a:lnTo>
                    <a:pt x="16951" y="80788"/>
                  </a:lnTo>
                  <a:lnTo>
                    <a:pt x="0" y="107385"/>
                  </a:lnTo>
                  <a:lnTo>
                    <a:pt x="2608" y="113704"/>
                  </a:lnTo>
                  <a:lnTo>
                    <a:pt x="10196" y="117916"/>
                  </a:lnTo>
                  <a:lnTo>
                    <a:pt x="64402" y="124677"/>
                  </a:lnTo>
                  <a:lnTo>
                    <a:pt x="114275" y="125849"/>
                  </a:lnTo>
                  <a:lnTo>
                    <a:pt x="166719" y="141885"/>
                  </a:lnTo>
                  <a:lnTo>
                    <a:pt x="207753" y="160651"/>
                  </a:lnTo>
                  <a:lnTo>
                    <a:pt x="265885" y="212809"/>
                  </a:lnTo>
                  <a:lnTo>
                    <a:pt x="276546" y="235741"/>
                  </a:lnTo>
                  <a:lnTo>
                    <a:pt x="279389" y="248408"/>
                  </a:lnTo>
                  <a:lnTo>
                    <a:pt x="276309" y="271840"/>
                  </a:lnTo>
                  <a:lnTo>
                    <a:pt x="265971" y="292783"/>
                  </a:lnTo>
                  <a:lnTo>
                    <a:pt x="249678" y="309890"/>
                  </a:lnTo>
                  <a:lnTo>
                    <a:pt x="227619" y="319053"/>
                  </a:lnTo>
                  <a:lnTo>
                    <a:pt x="169740" y="324935"/>
                  </a:lnTo>
                  <a:lnTo>
                    <a:pt x="108565" y="317859"/>
                  </a:lnTo>
                  <a:lnTo>
                    <a:pt x="95562" y="3158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4037747" y="4676984"/>
              <a:ext cx="276176" cy="341939"/>
            </a:xfrm>
            <a:custGeom>
              <a:avLst/>
              <a:gdLst/>
              <a:ahLst/>
              <a:cxnLst/>
              <a:rect l="0" t="0" r="0" b="0"/>
              <a:pathLst>
                <a:path w="276176" h="341939">
                  <a:moveTo>
                    <a:pt x="226295" y="29255"/>
                  </a:moveTo>
                  <a:lnTo>
                    <a:pt x="208314" y="13613"/>
                  </a:lnTo>
                  <a:lnTo>
                    <a:pt x="191397" y="5535"/>
                  </a:lnTo>
                  <a:lnTo>
                    <a:pt x="156553" y="0"/>
                  </a:lnTo>
                  <a:lnTo>
                    <a:pt x="116593" y="3949"/>
                  </a:lnTo>
                  <a:lnTo>
                    <a:pt x="62339" y="24169"/>
                  </a:lnTo>
                  <a:lnTo>
                    <a:pt x="5789" y="57585"/>
                  </a:lnTo>
                  <a:lnTo>
                    <a:pt x="912" y="65689"/>
                  </a:lnTo>
                  <a:lnTo>
                    <a:pt x="0" y="74601"/>
                  </a:lnTo>
                  <a:lnTo>
                    <a:pt x="1732" y="84052"/>
                  </a:lnTo>
                  <a:lnTo>
                    <a:pt x="7566" y="91523"/>
                  </a:lnTo>
                  <a:lnTo>
                    <a:pt x="36964" y="107626"/>
                  </a:lnTo>
                  <a:lnTo>
                    <a:pt x="95037" y="127211"/>
                  </a:lnTo>
                  <a:lnTo>
                    <a:pt x="155068" y="148147"/>
                  </a:lnTo>
                  <a:lnTo>
                    <a:pt x="213535" y="180568"/>
                  </a:lnTo>
                  <a:lnTo>
                    <a:pt x="246218" y="211439"/>
                  </a:lnTo>
                  <a:lnTo>
                    <a:pt x="264953" y="240773"/>
                  </a:lnTo>
                  <a:lnTo>
                    <a:pt x="272722" y="262473"/>
                  </a:lnTo>
                  <a:lnTo>
                    <a:pt x="276175" y="287715"/>
                  </a:lnTo>
                  <a:lnTo>
                    <a:pt x="271471" y="308292"/>
                  </a:lnTo>
                  <a:lnTo>
                    <a:pt x="266940" y="317055"/>
                  </a:lnTo>
                  <a:lnTo>
                    <a:pt x="252548" y="329912"/>
                  </a:lnTo>
                  <a:lnTo>
                    <a:pt x="233283" y="338355"/>
                  </a:lnTo>
                  <a:lnTo>
                    <a:pt x="197300" y="341938"/>
                  </a:lnTo>
                  <a:lnTo>
                    <a:pt x="136819" y="330192"/>
                  </a:lnTo>
                  <a:lnTo>
                    <a:pt x="78896" y="2924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4337741" y="4699362"/>
              <a:ext cx="315856" cy="279317"/>
            </a:xfrm>
            <a:custGeom>
              <a:avLst/>
              <a:gdLst/>
              <a:ahLst/>
              <a:cxnLst/>
              <a:rect l="0" t="0" r="0" b="0"/>
              <a:pathLst>
                <a:path w="315856" h="279317">
                  <a:moveTo>
                    <a:pt x="0" y="112161"/>
                  </a:moveTo>
                  <a:lnTo>
                    <a:pt x="57264" y="112161"/>
                  </a:lnTo>
                  <a:lnTo>
                    <a:pt x="106654" y="109042"/>
                  </a:lnTo>
                  <a:lnTo>
                    <a:pt x="155214" y="100709"/>
                  </a:lnTo>
                  <a:lnTo>
                    <a:pt x="196118" y="87711"/>
                  </a:lnTo>
                  <a:lnTo>
                    <a:pt x="250998" y="61628"/>
                  </a:lnTo>
                  <a:lnTo>
                    <a:pt x="267922" y="45249"/>
                  </a:lnTo>
                  <a:lnTo>
                    <a:pt x="272201" y="34797"/>
                  </a:lnTo>
                  <a:lnTo>
                    <a:pt x="273837" y="10707"/>
                  </a:lnTo>
                  <a:lnTo>
                    <a:pt x="267956" y="3581"/>
                  </a:lnTo>
                  <a:lnTo>
                    <a:pt x="258186" y="0"/>
                  </a:lnTo>
                  <a:lnTo>
                    <a:pt x="222729" y="550"/>
                  </a:lnTo>
                  <a:lnTo>
                    <a:pt x="199596" y="7574"/>
                  </a:lnTo>
                  <a:lnTo>
                    <a:pt x="144019" y="44879"/>
                  </a:lnTo>
                  <a:lnTo>
                    <a:pt x="89520" y="102196"/>
                  </a:lnTo>
                  <a:lnTo>
                    <a:pt x="72798" y="138974"/>
                  </a:lnTo>
                  <a:lnTo>
                    <a:pt x="70569" y="165803"/>
                  </a:lnTo>
                  <a:lnTo>
                    <a:pt x="74648" y="192154"/>
                  </a:lnTo>
                  <a:lnTo>
                    <a:pt x="84260" y="215564"/>
                  </a:lnTo>
                  <a:lnTo>
                    <a:pt x="108414" y="242885"/>
                  </a:lnTo>
                  <a:lnTo>
                    <a:pt x="143387" y="265798"/>
                  </a:lnTo>
                  <a:lnTo>
                    <a:pt x="183385" y="276226"/>
                  </a:lnTo>
                  <a:lnTo>
                    <a:pt x="230461" y="279316"/>
                  </a:lnTo>
                  <a:lnTo>
                    <a:pt x="292921" y="273125"/>
                  </a:lnTo>
                  <a:lnTo>
                    <a:pt x="315855" y="2700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4687640" y="4698848"/>
              <a:ext cx="218641" cy="287478"/>
            </a:xfrm>
            <a:custGeom>
              <a:avLst/>
              <a:gdLst/>
              <a:ahLst/>
              <a:cxnLst/>
              <a:rect l="0" t="0" r="0" b="0"/>
              <a:pathLst>
                <a:path w="218641" h="287478">
                  <a:moveTo>
                    <a:pt x="50184" y="165318"/>
                  </a:moveTo>
                  <a:lnTo>
                    <a:pt x="104059" y="147360"/>
                  </a:lnTo>
                  <a:lnTo>
                    <a:pt x="155631" y="124580"/>
                  </a:lnTo>
                  <a:lnTo>
                    <a:pt x="204000" y="84412"/>
                  </a:lnTo>
                  <a:lnTo>
                    <a:pt x="212133" y="64239"/>
                  </a:lnTo>
                  <a:lnTo>
                    <a:pt x="214302" y="52309"/>
                  </a:lnTo>
                  <a:lnTo>
                    <a:pt x="210473" y="32814"/>
                  </a:lnTo>
                  <a:lnTo>
                    <a:pt x="206176" y="24339"/>
                  </a:lnTo>
                  <a:lnTo>
                    <a:pt x="192044" y="11804"/>
                  </a:lnTo>
                  <a:lnTo>
                    <a:pt x="172894" y="3503"/>
                  </a:lnTo>
                  <a:lnTo>
                    <a:pt x="135806" y="0"/>
                  </a:lnTo>
                  <a:lnTo>
                    <a:pt x="96351" y="7021"/>
                  </a:lnTo>
                  <a:lnTo>
                    <a:pt x="61914" y="24568"/>
                  </a:lnTo>
                  <a:lnTo>
                    <a:pt x="31823" y="51475"/>
                  </a:lnTo>
                  <a:lnTo>
                    <a:pt x="5840" y="102407"/>
                  </a:lnTo>
                  <a:lnTo>
                    <a:pt x="0" y="139399"/>
                  </a:lnTo>
                  <a:lnTo>
                    <a:pt x="3859" y="179995"/>
                  </a:lnTo>
                  <a:lnTo>
                    <a:pt x="18001" y="221659"/>
                  </a:lnTo>
                  <a:lnTo>
                    <a:pt x="33540" y="243391"/>
                  </a:lnTo>
                  <a:lnTo>
                    <a:pt x="65140" y="268779"/>
                  </a:lnTo>
                  <a:lnTo>
                    <a:pt x="90756" y="281491"/>
                  </a:lnTo>
                  <a:lnTo>
                    <a:pt x="131486" y="287477"/>
                  </a:lnTo>
                  <a:lnTo>
                    <a:pt x="184050" y="279612"/>
                  </a:lnTo>
                  <a:lnTo>
                    <a:pt x="218640" y="2706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5011565" y="4687182"/>
              <a:ext cx="315856" cy="283518"/>
            </a:xfrm>
            <a:custGeom>
              <a:avLst/>
              <a:gdLst/>
              <a:ahLst/>
              <a:cxnLst/>
              <a:rect l="0" t="0" r="0" b="0"/>
              <a:pathLst>
                <a:path w="315856" h="283518">
                  <a:moveTo>
                    <a:pt x="0" y="40114"/>
                  </a:moveTo>
                  <a:lnTo>
                    <a:pt x="17958" y="102394"/>
                  </a:lnTo>
                  <a:lnTo>
                    <a:pt x="34786" y="156444"/>
                  </a:lnTo>
                  <a:lnTo>
                    <a:pt x="58696" y="218950"/>
                  </a:lnTo>
                  <a:lnTo>
                    <a:pt x="77082" y="280632"/>
                  </a:lnTo>
                  <a:lnTo>
                    <a:pt x="79464" y="283517"/>
                  </a:lnTo>
                  <a:lnTo>
                    <a:pt x="81052" y="280761"/>
                  </a:lnTo>
                  <a:lnTo>
                    <a:pt x="83810" y="228995"/>
                  </a:lnTo>
                  <a:lnTo>
                    <a:pt x="85274" y="180566"/>
                  </a:lnTo>
                  <a:lnTo>
                    <a:pt x="92597" y="124623"/>
                  </a:lnTo>
                  <a:lnTo>
                    <a:pt x="105551" y="62613"/>
                  </a:lnTo>
                  <a:lnTo>
                    <a:pt x="119012" y="22603"/>
                  </a:lnTo>
                  <a:lnTo>
                    <a:pt x="124964" y="10893"/>
                  </a:lnTo>
                  <a:lnTo>
                    <a:pt x="132443" y="4255"/>
                  </a:lnTo>
                  <a:lnTo>
                    <a:pt x="140938" y="1000"/>
                  </a:lnTo>
                  <a:lnTo>
                    <a:pt x="150111" y="0"/>
                  </a:lnTo>
                  <a:lnTo>
                    <a:pt x="166542" y="5128"/>
                  </a:lnTo>
                  <a:lnTo>
                    <a:pt x="196154" y="27484"/>
                  </a:lnTo>
                  <a:lnTo>
                    <a:pt x="231577" y="84262"/>
                  </a:lnTo>
                  <a:lnTo>
                    <a:pt x="259693" y="138781"/>
                  </a:lnTo>
                  <a:lnTo>
                    <a:pt x="279371" y="193441"/>
                  </a:lnTo>
                  <a:lnTo>
                    <a:pt x="298124" y="250078"/>
                  </a:lnTo>
                  <a:lnTo>
                    <a:pt x="315855" y="282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5506404" y="4653596"/>
              <a:ext cx="84229" cy="305328"/>
            </a:xfrm>
            <a:custGeom>
              <a:avLst/>
              <a:gdLst/>
              <a:ahLst/>
              <a:cxnLst/>
              <a:rect l="0" t="0" r="0" b="0"/>
              <a:pathLst>
                <a:path w="84229" h="305328">
                  <a:moveTo>
                    <a:pt x="0" y="0"/>
                  </a:moveTo>
                  <a:lnTo>
                    <a:pt x="15641" y="17981"/>
                  </a:lnTo>
                  <a:lnTo>
                    <a:pt x="34844" y="69742"/>
                  </a:lnTo>
                  <a:lnTo>
                    <a:pt x="47914" y="124607"/>
                  </a:lnTo>
                  <a:lnTo>
                    <a:pt x="54828" y="187437"/>
                  </a:lnTo>
                  <a:lnTo>
                    <a:pt x="67113" y="239666"/>
                  </a:lnTo>
                  <a:lnTo>
                    <a:pt x="81166" y="288231"/>
                  </a:lnTo>
                  <a:lnTo>
                    <a:pt x="84228" y="3053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5479758" y="4516725"/>
              <a:ext cx="5590" cy="73701"/>
            </a:xfrm>
            <a:custGeom>
              <a:avLst/>
              <a:gdLst/>
              <a:ahLst/>
              <a:cxnLst/>
              <a:rect l="0" t="0" r="0" b="0"/>
              <a:pathLst>
                <a:path w="5590" h="73701">
                  <a:moveTo>
                    <a:pt x="5589" y="73700"/>
                  </a:moveTo>
                  <a:lnTo>
                    <a:pt x="0" y="56933"/>
                  </a:lnTo>
                  <a:lnTo>
                    <a:pt x="558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5653803" y="4653596"/>
              <a:ext cx="389556" cy="347442"/>
            </a:xfrm>
            <a:custGeom>
              <a:avLst/>
              <a:gdLst/>
              <a:ahLst/>
              <a:cxnLst/>
              <a:rect l="0" t="0" r="0" b="0"/>
              <a:pathLst>
                <a:path w="389556" h="347442">
                  <a:moveTo>
                    <a:pt x="0" y="0"/>
                  </a:moveTo>
                  <a:lnTo>
                    <a:pt x="23719" y="43963"/>
                  </a:lnTo>
                  <a:lnTo>
                    <a:pt x="42003" y="106453"/>
                  </a:lnTo>
                  <a:lnTo>
                    <a:pt x="56130" y="161668"/>
                  </a:lnTo>
                  <a:lnTo>
                    <a:pt x="70186" y="217635"/>
                  </a:lnTo>
                  <a:lnTo>
                    <a:pt x="78378" y="251528"/>
                  </a:lnTo>
                  <a:lnTo>
                    <a:pt x="77988" y="251913"/>
                  </a:lnTo>
                  <a:lnTo>
                    <a:pt x="76558" y="248661"/>
                  </a:lnTo>
                  <a:lnTo>
                    <a:pt x="74076" y="197201"/>
                  </a:lnTo>
                  <a:lnTo>
                    <a:pt x="73774" y="137739"/>
                  </a:lnTo>
                  <a:lnTo>
                    <a:pt x="74884" y="79244"/>
                  </a:lnTo>
                  <a:lnTo>
                    <a:pt x="83279" y="43756"/>
                  </a:lnTo>
                  <a:lnTo>
                    <a:pt x="93945" y="21787"/>
                  </a:lnTo>
                  <a:lnTo>
                    <a:pt x="103574" y="15695"/>
                  </a:lnTo>
                  <a:lnTo>
                    <a:pt x="129871" y="12045"/>
                  </a:lnTo>
                  <a:lnTo>
                    <a:pt x="157937" y="20561"/>
                  </a:lnTo>
                  <a:lnTo>
                    <a:pt x="202903" y="49035"/>
                  </a:lnTo>
                  <a:lnTo>
                    <a:pt x="235485" y="80699"/>
                  </a:lnTo>
                  <a:lnTo>
                    <a:pt x="279188" y="139497"/>
                  </a:lnTo>
                  <a:lnTo>
                    <a:pt x="315761" y="195144"/>
                  </a:lnTo>
                  <a:lnTo>
                    <a:pt x="346729" y="252410"/>
                  </a:lnTo>
                  <a:lnTo>
                    <a:pt x="375376" y="314371"/>
                  </a:lnTo>
                  <a:lnTo>
                    <a:pt x="389555" y="3474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6216352" y="4495669"/>
            <a:ext cx="2385432" cy="673825"/>
            <a:chOff x="6216352" y="4495669"/>
            <a:chExt cx="2385432" cy="673825"/>
          </a:xfrm>
        </p:grpSpPr>
        <p:sp>
          <p:nvSpPr>
            <p:cNvPr id="196" name="Freeform 195"/>
            <p:cNvSpPr/>
            <p:nvPr/>
          </p:nvSpPr>
          <p:spPr>
            <a:xfrm>
              <a:off x="6216352" y="4679028"/>
              <a:ext cx="319259" cy="347090"/>
            </a:xfrm>
            <a:custGeom>
              <a:avLst/>
              <a:gdLst/>
              <a:ahLst/>
              <a:cxnLst/>
              <a:rect l="0" t="0" r="0" b="0"/>
              <a:pathLst>
                <a:path w="319259" h="347090">
                  <a:moveTo>
                    <a:pt x="269203" y="185138"/>
                  </a:moveTo>
                  <a:lnTo>
                    <a:pt x="303950" y="148052"/>
                  </a:lnTo>
                  <a:lnTo>
                    <a:pt x="313111" y="130051"/>
                  </a:lnTo>
                  <a:lnTo>
                    <a:pt x="319258" y="94597"/>
                  </a:lnTo>
                  <a:lnTo>
                    <a:pt x="314456" y="71198"/>
                  </a:lnTo>
                  <a:lnTo>
                    <a:pt x="303353" y="50270"/>
                  </a:lnTo>
                  <a:lnTo>
                    <a:pt x="276202" y="25334"/>
                  </a:lnTo>
                  <a:lnTo>
                    <a:pt x="252036" y="10389"/>
                  </a:lnTo>
                  <a:lnTo>
                    <a:pt x="206535" y="0"/>
                  </a:lnTo>
                  <a:lnTo>
                    <a:pt x="156008" y="2510"/>
                  </a:lnTo>
                  <a:lnTo>
                    <a:pt x="109582" y="21842"/>
                  </a:lnTo>
                  <a:lnTo>
                    <a:pt x="54312" y="58645"/>
                  </a:lnTo>
                  <a:lnTo>
                    <a:pt x="26417" y="84618"/>
                  </a:lnTo>
                  <a:lnTo>
                    <a:pt x="10779" y="108097"/>
                  </a:lnTo>
                  <a:lnTo>
                    <a:pt x="0" y="153212"/>
                  </a:lnTo>
                  <a:lnTo>
                    <a:pt x="2396" y="198035"/>
                  </a:lnTo>
                  <a:lnTo>
                    <a:pt x="21692" y="240952"/>
                  </a:lnTo>
                  <a:lnTo>
                    <a:pt x="59655" y="295035"/>
                  </a:lnTo>
                  <a:lnTo>
                    <a:pt x="80144" y="314310"/>
                  </a:lnTo>
                  <a:lnTo>
                    <a:pt x="137535" y="337342"/>
                  </a:lnTo>
                  <a:lnTo>
                    <a:pt x="182097" y="347089"/>
                  </a:lnTo>
                  <a:lnTo>
                    <a:pt x="242725" y="341087"/>
                  </a:lnTo>
                  <a:lnTo>
                    <a:pt x="279731" y="3325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6517573" y="4527254"/>
              <a:ext cx="104853" cy="463255"/>
            </a:xfrm>
            <a:custGeom>
              <a:avLst/>
              <a:gdLst/>
              <a:ahLst/>
              <a:cxnLst/>
              <a:rect l="0" t="0" r="0" b="0"/>
              <a:pathLst>
                <a:path w="104853" h="463255">
                  <a:moveTo>
                    <a:pt x="10096" y="0"/>
                  </a:moveTo>
                  <a:lnTo>
                    <a:pt x="1762" y="37478"/>
                  </a:lnTo>
                  <a:lnTo>
                    <a:pt x="0" y="94491"/>
                  </a:lnTo>
                  <a:lnTo>
                    <a:pt x="8058" y="148776"/>
                  </a:lnTo>
                  <a:lnTo>
                    <a:pt x="16381" y="201229"/>
                  </a:lnTo>
                  <a:lnTo>
                    <a:pt x="21707" y="248617"/>
                  </a:lnTo>
                  <a:lnTo>
                    <a:pt x="35893" y="299182"/>
                  </a:lnTo>
                  <a:lnTo>
                    <a:pt x="49195" y="350039"/>
                  </a:lnTo>
                  <a:lnTo>
                    <a:pt x="70938" y="406619"/>
                  </a:lnTo>
                  <a:lnTo>
                    <a:pt x="86225" y="437894"/>
                  </a:lnTo>
                  <a:lnTo>
                    <a:pt x="104852" y="463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6697560" y="4671455"/>
              <a:ext cx="215735" cy="305469"/>
            </a:xfrm>
            <a:custGeom>
              <a:avLst/>
              <a:gdLst/>
              <a:ahLst/>
              <a:cxnLst/>
              <a:rect l="0" t="0" r="0" b="0"/>
              <a:pathLst>
                <a:path w="215735" h="305469">
                  <a:moveTo>
                    <a:pt x="40678" y="55841"/>
                  </a:moveTo>
                  <a:lnTo>
                    <a:pt x="29500" y="67019"/>
                  </a:lnTo>
                  <a:lnTo>
                    <a:pt x="5835" y="129058"/>
                  </a:lnTo>
                  <a:lnTo>
                    <a:pt x="0" y="179964"/>
                  </a:lnTo>
                  <a:lnTo>
                    <a:pt x="1330" y="221170"/>
                  </a:lnTo>
                  <a:lnTo>
                    <a:pt x="15502" y="260675"/>
                  </a:lnTo>
                  <a:lnTo>
                    <a:pt x="27929" y="279849"/>
                  </a:lnTo>
                  <a:lnTo>
                    <a:pt x="44370" y="293050"/>
                  </a:lnTo>
                  <a:lnTo>
                    <a:pt x="53668" y="298208"/>
                  </a:lnTo>
                  <a:lnTo>
                    <a:pt x="94701" y="305468"/>
                  </a:lnTo>
                  <a:lnTo>
                    <a:pt x="120840" y="300927"/>
                  </a:lnTo>
                  <a:lnTo>
                    <a:pt x="144156" y="289940"/>
                  </a:lnTo>
                  <a:lnTo>
                    <a:pt x="174674" y="264023"/>
                  </a:lnTo>
                  <a:lnTo>
                    <a:pt x="206402" y="207864"/>
                  </a:lnTo>
                  <a:lnTo>
                    <a:pt x="215734" y="161846"/>
                  </a:lnTo>
                  <a:lnTo>
                    <a:pt x="203246" y="102299"/>
                  </a:lnTo>
                  <a:lnTo>
                    <a:pt x="190752" y="61937"/>
                  </a:lnTo>
                  <a:lnTo>
                    <a:pt x="159429" y="18501"/>
                  </a:lnTo>
                  <a:lnTo>
                    <a:pt x="133186" y="2143"/>
                  </a:lnTo>
                  <a:lnTo>
                    <a:pt x="113379" y="0"/>
                  </a:lnTo>
                  <a:lnTo>
                    <a:pt x="92877" y="4116"/>
                  </a:lnTo>
                  <a:lnTo>
                    <a:pt x="72067" y="13745"/>
                  </a:lnTo>
                  <a:lnTo>
                    <a:pt x="46210" y="37908"/>
                  </a:lnTo>
                  <a:lnTo>
                    <a:pt x="23731" y="67295"/>
                  </a:lnTo>
                  <a:lnTo>
                    <a:pt x="15598" y="87837"/>
                  </a:lnTo>
                  <a:lnTo>
                    <a:pt x="9093" y="119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6972753" y="4670740"/>
              <a:ext cx="249798" cy="309240"/>
            </a:xfrm>
            <a:custGeom>
              <a:avLst/>
              <a:gdLst/>
              <a:ahLst/>
              <a:cxnLst/>
              <a:rect l="0" t="0" r="0" b="0"/>
              <a:pathLst>
                <a:path w="249798" h="309240">
                  <a:moveTo>
                    <a:pt x="197154" y="24970"/>
                  </a:moveTo>
                  <a:lnTo>
                    <a:pt x="153191" y="1251"/>
                  </a:lnTo>
                  <a:lnTo>
                    <a:pt x="130041" y="0"/>
                  </a:lnTo>
                  <a:lnTo>
                    <a:pt x="82642" y="8729"/>
                  </a:lnTo>
                  <a:lnTo>
                    <a:pt x="50140" y="29517"/>
                  </a:lnTo>
                  <a:lnTo>
                    <a:pt x="23873" y="57902"/>
                  </a:lnTo>
                  <a:lnTo>
                    <a:pt x="6861" y="94129"/>
                  </a:lnTo>
                  <a:lnTo>
                    <a:pt x="0" y="134499"/>
                  </a:lnTo>
                  <a:lnTo>
                    <a:pt x="9147" y="176096"/>
                  </a:lnTo>
                  <a:lnTo>
                    <a:pt x="33198" y="229734"/>
                  </a:lnTo>
                  <a:lnTo>
                    <a:pt x="54728" y="257346"/>
                  </a:lnTo>
                  <a:lnTo>
                    <a:pt x="85154" y="280346"/>
                  </a:lnTo>
                  <a:lnTo>
                    <a:pt x="129004" y="299638"/>
                  </a:lnTo>
                  <a:lnTo>
                    <a:pt x="174492" y="306395"/>
                  </a:lnTo>
                  <a:lnTo>
                    <a:pt x="232842" y="308677"/>
                  </a:lnTo>
                  <a:lnTo>
                    <a:pt x="249797" y="3092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7369949" y="490628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7612104" y="4495669"/>
              <a:ext cx="63172" cy="463255"/>
            </a:xfrm>
            <a:custGeom>
              <a:avLst/>
              <a:gdLst/>
              <a:ahLst/>
              <a:cxnLst/>
              <a:rect l="0" t="0" r="0" b="0"/>
              <a:pathLst>
                <a:path w="63172" h="463255">
                  <a:moveTo>
                    <a:pt x="0" y="0"/>
                  </a:moveTo>
                  <a:lnTo>
                    <a:pt x="6065" y="33622"/>
                  </a:lnTo>
                  <a:lnTo>
                    <a:pt x="1544" y="88443"/>
                  </a:lnTo>
                  <a:lnTo>
                    <a:pt x="458" y="138119"/>
                  </a:lnTo>
                  <a:lnTo>
                    <a:pt x="135" y="189882"/>
                  </a:lnTo>
                  <a:lnTo>
                    <a:pt x="3160" y="242265"/>
                  </a:lnTo>
                  <a:lnTo>
                    <a:pt x="11465" y="291710"/>
                  </a:lnTo>
                  <a:lnTo>
                    <a:pt x="24751" y="344750"/>
                  </a:lnTo>
                  <a:lnTo>
                    <a:pt x="42138" y="399728"/>
                  </a:lnTo>
                  <a:lnTo>
                    <a:pt x="60054" y="453864"/>
                  </a:lnTo>
                  <a:lnTo>
                    <a:pt x="63171" y="463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7727917" y="4874694"/>
              <a:ext cx="92562" cy="294800"/>
            </a:xfrm>
            <a:custGeom>
              <a:avLst/>
              <a:gdLst/>
              <a:ahLst/>
              <a:cxnLst/>
              <a:rect l="0" t="0" r="0" b="0"/>
              <a:pathLst>
                <a:path w="92562" h="294800">
                  <a:moveTo>
                    <a:pt x="84229" y="0"/>
                  </a:moveTo>
                  <a:lnTo>
                    <a:pt x="92561" y="48931"/>
                  </a:lnTo>
                  <a:lnTo>
                    <a:pt x="88734" y="108062"/>
                  </a:lnTo>
                  <a:lnTo>
                    <a:pt x="75543" y="170868"/>
                  </a:lnTo>
                  <a:lnTo>
                    <a:pt x="50531" y="230559"/>
                  </a:lnTo>
                  <a:lnTo>
                    <a:pt x="26966" y="265125"/>
                  </a:lnTo>
                  <a:lnTo>
                    <a:pt x="0" y="294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8132834" y="4545459"/>
              <a:ext cx="468950" cy="487164"/>
            </a:xfrm>
            <a:custGeom>
              <a:avLst/>
              <a:gdLst/>
              <a:ahLst/>
              <a:cxnLst/>
              <a:rect l="0" t="0" r="0" b="0"/>
              <a:pathLst>
                <a:path w="468950" h="487164">
                  <a:moveTo>
                    <a:pt x="258379" y="202893"/>
                  </a:moveTo>
                  <a:lnTo>
                    <a:pt x="269557" y="186126"/>
                  </a:lnTo>
                  <a:lnTo>
                    <a:pt x="276509" y="153342"/>
                  </a:lnTo>
                  <a:lnTo>
                    <a:pt x="277688" y="101512"/>
                  </a:lnTo>
                  <a:lnTo>
                    <a:pt x="264705" y="45480"/>
                  </a:lnTo>
                  <a:lnTo>
                    <a:pt x="249075" y="19122"/>
                  </a:lnTo>
                  <a:lnTo>
                    <a:pt x="230067" y="6964"/>
                  </a:lnTo>
                  <a:lnTo>
                    <a:pt x="207192" y="0"/>
                  </a:lnTo>
                  <a:lnTo>
                    <a:pt x="185326" y="805"/>
                  </a:lnTo>
                  <a:lnTo>
                    <a:pt x="147696" y="13424"/>
                  </a:lnTo>
                  <a:lnTo>
                    <a:pt x="109870" y="38649"/>
                  </a:lnTo>
                  <a:lnTo>
                    <a:pt x="72692" y="78723"/>
                  </a:lnTo>
                  <a:lnTo>
                    <a:pt x="38296" y="133566"/>
                  </a:lnTo>
                  <a:lnTo>
                    <a:pt x="14690" y="186860"/>
                  </a:lnTo>
                  <a:lnTo>
                    <a:pt x="951" y="232848"/>
                  </a:lnTo>
                  <a:lnTo>
                    <a:pt x="0" y="279229"/>
                  </a:lnTo>
                  <a:lnTo>
                    <a:pt x="5503" y="310520"/>
                  </a:lnTo>
                  <a:lnTo>
                    <a:pt x="21756" y="346697"/>
                  </a:lnTo>
                  <a:lnTo>
                    <a:pt x="34670" y="364682"/>
                  </a:lnTo>
                  <a:lnTo>
                    <a:pt x="51328" y="377355"/>
                  </a:lnTo>
                  <a:lnTo>
                    <a:pt x="71600" y="385717"/>
                  </a:lnTo>
                  <a:lnTo>
                    <a:pt x="108151" y="389255"/>
                  </a:lnTo>
                  <a:lnTo>
                    <a:pt x="141727" y="382244"/>
                  </a:lnTo>
                  <a:lnTo>
                    <a:pt x="181394" y="359507"/>
                  </a:lnTo>
                  <a:lnTo>
                    <a:pt x="234838" y="307139"/>
                  </a:lnTo>
                  <a:lnTo>
                    <a:pt x="254523" y="276285"/>
                  </a:lnTo>
                  <a:lnTo>
                    <a:pt x="259318" y="265859"/>
                  </a:lnTo>
                  <a:lnTo>
                    <a:pt x="263684" y="262418"/>
                  </a:lnTo>
                  <a:lnTo>
                    <a:pt x="267765" y="263634"/>
                  </a:lnTo>
                  <a:lnTo>
                    <a:pt x="275418" y="274343"/>
                  </a:lnTo>
                  <a:lnTo>
                    <a:pt x="298109" y="337198"/>
                  </a:lnTo>
                  <a:lnTo>
                    <a:pt x="329179" y="397658"/>
                  </a:lnTo>
                  <a:lnTo>
                    <a:pt x="379801" y="450988"/>
                  </a:lnTo>
                  <a:lnTo>
                    <a:pt x="407439" y="467216"/>
                  </a:lnTo>
                  <a:lnTo>
                    <a:pt x="468949" y="4871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1168663" y="5284980"/>
            <a:ext cx="8730729" cy="758379"/>
            <a:chOff x="1168663" y="5284980"/>
            <a:chExt cx="8730729" cy="758379"/>
          </a:xfrm>
        </p:grpSpPr>
        <p:sp>
          <p:nvSpPr>
            <p:cNvPr id="205" name="Freeform 204"/>
            <p:cNvSpPr/>
            <p:nvPr/>
          </p:nvSpPr>
          <p:spPr>
            <a:xfrm>
              <a:off x="1179192" y="5495876"/>
              <a:ext cx="79381" cy="547483"/>
            </a:xfrm>
            <a:custGeom>
              <a:avLst/>
              <a:gdLst/>
              <a:ahLst/>
              <a:cxnLst/>
              <a:rect l="0" t="0" r="0" b="0"/>
              <a:pathLst>
                <a:path w="79381" h="547483">
                  <a:moveTo>
                    <a:pt x="0" y="0"/>
                  </a:moveTo>
                  <a:lnTo>
                    <a:pt x="14654" y="55141"/>
                  </a:lnTo>
                  <a:lnTo>
                    <a:pt x="19160" y="109145"/>
                  </a:lnTo>
                  <a:lnTo>
                    <a:pt x="29087" y="169738"/>
                  </a:lnTo>
                  <a:lnTo>
                    <a:pt x="38904" y="229147"/>
                  </a:lnTo>
                  <a:lnTo>
                    <a:pt x="48052" y="281455"/>
                  </a:lnTo>
                  <a:lnTo>
                    <a:pt x="52452" y="342577"/>
                  </a:lnTo>
                  <a:lnTo>
                    <a:pt x="60645" y="388503"/>
                  </a:lnTo>
                  <a:lnTo>
                    <a:pt x="69311" y="443835"/>
                  </a:lnTo>
                  <a:lnTo>
                    <a:pt x="73569" y="495454"/>
                  </a:lnTo>
                  <a:lnTo>
                    <a:pt x="79380" y="530506"/>
                  </a:lnTo>
                  <a:lnTo>
                    <a:pt x="78656" y="536164"/>
                  </a:lnTo>
                  <a:lnTo>
                    <a:pt x="73699" y="5474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1168663" y="5394772"/>
              <a:ext cx="284886" cy="366334"/>
            </a:xfrm>
            <a:custGeom>
              <a:avLst/>
              <a:gdLst/>
              <a:ahLst/>
              <a:cxnLst/>
              <a:rect l="0" t="0" r="0" b="0"/>
              <a:pathLst>
                <a:path w="284886" h="366334">
                  <a:moveTo>
                    <a:pt x="0" y="174804"/>
                  </a:moveTo>
                  <a:lnTo>
                    <a:pt x="3120" y="120659"/>
                  </a:lnTo>
                  <a:lnTo>
                    <a:pt x="14655" y="65712"/>
                  </a:lnTo>
                  <a:lnTo>
                    <a:pt x="27570" y="44040"/>
                  </a:lnTo>
                  <a:lnTo>
                    <a:pt x="64458" y="11063"/>
                  </a:lnTo>
                  <a:lnTo>
                    <a:pt x="87920" y="2594"/>
                  </a:lnTo>
                  <a:lnTo>
                    <a:pt x="113945" y="0"/>
                  </a:lnTo>
                  <a:lnTo>
                    <a:pt x="154904" y="6286"/>
                  </a:lnTo>
                  <a:lnTo>
                    <a:pt x="194337" y="22447"/>
                  </a:lnTo>
                  <a:lnTo>
                    <a:pt x="223048" y="44393"/>
                  </a:lnTo>
                  <a:lnTo>
                    <a:pt x="250922" y="80661"/>
                  </a:lnTo>
                  <a:lnTo>
                    <a:pt x="268800" y="127932"/>
                  </a:lnTo>
                  <a:lnTo>
                    <a:pt x="284885" y="177813"/>
                  </a:lnTo>
                  <a:lnTo>
                    <a:pt x="283802" y="221579"/>
                  </a:lnTo>
                  <a:lnTo>
                    <a:pt x="269836" y="271521"/>
                  </a:lnTo>
                  <a:lnTo>
                    <a:pt x="248408" y="309135"/>
                  </a:lnTo>
                  <a:lnTo>
                    <a:pt x="228557" y="330432"/>
                  </a:lnTo>
                  <a:lnTo>
                    <a:pt x="180805" y="360050"/>
                  </a:lnTo>
                  <a:lnTo>
                    <a:pt x="169669" y="364981"/>
                  </a:lnTo>
                  <a:lnTo>
                    <a:pt x="126052" y="366333"/>
                  </a:lnTo>
                  <a:lnTo>
                    <a:pt x="84228" y="3537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1516104" y="5422176"/>
              <a:ext cx="242156" cy="346404"/>
            </a:xfrm>
            <a:custGeom>
              <a:avLst/>
              <a:gdLst/>
              <a:ahLst/>
              <a:cxnLst/>
              <a:rect l="0" t="0" r="0" b="0"/>
              <a:pathLst>
                <a:path w="242156" h="346404">
                  <a:moveTo>
                    <a:pt x="0" y="63171"/>
                  </a:moveTo>
                  <a:lnTo>
                    <a:pt x="28681" y="119386"/>
                  </a:lnTo>
                  <a:lnTo>
                    <a:pt x="50335" y="181077"/>
                  </a:lnTo>
                  <a:lnTo>
                    <a:pt x="65607" y="232247"/>
                  </a:lnTo>
                  <a:lnTo>
                    <a:pt x="81830" y="281334"/>
                  </a:lnTo>
                  <a:lnTo>
                    <a:pt x="97792" y="339842"/>
                  </a:lnTo>
                  <a:lnTo>
                    <a:pt x="99120" y="345884"/>
                  </a:lnTo>
                  <a:lnTo>
                    <a:pt x="98835" y="346403"/>
                  </a:lnTo>
                  <a:lnTo>
                    <a:pt x="80341" y="284440"/>
                  </a:lnTo>
                  <a:lnTo>
                    <a:pt x="63121" y="225411"/>
                  </a:lnTo>
                  <a:lnTo>
                    <a:pt x="55747" y="177143"/>
                  </a:lnTo>
                  <a:lnTo>
                    <a:pt x="58845" y="114020"/>
                  </a:lnTo>
                  <a:lnTo>
                    <a:pt x="71892" y="64897"/>
                  </a:lnTo>
                  <a:lnTo>
                    <a:pt x="83034" y="42881"/>
                  </a:lnTo>
                  <a:lnTo>
                    <a:pt x="98905" y="27637"/>
                  </a:lnTo>
                  <a:lnTo>
                    <a:pt x="137690" y="8319"/>
                  </a:lnTo>
                  <a:lnTo>
                    <a:pt x="193617" y="1644"/>
                  </a:lnTo>
                  <a:lnTo>
                    <a:pt x="2421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1831959" y="5443233"/>
              <a:ext cx="42115" cy="315856"/>
            </a:xfrm>
            <a:custGeom>
              <a:avLst/>
              <a:gdLst/>
              <a:ahLst/>
              <a:cxnLst/>
              <a:rect l="0" t="0" r="0" b="0"/>
              <a:pathLst>
                <a:path w="42115" h="315856">
                  <a:moveTo>
                    <a:pt x="0" y="0"/>
                  </a:moveTo>
                  <a:lnTo>
                    <a:pt x="0" y="57264"/>
                  </a:lnTo>
                  <a:lnTo>
                    <a:pt x="3119" y="109774"/>
                  </a:lnTo>
                  <a:lnTo>
                    <a:pt x="11453" y="166667"/>
                  </a:lnTo>
                  <a:lnTo>
                    <a:pt x="18211" y="217449"/>
                  </a:lnTo>
                  <a:lnTo>
                    <a:pt x="26084" y="270941"/>
                  </a:lnTo>
                  <a:lnTo>
                    <a:pt x="39194" y="313537"/>
                  </a:lnTo>
                  <a:lnTo>
                    <a:pt x="42114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1800373" y="5295835"/>
              <a:ext cx="31587" cy="10529"/>
            </a:xfrm>
            <a:custGeom>
              <a:avLst/>
              <a:gdLst/>
              <a:ahLst/>
              <a:cxnLst/>
              <a:rect l="0" t="0" r="0" b="0"/>
              <a:pathLst>
                <a:path w="31587" h="10529">
                  <a:moveTo>
                    <a:pt x="0" y="10528"/>
                  </a:moveTo>
                  <a:lnTo>
                    <a:pt x="3158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1989886" y="5445078"/>
              <a:ext cx="463255" cy="335068"/>
            </a:xfrm>
            <a:custGeom>
              <a:avLst/>
              <a:gdLst/>
              <a:ahLst/>
              <a:cxnLst/>
              <a:rect l="0" t="0" r="0" b="0"/>
              <a:pathLst>
                <a:path w="463255" h="335068">
                  <a:moveTo>
                    <a:pt x="0" y="113969"/>
                  </a:moveTo>
                  <a:lnTo>
                    <a:pt x="14654" y="176061"/>
                  </a:lnTo>
                  <a:lnTo>
                    <a:pt x="24749" y="225174"/>
                  </a:lnTo>
                  <a:lnTo>
                    <a:pt x="31405" y="286671"/>
                  </a:lnTo>
                  <a:lnTo>
                    <a:pt x="36575" y="311218"/>
                  </a:lnTo>
                  <a:lnTo>
                    <a:pt x="38421" y="314488"/>
                  </a:lnTo>
                  <a:lnTo>
                    <a:pt x="39652" y="311989"/>
                  </a:lnTo>
                  <a:lnTo>
                    <a:pt x="39850" y="296734"/>
                  </a:lnTo>
                  <a:lnTo>
                    <a:pt x="33565" y="245694"/>
                  </a:lnTo>
                  <a:lnTo>
                    <a:pt x="32172" y="196672"/>
                  </a:lnTo>
                  <a:lnTo>
                    <a:pt x="26112" y="133295"/>
                  </a:lnTo>
                  <a:lnTo>
                    <a:pt x="28144" y="89929"/>
                  </a:lnTo>
                  <a:lnTo>
                    <a:pt x="36295" y="67799"/>
                  </a:lnTo>
                  <a:lnTo>
                    <a:pt x="41744" y="58623"/>
                  </a:lnTo>
                  <a:lnTo>
                    <a:pt x="50056" y="53675"/>
                  </a:lnTo>
                  <a:lnTo>
                    <a:pt x="71770" y="51297"/>
                  </a:lnTo>
                  <a:lnTo>
                    <a:pt x="81772" y="54640"/>
                  </a:lnTo>
                  <a:lnTo>
                    <a:pt x="122047" y="89215"/>
                  </a:lnTo>
                  <a:lnTo>
                    <a:pt x="152610" y="142165"/>
                  </a:lnTo>
                  <a:lnTo>
                    <a:pt x="179364" y="195447"/>
                  </a:lnTo>
                  <a:lnTo>
                    <a:pt x="207963" y="258811"/>
                  </a:lnTo>
                  <a:lnTo>
                    <a:pt x="226604" y="312720"/>
                  </a:lnTo>
                  <a:lnTo>
                    <a:pt x="228279" y="310811"/>
                  </a:lnTo>
                  <a:lnTo>
                    <a:pt x="230965" y="268535"/>
                  </a:lnTo>
                  <a:lnTo>
                    <a:pt x="224261" y="217160"/>
                  </a:lnTo>
                  <a:lnTo>
                    <a:pt x="222036" y="164041"/>
                  </a:lnTo>
                  <a:lnTo>
                    <a:pt x="222546" y="113077"/>
                  </a:lnTo>
                  <a:lnTo>
                    <a:pt x="229486" y="60110"/>
                  </a:lnTo>
                  <a:lnTo>
                    <a:pt x="236793" y="10523"/>
                  </a:lnTo>
                  <a:lnTo>
                    <a:pt x="242090" y="4061"/>
                  </a:lnTo>
                  <a:lnTo>
                    <a:pt x="249131" y="923"/>
                  </a:lnTo>
                  <a:lnTo>
                    <a:pt x="257334" y="0"/>
                  </a:lnTo>
                  <a:lnTo>
                    <a:pt x="275808" y="8334"/>
                  </a:lnTo>
                  <a:lnTo>
                    <a:pt x="294547" y="24906"/>
                  </a:lnTo>
                  <a:lnTo>
                    <a:pt x="332907" y="81516"/>
                  </a:lnTo>
                  <a:lnTo>
                    <a:pt x="360099" y="134912"/>
                  </a:lnTo>
                  <a:lnTo>
                    <a:pt x="386466" y="188296"/>
                  </a:lnTo>
                  <a:lnTo>
                    <a:pt x="413034" y="239525"/>
                  </a:lnTo>
                  <a:lnTo>
                    <a:pt x="437000" y="293491"/>
                  </a:lnTo>
                  <a:lnTo>
                    <a:pt x="463254" y="3350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2482045" y="5426824"/>
              <a:ext cx="339593" cy="342794"/>
            </a:xfrm>
            <a:custGeom>
              <a:avLst/>
              <a:gdLst/>
              <a:ahLst/>
              <a:cxnLst/>
              <a:rect l="0" t="0" r="0" b="0"/>
              <a:pathLst>
                <a:path w="339593" h="342794">
                  <a:moveTo>
                    <a:pt x="118494" y="216451"/>
                  </a:moveTo>
                  <a:lnTo>
                    <a:pt x="147802" y="157834"/>
                  </a:lnTo>
                  <a:lnTo>
                    <a:pt x="156814" y="117455"/>
                  </a:lnTo>
                  <a:lnTo>
                    <a:pt x="159484" y="70265"/>
                  </a:lnTo>
                  <a:lnTo>
                    <a:pt x="153869" y="45805"/>
                  </a:lnTo>
                  <a:lnTo>
                    <a:pt x="142405" y="27134"/>
                  </a:lnTo>
                  <a:lnTo>
                    <a:pt x="125612" y="11037"/>
                  </a:lnTo>
                  <a:lnTo>
                    <a:pt x="103330" y="2324"/>
                  </a:lnTo>
                  <a:lnTo>
                    <a:pt x="90837" y="0"/>
                  </a:lnTo>
                  <a:lnTo>
                    <a:pt x="67598" y="3657"/>
                  </a:lnTo>
                  <a:lnTo>
                    <a:pt x="56487" y="7908"/>
                  </a:lnTo>
                  <a:lnTo>
                    <a:pt x="37903" y="25109"/>
                  </a:lnTo>
                  <a:lnTo>
                    <a:pt x="17406" y="61101"/>
                  </a:lnTo>
                  <a:lnTo>
                    <a:pt x="0" y="120774"/>
                  </a:lnTo>
                  <a:lnTo>
                    <a:pt x="66" y="160416"/>
                  </a:lnTo>
                  <a:lnTo>
                    <a:pt x="11739" y="220893"/>
                  </a:lnTo>
                  <a:lnTo>
                    <a:pt x="30061" y="263651"/>
                  </a:lnTo>
                  <a:lnTo>
                    <a:pt x="57197" y="297896"/>
                  </a:lnTo>
                  <a:lnTo>
                    <a:pt x="77213" y="315430"/>
                  </a:lnTo>
                  <a:lnTo>
                    <a:pt x="100927" y="324782"/>
                  </a:lnTo>
                  <a:lnTo>
                    <a:pt x="113801" y="327276"/>
                  </a:lnTo>
                  <a:lnTo>
                    <a:pt x="134346" y="323808"/>
                  </a:lnTo>
                  <a:lnTo>
                    <a:pt x="143100" y="319608"/>
                  </a:lnTo>
                  <a:lnTo>
                    <a:pt x="159066" y="302463"/>
                  </a:lnTo>
                  <a:lnTo>
                    <a:pt x="182790" y="258917"/>
                  </a:lnTo>
                  <a:lnTo>
                    <a:pt x="190336" y="206945"/>
                  </a:lnTo>
                  <a:lnTo>
                    <a:pt x="191827" y="144687"/>
                  </a:lnTo>
                  <a:lnTo>
                    <a:pt x="191949" y="130003"/>
                  </a:lnTo>
                  <a:lnTo>
                    <a:pt x="193200" y="124894"/>
                  </a:lnTo>
                  <a:lnTo>
                    <a:pt x="195204" y="126167"/>
                  </a:lnTo>
                  <a:lnTo>
                    <a:pt x="211307" y="182595"/>
                  </a:lnTo>
                  <a:lnTo>
                    <a:pt x="238430" y="245855"/>
                  </a:lnTo>
                  <a:lnTo>
                    <a:pt x="271647" y="303758"/>
                  </a:lnTo>
                  <a:lnTo>
                    <a:pt x="293594" y="334996"/>
                  </a:lnTo>
                  <a:lnTo>
                    <a:pt x="301908" y="339935"/>
                  </a:lnTo>
                  <a:lnTo>
                    <a:pt x="339592" y="3427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2863752" y="5409482"/>
              <a:ext cx="189514" cy="361781"/>
            </a:xfrm>
            <a:custGeom>
              <a:avLst/>
              <a:gdLst/>
              <a:ahLst/>
              <a:cxnLst/>
              <a:rect l="0" t="0" r="0" b="0"/>
              <a:pathLst>
                <a:path w="189514" h="361781">
                  <a:moveTo>
                    <a:pt x="0" y="75865"/>
                  </a:moveTo>
                  <a:lnTo>
                    <a:pt x="25194" y="136976"/>
                  </a:lnTo>
                  <a:lnTo>
                    <a:pt x="50833" y="196997"/>
                  </a:lnTo>
                  <a:lnTo>
                    <a:pt x="72999" y="254164"/>
                  </a:lnTo>
                  <a:lnTo>
                    <a:pt x="81577" y="274432"/>
                  </a:lnTo>
                  <a:lnTo>
                    <a:pt x="119706" y="336734"/>
                  </a:lnTo>
                  <a:lnTo>
                    <a:pt x="135814" y="361780"/>
                  </a:lnTo>
                  <a:lnTo>
                    <a:pt x="117906" y="299660"/>
                  </a:lnTo>
                  <a:lnTo>
                    <a:pt x="96903" y="239178"/>
                  </a:lnTo>
                  <a:lnTo>
                    <a:pt x="77491" y="179520"/>
                  </a:lnTo>
                  <a:lnTo>
                    <a:pt x="66346" y="119390"/>
                  </a:lnTo>
                  <a:lnTo>
                    <a:pt x="69387" y="56517"/>
                  </a:lnTo>
                  <a:lnTo>
                    <a:pt x="78022" y="31781"/>
                  </a:lnTo>
                  <a:lnTo>
                    <a:pt x="83600" y="21909"/>
                  </a:lnTo>
                  <a:lnTo>
                    <a:pt x="105395" y="7821"/>
                  </a:lnTo>
                  <a:lnTo>
                    <a:pt x="133410" y="0"/>
                  </a:lnTo>
                  <a:lnTo>
                    <a:pt x="189513" y="21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3158549" y="5453762"/>
              <a:ext cx="200043" cy="270826"/>
            </a:xfrm>
            <a:custGeom>
              <a:avLst/>
              <a:gdLst/>
              <a:ahLst/>
              <a:cxnLst/>
              <a:rect l="0" t="0" r="0" b="0"/>
              <a:pathLst>
                <a:path w="200043" h="270826">
                  <a:moveTo>
                    <a:pt x="0" y="0"/>
                  </a:moveTo>
                  <a:lnTo>
                    <a:pt x="14655" y="58617"/>
                  </a:lnTo>
                  <a:lnTo>
                    <a:pt x="36604" y="110451"/>
                  </a:lnTo>
                  <a:lnTo>
                    <a:pt x="70389" y="164428"/>
                  </a:lnTo>
                  <a:lnTo>
                    <a:pt x="105542" y="217010"/>
                  </a:lnTo>
                  <a:lnTo>
                    <a:pt x="139348" y="259285"/>
                  </a:lnTo>
                  <a:lnTo>
                    <a:pt x="149051" y="267613"/>
                  </a:lnTo>
                  <a:lnTo>
                    <a:pt x="159029" y="270825"/>
                  </a:lnTo>
                  <a:lnTo>
                    <a:pt x="200042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3358636" y="5390591"/>
              <a:ext cx="10484" cy="610654"/>
            </a:xfrm>
            <a:custGeom>
              <a:avLst/>
              <a:gdLst/>
              <a:ahLst/>
              <a:cxnLst/>
              <a:rect l="0" t="0" r="0" b="0"/>
              <a:pathLst>
                <a:path w="10484" h="610654">
                  <a:moveTo>
                    <a:pt x="10483" y="0"/>
                  </a:moveTo>
                  <a:lnTo>
                    <a:pt x="4894" y="16767"/>
                  </a:lnTo>
                  <a:lnTo>
                    <a:pt x="8166" y="64620"/>
                  </a:lnTo>
                  <a:lnTo>
                    <a:pt x="9796" y="120532"/>
                  </a:lnTo>
                  <a:lnTo>
                    <a:pt x="10178" y="165094"/>
                  </a:lnTo>
                  <a:lnTo>
                    <a:pt x="7228" y="212195"/>
                  </a:lnTo>
                  <a:lnTo>
                    <a:pt x="4357" y="258086"/>
                  </a:lnTo>
                  <a:lnTo>
                    <a:pt x="6978" y="315636"/>
                  </a:lnTo>
                  <a:lnTo>
                    <a:pt x="1689" y="377596"/>
                  </a:lnTo>
                  <a:lnTo>
                    <a:pt x="469" y="430075"/>
                  </a:lnTo>
                  <a:lnTo>
                    <a:pt x="107" y="491247"/>
                  </a:lnTo>
                  <a:lnTo>
                    <a:pt x="0" y="543298"/>
                  </a:lnTo>
                  <a:lnTo>
                    <a:pt x="3088" y="582117"/>
                  </a:lnTo>
                  <a:lnTo>
                    <a:pt x="10483" y="6106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3672782" y="5393789"/>
              <a:ext cx="260483" cy="378312"/>
            </a:xfrm>
            <a:custGeom>
              <a:avLst/>
              <a:gdLst/>
              <a:ahLst/>
              <a:cxnLst/>
              <a:rect l="0" t="0" r="0" b="0"/>
              <a:pathLst>
                <a:path w="260483" h="378312">
                  <a:moveTo>
                    <a:pt x="180648" y="49444"/>
                  </a:moveTo>
                  <a:lnTo>
                    <a:pt x="180648" y="27087"/>
                  </a:lnTo>
                  <a:lnTo>
                    <a:pt x="175969" y="19332"/>
                  </a:lnTo>
                  <a:lnTo>
                    <a:pt x="158292" y="7595"/>
                  </a:lnTo>
                  <a:lnTo>
                    <a:pt x="116442" y="0"/>
                  </a:lnTo>
                  <a:lnTo>
                    <a:pt x="78176" y="3339"/>
                  </a:lnTo>
                  <a:lnTo>
                    <a:pt x="44611" y="17326"/>
                  </a:lnTo>
                  <a:lnTo>
                    <a:pt x="18028" y="36288"/>
                  </a:lnTo>
                  <a:lnTo>
                    <a:pt x="923" y="62314"/>
                  </a:lnTo>
                  <a:lnTo>
                    <a:pt x="0" y="70892"/>
                  </a:lnTo>
                  <a:lnTo>
                    <a:pt x="5214" y="86663"/>
                  </a:lnTo>
                  <a:lnTo>
                    <a:pt x="21569" y="101471"/>
                  </a:lnTo>
                  <a:lnTo>
                    <a:pt x="64607" y="124452"/>
                  </a:lnTo>
                  <a:lnTo>
                    <a:pt x="122545" y="142596"/>
                  </a:lnTo>
                  <a:lnTo>
                    <a:pt x="177143" y="174430"/>
                  </a:lnTo>
                  <a:lnTo>
                    <a:pt x="222070" y="209183"/>
                  </a:lnTo>
                  <a:lnTo>
                    <a:pt x="248553" y="239494"/>
                  </a:lnTo>
                  <a:lnTo>
                    <a:pt x="257622" y="263373"/>
                  </a:lnTo>
                  <a:lnTo>
                    <a:pt x="260482" y="288413"/>
                  </a:lnTo>
                  <a:lnTo>
                    <a:pt x="257854" y="311241"/>
                  </a:lnTo>
                  <a:lnTo>
                    <a:pt x="244208" y="343822"/>
                  </a:lnTo>
                  <a:lnTo>
                    <a:pt x="225665" y="358873"/>
                  </a:lnTo>
                  <a:lnTo>
                    <a:pt x="175632" y="378068"/>
                  </a:lnTo>
                  <a:lnTo>
                    <a:pt x="134578" y="378311"/>
                  </a:lnTo>
                  <a:lnTo>
                    <a:pt x="98368" y="365385"/>
                  </a:lnTo>
                  <a:lnTo>
                    <a:pt x="65412" y="341148"/>
                  </a:lnTo>
                  <a:lnTo>
                    <a:pt x="22721" y="2810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4005300" y="5416585"/>
              <a:ext cx="244526" cy="349619"/>
            </a:xfrm>
            <a:custGeom>
              <a:avLst/>
              <a:gdLst/>
              <a:ahLst/>
              <a:cxnLst/>
              <a:rect l="0" t="0" r="0" b="0"/>
              <a:pathLst>
                <a:path w="244526" h="349619">
                  <a:moveTo>
                    <a:pt x="48172" y="16120"/>
                  </a:moveTo>
                  <a:lnTo>
                    <a:pt x="30213" y="71165"/>
                  </a:lnTo>
                  <a:lnTo>
                    <a:pt x="13023" y="130633"/>
                  </a:lnTo>
                  <a:lnTo>
                    <a:pt x="7434" y="182196"/>
                  </a:lnTo>
                  <a:lnTo>
                    <a:pt x="6330" y="237442"/>
                  </a:lnTo>
                  <a:lnTo>
                    <a:pt x="8518" y="264224"/>
                  </a:lnTo>
                  <a:lnTo>
                    <a:pt x="35382" y="320843"/>
                  </a:lnTo>
                  <a:lnTo>
                    <a:pt x="51846" y="335996"/>
                  </a:lnTo>
                  <a:lnTo>
                    <a:pt x="72031" y="345461"/>
                  </a:lnTo>
                  <a:lnTo>
                    <a:pt x="109703" y="349618"/>
                  </a:lnTo>
                  <a:lnTo>
                    <a:pt x="136740" y="346446"/>
                  </a:lnTo>
                  <a:lnTo>
                    <a:pt x="161235" y="334897"/>
                  </a:lnTo>
                  <a:lnTo>
                    <a:pt x="194756" y="305545"/>
                  </a:lnTo>
                  <a:lnTo>
                    <a:pt x="220676" y="270331"/>
                  </a:lnTo>
                  <a:lnTo>
                    <a:pt x="235764" y="228312"/>
                  </a:lnTo>
                  <a:lnTo>
                    <a:pt x="244525" y="174528"/>
                  </a:lnTo>
                  <a:lnTo>
                    <a:pt x="244001" y="127786"/>
                  </a:lnTo>
                  <a:lnTo>
                    <a:pt x="236982" y="102014"/>
                  </a:lnTo>
                  <a:lnTo>
                    <a:pt x="203881" y="50461"/>
                  </a:lnTo>
                  <a:lnTo>
                    <a:pt x="182886" y="29043"/>
                  </a:lnTo>
                  <a:lnTo>
                    <a:pt x="157958" y="11725"/>
                  </a:lnTo>
                  <a:lnTo>
                    <a:pt x="117616" y="0"/>
                  </a:lnTo>
                  <a:lnTo>
                    <a:pt x="89954" y="3496"/>
                  </a:lnTo>
                  <a:lnTo>
                    <a:pt x="39657" y="24805"/>
                  </a:lnTo>
                  <a:lnTo>
                    <a:pt x="12244" y="50279"/>
                  </a:lnTo>
                  <a:lnTo>
                    <a:pt x="2958" y="73026"/>
                  </a:lnTo>
                  <a:lnTo>
                    <a:pt x="0" y="99903"/>
                  </a:lnTo>
                  <a:lnTo>
                    <a:pt x="4515" y="149219"/>
                  </a:lnTo>
                  <a:lnTo>
                    <a:pt x="6058" y="1635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4295627" y="5401120"/>
              <a:ext cx="389555" cy="400083"/>
            </a:xfrm>
            <a:custGeom>
              <a:avLst/>
              <a:gdLst/>
              <a:ahLst/>
              <a:cxnLst/>
              <a:rect l="0" t="0" r="0" b="0"/>
              <a:pathLst>
                <a:path w="389555" h="400083">
                  <a:moveTo>
                    <a:pt x="0" y="0"/>
                  </a:moveTo>
                  <a:lnTo>
                    <a:pt x="9065" y="58616"/>
                  </a:lnTo>
                  <a:lnTo>
                    <a:pt x="21789" y="121453"/>
                  </a:lnTo>
                  <a:lnTo>
                    <a:pt x="35240" y="175938"/>
                  </a:lnTo>
                  <a:lnTo>
                    <a:pt x="57567" y="237307"/>
                  </a:lnTo>
                  <a:lnTo>
                    <a:pt x="84508" y="299516"/>
                  </a:lnTo>
                  <a:lnTo>
                    <a:pt x="99560" y="322631"/>
                  </a:lnTo>
                  <a:lnTo>
                    <a:pt x="117949" y="340703"/>
                  </a:lnTo>
                  <a:lnTo>
                    <a:pt x="128935" y="345288"/>
                  </a:lnTo>
                  <a:lnTo>
                    <a:pt x="153621" y="347264"/>
                  </a:lnTo>
                  <a:lnTo>
                    <a:pt x="164415" y="342643"/>
                  </a:lnTo>
                  <a:lnTo>
                    <a:pt x="182648" y="325031"/>
                  </a:lnTo>
                  <a:lnTo>
                    <a:pt x="209203" y="265229"/>
                  </a:lnTo>
                  <a:lnTo>
                    <a:pt x="226768" y="208495"/>
                  </a:lnTo>
                  <a:lnTo>
                    <a:pt x="230667" y="145602"/>
                  </a:lnTo>
                  <a:lnTo>
                    <a:pt x="231437" y="82443"/>
                  </a:lnTo>
                  <a:lnTo>
                    <a:pt x="231501" y="78358"/>
                  </a:lnTo>
                  <a:lnTo>
                    <a:pt x="240021" y="134602"/>
                  </a:lnTo>
                  <a:lnTo>
                    <a:pt x="256375" y="189214"/>
                  </a:lnTo>
                  <a:lnTo>
                    <a:pt x="286331" y="252657"/>
                  </a:lnTo>
                  <a:lnTo>
                    <a:pt x="308255" y="302203"/>
                  </a:lnTo>
                  <a:lnTo>
                    <a:pt x="347697" y="363832"/>
                  </a:lnTo>
                  <a:lnTo>
                    <a:pt x="368574" y="385052"/>
                  </a:lnTo>
                  <a:lnTo>
                    <a:pt x="389554" y="4000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4695710" y="5390591"/>
              <a:ext cx="147400" cy="367544"/>
            </a:xfrm>
            <a:custGeom>
              <a:avLst/>
              <a:gdLst/>
              <a:ahLst/>
              <a:cxnLst/>
              <a:rect l="0" t="0" r="0" b="0"/>
              <a:pathLst>
                <a:path w="147400" h="367544">
                  <a:moveTo>
                    <a:pt x="0" y="52642"/>
                  </a:moveTo>
                  <a:lnTo>
                    <a:pt x="22905" y="109906"/>
                  </a:lnTo>
                  <a:lnTo>
                    <a:pt x="49498" y="165209"/>
                  </a:lnTo>
                  <a:lnTo>
                    <a:pt x="72823" y="220671"/>
                  </a:lnTo>
                  <a:lnTo>
                    <a:pt x="98367" y="273685"/>
                  </a:lnTo>
                  <a:lnTo>
                    <a:pt x="118874" y="326376"/>
                  </a:lnTo>
                  <a:lnTo>
                    <a:pt x="135308" y="363556"/>
                  </a:lnTo>
                  <a:lnTo>
                    <a:pt x="138168" y="367543"/>
                  </a:lnTo>
                  <a:lnTo>
                    <a:pt x="138905" y="365521"/>
                  </a:lnTo>
                  <a:lnTo>
                    <a:pt x="122335" y="304536"/>
                  </a:lnTo>
                  <a:lnTo>
                    <a:pt x="101731" y="242086"/>
                  </a:lnTo>
                  <a:lnTo>
                    <a:pt x="84222" y="183265"/>
                  </a:lnTo>
                  <a:lnTo>
                    <a:pt x="76817" y="135019"/>
                  </a:lnTo>
                  <a:lnTo>
                    <a:pt x="79904" y="71904"/>
                  </a:lnTo>
                  <a:lnTo>
                    <a:pt x="88545" y="49115"/>
                  </a:lnTo>
                  <a:lnTo>
                    <a:pt x="94125" y="39762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4949390" y="5391819"/>
              <a:ext cx="230632" cy="356742"/>
            </a:xfrm>
            <a:custGeom>
              <a:avLst/>
              <a:gdLst/>
              <a:ahLst/>
              <a:cxnLst/>
              <a:rect l="0" t="0" r="0" b="0"/>
              <a:pathLst>
                <a:path w="230632" h="356742">
                  <a:moveTo>
                    <a:pt x="230631" y="40886"/>
                  </a:moveTo>
                  <a:lnTo>
                    <a:pt x="204244" y="18009"/>
                  </a:lnTo>
                  <a:lnTo>
                    <a:pt x="168350" y="4992"/>
                  </a:lnTo>
                  <a:lnTo>
                    <a:pt x="114300" y="0"/>
                  </a:lnTo>
                  <a:lnTo>
                    <a:pt x="87681" y="1658"/>
                  </a:lnTo>
                  <a:lnTo>
                    <a:pt x="64152" y="10193"/>
                  </a:lnTo>
                  <a:lnTo>
                    <a:pt x="31175" y="39330"/>
                  </a:lnTo>
                  <a:lnTo>
                    <a:pt x="10356" y="77600"/>
                  </a:lnTo>
                  <a:lnTo>
                    <a:pt x="2367" y="124164"/>
                  </a:lnTo>
                  <a:lnTo>
                    <a:pt x="0" y="180594"/>
                  </a:lnTo>
                  <a:lnTo>
                    <a:pt x="5685" y="208653"/>
                  </a:lnTo>
                  <a:lnTo>
                    <a:pt x="36148" y="270299"/>
                  </a:lnTo>
                  <a:lnTo>
                    <a:pt x="73801" y="319172"/>
                  </a:lnTo>
                  <a:lnTo>
                    <a:pt x="95418" y="335364"/>
                  </a:lnTo>
                  <a:lnTo>
                    <a:pt x="132726" y="349887"/>
                  </a:lnTo>
                  <a:lnTo>
                    <a:pt x="177988" y="3567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5264248" y="5421824"/>
              <a:ext cx="222777" cy="358322"/>
            </a:xfrm>
            <a:custGeom>
              <a:avLst/>
              <a:gdLst/>
              <a:ahLst/>
              <a:cxnLst/>
              <a:rect l="0" t="0" r="0" b="0"/>
              <a:pathLst>
                <a:path w="222777" h="358322">
                  <a:moveTo>
                    <a:pt x="0" y="116166"/>
                  </a:moveTo>
                  <a:lnTo>
                    <a:pt x="54145" y="116166"/>
                  </a:lnTo>
                  <a:lnTo>
                    <a:pt x="109092" y="116166"/>
                  </a:lnTo>
                  <a:lnTo>
                    <a:pt x="167571" y="104713"/>
                  </a:lnTo>
                  <a:lnTo>
                    <a:pt x="187950" y="97038"/>
                  </a:lnTo>
                  <a:lnTo>
                    <a:pt x="204806" y="85827"/>
                  </a:lnTo>
                  <a:lnTo>
                    <a:pt x="216977" y="69927"/>
                  </a:lnTo>
                  <a:lnTo>
                    <a:pt x="221861" y="60774"/>
                  </a:lnTo>
                  <a:lnTo>
                    <a:pt x="222776" y="51162"/>
                  </a:lnTo>
                  <a:lnTo>
                    <a:pt x="217555" y="31123"/>
                  </a:lnTo>
                  <a:lnTo>
                    <a:pt x="201196" y="13638"/>
                  </a:lnTo>
                  <a:lnTo>
                    <a:pt x="190283" y="5700"/>
                  </a:lnTo>
                  <a:lnTo>
                    <a:pt x="168798" y="0"/>
                  </a:lnTo>
                  <a:lnTo>
                    <a:pt x="120821" y="5872"/>
                  </a:lnTo>
                  <a:lnTo>
                    <a:pt x="96983" y="18013"/>
                  </a:lnTo>
                  <a:lnTo>
                    <a:pt x="50813" y="57227"/>
                  </a:lnTo>
                  <a:lnTo>
                    <a:pt x="24509" y="95945"/>
                  </a:lnTo>
                  <a:lnTo>
                    <a:pt x="16742" y="118877"/>
                  </a:lnTo>
                  <a:lnTo>
                    <a:pt x="13540" y="164673"/>
                  </a:lnTo>
                  <a:lnTo>
                    <a:pt x="20650" y="214116"/>
                  </a:lnTo>
                  <a:lnTo>
                    <a:pt x="43420" y="273338"/>
                  </a:lnTo>
                  <a:lnTo>
                    <a:pt x="69797" y="315984"/>
                  </a:lnTo>
                  <a:lnTo>
                    <a:pt x="105285" y="358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5506404" y="5822259"/>
              <a:ext cx="94758" cy="221100"/>
            </a:xfrm>
            <a:custGeom>
              <a:avLst/>
              <a:gdLst/>
              <a:ahLst/>
              <a:cxnLst/>
              <a:rect l="0" t="0" r="0" b="0"/>
              <a:pathLst>
                <a:path w="94758" h="221100">
                  <a:moveTo>
                    <a:pt x="94757" y="0"/>
                  </a:moveTo>
                  <a:lnTo>
                    <a:pt x="94757" y="58617"/>
                  </a:lnTo>
                  <a:lnTo>
                    <a:pt x="85182" y="112791"/>
                  </a:lnTo>
                  <a:lnTo>
                    <a:pt x="65093" y="165433"/>
                  </a:lnTo>
                  <a:lnTo>
                    <a:pt x="54667" y="186999"/>
                  </a:lnTo>
                  <a:lnTo>
                    <a:pt x="38335" y="204384"/>
                  </a:lnTo>
                  <a:lnTo>
                    <a:pt x="22497" y="213669"/>
                  </a:lnTo>
                  <a:lnTo>
                    <a:pt x="0" y="221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5792360" y="5332359"/>
              <a:ext cx="323928" cy="453836"/>
            </a:xfrm>
            <a:custGeom>
              <a:avLst/>
              <a:gdLst/>
              <a:ahLst/>
              <a:cxnLst/>
              <a:rect l="0" t="0" r="0" b="0"/>
              <a:pathLst>
                <a:path w="323928" h="453836">
                  <a:moveTo>
                    <a:pt x="198355" y="5589"/>
                  </a:moveTo>
                  <a:lnTo>
                    <a:pt x="181587" y="0"/>
                  </a:lnTo>
                  <a:lnTo>
                    <a:pt x="163997" y="376"/>
                  </a:lnTo>
                  <a:lnTo>
                    <a:pt x="131243" y="10284"/>
                  </a:lnTo>
                  <a:lnTo>
                    <a:pt x="98141" y="28037"/>
                  </a:lnTo>
                  <a:lnTo>
                    <a:pt x="80116" y="44812"/>
                  </a:lnTo>
                  <a:lnTo>
                    <a:pt x="46188" y="97001"/>
                  </a:lnTo>
                  <a:lnTo>
                    <a:pt x="16403" y="152548"/>
                  </a:lnTo>
                  <a:lnTo>
                    <a:pt x="4194" y="187953"/>
                  </a:lnTo>
                  <a:lnTo>
                    <a:pt x="56" y="240168"/>
                  </a:lnTo>
                  <a:lnTo>
                    <a:pt x="0" y="290863"/>
                  </a:lnTo>
                  <a:lnTo>
                    <a:pt x="8042" y="329151"/>
                  </a:lnTo>
                  <a:lnTo>
                    <a:pt x="43326" y="389833"/>
                  </a:lnTo>
                  <a:lnTo>
                    <a:pt x="67283" y="419567"/>
                  </a:lnTo>
                  <a:lnTo>
                    <a:pt x="105967" y="443194"/>
                  </a:lnTo>
                  <a:lnTo>
                    <a:pt x="154474" y="453835"/>
                  </a:lnTo>
                  <a:lnTo>
                    <a:pt x="205890" y="445809"/>
                  </a:lnTo>
                  <a:lnTo>
                    <a:pt x="241402" y="428613"/>
                  </a:lnTo>
                  <a:lnTo>
                    <a:pt x="272331" y="397522"/>
                  </a:lnTo>
                  <a:lnTo>
                    <a:pt x="304948" y="342814"/>
                  </a:lnTo>
                  <a:lnTo>
                    <a:pt x="311531" y="332182"/>
                  </a:lnTo>
                  <a:lnTo>
                    <a:pt x="320796" y="283682"/>
                  </a:lnTo>
                  <a:lnTo>
                    <a:pt x="323927" y="221222"/>
                  </a:lnTo>
                  <a:lnTo>
                    <a:pt x="321426" y="166943"/>
                  </a:lnTo>
                  <a:lnTo>
                    <a:pt x="310013" y="122079"/>
                  </a:lnTo>
                  <a:lnTo>
                    <a:pt x="273240" y="63636"/>
                  </a:lnTo>
                  <a:lnTo>
                    <a:pt x="238624" y="31223"/>
                  </a:lnTo>
                  <a:lnTo>
                    <a:pt x="208337" y="15004"/>
                  </a:lnTo>
                  <a:lnTo>
                    <a:pt x="187584" y="12893"/>
                  </a:lnTo>
                  <a:lnTo>
                    <a:pt x="177136" y="13968"/>
                  </a:lnTo>
                  <a:lnTo>
                    <a:pt x="156169" y="24521"/>
                  </a:lnTo>
                  <a:lnTo>
                    <a:pt x="137492" y="40910"/>
                  </a:lnTo>
                  <a:lnTo>
                    <a:pt x="125292" y="59892"/>
                  </a:lnTo>
                  <a:lnTo>
                    <a:pt x="116332" y="106740"/>
                  </a:lnTo>
                  <a:lnTo>
                    <a:pt x="114127" y="1424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6169699" y="5295835"/>
              <a:ext cx="63172" cy="463254"/>
            </a:xfrm>
            <a:custGeom>
              <a:avLst/>
              <a:gdLst/>
              <a:ahLst/>
              <a:cxnLst/>
              <a:rect l="0" t="0" r="0" b="0"/>
              <a:pathLst>
                <a:path w="63172" h="463254">
                  <a:moveTo>
                    <a:pt x="0" y="0"/>
                  </a:moveTo>
                  <a:lnTo>
                    <a:pt x="3120" y="54144"/>
                  </a:lnTo>
                  <a:lnTo>
                    <a:pt x="11453" y="101440"/>
                  </a:lnTo>
                  <a:lnTo>
                    <a:pt x="21331" y="159908"/>
                  </a:lnTo>
                  <a:lnTo>
                    <a:pt x="28547" y="221685"/>
                  </a:lnTo>
                  <a:lnTo>
                    <a:pt x="33805" y="275084"/>
                  </a:lnTo>
                  <a:lnTo>
                    <a:pt x="46062" y="335747"/>
                  </a:lnTo>
                  <a:lnTo>
                    <a:pt x="52513" y="394480"/>
                  </a:lnTo>
                  <a:lnTo>
                    <a:pt x="60719" y="437970"/>
                  </a:lnTo>
                  <a:lnTo>
                    <a:pt x="63171" y="4632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6380269" y="5422176"/>
              <a:ext cx="52644" cy="42115"/>
            </a:xfrm>
            <a:custGeom>
              <a:avLst/>
              <a:gdLst/>
              <a:ahLst/>
              <a:cxnLst/>
              <a:rect l="0" t="0" r="0" b="0"/>
              <a:pathLst>
                <a:path w="52644" h="42115">
                  <a:moveTo>
                    <a:pt x="52643" y="42114"/>
                  </a:moveTo>
                  <a:lnTo>
                    <a:pt x="47053" y="25347"/>
                  </a:lnTo>
                  <a:lnTo>
                    <a:pt x="34951" y="13995"/>
                  </a:lnTo>
                  <a:lnTo>
                    <a:pt x="14646" y="414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6328831" y="5453180"/>
              <a:ext cx="211546" cy="329621"/>
            </a:xfrm>
            <a:custGeom>
              <a:avLst/>
              <a:gdLst/>
              <a:ahLst/>
              <a:cxnLst/>
              <a:rect l="0" t="0" r="0" b="0"/>
              <a:pathLst>
                <a:path w="211546" h="329621">
                  <a:moveTo>
                    <a:pt x="135666" y="21639"/>
                  </a:moveTo>
                  <a:lnTo>
                    <a:pt x="118898" y="10461"/>
                  </a:lnTo>
                  <a:lnTo>
                    <a:pt x="101308" y="8092"/>
                  </a:lnTo>
                  <a:lnTo>
                    <a:pt x="91703" y="9098"/>
                  </a:lnTo>
                  <a:lnTo>
                    <a:pt x="74793" y="16455"/>
                  </a:lnTo>
                  <a:lnTo>
                    <a:pt x="44873" y="40242"/>
                  </a:lnTo>
                  <a:lnTo>
                    <a:pt x="17603" y="83112"/>
                  </a:lnTo>
                  <a:lnTo>
                    <a:pt x="4889" y="118232"/>
                  </a:lnTo>
                  <a:lnTo>
                    <a:pt x="0" y="178196"/>
                  </a:lnTo>
                  <a:lnTo>
                    <a:pt x="1671" y="207033"/>
                  </a:lnTo>
                  <a:lnTo>
                    <a:pt x="21807" y="260555"/>
                  </a:lnTo>
                  <a:lnTo>
                    <a:pt x="48315" y="299679"/>
                  </a:lnTo>
                  <a:lnTo>
                    <a:pt x="74689" y="317061"/>
                  </a:lnTo>
                  <a:lnTo>
                    <a:pt x="110320" y="329620"/>
                  </a:lnTo>
                  <a:lnTo>
                    <a:pt x="133760" y="327755"/>
                  </a:lnTo>
                  <a:lnTo>
                    <a:pt x="144924" y="323982"/>
                  </a:lnTo>
                  <a:lnTo>
                    <a:pt x="163568" y="310432"/>
                  </a:lnTo>
                  <a:lnTo>
                    <a:pt x="187218" y="279953"/>
                  </a:lnTo>
                  <a:lnTo>
                    <a:pt x="210581" y="227732"/>
                  </a:lnTo>
                  <a:lnTo>
                    <a:pt x="211545" y="180709"/>
                  </a:lnTo>
                  <a:lnTo>
                    <a:pt x="210012" y="129732"/>
                  </a:lnTo>
                  <a:lnTo>
                    <a:pt x="198378" y="83172"/>
                  </a:lnTo>
                  <a:lnTo>
                    <a:pt x="173487" y="35094"/>
                  </a:lnTo>
                  <a:lnTo>
                    <a:pt x="159884" y="17480"/>
                  </a:lnTo>
                  <a:lnTo>
                    <a:pt x="139801" y="4972"/>
                  </a:lnTo>
                  <a:lnTo>
                    <a:pt x="127894" y="0"/>
                  </a:lnTo>
                  <a:lnTo>
                    <a:pt x="102186" y="713"/>
                  </a:lnTo>
                  <a:lnTo>
                    <a:pt x="70764" y="11149"/>
                  </a:lnTo>
                  <a:lnTo>
                    <a:pt x="51438" y="216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6586322" y="5436131"/>
              <a:ext cx="267731" cy="315458"/>
            </a:xfrm>
            <a:custGeom>
              <a:avLst/>
              <a:gdLst/>
              <a:ahLst/>
              <a:cxnLst/>
              <a:rect l="0" t="0" r="0" b="0"/>
              <a:pathLst>
                <a:path w="267731" h="315458">
                  <a:moveTo>
                    <a:pt x="183502" y="143973"/>
                  </a:moveTo>
                  <a:lnTo>
                    <a:pt x="207221" y="100011"/>
                  </a:lnTo>
                  <a:lnTo>
                    <a:pt x="208472" y="76861"/>
                  </a:lnTo>
                  <a:lnTo>
                    <a:pt x="199743" y="29461"/>
                  </a:lnTo>
                  <a:lnTo>
                    <a:pt x="194329" y="20838"/>
                  </a:lnTo>
                  <a:lnTo>
                    <a:pt x="178956" y="8138"/>
                  </a:lnTo>
                  <a:lnTo>
                    <a:pt x="139391" y="0"/>
                  </a:lnTo>
                  <a:lnTo>
                    <a:pt x="113595" y="4336"/>
                  </a:lnTo>
                  <a:lnTo>
                    <a:pt x="90430" y="15232"/>
                  </a:lnTo>
                  <a:lnTo>
                    <a:pt x="41914" y="55226"/>
                  </a:lnTo>
                  <a:lnTo>
                    <a:pt x="24827" y="88172"/>
                  </a:lnTo>
                  <a:lnTo>
                    <a:pt x="4882" y="146676"/>
                  </a:lnTo>
                  <a:lnTo>
                    <a:pt x="0" y="172081"/>
                  </a:lnTo>
                  <a:lnTo>
                    <a:pt x="9281" y="233332"/>
                  </a:lnTo>
                  <a:lnTo>
                    <a:pt x="24516" y="268715"/>
                  </a:lnTo>
                  <a:lnTo>
                    <a:pt x="43848" y="295837"/>
                  </a:lnTo>
                  <a:lnTo>
                    <a:pt x="69983" y="313102"/>
                  </a:lnTo>
                  <a:lnTo>
                    <a:pt x="92885" y="315457"/>
                  </a:lnTo>
                  <a:lnTo>
                    <a:pt x="116322" y="311435"/>
                  </a:lnTo>
                  <a:lnTo>
                    <a:pt x="134537" y="301849"/>
                  </a:lnTo>
                  <a:lnTo>
                    <a:pt x="157945" y="272119"/>
                  </a:lnTo>
                  <a:lnTo>
                    <a:pt x="185646" y="218982"/>
                  </a:lnTo>
                  <a:lnTo>
                    <a:pt x="200476" y="156493"/>
                  </a:lnTo>
                  <a:lnTo>
                    <a:pt x="202744" y="137839"/>
                  </a:lnTo>
                  <a:lnTo>
                    <a:pt x="215905" y="200403"/>
                  </a:lnTo>
                  <a:lnTo>
                    <a:pt x="228978" y="236732"/>
                  </a:lnTo>
                  <a:lnTo>
                    <a:pt x="261786" y="292366"/>
                  </a:lnTo>
                  <a:lnTo>
                    <a:pt x="267730" y="301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6878010" y="5500103"/>
              <a:ext cx="176084" cy="251392"/>
            </a:xfrm>
            <a:custGeom>
              <a:avLst/>
              <a:gdLst/>
              <a:ahLst/>
              <a:cxnLst/>
              <a:rect l="0" t="0" r="0" b="0"/>
              <a:pathLst>
                <a:path w="176084" h="251392">
                  <a:moveTo>
                    <a:pt x="155027" y="48415"/>
                  </a:moveTo>
                  <a:lnTo>
                    <a:pt x="116653" y="10042"/>
                  </a:lnTo>
                  <a:lnTo>
                    <a:pt x="96247" y="2115"/>
                  </a:lnTo>
                  <a:lnTo>
                    <a:pt x="84255" y="0"/>
                  </a:lnTo>
                  <a:lnTo>
                    <a:pt x="61571" y="3891"/>
                  </a:lnTo>
                  <a:lnTo>
                    <a:pt x="40961" y="14589"/>
                  </a:lnTo>
                  <a:lnTo>
                    <a:pt x="24002" y="31042"/>
                  </a:lnTo>
                  <a:lnTo>
                    <a:pt x="6890" y="60035"/>
                  </a:lnTo>
                  <a:lnTo>
                    <a:pt x="0" y="96442"/>
                  </a:lnTo>
                  <a:lnTo>
                    <a:pt x="3548" y="136865"/>
                  </a:lnTo>
                  <a:lnTo>
                    <a:pt x="12053" y="158306"/>
                  </a:lnTo>
                  <a:lnTo>
                    <a:pt x="44475" y="213015"/>
                  </a:lnTo>
                  <a:lnTo>
                    <a:pt x="72358" y="238086"/>
                  </a:lnTo>
                  <a:lnTo>
                    <a:pt x="92548" y="248917"/>
                  </a:lnTo>
                  <a:lnTo>
                    <a:pt x="113221" y="251391"/>
                  </a:lnTo>
                  <a:lnTo>
                    <a:pt x="123646" y="250413"/>
                  </a:lnTo>
                  <a:lnTo>
                    <a:pt x="144589" y="239968"/>
                  </a:lnTo>
                  <a:lnTo>
                    <a:pt x="176083" y="2168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7025435" y="5337299"/>
              <a:ext cx="81302" cy="463904"/>
            </a:xfrm>
            <a:custGeom>
              <a:avLst/>
              <a:gdLst/>
              <a:ahLst/>
              <a:cxnLst/>
              <a:rect l="0" t="0" r="0" b="0"/>
              <a:pathLst>
                <a:path w="81302" h="463904">
                  <a:moveTo>
                    <a:pt x="18130" y="11178"/>
                  </a:moveTo>
                  <a:lnTo>
                    <a:pt x="6951" y="0"/>
                  </a:lnTo>
                  <a:lnTo>
                    <a:pt x="3658" y="3726"/>
                  </a:lnTo>
                  <a:lnTo>
                    <a:pt x="0" y="26583"/>
                  </a:lnTo>
                  <a:lnTo>
                    <a:pt x="3529" y="73324"/>
                  </a:lnTo>
                  <a:lnTo>
                    <a:pt x="11984" y="135397"/>
                  </a:lnTo>
                  <a:lnTo>
                    <a:pt x="18518" y="181810"/>
                  </a:lnTo>
                  <a:lnTo>
                    <a:pt x="28773" y="241500"/>
                  </a:lnTo>
                  <a:lnTo>
                    <a:pt x="39221" y="290771"/>
                  </a:lnTo>
                  <a:lnTo>
                    <a:pt x="53232" y="353535"/>
                  </a:lnTo>
                  <a:lnTo>
                    <a:pt x="67264" y="408134"/>
                  </a:lnTo>
                  <a:lnTo>
                    <a:pt x="81301" y="463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7148850" y="5443233"/>
              <a:ext cx="315856" cy="336913"/>
            </a:xfrm>
            <a:custGeom>
              <a:avLst/>
              <a:gdLst/>
              <a:ahLst/>
              <a:cxnLst/>
              <a:rect l="0" t="0" r="0" b="0"/>
              <a:pathLst>
                <a:path w="315856" h="336913">
                  <a:moveTo>
                    <a:pt x="0" y="0"/>
                  </a:moveTo>
                  <a:lnTo>
                    <a:pt x="3120" y="52051"/>
                  </a:lnTo>
                  <a:lnTo>
                    <a:pt x="11453" y="101990"/>
                  </a:lnTo>
                  <a:lnTo>
                    <a:pt x="24749" y="155197"/>
                  </a:lnTo>
                  <a:lnTo>
                    <a:pt x="53591" y="218544"/>
                  </a:lnTo>
                  <a:lnTo>
                    <a:pt x="68271" y="239851"/>
                  </a:lnTo>
                  <a:lnTo>
                    <a:pt x="86495" y="257119"/>
                  </a:lnTo>
                  <a:lnTo>
                    <a:pt x="96267" y="261490"/>
                  </a:lnTo>
                  <a:lnTo>
                    <a:pt x="116485" y="263227"/>
                  </a:lnTo>
                  <a:lnTo>
                    <a:pt x="124450" y="258543"/>
                  </a:lnTo>
                  <a:lnTo>
                    <a:pt x="136419" y="240860"/>
                  </a:lnTo>
                  <a:lnTo>
                    <a:pt x="152466" y="191380"/>
                  </a:lnTo>
                  <a:lnTo>
                    <a:pt x="155140" y="150422"/>
                  </a:lnTo>
                  <a:lnTo>
                    <a:pt x="146155" y="94661"/>
                  </a:lnTo>
                  <a:lnTo>
                    <a:pt x="143060" y="80655"/>
                  </a:lnTo>
                  <a:lnTo>
                    <a:pt x="140997" y="77166"/>
                  </a:lnTo>
                  <a:lnTo>
                    <a:pt x="139621" y="80690"/>
                  </a:lnTo>
                  <a:lnTo>
                    <a:pt x="139263" y="99033"/>
                  </a:lnTo>
                  <a:lnTo>
                    <a:pt x="151685" y="152057"/>
                  </a:lnTo>
                  <a:lnTo>
                    <a:pt x="176321" y="212920"/>
                  </a:lnTo>
                  <a:lnTo>
                    <a:pt x="210681" y="261211"/>
                  </a:lnTo>
                  <a:lnTo>
                    <a:pt x="254085" y="304110"/>
                  </a:lnTo>
                  <a:lnTo>
                    <a:pt x="315855" y="336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7412062" y="5285306"/>
              <a:ext cx="294800" cy="463255"/>
            </a:xfrm>
            <a:custGeom>
              <a:avLst/>
              <a:gdLst/>
              <a:ahLst/>
              <a:cxnLst/>
              <a:rect l="0" t="0" r="0" b="0"/>
              <a:pathLst>
                <a:path w="294800" h="463255">
                  <a:moveTo>
                    <a:pt x="0" y="0"/>
                  </a:moveTo>
                  <a:lnTo>
                    <a:pt x="14654" y="55141"/>
                  </a:lnTo>
                  <a:lnTo>
                    <a:pt x="35434" y="118170"/>
                  </a:lnTo>
                  <a:lnTo>
                    <a:pt x="61324" y="177908"/>
                  </a:lnTo>
                  <a:lnTo>
                    <a:pt x="83523" y="239818"/>
                  </a:lnTo>
                  <a:lnTo>
                    <a:pt x="101683" y="296830"/>
                  </a:lnTo>
                  <a:lnTo>
                    <a:pt x="115796" y="356637"/>
                  </a:lnTo>
                  <a:lnTo>
                    <a:pt x="120485" y="384283"/>
                  </a:lnTo>
                  <a:lnTo>
                    <a:pt x="118670" y="408269"/>
                  </a:lnTo>
                  <a:lnTo>
                    <a:pt x="116548" y="411389"/>
                  </a:lnTo>
                  <a:lnTo>
                    <a:pt x="113963" y="408790"/>
                  </a:lnTo>
                  <a:lnTo>
                    <a:pt x="101410" y="370997"/>
                  </a:lnTo>
                  <a:lnTo>
                    <a:pt x="94901" y="311236"/>
                  </a:lnTo>
                  <a:lnTo>
                    <a:pt x="89803" y="253158"/>
                  </a:lnTo>
                  <a:lnTo>
                    <a:pt x="94895" y="225988"/>
                  </a:lnTo>
                  <a:lnTo>
                    <a:pt x="104957" y="202215"/>
                  </a:lnTo>
                  <a:lnTo>
                    <a:pt x="113255" y="195641"/>
                  </a:lnTo>
                  <a:lnTo>
                    <a:pt x="134954" y="191457"/>
                  </a:lnTo>
                  <a:lnTo>
                    <a:pt x="157076" y="199736"/>
                  </a:lnTo>
                  <a:lnTo>
                    <a:pt x="194285" y="228057"/>
                  </a:lnTo>
                  <a:lnTo>
                    <a:pt x="238449" y="288356"/>
                  </a:lnTo>
                  <a:lnTo>
                    <a:pt x="258278" y="328360"/>
                  </a:lnTo>
                  <a:lnTo>
                    <a:pt x="273460" y="380109"/>
                  </a:lnTo>
                  <a:lnTo>
                    <a:pt x="290082" y="438613"/>
                  </a:lnTo>
                  <a:lnTo>
                    <a:pt x="294799" y="463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8012816" y="5284980"/>
              <a:ext cx="409983" cy="588106"/>
            </a:xfrm>
            <a:custGeom>
              <a:avLst/>
              <a:gdLst/>
              <a:ahLst/>
              <a:cxnLst/>
              <a:rect l="0" t="0" r="0" b="0"/>
              <a:pathLst>
                <a:path w="409983" h="588106">
                  <a:moveTo>
                    <a:pt x="167827" y="74025"/>
                  </a:moveTo>
                  <a:lnTo>
                    <a:pt x="173416" y="57258"/>
                  </a:lnTo>
                  <a:lnTo>
                    <a:pt x="173040" y="39667"/>
                  </a:lnTo>
                  <a:lnTo>
                    <a:pt x="167804" y="21321"/>
                  </a:lnTo>
                  <a:lnTo>
                    <a:pt x="157678" y="5367"/>
                  </a:lnTo>
                  <a:lnTo>
                    <a:pt x="150532" y="1347"/>
                  </a:lnTo>
                  <a:lnTo>
                    <a:pt x="133234" y="0"/>
                  </a:lnTo>
                  <a:lnTo>
                    <a:pt x="113848" y="9540"/>
                  </a:lnTo>
                  <a:lnTo>
                    <a:pt x="78396" y="38671"/>
                  </a:lnTo>
                  <a:lnTo>
                    <a:pt x="43691" y="95676"/>
                  </a:lnTo>
                  <a:lnTo>
                    <a:pt x="17420" y="158306"/>
                  </a:lnTo>
                  <a:lnTo>
                    <a:pt x="2556" y="214022"/>
                  </a:lnTo>
                  <a:lnTo>
                    <a:pt x="0" y="267666"/>
                  </a:lnTo>
                  <a:lnTo>
                    <a:pt x="7787" y="328986"/>
                  </a:lnTo>
                  <a:lnTo>
                    <a:pt x="15072" y="377722"/>
                  </a:lnTo>
                  <a:lnTo>
                    <a:pt x="39508" y="431780"/>
                  </a:lnTo>
                  <a:lnTo>
                    <a:pt x="65488" y="492027"/>
                  </a:lnTo>
                  <a:lnTo>
                    <a:pt x="116367" y="548457"/>
                  </a:lnTo>
                  <a:lnTo>
                    <a:pt x="136767" y="566814"/>
                  </a:lnTo>
                  <a:lnTo>
                    <a:pt x="157532" y="578871"/>
                  </a:lnTo>
                  <a:lnTo>
                    <a:pt x="194542" y="586648"/>
                  </a:lnTo>
                  <a:lnTo>
                    <a:pt x="250140" y="588105"/>
                  </a:lnTo>
                  <a:lnTo>
                    <a:pt x="313115" y="578341"/>
                  </a:lnTo>
                  <a:lnTo>
                    <a:pt x="376550" y="559558"/>
                  </a:lnTo>
                  <a:lnTo>
                    <a:pt x="409982" y="5478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8001658" y="5443233"/>
              <a:ext cx="305327" cy="105286"/>
            </a:xfrm>
            <a:custGeom>
              <a:avLst/>
              <a:gdLst/>
              <a:ahLst/>
              <a:cxnLst/>
              <a:rect l="0" t="0" r="0" b="0"/>
              <a:pathLst>
                <a:path w="305327" h="105286">
                  <a:moveTo>
                    <a:pt x="0" y="105285"/>
                  </a:moveTo>
                  <a:lnTo>
                    <a:pt x="9575" y="81239"/>
                  </a:lnTo>
                  <a:lnTo>
                    <a:pt x="20244" y="66912"/>
                  </a:lnTo>
                  <a:lnTo>
                    <a:pt x="50582" y="45692"/>
                  </a:lnTo>
                  <a:lnTo>
                    <a:pt x="100385" y="30176"/>
                  </a:lnTo>
                  <a:lnTo>
                    <a:pt x="154006" y="23759"/>
                  </a:lnTo>
                  <a:lnTo>
                    <a:pt x="210055" y="13185"/>
                  </a:lnTo>
                  <a:lnTo>
                    <a:pt x="268787" y="2951"/>
                  </a:lnTo>
                  <a:lnTo>
                    <a:pt x="3053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8149058" y="5295835"/>
              <a:ext cx="231628" cy="42114"/>
            </a:xfrm>
            <a:custGeom>
              <a:avLst/>
              <a:gdLst/>
              <a:ahLst/>
              <a:cxnLst/>
              <a:rect l="0" t="0" r="0" b="0"/>
              <a:pathLst>
                <a:path w="231628" h="42114">
                  <a:moveTo>
                    <a:pt x="0" y="42113"/>
                  </a:moveTo>
                  <a:lnTo>
                    <a:pt x="29308" y="12805"/>
                  </a:lnTo>
                  <a:lnTo>
                    <a:pt x="48901" y="5691"/>
                  </a:lnTo>
                  <a:lnTo>
                    <a:pt x="105195" y="1124"/>
                  </a:lnTo>
                  <a:lnTo>
                    <a:pt x="155430" y="332"/>
                  </a:lnTo>
                  <a:lnTo>
                    <a:pt x="218358" y="43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8385204" y="5468646"/>
              <a:ext cx="311336" cy="532599"/>
            </a:xfrm>
            <a:custGeom>
              <a:avLst/>
              <a:gdLst/>
              <a:ahLst/>
              <a:cxnLst/>
              <a:rect l="0" t="0" r="0" b="0"/>
              <a:pathLst>
                <a:path w="311336" h="532599">
                  <a:moveTo>
                    <a:pt x="227108" y="174629"/>
                  </a:moveTo>
                  <a:lnTo>
                    <a:pt x="238286" y="163451"/>
                  </a:lnTo>
                  <a:lnTo>
                    <a:pt x="250826" y="134142"/>
                  </a:lnTo>
                  <a:lnTo>
                    <a:pt x="252077" y="112181"/>
                  </a:lnTo>
                  <a:lnTo>
                    <a:pt x="247564" y="90722"/>
                  </a:lnTo>
                  <a:lnTo>
                    <a:pt x="230699" y="58911"/>
                  </a:lnTo>
                  <a:lnTo>
                    <a:pt x="194151" y="19840"/>
                  </a:lnTo>
                  <a:lnTo>
                    <a:pt x="184080" y="11775"/>
                  </a:lnTo>
                  <a:lnTo>
                    <a:pt x="160411" y="2813"/>
                  </a:lnTo>
                  <a:lnTo>
                    <a:pt x="134294" y="0"/>
                  </a:lnTo>
                  <a:lnTo>
                    <a:pt x="93282" y="6164"/>
                  </a:lnTo>
                  <a:lnTo>
                    <a:pt x="65464" y="16308"/>
                  </a:lnTo>
                  <a:lnTo>
                    <a:pt x="43742" y="34854"/>
                  </a:lnTo>
                  <a:lnTo>
                    <a:pt x="10733" y="84888"/>
                  </a:lnTo>
                  <a:lnTo>
                    <a:pt x="0" y="125942"/>
                  </a:lnTo>
                  <a:lnTo>
                    <a:pt x="3728" y="153770"/>
                  </a:lnTo>
                  <a:lnTo>
                    <a:pt x="25186" y="204174"/>
                  </a:lnTo>
                  <a:lnTo>
                    <a:pt x="50686" y="231606"/>
                  </a:lnTo>
                  <a:lnTo>
                    <a:pt x="80468" y="254552"/>
                  </a:lnTo>
                  <a:lnTo>
                    <a:pt x="104222" y="262793"/>
                  </a:lnTo>
                  <a:lnTo>
                    <a:pt x="117108" y="264990"/>
                  </a:lnTo>
                  <a:lnTo>
                    <a:pt x="143903" y="261193"/>
                  </a:lnTo>
                  <a:lnTo>
                    <a:pt x="170240" y="250536"/>
                  </a:lnTo>
                  <a:lnTo>
                    <a:pt x="203629" y="224806"/>
                  </a:lnTo>
                  <a:lnTo>
                    <a:pt x="257219" y="163884"/>
                  </a:lnTo>
                  <a:lnTo>
                    <a:pt x="271384" y="139470"/>
                  </a:lnTo>
                  <a:lnTo>
                    <a:pt x="271833" y="140661"/>
                  </a:lnTo>
                  <a:lnTo>
                    <a:pt x="261117" y="201369"/>
                  </a:lnTo>
                  <a:lnTo>
                    <a:pt x="259411" y="253132"/>
                  </a:lnTo>
                  <a:lnTo>
                    <a:pt x="262025" y="312922"/>
                  </a:lnTo>
                  <a:lnTo>
                    <a:pt x="270209" y="375092"/>
                  </a:lnTo>
                  <a:lnTo>
                    <a:pt x="280042" y="428608"/>
                  </a:lnTo>
                  <a:lnTo>
                    <a:pt x="297336" y="489267"/>
                  </a:lnTo>
                  <a:lnTo>
                    <a:pt x="311335" y="5325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8738653" y="5453762"/>
              <a:ext cx="357970" cy="347441"/>
            </a:xfrm>
            <a:custGeom>
              <a:avLst/>
              <a:gdLst/>
              <a:ahLst/>
              <a:cxnLst/>
              <a:rect l="0" t="0" r="0" b="0"/>
              <a:pathLst>
                <a:path w="357970" h="347441">
                  <a:moveTo>
                    <a:pt x="0" y="0"/>
                  </a:moveTo>
                  <a:lnTo>
                    <a:pt x="14655" y="58617"/>
                  </a:lnTo>
                  <a:lnTo>
                    <a:pt x="29368" y="120026"/>
                  </a:lnTo>
                  <a:lnTo>
                    <a:pt x="50472" y="175310"/>
                  </a:lnTo>
                  <a:lnTo>
                    <a:pt x="78310" y="238379"/>
                  </a:lnTo>
                  <a:lnTo>
                    <a:pt x="99762" y="271452"/>
                  </a:lnTo>
                  <a:lnTo>
                    <a:pt x="118038" y="288711"/>
                  </a:lnTo>
                  <a:lnTo>
                    <a:pt x="127825" y="293080"/>
                  </a:lnTo>
                  <a:lnTo>
                    <a:pt x="148058" y="294814"/>
                  </a:lnTo>
                  <a:lnTo>
                    <a:pt x="165630" y="288566"/>
                  </a:lnTo>
                  <a:lnTo>
                    <a:pt x="181238" y="276820"/>
                  </a:lnTo>
                  <a:lnTo>
                    <a:pt x="195974" y="259902"/>
                  </a:lnTo>
                  <a:lnTo>
                    <a:pt x="216093" y="212039"/>
                  </a:lnTo>
                  <a:lnTo>
                    <a:pt x="228212" y="157525"/>
                  </a:lnTo>
                  <a:lnTo>
                    <a:pt x="231178" y="98213"/>
                  </a:lnTo>
                  <a:lnTo>
                    <a:pt x="237157" y="143839"/>
                  </a:lnTo>
                  <a:lnTo>
                    <a:pt x="257979" y="204451"/>
                  </a:lnTo>
                  <a:lnTo>
                    <a:pt x="284623" y="262697"/>
                  </a:lnTo>
                  <a:lnTo>
                    <a:pt x="312415" y="313673"/>
                  </a:lnTo>
                  <a:lnTo>
                    <a:pt x="329535" y="329703"/>
                  </a:lnTo>
                  <a:lnTo>
                    <a:pt x="357969" y="347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9096622" y="5548518"/>
              <a:ext cx="73701" cy="221100"/>
            </a:xfrm>
            <a:custGeom>
              <a:avLst/>
              <a:gdLst/>
              <a:ahLst/>
              <a:cxnLst/>
              <a:rect l="0" t="0" r="0" b="0"/>
              <a:pathLst>
                <a:path w="73701" h="221100">
                  <a:moveTo>
                    <a:pt x="0" y="0"/>
                  </a:moveTo>
                  <a:lnTo>
                    <a:pt x="14654" y="58617"/>
                  </a:lnTo>
                  <a:lnTo>
                    <a:pt x="35434" y="112791"/>
                  </a:lnTo>
                  <a:lnTo>
                    <a:pt x="52016" y="165433"/>
                  </a:lnTo>
                  <a:lnTo>
                    <a:pt x="73700" y="221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9075565" y="5316891"/>
              <a:ext cx="42115" cy="168457"/>
            </a:xfrm>
            <a:custGeom>
              <a:avLst/>
              <a:gdLst/>
              <a:ahLst/>
              <a:cxnLst/>
              <a:rect l="0" t="0" r="0" b="0"/>
              <a:pathLst>
                <a:path w="42115" h="168457">
                  <a:moveTo>
                    <a:pt x="42114" y="168456"/>
                  </a:moveTo>
                  <a:lnTo>
                    <a:pt x="30661" y="109098"/>
                  </a:lnTo>
                  <a:lnTo>
                    <a:pt x="13917" y="4590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9206281" y="5534725"/>
              <a:ext cx="290425" cy="273476"/>
            </a:xfrm>
            <a:custGeom>
              <a:avLst/>
              <a:gdLst/>
              <a:ahLst/>
              <a:cxnLst/>
              <a:rect l="0" t="0" r="0" b="0"/>
              <a:pathLst>
                <a:path w="290425" h="273476">
                  <a:moveTo>
                    <a:pt x="164082" y="108550"/>
                  </a:moveTo>
                  <a:lnTo>
                    <a:pt x="175260" y="97372"/>
                  </a:lnTo>
                  <a:lnTo>
                    <a:pt x="180748" y="79405"/>
                  </a:lnTo>
                  <a:lnTo>
                    <a:pt x="182212" y="68063"/>
                  </a:lnTo>
                  <a:lnTo>
                    <a:pt x="177599" y="49221"/>
                  </a:lnTo>
                  <a:lnTo>
                    <a:pt x="155574" y="18062"/>
                  </a:lnTo>
                  <a:lnTo>
                    <a:pt x="129975" y="2060"/>
                  </a:lnTo>
                  <a:lnTo>
                    <a:pt x="107200" y="0"/>
                  </a:lnTo>
                  <a:lnTo>
                    <a:pt x="82649" y="4153"/>
                  </a:lnTo>
                  <a:lnTo>
                    <a:pt x="60039" y="13798"/>
                  </a:lnTo>
                  <a:lnTo>
                    <a:pt x="33169" y="37971"/>
                  </a:lnTo>
                  <a:lnTo>
                    <a:pt x="10390" y="72950"/>
                  </a:lnTo>
                  <a:lnTo>
                    <a:pt x="0" y="112949"/>
                  </a:lnTo>
                  <a:lnTo>
                    <a:pt x="2511" y="160026"/>
                  </a:lnTo>
                  <a:lnTo>
                    <a:pt x="22246" y="218761"/>
                  </a:lnTo>
                  <a:lnTo>
                    <a:pt x="35143" y="242930"/>
                  </a:lnTo>
                  <a:lnTo>
                    <a:pt x="51793" y="259132"/>
                  </a:lnTo>
                  <a:lnTo>
                    <a:pt x="61147" y="265090"/>
                  </a:lnTo>
                  <a:lnTo>
                    <a:pt x="102257" y="273475"/>
                  </a:lnTo>
                  <a:lnTo>
                    <a:pt x="128415" y="266078"/>
                  </a:lnTo>
                  <a:lnTo>
                    <a:pt x="150570" y="249922"/>
                  </a:lnTo>
                  <a:lnTo>
                    <a:pt x="175026" y="215688"/>
                  </a:lnTo>
                  <a:lnTo>
                    <a:pt x="189032" y="181629"/>
                  </a:lnTo>
                  <a:lnTo>
                    <a:pt x="194357" y="125671"/>
                  </a:lnTo>
                  <a:lnTo>
                    <a:pt x="189819" y="69818"/>
                  </a:lnTo>
                  <a:lnTo>
                    <a:pt x="188259" y="66351"/>
                  </a:lnTo>
                  <a:lnTo>
                    <a:pt x="187219" y="68719"/>
                  </a:lnTo>
                  <a:lnTo>
                    <a:pt x="187233" y="83828"/>
                  </a:lnTo>
                  <a:lnTo>
                    <a:pt x="199915" y="145011"/>
                  </a:lnTo>
                  <a:lnTo>
                    <a:pt x="221767" y="198897"/>
                  </a:lnTo>
                  <a:lnTo>
                    <a:pt x="255531" y="249779"/>
                  </a:lnTo>
                  <a:lnTo>
                    <a:pt x="269457" y="259056"/>
                  </a:lnTo>
                  <a:lnTo>
                    <a:pt x="290424" y="266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9475648" y="5495876"/>
              <a:ext cx="252685" cy="284270"/>
            </a:xfrm>
            <a:custGeom>
              <a:avLst/>
              <a:gdLst/>
              <a:ahLst/>
              <a:cxnLst/>
              <a:rect l="0" t="0" r="0" b="0"/>
              <a:pathLst>
                <a:path w="252685" h="284270">
                  <a:moveTo>
                    <a:pt x="0" y="0"/>
                  </a:moveTo>
                  <a:lnTo>
                    <a:pt x="17958" y="62280"/>
                  </a:lnTo>
                  <a:lnTo>
                    <a:pt x="35149" y="124607"/>
                  </a:lnTo>
                  <a:lnTo>
                    <a:pt x="55769" y="184995"/>
                  </a:lnTo>
                  <a:lnTo>
                    <a:pt x="75747" y="244772"/>
                  </a:lnTo>
                  <a:lnTo>
                    <a:pt x="87304" y="281925"/>
                  </a:lnTo>
                  <a:lnTo>
                    <a:pt x="89788" y="283877"/>
                  </a:lnTo>
                  <a:lnTo>
                    <a:pt x="91444" y="279328"/>
                  </a:lnTo>
                  <a:lnTo>
                    <a:pt x="92115" y="258677"/>
                  </a:lnTo>
                  <a:lnTo>
                    <a:pt x="83013" y="197759"/>
                  </a:lnTo>
                  <a:lnTo>
                    <a:pt x="76459" y="146723"/>
                  </a:lnTo>
                  <a:lnTo>
                    <a:pt x="74517" y="97676"/>
                  </a:lnTo>
                  <a:lnTo>
                    <a:pt x="79450" y="44770"/>
                  </a:lnTo>
                  <a:lnTo>
                    <a:pt x="93991" y="16905"/>
                  </a:lnTo>
                  <a:lnTo>
                    <a:pt x="101265" y="13609"/>
                  </a:lnTo>
                  <a:lnTo>
                    <a:pt x="109624" y="13752"/>
                  </a:lnTo>
                  <a:lnTo>
                    <a:pt x="118706" y="16187"/>
                  </a:lnTo>
                  <a:lnTo>
                    <a:pt x="135037" y="28251"/>
                  </a:lnTo>
                  <a:lnTo>
                    <a:pt x="185896" y="91702"/>
                  </a:lnTo>
                  <a:lnTo>
                    <a:pt x="212889" y="151908"/>
                  </a:lnTo>
                  <a:lnTo>
                    <a:pt x="230699" y="206954"/>
                  </a:lnTo>
                  <a:lnTo>
                    <a:pt x="249482" y="267185"/>
                  </a:lnTo>
                  <a:lnTo>
                    <a:pt x="252684" y="28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9756916" y="5495876"/>
              <a:ext cx="142476" cy="297753"/>
            </a:xfrm>
            <a:custGeom>
              <a:avLst/>
              <a:gdLst/>
              <a:ahLst/>
              <a:cxnLst/>
              <a:rect l="0" t="0" r="0" b="0"/>
              <a:pathLst>
                <a:path w="142476" h="297753">
                  <a:moveTo>
                    <a:pt x="55644" y="42114"/>
                  </a:moveTo>
                  <a:lnTo>
                    <a:pt x="38833" y="61264"/>
                  </a:lnTo>
                  <a:lnTo>
                    <a:pt x="16102" y="107681"/>
                  </a:lnTo>
                  <a:lnTo>
                    <a:pt x="0" y="161910"/>
                  </a:lnTo>
                  <a:lnTo>
                    <a:pt x="292" y="209280"/>
                  </a:lnTo>
                  <a:lnTo>
                    <a:pt x="7788" y="249182"/>
                  </a:lnTo>
                  <a:lnTo>
                    <a:pt x="23007" y="277643"/>
                  </a:lnTo>
                  <a:lnTo>
                    <a:pt x="38799" y="290293"/>
                  </a:lnTo>
                  <a:lnTo>
                    <a:pt x="47924" y="295304"/>
                  </a:lnTo>
                  <a:lnTo>
                    <a:pt x="70540" y="297752"/>
                  </a:lnTo>
                  <a:lnTo>
                    <a:pt x="83122" y="296767"/>
                  </a:lnTo>
                  <a:lnTo>
                    <a:pt x="103341" y="286314"/>
                  </a:lnTo>
                  <a:lnTo>
                    <a:pt x="112009" y="278614"/>
                  </a:lnTo>
                  <a:lnTo>
                    <a:pt x="129797" y="245419"/>
                  </a:lnTo>
                  <a:lnTo>
                    <a:pt x="142475" y="200358"/>
                  </a:lnTo>
                  <a:lnTo>
                    <a:pt x="142463" y="149962"/>
                  </a:lnTo>
                  <a:lnTo>
                    <a:pt x="135051" y="97986"/>
                  </a:lnTo>
                  <a:lnTo>
                    <a:pt x="125446" y="39951"/>
                  </a:lnTo>
                  <a:lnTo>
                    <a:pt x="1188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1175887" y="6000191"/>
            <a:ext cx="8832598" cy="789638"/>
            <a:chOff x="1175887" y="6000191"/>
            <a:chExt cx="8832598" cy="789638"/>
          </a:xfrm>
        </p:grpSpPr>
        <p:sp>
          <p:nvSpPr>
            <p:cNvPr id="242" name="Freeform 241"/>
            <p:cNvSpPr/>
            <p:nvPr/>
          </p:nvSpPr>
          <p:spPr>
            <a:xfrm>
              <a:off x="1175887" y="6302376"/>
              <a:ext cx="234933" cy="368309"/>
            </a:xfrm>
            <a:custGeom>
              <a:avLst/>
              <a:gdLst/>
              <a:ahLst/>
              <a:cxnLst/>
              <a:rect l="0" t="0" r="0" b="0"/>
              <a:pathLst>
                <a:path w="234933" h="368309">
                  <a:moveTo>
                    <a:pt x="203346" y="66312"/>
                  </a:moveTo>
                  <a:lnTo>
                    <a:pt x="203346" y="43956"/>
                  </a:lnTo>
                  <a:lnTo>
                    <a:pt x="197107" y="26740"/>
                  </a:lnTo>
                  <a:lnTo>
                    <a:pt x="192168" y="18874"/>
                  </a:lnTo>
                  <a:lnTo>
                    <a:pt x="177321" y="7014"/>
                  </a:lnTo>
                  <a:lnTo>
                    <a:pt x="168449" y="2214"/>
                  </a:lnTo>
                  <a:lnTo>
                    <a:pt x="142993" y="0"/>
                  </a:lnTo>
                  <a:lnTo>
                    <a:pt x="128015" y="1047"/>
                  </a:lnTo>
                  <a:lnTo>
                    <a:pt x="102016" y="11569"/>
                  </a:lnTo>
                  <a:lnTo>
                    <a:pt x="70767" y="37224"/>
                  </a:lnTo>
                  <a:lnTo>
                    <a:pt x="39247" y="77334"/>
                  </a:lnTo>
                  <a:lnTo>
                    <a:pt x="14869" y="137881"/>
                  </a:lnTo>
                  <a:lnTo>
                    <a:pt x="0" y="192883"/>
                  </a:lnTo>
                  <a:lnTo>
                    <a:pt x="506" y="237305"/>
                  </a:lnTo>
                  <a:lnTo>
                    <a:pt x="12327" y="285832"/>
                  </a:lnTo>
                  <a:lnTo>
                    <a:pt x="30675" y="318528"/>
                  </a:lnTo>
                  <a:lnTo>
                    <a:pt x="57818" y="348103"/>
                  </a:lnTo>
                  <a:lnTo>
                    <a:pt x="77836" y="360398"/>
                  </a:lnTo>
                  <a:lnTo>
                    <a:pt x="114425" y="368308"/>
                  </a:lnTo>
                  <a:lnTo>
                    <a:pt x="138089" y="363919"/>
                  </a:lnTo>
                  <a:lnTo>
                    <a:pt x="168023" y="348295"/>
                  </a:lnTo>
                  <a:lnTo>
                    <a:pt x="223974" y="289506"/>
                  </a:lnTo>
                  <a:lnTo>
                    <a:pt x="234932" y="2768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1358176" y="6073890"/>
              <a:ext cx="115815" cy="547484"/>
            </a:xfrm>
            <a:custGeom>
              <a:avLst/>
              <a:gdLst/>
              <a:ahLst/>
              <a:cxnLst/>
              <a:rect l="0" t="0" r="0" b="0"/>
              <a:pathLst>
                <a:path w="115815" h="547484">
                  <a:moveTo>
                    <a:pt x="0" y="0"/>
                  </a:moveTo>
                  <a:lnTo>
                    <a:pt x="11453" y="60384"/>
                  </a:lnTo>
                  <a:lnTo>
                    <a:pt x="21331" y="118108"/>
                  </a:lnTo>
                  <a:lnTo>
                    <a:pt x="31667" y="170306"/>
                  </a:lnTo>
                  <a:lnTo>
                    <a:pt x="45640" y="224974"/>
                  </a:lnTo>
                  <a:lnTo>
                    <a:pt x="52429" y="280833"/>
                  </a:lnTo>
                  <a:lnTo>
                    <a:pt x="63822" y="333807"/>
                  </a:lnTo>
                  <a:lnTo>
                    <a:pt x="77338" y="384002"/>
                  </a:lnTo>
                  <a:lnTo>
                    <a:pt x="90103" y="447383"/>
                  </a:lnTo>
                  <a:lnTo>
                    <a:pt x="96957" y="509990"/>
                  </a:lnTo>
                  <a:lnTo>
                    <a:pt x="102754" y="530819"/>
                  </a:lnTo>
                  <a:lnTo>
                    <a:pt x="115814" y="5474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1537161" y="6292654"/>
              <a:ext cx="200042" cy="318191"/>
            </a:xfrm>
            <a:custGeom>
              <a:avLst/>
              <a:gdLst/>
              <a:ahLst/>
              <a:cxnLst/>
              <a:rect l="0" t="0" r="0" b="0"/>
              <a:pathLst>
                <a:path w="200042" h="318191">
                  <a:moveTo>
                    <a:pt x="0" y="160262"/>
                  </a:moveTo>
                  <a:lnTo>
                    <a:pt x="53875" y="135068"/>
                  </a:lnTo>
                  <a:lnTo>
                    <a:pt x="91880" y="115598"/>
                  </a:lnTo>
                  <a:lnTo>
                    <a:pt x="122264" y="89568"/>
                  </a:lnTo>
                  <a:lnTo>
                    <a:pt x="130378" y="69571"/>
                  </a:lnTo>
                  <a:lnTo>
                    <a:pt x="132815" y="46256"/>
                  </a:lnTo>
                  <a:lnTo>
                    <a:pt x="129999" y="24195"/>
                  </a:lnTo>
                  <a:lnTo>
                    <a:pt x="124100" y="15738"/>
                  </a:lnTo>
                  <a:lnTo>
                    <a:pt x="105068" y="3223"/>
                  </a:lnTo>
                  <a:lnTo>
                    <a:pt x="84132" y="0"/>
                  </a:lnTo>
                  <a:lnTo>
                    <a:pt x="64298" y="3636"/>
                  </a:lnTo>
                  <a:lnTo>
                    <a:pt x="47684" y="13052"/>
                  </a:lnTo>
                  <a:lnTo>
                    <a:pt x="25177" y="37096"/>
                  </a:lnTo>
                  <a:lnTo>
                    <a:pt x="9279" y="66447"/>
                  </a:lnTo>
                  <a:lnTo>
                    <a:pt x="2749" y="102959"/>
                  </a:lnTo>
                  <a:lnTo>
                    <a:pt x="6404" y="137824"/>
                  </a:lnTo>
                  <a:lnTo>
                    <a:pt x="26524" y="187112"/>
                  </a:lnTo>
                  <a:lnTo>
                    <a:pt x="65508" y="240545"/>
                  </a:lnTo>
                  <a:lnTo>
                    <a:pt x="114152" y="277419"/>
                  </a:lnTo>
                  <a:lnTo>
                    <a:pt x="177148" y="308806"/>
                  </a:lnTo>
                  <a:lnTo>
                    <a:pt x="200041" y="3181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1788186" y="6236757"/>
              <a:ext cx="204447" cy="367420"/>
            </a:xfrm>
            <a:custGeom>
              <a:avLst/>
              <a:gdLst/>
              <a:ahLst/>
              <a:cxnLst/>
              <a:rect l="0" t="0" r="0" b="0"/>
              <a:pathLst>
                <a:path w="204447" h="367420">
                  <a:moveTo>
                    <a:pt x="128001" y="5589"/>
                  </a:moveTo>
                  <a:lnTo>
                    <a:pt x="111233" y="0"/>
                  </a:lnTo>
                  <a:lnTo>
                    <a:pt x="78449" y="2113"/>
                  </a:lnTo>
                  <a:lnTo>
                    <a:pt x="44688" y="15738"/>
                  </a:lnTo>
                  <a:lnTo>
                    <a:pt x="18048" y="34593"/>
                  </a:lnTo>
                  <a:lnTo>
                    <a:pt x="926" y="60587"/>
                  </a:lnTo>
                  <a:lnTo>
                    <a:pt x="0" y="70330"/>
                  </a:lnTo>
                  <a:lnTo>
                    <a:pt x="5211" y="90515"/>
                  </a:lnTo>
                  <a:lnTo>
                    <a:pt x="18445" y="108065"/>
                  </a:lnTo>
                  <a:lnTo>
                    <a:pt x="61127" y="138395"/>
                  </a:lnTo>
                  <a:lnTo>
                    <a:pt x="122086" y="171950"/>
                  </a:lnTo>
                  <a:lnTo>
                    <a:pt x="167603" y="208937"/>
                  </a:lnTo>
                  <a:lnTo>
                    <a:pt x="187308" y="238196"/>
                  </a:lnTo>
                  <a:lnTo>
                    <a:pt x="204446" y="279524"/>
                  </a:lnTo>
                  <a:lnTo>
                    <a:pt x="204333" y="316562"/>
                  </a:lnTo>
                  <a:lnTo>
                    <a:pt x="193512" y="340331"/>
                  </a:lnTo>
                  <a:lnTo>
                    <a:pt x="185713" y="351583"/>
                  </a:lnTo>
                  <a:lnTo>
                    <a:pt x="174664" y="359085"/>
                  </a:lnTo>
                  <a:lnTo>
                    <a:pt x="146790" y="367419"/>
                  </a:lnTo>
                  <a:lnTo>
                    <a:pt x="118024" y="364884"/>
                  </a:lnTo>
                  <a:lnTo>
                    <a:pt x="84880" y="353423"/>
                  </a:lnTo>
                  <a:lnTo>
                    <a:pt x="64830" y="3425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2076878" y="6264155"/>
              <a:ext cx="260450" cy="303285"/>
            </a:xfrm>
            <a:custGeom>
              <a:avLst/>
              <a:gdLst/>
              <a:ahLst/>
              <a:cxnLst/>
              <a:rect l="0" t="0" r="0" b="0"/>
              <a:pathLst>
                <a:path w="260450" h="303285">
                  <a:moveTo>
                    <a:pt x="144635" y="51891"/>
                  </a:moveTo>
                  <a:lnTo>
                    <a:pt x="150224" y="35123"/>
                  </a:lnTo>
                  <a:lnTo>
                    <a:pt x="146729" y="17532"/>
                  </a:lnTo>
                  <a:lnTo>
                    <a:pt x="142522" y="7928"/>
                  </a:lnTo>
                  <a:lnTo>
                    <a:pt x="133867" y="2695"/>
                  </a:lnTo>
                  <a:lnTo>
                    <a:pt x="108654" y="0"/>
                  </a:lnTo>
                  <a:lnTo>
                    <a:pt x="72753" y="5060"/>
                  </a:lnTo>
                  <a:lnTo>
                    <a:pt x="53806" y="17039"/>
                  </a:lnTo>
                  <a:lnTo>
                    <a:pt x="29985" y="46633"/>
                  </a:lnTo>
                  <a:lnTo>
                    <a:pt x="6565" y="92967"/>
                  </a:lnTo>
                  <a:lnTo>
                    <a:pt x="0" y="130872"/>
                  </a:lnTo>
                  <a:lnTo>
                    <a:pt x="6187" y="184432"/>
                  </a:lnTo>
                  <a:lnTo>
                    <a:pt x="12133" y="207894"/>
                  </a:lnTo>
                  <a:lnTo>
                    <a:pt x="33235" y="240834"/>
                  </a:lnTo>
                  <a:lnTo>
                    <a:pt x="86791" y="289871"/>
                  </a:lnTo>
                  <a:lnTo>
                    <a:pt x="108008" y="298040"/>
                  </a:lnTo>
                  <a:lnTo>
                    <a:pt x="159757" y="303284"/>
                  </a:lnTo>
                  <a:lnTo>
                    <a:pt x="184111" y="297762"/>
                  </a:lnTo>
                  <a:lnTo>
                    <a:pt x="242770" y="263687"/>
                  </a:lnTo>
                  <a:lnTo>
                    <a:pt x="260449" y="2519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2379440" y="6221289"/>
              <a:ext cx="178986" cy="359789"/>
            </a:xfrm>
            <a:custGeom>
              <a:avLst/>
              <a:gdLst/>
              <a:ahLst/>
              <a:cxnLst/>
              <a:rect l="0" t="0" r="0" b="0"/>
              <a:pathLst>
                <a:path w="178986" h="359789">
                  <a:moveTo>
                    <a:pt x="0" y="73700"/>
                  </a:moveTo>
                  <a:lnTo>
                    <a:pt x="11453" y="127844"/>
                  </a:lnTo>
                  <a:lnTo>
                    <a:pt x="24750" y="188380"/>
                  </a:lnTo>
                  <a:lnTo>
                    <a:pt x="35150" y="239350"/>
                  </a:lnTo>
                  <a:lnTo>
                    <a:pt x="49144" y="299400"/>
                  </a:lnTo>
                  <a:lnTo>
                    <a:pt x="66293" y="346270"/>
                  </a:lnTo>
                  <a:lnTo>
                    <a:pt x="73918" y="359788"/>
                  </a:lnTo>
                  <a:lnTo>
                    <a:pt x="56018" y="305915"/>
                  </a:lnTo>
                  <a:lnTo>
                    <a:pt x="42088" y="245868"/>
                  </a:lnTo>
                  <a:lnTo>
                    <a:pt x="31578" y="193733"/>
                  </a:lnTo>
                  <a:lnTo>
                    <a:pt x="24175" y="145530"/>
                  </a:lnTo>
                  <a:lnTo>
                    <a:pt x="25101" y="94203"/>
                  </a:lnTo>
                  <a:lnTo>
                    <a:pt x="35903" y="48190"/>
                  </a:lnTo>
                  <a:lnTo>
                    <a:pt x="41483" y="35636"/>
                  </a:lnTo>
                  <a:lnTo>
                    <a:pt x="57042" y="18568"/>
                  </a:lnTo>
                  <a:lnTo>
                    <a:pt x="66104" y="12379"/>
                  </a:lnTo>
                  <a:lnTo>
                    <a:pt x="101215" y="3668"/>
                  </a:lnTo>
                  <a:lnTo>
                    <a:pt x="164700" y="483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2663710" y="6252875"/>
              <a:ext cx="73700" cy="305327"/>
            </a:xfrm>
            <a:custGeom>
              <a:avLst/>
              <a:gdLst/>
              <a:ahLst/>
              <a:cxnLst/>
              <a:rect l="0" t="0" r="0" b="0"/>
              <a:pathLst>
                <a:path w="73700" h="305327">
                  <a:moveTo>
                    <a:pt x="0" y="0"/>
                  </a:moveTo>
                  <a:lnTo>
                    <a:pt x="0" y="52050"/>
                  </a:lnTo>
                  <a:lnTo>
                    <a:pt x="3119" y="101989"/>
                  </a:lnTo>
                  <a:lnTo>
                    <a:pt x="14654" y="160786"/>
                  </a:lnTo>
                  <a:lnTo>
                    <a:pt x="31667" y="220088"/>
                  </a:lnTo>
                  <a:lnTo>
                    <a:pt x="60983" y="281061"/>
                  </a:lnTo>
                  <a:lnTo>
                    <a:pt x="73699" y="3053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2674239" y="6000191"/>
              <a:ext cx="390205" cy="552146"/>
            </a:xfrm>
            <a:custGeom>
              <a:avLst/>
              <a:gdLst/>
              <a:ahLst/>
              <a:cxnLst/>
              <a:rect l="0" t="0" r="0" b="0"/>
              <a:pathLst>
                <a:path w="390205" h="552146">
                  <a:moveTo>
                    <a:pt x="0" y="0"/>
                  </a:moveTo>
                  <a:lnTo>
                    <a:pt x="50995" y="57233"/>
                  </a:lnTo>
                  <a:lnTo>
                    <a:pt x="87520" y="116202"/>
                  </a:lnTo>
                  <a:lnTo>
                    <a:pt x="115770" y="172345"/>
                  </a:lnTo>
                  <a:lnTo>
                    <a:pt x="138291" y="233825"/>
                  </a:lnTo>
                  <a:lnTo>
                    <a:pt x="150289" y="282451"/>
                  </a:lnTo>
                  <a:lnTo>
                    <a:pt x="161253" y="333903"/>
                  </a:lnTo>
                  <a:lnTo>
                    <a:pt x="166322" y="386193"/>
                  </a:lnTo>
                  <a:lnTo>
                    <a:pt x="177609" y="447858"/>
                  </a:lnTo>
                  <a:lnTo>
                    <a:pt x="198036" y="501980"/>
                  </a:lnTo>
                  <a:lnTo>
                    <a:pt x="202214" y="513638"/>
                  </a:lnTo>
                  <a:lnTo>
                    <a:pt x="203830" y="515561"/>
                  </a:lnTo>
                  <a:lnTo>
                    <a:pt x="200514" y="492660"/>
                  </a:lnTo>
                  <a:lnTo>
                    <a:pt x="185603" y="436321"/>
                  </a:lnTo>
                  <a:lnTo>
                    <a:pt x="173056" y="374832"/>
                  </a:lnTo>
                  <a:lnTo>
                    <a:pt x="169364" y="316413"/>
                  </a:lnTo>
                  <a:lnTo>
                    <a:pt x="171199" y="290367"/>
                  </a:lnTo>
                  <a:lnTo>
                    <a:pt x="179814" y="270991"/>
                  </a:lnTo>
                  <a:lnTo>
                    <a:pt x="187726" y="264889"/>
                  </a:lnTo>
                  <a:lnTo>
                    <a:pt x="208996" y="258109"/>
                  </a:lnTo>
                  <a:lnTo>
                    <a:pt x="230927" y="261334"/>
                  </a:lnTo>
                  <a:lnTo>
                    <a:pt x="259885" y="276304"/>
                  </a:lnTo>
                  <a:lnTo>
                    <a:pt x="312150" y="323024"/>
                  </a:lnTo>
                  <a:lnTo>
                    <a:pt x="347618" y="376196"/>
                  </a:lnTo>
                  <a:lnTo>
                    <a:pt x="371020" y="424721"/>
                  </a:lnTo>
                  <a:lnTo>
                    <a:pt x="389262" y="470424"/>
                  </a:lnTo>
                  <a:lnTo>
                    <a:pt x="390204" y="503486"/>
                  </a:lnTo>
                  <a:lnTo>
                    <a:pt x="383604" y="528318"/>
                  </a:lnTo>
                  <a:lnTo>
                    <a:pt x="378568" y="538215"/>
                  </a:lnTo>
                  <a:lnTo>
                    <a:pt x="369362" y="544813"/>
                  </a:lnTo>
                  <a:lnTo>
                    <a:pt x="343535" y="552145"/>
                  </a:lnTo>
                  <a:lnTo>
                    <a:pt x="318798" y="549164"/>
                  </a:lnTo>
                  <a:lnTo>
                    <a:pt x="297276" y="540041"/>
                  </a:lnTo>
                  <a:lnTo>
                    <a:pt x="263212" y="5158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3021679" y="6250462"/>
              <a:ext cx="263214" cy="328797"/>
            </a:xfrm>
            <a:custGeom>
              <a:avLst/>
              <a:gdLst/>
              <a:ahLst/>
              <a:cxnLst/>
              <a:rect l="0" t="0" r="0" b="0"/>
              <a:pathLst>
                <a:path w="263214" h="328797">
                  <a:moveTo>
                    <a:pt x="0" y="107698"/>
                  </a:moveTo>
                  <a:lnTo>
                    <a:pt x="48931" y="107698"/>
                  </a:lnTo>
                  <a:lnTo>
                    <a:pt x="108062" y="107698"/>
                  </a:lnTo>
                  <a:lnTo>
                    <a:pt x="163632" y="99292"/>
                  </a:lnTo>
                  <a:lnTo>
                    <a:pt x="220463" y="82948"/>
                  </a:lnTo>
                  <a:lnTo>
                    <a:pt x="228864" y="75990"/>
                  </a:lnTo>
                  <a:lnTo>
                    <a:pt x="241317" y="55781"/>
                  </a:lnTo>
                  <a:lnTo>
                    <a:pt x="242767" y="45011"/>
                  </a:lnTo>
                  <a:lnTo>
                    <a:pt x="238138" y="23685"/>
                  </a:lnTo>
                  <a:lnTo>
                    <a:pt x="232458" y="15425"/>
                  </a:lnTo>
                  <a:lnTo>
                    <a:pt x="216788" y="3126"/>
                  </a:lnTo>
                  <a:lnTo>
                    <a:pt x="198126" y="0"/>
                  </a:lnTo>
                  <a:lnTo>
                    <a:pt x="188236" y="804"/>
                  </a:lnTo>
                  <a:lnTo>
                    <a:pt x="171008" y="7937"/>
                  </a:lnTo>
                  <a:lnTo>
                    <a:pt x="140884" y="31580"/>
                  </a:lnTo>
                  <a:lnTo>
                    <a:pt x="125062" y="63048"/>
                  </a:lnTo>
                  <a:lnTo>
                    <a:pt x="118554" y="102008"/>
                  </a:lnTo>
                  <a:lnTo>
                    <a:pt x="125930" y="158263"/>
                  </a:lnTo>
                  <a:lnTo>
                    <a:pt x="148704" y="218249"/>
                  </a:lnTo>
                  <a:lnTo>
                    <a:pt x="175733" y="258996"/>
                  </a:lnTo>
                  <a:lnTo>
                    <a:pt x="213177" y="296810"/>
                  </a:lnTo>
                  <a:lnTo>
                    <a:pt x="263213" y="3287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3351748" y="6274320"/>
              <a:ext cx="196357" cy="268025"/>
            </a:xfrm>
            <a:custGeom>
              <a:avLst/>
              <a:gdLst/>
              <a:ahLst/>
              <a:cxnLst/>
              <a:rect l="0" t="0" r="0" b="0"/>
              <a:pathLst>
                <a:path w="196357" h="268025">
                  <a:moveTo>
                    <a:pt x="154242" y="136482"/>
                  </a:moveTo>
                  <a:lnTo>
                    <a:pt x="154242" y="77866"/>
                  </a:lnTo>
                  <a:lnTo>
                    <a:pt x="143063" y="37486"/>
                  </a:lnTo>
                  <a:lnTo>
                    <a:pt x="124933" y="7064"/>
                  </a:lnTo>
                  <a:lnTo>
                    <a:pt x="117155" y="2241"/>
                  </a:lnTo>
                  <a:lnTo>
                    <a:pt x="99154" y="0"/>
                  </a:lnTo>
                  <a:lnTo>
                    <a:pt x="69289" y="10905"/>
                  </a:lnTo>
                  <a:lnTo>
                    <a:pt x="43803" y="28954"/>
                  </a:lnTo>
                  <a:lnTo>
                    <a:pt x="21466" y="65589"/>
                  </a:lnTo>
                  <a:lnTo>
                    <a:pt x="4806" y="103259"/>
                  </a:lnTo>
                  <a:lnTo>
                    <a:pt x="0" y="142886"/>
                  </a:lnTo>
                  <a:lnTo>
                    <a:pt x="6635" y="178544"/>
                  </a:lnTo>
                  <a:lnTo>
                    <a:pt x="24069" y="215885"/>
                  </a:lnTo>
                  <a:lnTo>
                    <a:pt x="65307" y="258218"/>
                  </a:lnTo>
                  <a:lnTo>
                    <a:pt x="89368" y="266626"/>
                  </a:lnTo>
                  <a:lnTo>
                    <a:pt x="116050" y="268024"/>
                  </a:lnTo>
                  <a:lnTo>
                    <a:pt x="135708" y="260846"/>
                  </a:lnTo>
                  <a:lnTo>
                    <a:pt x="152244" y="243617"/>
                  </a:lnTo>
                  <a:lnTo>
                    <a:pt x="189941" y="188117"/>
                  </a:lnTo>
                  <a:lnTo>
                    <a:pt x="196356" y="1785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3476599" y="6063362"/>
              <a:ext cx="134677" cy="442198"/>
            </a:xfrm>
            <a:custGeom>
              <a:avLst/>
              <a:gdLst/>
              <a:ahLst/>
              <a:cxnLst/>
              <a:rect l="0" t="0" r="0" b="0"/>
              <a:pathLst>
                <a:path w="134677" h="442198">
                  <a:moveTo>
                    <a:pt x="8334" y="0"/>
                  </a:moveTo>
                  <a:lnTo>
                    <a:pt x="0" y="37478"/>
                  </a:lnTo>
                  <a:lnTo>
                    <a:pt x="1575" y="72326"/>
                  </a:lnTo>
                  <a:lnTo>
                    <a:pt x="18177" y="126720"/>
                  </a:lnTo>
                  <a:lnTo>
                    <a:pt x="35581" y="184215"/>
                  </a:lnTo>
                  <a:lnTo>
                    <a:pt x="53848" y="241457"/>
                  </a:lnTo>
                  <a:lnTo>
                    <a:pt x="71490" y="294706"/>
                  </a:lnTo>
                  <a:lnTo>
                    <a:pt x="90220" y="348598"/>
                  </a:lnTo>
                  <a:lnTo>
                    <a:pt x="114543" y="401005"/>
                  </a:lnTo>
                  <a:lnTo>
                    <a:pt x="134676" y="442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3832373" y="6031776"/>
              <a:ext cx="302332" cy="536954"/>
            </a:xfrm>
            <a:custGeom>
              <a:avLst/>
              <a:gdLst/>
              <a:ahLst/>
              <a:cxnLst/>
              <a:rect l="0" t="0" r="0" b="0"/>
              <a:pathLst>
                <a:path w="302332" h="536954">
                  <a:moveTo>
                    <a:pt x="0" y="0"/>
                  </a:moveTo>
                  <a:lnTo>
                    <a:pt x="1170" y="50433"/>
                  </a:lnTo>
                  <a:lnTo>
                    <a:pt x="8406" y="107750"/>
                  </a:lnTo>
                  <a:lnTo>
                    <a:pt x="17959" y="166847"/>
                  </a:lnTo>
                  <a:lnTo>
                    <a:pt x="28198" y="218542"/>
                  </a:lnTo>
                  <a:lnTo>
                    <a:pt x="38641" y="279483"/>
                  </a:lnTo>
                  <a:lnTo>
                    <a:pt x="52650" y="337007"/>
                  </a:lnTo>
                  <a:lnTo>
                    <a:pt x="66682" y="387494"/>
                  </a:lnTo>
                  <a:lnTo>
                    <a:pt x="80719" y="446903"/>
                  </a:lnTo>
                  <a:lnTo>
                    <a:pt x="90078" y="481286"/>
                  </a:lnTo>
                  <a:lnTo>
                    <a:pt x="91637" y="479954"/>
                  </a:lnTo>
                  <a:lnTo>
                    <a:pt x="94346" y="423426"/>
                  </a:lnTo>
                  <a:lnTo>
                    <a:pt x="94635" y="372944"/>
                  </a:lnTo>
                  <a:lnTo>
                    <a:pt x="94721" y="316393"/>
                  </a:lnTo>
                  <a:lnTo>
                    <a:pt x="97869" y="257297"/>
                  </a:lnTo>
                  <a:lnTo>
                    <a:pt x="104329" y="234847"/>
                  </a:lnTo>
                  <a:lnTo>
                    <a:pt x="114999" y="217071"/>
                  </a:lnTo>
                  <a:lnTo>
                    <a:pt x="123459" y="212564"/>
                  </a:lnTo>
                  <a:lnTo>
                    <a:pt x="145338" y="210676"/>
                  </a:lnTo>
                  <a:lnTo>
                    <a:pt x="167540" y="219976"/>
                  </a:lnTo>
                  <a:lnTo>
                    <a:pt x="187936" y="236977"/>
                  </a:lnTo>
                  <a:lnTo>
                    <a:pt x="223214" y="289139"/>
                  </a:lnTo>
                  <a:lnTo>
                    <a:pt x="250191" y="338355"/>
                  </a:lnTo>
                  <a:lnTo>
                    <a:pt x="280268" y="401798"/>
                  </a:lnTo>
                  <a:lnTo>
                    <a:pt x="299164" y="459390"/>
                  </a:lnTo>
                  <a:lnTo>
                    <a:pt x="302331" y="499414"/>
                  </a:lnTo>
                  <a:lnTo>
                    <a:pt x="294798" y="5369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4200871" y="6263403"/>
              <a:ext cx="105286" cy="336913"/>
            </a:xfrm>
            <a:custGeom>
              <a:avLst/>
              <a:gdLst/>
              <a:ahLst/>
              <a:cxnLst/>
              <a:rect l="0" t="0" r="0" b="0"/>
              <a:pathLst>
                <a:path w="105286" h="336913">
                  <a:moveTo>
                    <a:pt x="0" y="0"/>
                  </a:moveTo>
                  <a:lnTo>
                    <a:pt x="23719" y="43963"/>
                  </a:lnTo>
                  <a:lnTo>
                    <a:pt x="39607" y="100235"/>
                  </a:lnTo>
                  <a:lnTo>
                    <a:pt x="56319" y="145773"/>
                  </a:lnTo>
                  <a:lnTo>
                    <a:pt x="69199" y="201510"/>
                  </a:lnTo>
                  <a:lnTo>
                    <a:pt x="80425" y="253249"/>
                  </a:lnTo>
                  <a:lnTo>
                    <a:pt x="98227" y="314543"/>
                  </a:lnTo>
                  <a:lnTo>
                    <a:pt x="105285" y="336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4200871" y="6116004"/>
              <a:ext cx="10529" cy="42115"/>
            </a:xfrm>
            <a:custGeom>
              <a:avLst/>
              <a:gdLst/>
              <a:ahLst/>
              <a:cxnLst/>
              <a:rect l="0" t="0" r="0" b="0"/>
              <a:pathLst>
                <a:path w="10529" h="42115">
                  <a:moveTo>
                    <a:pt x="10528" y="42114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4378247" y="6255071"/>
              <a:ext cx="255156" cy="320705"/>
            </a:xfrm>
            <a:custGeom>
              <a:avLst/>
              <a:gdLst/>
              <a:ahLst/>
              <a:cxnLst/>
              <a:rect l="0" t="0" r="0" b="0"/>
              <a:pathLst>
                <a:path w="255156" h="320705">
                  <a:moveTo>
                    <a:pt x="149007" y="8332"/>
                  </a:moveTo>
                  <a:lnTo>
                    <a:pt x="94863" y="0"/>
                  </a:lnTo>
                  <a:lnTo>
                    <a:pt x="56925" y="1574"/>
                  </a:lnTo>
                  <a:lnTo>
                    <a:pt x="35552" y="7668"/>
                  </a:lnTo>
                  <a:lnTo>
                    <a:pt x="18254" y="18176"/>
                  </a:lnTo>
                  <a:lnTo>
                    <a:pt x="5887" y="33764"/>
                  </a:lnTo>
                  <a:lnTo>
                    <a:pt x="951" y="42835"/>
                  </a:lnTo>
                  <a:lnTo>
                    <a:pt x="0" y="52391"/>
                  </a:lnTo>
                  <a:lnTo>
                    <a:pt x="5183" y="72367"/>
                  </a:lnTo>
                  <a:lnTo>
                    <a:pt x="18405" y="86705"/>
                  </a:lnTo>
                  <a:lnTo>
                    <a:pt x="75858" y="113103"/>
                  </a:lnTo>
                  <a:lnTo>
                    <a:pt x="128709" y="127554"/>
                  </a:lnTo>
                  <a:lnTo>
                    <a:pt x="189835" y="153522"/>
                  </a:lnTo>
                  <a:lnTo>
                    <a:pt x="210436" y="164108"/>
                  </a:lnTo>
                  <a:lnTo>
                    <a:pt x="235188" y="190968"/>
                  </a:lnTo>
                  <a:lnTo>
                    <a:pt x="250091" y="215066"/>
                  </a:lnTo>
                  <a:lnTo>
                    <a:pt x="255155" y="241374"/>
                  </a:lnTo>
                  <a:lnTo>
                    <a:pt x="254867" y="254940"/>
                  </a:lnTo>
                  <a:lnTo>
                    <a:pt x="245189" y="279373"/>
                  </a:lnTo>
                  <a:lnTo>
                    <a:pt x="237695" y="290801"/>
                  </a:lnTo>
                  <a:lnTo>
                    <a:pt x="216890" y="306619"/>
                  </a:lnTo>
                  <a:lnTo>
                    <a:pt x="192045" y="316379"/>
                  </a:lnTo>
                  <a:lnTo>
                    <a:pt x="152921" y="320704"/>
                  </a:lnTo>
                  <a:lnTo>
                    <a:pt x="129689" y="317570"/>
                  </a:lnTo>
                  <a:lnTo>
                    <a:pt x="110786" y="309158"/>
                  </a:lnTo>
                  <a:lnTo>
                    <a:pt x="64779" y="2820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4790467" y="6282617"/>
              <a:ext cx="242156" cy="303024"/>
            </a:xfrm>
            <a:custGeom>
              <a:avLst/>
              <a:gdLst/>
              <a:ahLst/>
              <a:cxnLst/>
              <a:rect l="0" t="0" r="0" b="0"/>
              <a:pathLst>
                <a:path w="242156" h="303024">
                  <a:moveTo>
                    <a:pt x="0" y="138714"/>
                  </a:moveTo>
                  <a:lnTo>
                    <a:pt x="37477" y="130381"/>
                  </a:lnTo>
                  <a:lnTo>
                    <a:pt x="61110" y="126822"/>
                  </a:lnTo>
                  <a:lnTo>
                    <a:pt x="115541" y="104595"/>
                  </a:lnTo>
                  <a:lnTo>
                    <a:pt x="149468" y="81369"/>
                  </a:lnTo>
                  <a:lnTo>
                    <a:pt x="170368" y="59982"/>
                  </a:lnTo>
                  <a:lnTo>
                    <a:pt x="180224" y="41721"/>
                  </a:lnTo>
                  <a:lnTo>
                    <a:pt x="180980" y="33108"/>
                  </a:lnTo>
                  <a:lnTo>
                    <a:pt x="175582" y="17298"/>
                  </a:lnTo>
                  <a:lnTo>
                    <a:pt x="162264" y="5593"/>
                  </a:lnTo>
                  <a:lnTo>
                    <a:pt x="153799" y="833"/>
                  </a:lnTo>
                  <a:lnTo>
                    <a:pt x="143477" y="0"/>
                  </a:lnTo>
                  <a:lnTo>
                    <a:pt x="119529" y="5314"/>
                  </a:lnTo>
                  <a:lnTo>
                    <a:pt x="85329" y="21459"/>
                  </a:lnTo>
                  <a:lnTo>
                    <a:pt x="52968" y="52239"/>
                  </a:lnTo>
                  <a:lnTo>
                    <a:pt x="27403" y="96156"/>
                  </a:lnTo>
                  <a:lnTo>
                    <a:pt x="16048" y="129224"/>
                  </a:lnTo>
                  <a:lnTo>
                    <a:pt x="12981" y="154773"/>
                  </a:lnTo>
                  <a:lnTo>
                    <a:pt x="22433" y="195465"/>
                  </a:lnTo>
                  <a:lnTo>
                    <a:pt x="53824" y="241561"/>
                  </a:lnTo>
                  <a:lnTo>
                    <a:pt x="78859" y="266803"/>
                  </a:lnTo>
                  <a:lnTo>
                    <a:pt x="128054" y="293173"/>
                  </a:lnTo>
                  <a:lnTo>
                    <a:pt x="168963" y="303023"/>
                  </a:lnTo>
                  <a:lnTo>
                    <a:pt x="207600" y="302821"/>
                  </a:lnTo>
                  <a:lnTo>
                    <a:pt x="242155" y="2966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5137907" y="6337103"/>
              <a:ext cx="178986" cy="294799"/>
            </a:xfrm>
            <a:custGeom>
              <a:avLst/>
              <a:gdLst/>
              <a:ahLst/>
              <a:cxnLst/>
              <a:rect l="0" t="0" r="0" b="0"/>
              <a:pathLst>
                <a:path w="178986" h="294799">
                  <a:moveTo>
                    <a:pt x="0" y="0"/>
                  </a:moveTo>
                  <a:lnTo>
                    <a:pt x="26364" y="59941"/>
                  </a:lnTo>
                  <a:lnTo>
                    <a:pt x="59899" y="112067"/>
                  </a:lnTo>
                  <a:lnTo>
                    <a:pt x="97908" y="171082"/>
                  </a:lnTo>
                  <a:lnTo>
                    <a:pt x="131904" y="225127"/>
                  </a:lnTo>
                  <a:lnTo>
                    <a:pt x="170359" y="282388"/>
                  </a:lnTo>
                  <a:lnTo>
                    <a:pt x="178985" y="294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5148435" y="6273932"/>
              <a:ext cx="168457" cy="284270"/>
            </a:xfrm>
            <a:custGeom>
              <a:avLst/>
              <a:gdLst/>
              <a:ahLst/>
              <a:cxnLst/>
              <a:rect l="0" t="0" r="0" b="0"/>
              <a:pathLst>
                <a:path w="168457" h="284270">
                  <a:moveTo>
                    <a:pt x="168456" y="0"/>
                  </a:moveTo>
                  <a:lnTo>
                    <a:pt x="139776" y="55044"/>
                  </a:lnTo>
                  <a:lnTo>
                    <a:pt x="111882" y="103333"/>
                  </a:lnTo>
                  <a:lnTo>
                    <a:pt x="89303" y="136292"/>
                  </a:lnTo>
                  <a:lnTo>
                    <a:pt x="58944" y="189436"/>
                  </a:lnTo>
                  <a:lnTo>
                    <a:pt x="24721" y="251507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5401120" y="6316046"/>
              <a:ext cx="157928" cy="473783"/>
            </a:xfrm>
            <a:custGeom>
              <a:avLst/>
              <a:gdLst/>
              <a:ahLst/>
              <a:cxnLst/>
              <a:rect l="0" t="0" r="0" b="0"/>
              <a:pathLst>
                <a:path w="157928" h="473783">
                  <a:moveTo>
                    <a:pt x="0" y="0"/>
                  </a:moveTo>
                  <a:lnTo>
                    <a:pt x="35916" y="62280"/>
                  </a:lnTo>
                  <a:lnTo>
                    <a:pt x="60214" y="119450"/>
                  </a:lnTo>
                  <a:lnTo>
                    <a:pt x="76624" y="181132"/>
                  </a:lnTo>
                  <a:lnTo>
                    <a:pt x="87564" y="235383"/>
                  </a:lnTo>
                  <a:lnTo>
                    <a:pt x="103804" y="290321"/>
                  </a:lnTo>
                  <a:lnTo>
                    <a:pt x="121846" y="346816"/>
                  </a:lnTo>
                  <a:lnTo>
                    <a:pt x="136675" y="405636"/>
                  </a:lnTo>
                  <a:lnTo>
                    <a:pt x="154790" y="463987"/>
                  </a:lnTo>
                  <a:lnTo>
                    <a:pt x="157927" y="4737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5432705" y="6257021"/>
              <a:ext cx="228697" cy="276032"/>
            </a:xfrm>
            <a:custGeom>
              <a:avLst/>
              <a:gdLst/>
              <a:ahLst/>
              <a:cxnLst/>
              <a:rect l="0" t="0" r="0" b="0"/>
              <a:pathLst>
                <a:path w="228697" h="276032">
                  <a:moveTo>
                    <a:pt x="0" y="101139"/>
                  </a:moveTo>
                  <a:lnTo>
                    <a:pt x="3119" y="52208"/>
                  </a:lnTo>
                  <a:lnTo>
                    <a:pt x="5589" y="36933"/>
                  </a:lnTo>
                  <a:lnTo>
                    <a:pt x="10745" y="25580"/>
                  </a:lnTo>
                  <a:lnTo>
                    <a:pt x="25832" y="9845"/>
                  </a:lnTo>
                  <a:lnTo>
                    <a:pt x="47356" y="2073"/>
                  </a:lnTo>
                  <a:lnTo>
                    <a:pt x="59647" y="0"/>
                  </a:lnTo>
                  <a:lnTo>
                    <a:pt x="85781" y="3936"/>
                  </a:lnTo>
                  <a:lnTo>
                    <a:pt x="126802" y="22425"/>
                  </a:lnTo>
                  <a:lnTo>
                    <a:pt x="165473" y="53250"/>
                  </a:lnTo>
                  <a:lnTo>
                    <a:pt x="204392" y="105587"/>
                  </a:lnTo>
                  <a:lnTo>
                    <a:pt x="221737" y="141451"/>
                  </a:lnTo>
                  <a:lnTo>
                    <a:pt x="228696" y="179894"/>
                  </a:lnTo>
                  <a:lnTo>
                    <a:pt x="224085" y="203992"/>
                  </a:lnTo>
                  <a:lnTo>
                    <a:pt x="208335" y="234169"/>
                  </a:lnTo>
                  <a:lnTo>
                    <a:pt x="185731" y="257929"/>
                  </a:lnTo>
                  <a:lnTo>
                    <a:pt x="176463" y="265327"/>
                  </a:lnTo>
                  <a:lnTo>
                    <a:pt x="153687" y="273548"/>
                  </a:lnTo>
                  <a:lnTo>
                    <a:pt x="129137" y="276031"/>
                  </a:lnTo>
                  <a:lnTo>
                    <a:pt x="84228" y="2695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5766935" y="6334549"/>
              <a:ext cx="151153" cy="297353"/>
            </a:xfrm>
            <a:custGeom>
              <a:avLst/>
              <a:gdLst/>
              <a:ahLst/>
              <a:cxnLst/>
              <a:rect l="0" t="0" r="0" b="0"/>
              <a:pathLst>
                <a:path w="151153" h="297353">
                  <a:moveTo>
                    <a:pt x="23739" y="97310"/>
                  </a:moveTo>
                  <a:lnTo>
                    <a:pt x="81003" y="94191"/>
                  </a:lnTo>
                  <a:lnTo>
                    <a:pt x="110021" y="87735"/>
                  </a:lnTo>
                  <a:lnTo>
                    <a:pt x="130717" y="77067"/>
                  </a:lnTo>
                  <a:lnTo>
                    <a:pt x="144594" y="61407"/>
                  </a:lnTo>
                  <a:lnTo>
                    <a:pt x="149933" y="52318"/>
                  </a:lnTo>
                  <a:lnTo>
                    <a:pt x="151152" y="42749"/>
                  </a:lnTo>
                  <a:lnTo>
                    <a:pt x="146268" y="22758"/>
                  </a:lnTo>
                  <a:lnTo>
                    <a:pt x="133179" y="8414"/>
                  </a:lnTo>
                  <a:lnTo>
                    <a:pt x="124775" y="2951"/>
                  </a:lnTo>
                  <a:lnTo>
                    <a:pt x="102959" y="0"/>
                  </a:lnTo>
                  <a:lnTo>
                    <a:pt x="78835" y="3759"/>
                  </a:lnTo>
                  <a:lnTo>
                    <a:pt x="56415" y="13228"/>
                  </a:lnTo>
                  <a:lnTo>
                    <a:pt x="37872" y="31474"/>
                  </a:lnTo>
                  <a:lnTo>
                    <a:pt x="17398" y="68055"/>
                  </a:lnTo>
                  <a:lnTo>
                    <a:pt x="0" y="122337"/>
                  </a:lnTo>
                  <a:lnTo>
                    <a:pt x="68" y="164127"/>
                  </a:lnTo>
                  <a:lnTo>
                    <a:pt x="11741" y="219000"/>
                  </a:lnTo>
                  <a:lnTo>
                    <a:pt x="22696" y="242641"/>
                  </a:lnTo>
                  <a:lnTo>
                    <a:pt x="47607" y="270093"/>
                  </a:lnTo>
                  <a:lnTo>
                    <a:pt x="82804" y="287455"/>
                  </a:lnTo>
                  <a:lnTo>
                    <a:pt x="137987" y="296049"/>
                  </a:lnTo>
                  <a:lnTo>
                    <a:pt x="150081" y="2973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6022301" y="6221289"/>
              <a:ext cx="147400" cy="331386"/>
            </a:xfrm>
            <a:custGeom>
              <a:avLst/>
              <a:gdLst/>
              <a:ahLst/>
              <a:cxnLst/>
              <a:rect l="0" t="0" r="0" b="0"/>
              <a:pathLst>
                <a:path w="147400" h="331386">
                  <a:moveTo>
                    <a:pt x="0" y="84228"/>
                  </a:moveTo>
                  <a:lnTo>
                    <a:pt x="25194" y="139273"/>
                  </a:lnTo>
                  <a:lnTo>
                    <a:pt x="44664" y="190681"/>
                  </a:lnTo>
                  <a:lnTo>
                    <a:pt x="70694" y="251485"/>
                  </a:lnTo>
                  <a:lnTo>
                    <a:pt x="102232" y="314311"/>
                  </a:lnTo>
                  <a:lnTo>
                    <a:pt x="106759" y="325354"/>
                  </a:lnTo>
                  <a:lnTo>
                    <a:pt x="107437" y="330376"/>
                  </a:lnTo>
                  <a:lnTo>
                    <a:pt x="105550" y="331385"/>
                  </a:lnTo>
                  <a:lnTo>
                    <a:pt x="101952" y="329718"/>
                  </a:lnTo>
                  <a:lnTo>
                    <a:pt x="75145" y="268060"/>
                  </a:lnTo>
                  <a:lnTo>
                    <a:pt x="57130" y="205245"/>
                  </a:lnTo>
                  <a:lnTo>
                    <a:pt x="47083" y="155050"/>
                  </a:lnTo>
                  <a:lnTo>
                    <a:pt x="46215" y="95575"/>
                  </a:lnTo>
                  <a:lnTo>
                    <a:pt x="52125" y="69384"/>
                  </a:lnTo>
                  <a:lnTo>
                    <a:pt x="68607" y="41486"/>
                  </a:lnTo>
                  <a:lnTo>
                    <a:pt x="81575" y="25847"/>
                  </a:lnTo>
                  <a:lnTo>
                    <a:pt x="107618" y="9478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6348685" y="6294989"/>
              <a:ext cx="52643" cy="315856"/>
            </a:xfrm>
            <a:custGeom>
              <a:avLst/>
              <a:gdLst/>
              <a:ahLst/>
              <a:cxnLst/>
              <a:rect l="0" t="0" r="0" b="0"/>
              <a:pathLst>
                <a:path w="52643" h="315856">
                  <a:moveTo>
                    <a:pt x="0" y="0"/>
                  </a:moveTo>
                  <a:lnTo>
                    <a:pt x="8333" y="48930"/>
                  </a:lnTo>
                  <a:lnTo>
                    <a:pt x="10095" y="108061"/>
                  </a:lnTo>
                  <a:lnTo>
                    <a:pt x="17678" y="164802"/>
                  </a:lnTo>
                  <a:lnTo>
                    <a:pt x="20389" y="221069"/>
                  </a:lnTo>
                  <a:lnTo>
                    <a:pt x="26514" y="271655"/>
                  </a:lnTo>
                  <a:lnTo>
                    <a:pt x="52642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6338156" y="6189704"/>
              <a:ext cx="21058" cy="21058"/>
            </a:xfrm>
            <a:custGeom>
              <a:avLst/>
              <a:gdLst/>
              <a:ahLst/>
              <a:cxnLst/>
              <a:rect l="0" t="0" r="0" b="0"/>
              <a:pathLst>
                <a:path w="21058" h="21058">
                  <a:moveTo>
                    <a:pt x="0" y="21057"/>
                  </a:move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6506611" y="6269698"/>
              <a:ext cx="242157" cy="296045"/>
            </a:xfrm>
            <a:custGeom>
              <a:avLst/>
              <a:gdLst/>
              <a:ahLst/>
              <a:cxnLst/>
              <a:rect l="0" t="0" r="0" b="0"/>
              <a:pathLst>
                <a:path w="242157" h="296045">
                  <a:moveTo>
                    <a:pt x="0" y="120047"/>
                  </a:moveTo>
                  <a:lnTo>
                    <a:pt x="43963" y="134702"/>
                  </a:lnTo>
                  <a:lnTo>
                    <a:pt x="63993" y="135139"/>
                  </a:lnTo>
                  <a:lnTo>
                    <a:pt x="105448" y="125888"/>
                  </a:lnTo>
                  <a:lnTo>
                    <a:pt x="136919" y="110599"/>
                  </a:lnTo>
                  <a:lnTo>
                    <a:pt x="151710" y="91671"/>
                  </a:lnTo>
                  <a:lnTo>
                    <a:pt x="157292" y="80073"/>
                  </a:lnTo>
                  <a:lnTo>
                    <a:pt x="160375" y="57827"/>
                  </a:lnTo>
                  <a:lnTo>
                    <a:pt x="159559" y="46982"/>
                  </a:lnTo>
                  <a:lnTo>
                    <a:pt x="149294" y="25572"/>
                  </a:lnTo>
                  <a:lnTo>
                    <a:pt x="141644" y="14950"/>
                  </a:lnTo>
                  <a:lnTo>
                    <a:pt x="130694" y="7868"/>
                  </a:lnTo>
                  <a:lnTo>
                    <a:pt x="102931" y="0"/>
                  </a:lnTo>
                  <a:lnTo>
                    <a:pt x="80452" y="2742"/>
                  </a:lnTo>
                  <a:lnTo>
                    <a:pt x="54644" y="17440"/>
                  </a:lnTo>
                  <a:lnTo>
                    <a:pt x="32179" y="39732"/>
                  </a:lnTo>
                  <a:lnTo>
                    <a:pt x="18981" y="59785"/>
                  </a:lnTo>
                  <a:lnTo>
                    <a:pt x="9216" y="84296"/>
                  </a:lnTo>
                  <a:lnTo>
                    <a:pt x="8320" y="129991"/>
                  </a:lnTo>
                  <a:lnTo>
                    <a:pt x="19668" y="187089"/>
                  </a:lnTo>
                  <a:lnTo>
                    <a:pt x="55464" y="242191"/>
                  </a:lnTo>
                  <a:lnTo>
                    <a:pt x="85064" y="271142"/>
                  </a:lnTo>
                  <a:lnTo>
                    <a:pt x="121651" y="288948"/>
                  </a:lnTo>
                  <a:lnTo>
                    <a:pt x="162128" y="296044"/>
                  </a:lnTo>
                  <a:lnTo>
                    <a:pt x="220282" y="283970"/>
                  </a:lnTo>
                  <a:lnTo>
                    <a:pt x="242156" y="2779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6801410" y="6212472"/>
              <a:ext cx="294798" cy="361287"/>
            </a:xfrm>
            <a:custGeom>
              <a:avLst/>
              <a:gdLst/>
              <a:ahLst/>
              <a:cxnLst/>
              <a:rect l="0" t="0" r="0" b="0"/>
              <a:pathLst>
                <a:path w="294798" h="361287">
                  <a:moveTo>
                    <a:pt x="0" y="50931"/>
                  </a:moveTo>
                  <a:lnTo>
                    <a:pt x="15641" y="77318"/>
                  </a:lnTo>
                  <a:lnTo>
                    <a:pt x="34329" y="129496"/>
                  </a:lnTo>
                  <a:lnTo>
                    <a:pt x="50335" y="178715"/>
                  </a:lnTo>
                  <a:lnTo>
                    <a:pt x="66224" y="236570"/>
                  </a:lnTo>
                  <a:lnTo>
                    <a:pt x="80628" y="296264"/>
                  </a:lnTo>
                  <a:lnTo>
                    <a:pt x="98253" y="355290"/>
                  </a:lnTo>
                  <a:lnTo>
                    <a:pt x="98257" y="360292"/>
                  </a:lnTo>
                  <a:lnTo>
                    <a:pt x="95921" y="361286"/>
                  </a:lnTo>
                  <a:lnTo>
                    <a:pt x="92023" y="359610"/>
                  </a:lnTo>
                  <a:lnTo>
                    <a:pt x="84573" y="345270"/>
                  </a:lnTo>
                  <a:lnTo>
                    <a:pt x="67895" y="290686"/>
                  </a:lnTo>
                  <a:lnTo>
                    <a:pt x="63400" y="243503"/>
                  </a:lnTo>
                  <a:lnTo>
                    <a:pt x="56350" y="185589"/>
                  </a:lnTo>
                  <a:lnTo>
                    <a:pt x="53741" y="125145"/>
                  </a:lnTo>
                  <a:lnTo>
                    <a:pt x="54137" y="72011"/>
                  </a:lnTo>
                  <a:lnTo>
                    <a:pt x="62314" y="33000"/>
                  </a:lnTo>
                  <a:lnTo>
                    <a:pt x="72929" y="10206"/>
                  </a:lnTo>
                  <a:lnTo>
                    <a:pt x="80204" y="3894"/>
                  </a:lnTo>
                  <a:lnTo>
                    <a:pt x="88565" y="856"/>
                  </a:lnTo>
                  <a:lnTo>
                    <a:pt x="97647" y="0"/>
                  </a:lnTo>
                  <a:lnTo>
                    <a:pt x="117098" y="8409"/>
                  </a:lnTo>
                  <a:lnTo>
                    <a:pt x="174934" y="57927"/>
                  </a:lnTo>
                  <a:lnTo>
                    <a:pt x="213852" y="117804"/>
                  </a:lnTo>
                  <a:lnTo>
                    <a:pt x="239487" y="179938"/>
                  </a:lnTo>
                  <a:lnTo>
                    <a:pt x="260953" y="239238"/>
                  </a:lnTo>
                  <a:lnTo>
                    <a:pt x="280462" y="300900"/>
                  </a:lnTo>
                  <a:lnTo>
                    <a:pt x="294797" y="3352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7172673" y="6214989"/>
              <a:ext cx="134105" cy="311628"/>
            </a:xfrm>
            <a:custGeom>
              <a:avLst/>
              <a:gdLst/>
              <a:ahLst/>
              <a:cxnLst/>
              <a:rect l="0" t="0" r="0" b="0"/>
              <a:pathLst>
                <a:path w="134105" h="311628">
                  <a:moveTo>
                    <a:pt x="123576" y="48414"/>
                  </a:moveTo>
                  <a:lnTo>
                    <a:pt x="114001" y="24367"/>
                  </a:lnTo>
                  <a:lnTo>
                    <a:pt x="103332" y="10041"/>
                  </a:lnTo>
                  <a:lnTo>
                    <a:pt x="84553" y="2114"/>
                  </a:lnTo>
                  <a:lnTo>
                    <a:pt x="72994" y="0"/>
                  </a:lnTo>
                  <a:lnTo>
                    <a:pt x="62949" y="930"/>
                  </a:lnTo>
                  <a:lnTo>
                    <a:pt x="45548" y="8203"/>
                  </a:lnTo>
                  <a:lnTo>
                    <a:pt x="22597" y="31041"/>
                  </a:lnTo>
                  <a:lnTo>
                    <a:pt x="6569" y="65623"/>
                  </a:lnTo>
                  <a:lnTo>
                    <a:pt x="0" y="105506"/>
                  </a:lnTo>
                  <a:lnTo>
                    <a:pt x="7355" y="168140"/>
                  </a:lnTo>
                  <a:lnTo>
                    <a:pt x="30126" y="223666"/>
                  </a:lnTo>
                  <a:lnTo>
                    <a:pt x="62743" y="268775"/>
                  </a:lnTo>
                  <a:lnTo>
                    <a:pt x="120663" y="304367"/>
                  </a:lnTo>
                  <a:lnTo>
                    <a:pt x="134104" y="31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7363807" y="6256076"/>
              <a:ext cx="184716" cy="281069"/>
            </a:xfrm>
            <a:custGeom>
              <a:avLst/>
              <a:gdLst/>
              <a:ahLst/>
              <a:cxnLst/>
              <a:rect l="0" t="0" r="0" b="0"/>
              <a:pathLst>
                <a:path w="184716" h="281069">
                  <a:moveTo>
                    <a:pt x="27198" y="112612"/>
                  </a:moveTo>
                  <a:lnTo>
                    <a:pt x="38377" y="101434"/>
                  </a:lnTo>
                  <a:lnTo>
                    <a:pt x="56343" y="95946"/>
                  </a:lnTo>
                  <a:lnTo>
                    <a:pt x="119511" y="83728"/>
                  </a:lnTo>
                  <a:lnTo>
                    <a:pt x="146995" y="77158"/>
                  </a:lnTo>
                  <a:lnTo>
                    <a:pt x="168568" y="64099"/>
                  </a:lnTo>
                  <a:lnTo>
                    <a:pt x="177597" y="55703"/>
                  </a:lnTo>
                  <a:lnTo>
                    <a:pt x="182446" y="46597"/>
                  </a:lnTo>
                  <a:lnTo>
                    <a:pt x="184715" y="27120"/>
                  </a:lnTo>
                  <a:lnTo>
                    <a:pt x="181343" y="19353"/>
                  </a:lnTo>
                  <a:lnTo>
                    <a:pt x="168236" y="7603"/>
                  </a:lnTo>
                  <a:lnTo>
                    <a:pt x="147594" y="1601"/>
                  </a:lnTo>
                  <a:lnTo>
                    <a:pt x="135538" y="0"/>
                  </a:lnTo>
                  <a:lnTo>
                    <a:pt x="96214" y="8926"/>
                  </a:lnTo>
                  <a:lnTo>
                    <a:pt x="60516" y="26388"/>
                  </a:lnTo>
                  <a:lnTo>
                    <a:pt x="33300" y="51970"/>
                  </a:lnTo>
                  <a:lnTo>
                    <a:pt x="10419" y="87365"/>
                  </a:lnTo>
                  <a:lnTo>
                    <a:pt x="0" y="127489"/>
                  </a:lnTo>
                  <a:lnTo>
                    <a:pt x="2502" y="169012"/>
                  </a:lnTo>
                  <a:lnTo>
                    <a:pt x="16242" y="205363"/>
                  </a:lnTo>
                  <a:lnTo>
                    <a:pt x="35131" y="232771"/>
                  </a:lnTo>
                  <a:lnTo>
                    <a:pt x="66723" y="255709"/>
                  </a:lnTo>
                  <a:lnTo>
                    <a:pt x="129112" y="274846"/>
                  </a:lnTo>
                  <a:lnTo>
                    <a:pt x="153540" y="281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7784877" y="6192617"/>
              <a:ext cx="311540" cy="376113"/>
            </a:xfrm>
            <a:custGeom>
              <a:avLst/>
              <a:gdLst/>
              <a:ahLst/>
              <a:cxnLst/>
              <a:rect l="0" t="0" r="0" b="0"/>
              <a:pathLst>
                <a:path w="311540" h="376113">
                  <a:moveTo>
                    <a:pt x="237840" y="144486"/>
                  </a:moveTo>
                  <a:lnTo>
                    <a:pt x="232250" y="85869"/>
                  </a:lnTo>
                  <a:lnTo>
                    <a:pt x="217596" y="51079"/>
                  </a:lnTo>
                  <a:lnTo>
                    <a:pt x="198436" y="24133"/>
                  </a:lnTo>
                  <a:lnTo>
                    <a:pt x="172352" y="6920"/>
                  </a:lnTo>
                  <a:lnTo>
                    <a:pt x="136807" y="0"/>
                  </a:lnTo>
                  <a:lnTo>
                    <a:pt x="91050" y="9129"/>
                  </a:lnTo>
                  <a:lnTo>
                    <a:pt x="51626" y="26651"/>
                  </a:lnTo>
                  <a:lnTo>
                    <a:pt x="31855" y="46101"/>
                  </a:lnTo>
                  <a:lnTo>
                    <a:pt x="16439" y="71513"/>
                  </a:lnTo>
                  <a:lnTo>
                    <a:pt x="2354" y="118705"/>
                  </a:lnTo>
                  <a:lnTo>
                    <a:pt x="0" y="168563"/>
                  </a:lnTo>
                  <a:lnTo>
                    <a:pt x="18979" y="231043"/>
                  </a:lnTo>
                  <a:lnTo>
                    <a:pt x="32943" y="261334"/>
                  </a:lnTo>
                  <a:lnTo>
                    <a:pt x="50849" y="282596"/>
                  </a:lnTo>
                  <a:lnTo>
                    <a:pt x="98174" y="314140"/>
                  </a:lnTo>
                  <a:lnTo>
                    <a:pt x="120783" y="324393"/>
                  </a:lnTo>
                  <a:lnTo>
                    <a:pt x="142531" y="326610"/>
                  </a:lnTo>
                  <a:lnTo>
                    <a:pt x="153243" y="325563"/>
                  </a:lnTo>
                  <a:lnTo>
                    <a:pt x="171385" y="315042"/>
                  </a:lnTo>
                  <a:lnTo>
                    <a:pt x="202095" y="285281"/>
                  </a:lnTo>
                  <a:lnTo>
                    <a:pt x="218020" y="252753"/>
                  </a:lnTo>
                  <a:lnTo>
                    <a:pt x="233882" y="201010"/>
                  </a:lnTo>
                  <a:lnTo>
                    <a:pt x="241149" y="177797"/>
                  </a:lnTo>
                  <a:lnTo>
                    <a:pt x="244726" y="176052"/>
                  </a:lnTo>
                  <a:lnTo>
                    <a:pt x="248280" y="180737"/>
                  </a:lnTo>
                  <a:lnTo>
                    <a:pt x="265903" y="237734"/>
                  </a:lnTo>
                  <a:lnTo>
                    <a:pt x="279950" y="292280"/>
                  </a:lnTo>
                  <a:lnTo>
                    <a:pt x="299580" y="348115"/>
                  </a:lnTo>
                  <a:lnTo>
                    <a:pt x="311539" y="376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8206059" y="6214989"/>
              <a:ext cx="220872" cy="322285"/>
            </a:xfrm>
            <a:custGeom>
              <a:avLst/>
              <a:gdLst/>
              <a:ahLst/>
              <a:cxnLst/>
              <a:rect l="0" t="0" r="0" b="0"/>
              <a:pathLst>
                <a:path w="220872" h="322285">
                  <a:moveTo>
                    <a:pt x="143041" y="48414"/>
                  </a:moveTo>
                  <a:lnTo>
                    <a:pt x="133465" y="24367"/>
                  </a:lnTo>
                  <a:lnTo>
                    <a:pt x="122797" y="10041"/>
                  </a:lnTo>
                  <a:lnTo>
                    <a:pt x="104017" y="2114"/>
                  </a:lnTo>
                  <a:lnTo>
                    <a:pt x="92459" y="0"/>
                  </a:lnTo>
                  <a:lnTo>
                    <a:pt x="70258" y="3890"/>
                  </a:lnTo>
                  <a:lnTo>
                    <a:pt x="41146" y="19234"/>
                  </a:lnTo>
                  <a:lnTo>
                    <a:pt x="17703" y="41719"/>
                  </a:lnTo>
                  <a:lnTo>
                    <a:pt x="10350" y="50970"/>
                  </a:lnTo>
                  <a:lnTo>
                    <a:pt x="2179" y="73726"/>
                  </a:lnTo>
                  <a:lnTo>
                    <a:pt x="0" y="86346"/>
                  </a:lnTo>
                  <a:lnTo>
                    <a:pt x="2056" y="95929"/>
                  </a:lnTo>
                  <a:lnTo>
                    <a:pt x="6937" y="103487"/>
                  </a:lnTo>
                  <a:lnTo>
                    <a:pt x="13701" y="109696"/>
                  </a:lnTo>
                  <a:lnTo>
                    <a:pt x="33693" y="116595"/>
                  </a:lnTo>
                  <a:lnTo>
                    <a:pt x="90246" y="126613"/>
                  </a:lnTo>
                  <a:lnTo>
                    <a:pt x="129347" y="136445"/>
                  </a:lnTo>
                  <a:lnTo>
                    <a:pt x="163160" y="157946"/>
                  </a:lnTo>
                  <a:lnTo>
                    <a:pt x="189815" y="186543"/>
                  </a:lnTo>
                  <a:lnTo>
                    <a:pt x="215505" y="246426"/>
                  </a:lnTo>
                  <a:lnTo>
                    <a:pt x="220871" y="268611"/>
                  </a:lnTo>
                  <a:lnTo>
                    <a:pt x="219356" y="290169"/>
                  </a:lnTo>
                  <a:lnTo>
                    <a:pt x="211664" y="308329"/>
                  </a:lnTo>
                  <a:lnTo>
                    <a:pt x="206337" y="316447"/>
                  </a:lnTo>
                  <a:lnTo>
                    <a:pt x="199277" y="320690"/>
                  </a:lnTo>
                  <a:lnTo>
                    <a:pt x="182072" y="322284"/>
                  </a:lnTo>
                  <a:lnTo>
                    <a:pt x="147067" y="311015"/>
                  </a:lnTo>
                  <a:lnTo>
                    <a:pt x="118237" y="292859"/>
                  </a:lnTo>
                  <a:lnTo>
                    <a:pt x="79869" y="248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8630876" y="6258280"/>
              <a:ext cx="255177" cy="320979"/>
            </a:xfrm>
            <a:custGeom>
              <a:avLst/>
              <a:gdLst/>
              <a:ahLst/>
              <a:cxnLst/>
              <a:rect l="0" t="0" r="0" b="0"/>
              <a:pathLst>
                <a:path w="255177" h="320979">
                  <a:moveTo>
                    <a:pt x="170948" y="163051"/>
                  </a:moveTo>
                  <a:lnTo>
                    <a:pt x="187736" y="108006"/>
                  </a:lnTo>
                  <a:lnTo>
                    <a:pt x="189570" y="71222"/>
                  </a:lnTo>
                  <a:lnTo>
                    <a:pt x="185854" y="48539"/>
                  </a:lnTo>
                  <a:lnTo>
                    <a:pt x="166006" y="16037"/>
                  </a:lnTo>
                  <a:lnTo>
                    <a:pt x="144575" y="4125"/>
                  </a:lnTo>
                  <a:lnTo>
                    <a:pt x="120622" y="0"/>
                  </a:lnTo>
                  <a:lnTo>
                    <a:pt x="98278" y="2067"/>
                  </a:lnTo>
                  <a:lnTo>
                    <a:pt x="65968" y="15396"/>
                  </a:lnTo>
                  <a:lnTo>
                    <a:pt x="34167" y="45341"/>
                  </a:lnTo>
                  <a:lnTo>
                    <a:pt x="13697" y="78261"/>
                  </a:lnTo>
                  <a:lnTo>
                    <a:pt x="224" y="115831"/>
                  </a:lnTo>
                  <a:lnTo>
                    <a:pt x="0" y="156599"/>
                  </a:lnTo>
                  <a:lnTo>
                    <a:pt x="11575" y="203890"/>
                  </a:lnTo>
                  <a:lnTo>
                    <a:pt x="22517" y="225655"/>
                  </a:lnTo>
                  <a:lnTo>
                    <a:pt x="41417" y="243907"/>
                  </a:lnTo>
                  <a:lnTo>
                    <a:pt x="86090" y="269100"/>
                  </a:lnTo>
                  <a:lnTo>
                    <a:pt x="110617" y="271405"/>
                  </a:lnTo>
                  <a:lnTo>
                    <a:pt x="123708" y="270382"/>
                  </a:lnTo>
                  <a:lnTo>
                    <a:pt x="144493" y="259886"/>
                  </a:lnTo>
                  <a:lnTo>
                    <a:pt x="184275" y="220646"/>
                  </a:lnTo>
                  <a:lnTo>
                    <a:pt x="198708" y="197618"/>
                  </a:lnTo>
                  <a:lnTo>
                    <a:pt x="203493" y="194284"/>
                  </a:lnTo>
                  <a:lnTo>
                    <a:pt x="206683" y="196741"/>
                  </a:lnTo>
                  <a:lnTo>
                    <a:pt x="223955" y="256722"/>
                  </a:lnTo>
                  <a:lnTo>
                    <a:pt x="249894" y="311524"/>
                  </a:lnTo>
                  <a:lnTo>
                    <a:pt x="255176" y="3209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9038558" y="6275069"/>
              <a:ext cx="239585" cy="335460"/>
            </a:xfrm>
            <a:custGeom>
              <a:avLst/>
              <a:gdLst/>
              <a:ahLst/>
              <a:cxnLst/>
              <a:rect l="0" t="0" r="0" b="0"/>
              <a:pathLst>
                <a:path w="239585" h="335460">
                  <a:moveTo>
                    <a:pt x="79122" y="83091"/>
                  </a:moveTo>
                  <a:lnTo>
                    <a:pt x="102841" y="39128"/>
                  </a:lnTo>
                  <a:lnTo>
                    <a:pt x="103124" y="29216"/>
                  </a:lnTo>
                  <a:lnTo>
                    <a:pt x="97198" y="8844"/>
                  </a:lnTo>
                  <a:lnTo>
                    <a:pt x="90003" y="3177"/>
                  </a:lnTo>
                  <a:lnTo>
                    <a:pt x="69530" y="0"/>
                  </a:lnTo>
                  <a:lnTo>
                    <a:pt x="37285" y="4789"/>
                  </a:lnTo>
                  <a:lnTo>
                    <a:pt x="5505" y="19206"/>
                  </a:lnTo>
                  <a:lnTo>
                    <a:pt x="798" y="25294"/>
                  </a:lnTo>
                  <a:lnTo>
                    <a:pt x="0" y="31691"/>
                  </a:lnTo>
                  <a:lnTo>
                    <a:pt x="1808" y="38296"/>
                  </a:lnTo>
                  <a:lnTo>
                    <a:pt x="7692" y="43869"/>
                  </a:lnTo>
                  <a:lnTo>
                    <a:pt x="69809" y="69860"/>
                  </a:lnTo>
                  <a:lnTo>
                    <a:pt x="115931" y="94472"/>
                  </a:lnTo>
                  <a:lnTo>
                    <a:pt x="179124" y="151867"/>
                  </a:lnTo>
                  <a:lnTo>
                    <a:pt x="214689" y="197889"/>
                  </a:lnTo>
                  <a:lnTo>
                    <a:pt x="239463" y="260324"/>
                  </a:lnTo>
                  <a:lnTo>
                    <a:pt x="239584" y="298731"/>
                  </a:lnTo>
                  <a:lnTo>
                    <a:pt x="231937" y="319701"/>
                  </a:lnTo>
                  <a:lnTo>
                    <a:pt x="226622" y="328568"/>
                  </a:lnTo>
                  <a:lnTo>
                    <a:pt x="218399" y="333311"/>
                  </a:lnTo>
                  <a:lnTo>
                    <a:pt x="196785" y="335459"/>
                  </a:lnTo>
                  <a:lnTo>
                    <a:pt x="177820" y="329395"/>
                  </a:lnTo>
                  <a:lnTo>
                    <a:pt x="138132" y="298669"/>
                  </a:lnTo>
                  <a:lnTo>
                    <a:pt x="89102" y="239641"/>
                  </a:lnTo>
                  <a:lnTo>
                    <a:pt x="58065" y="1778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9307193" y="6094947"/>
              <a:ext cx="63172" cy="505369"/>
            </a:xfrm>
            <a:custGeom>
              <a:avLst/>
              <a:gdLst/>
              <a:ahLst/>
              <a:cxnLst/>
              <a:rect l="0" t="0" r="0" b="0"/>
              <a:pathLst>
                <a:path w="63172" h="505369">
                  <a:moveTo>
                    <a:pt x="0" y="0"/>
                  </a:moveTo>
                  <a:lnTo>
                    <a:pt x="17958" y="63451"/>
                  </a:lnTo>
                  <a:lnTo>
                    <a:pt x="31666" y="121545"/>
                  </a:lnTo>
                  <a:lnTo>
                    <a:pt x="45640" y="184276"/>
                  </a:lnTo>
                  <a:lnTo>
                    <a:pt x="49530" y="226570"/>
                  </a:lnTo>
                  <a:lnTo>
                    <a:pt x="54840" y="283942"/>
                  </a:lnTo>
                  <a:lnTo>
                    <a:pt x="60703" y="332526"/>
                  </a:lnTo>
                  <a:lnTo>
                    <a:pt x="62440" y="388255"/>
                  </a:lnTo>
                  <a:lnTo>
                    <a:pt x="62954" y="444931"/>
                  </a:lnTo>
                  <a:lnTo>
                    <a:pt x="63171" y="5053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9427166" y="6302468"/>
              <a:ext cx="227467" cy="266262"/>
            </a:xfrm>
            <a:custGeom>
              <a:avLst/>
              <a:gdLst/>
              <a:ahLst/>
              <a:cxnLst/>
              <a:rect l="0" t="0" r="0" b="0"/>
              <a:pathLst>
                <a:path w="227467" h="266262">
                  <a:moveTo>
                    <a:pt x="153767" y="108334"/>
                  </a:moveTo>
                  <a:lnTo>
                    <a:pt x="148177" y="46241"/>
                  </a:lnTo>
                  <a:lnTo>
                    <a:pt x="133523" y="19486"/>
                  </a:lnTo>
                  <a:lnTo>
                    <a:pt x="114744" y="7235"/>
                  </a:lnTo>
                  <a:lnTo>
                    <a:pt x="103185" y="2330"/>
                  </a:lnTo>
                  <a:lnTo>
                    <a:pt x="77863" y="0"/>
                  </a:lnTo>
                  <a:lnTo>
                    <a:pt x="53351" y="4034"/>
                  </a:lnTo>
                  <a:lnTo>
                    <a:pt x="34658" y="13625"/>
                  </a:lnTo>
                  <a:lnTo>
                    <a:pt x="10980" y="37768"/>
                  </a:lnTo>
                  <a:lnTo>
                    <a:pt x="2568" y="60204"/>
                  </a:lnTo>
                  <a:lnTo>
                    <a:pt x="0" y="84603"/>
                  </a:lnTo>
                  <a:lnTo>
                    <a:pt x="10887" y="139568"/>
                  </a:lnTo>
                  <a:lnTo>
                    <a:pt x="23584" y="157700"/>
                  </a:lnTo>
                  <a:lnTo>
                    <a:pt x="63184" y="194470"/>
                  </a:lnTo>
                  <a:lnTo>
                    <a:pt x="81923" y="204329"/>
                  </a:lnTo>
                  <a:lnTo>
                    <a:pt x="101948" y="206370"/>
                  </a:lnTo>
                  <a:lnTo>
                    <a:pt x="112203" y="205277"/>
                  </a:lnTo>
                  <a:lnTo>
                    <a:pt x="129835" y="194704"/>
                  </a:lnTo>
                  <a:lnTo>
                    <a:pt x="144300" y="178306"/>
                  </a:lnTo>
                  <a:lnTo>
                    <a:pt x="167020" y="128900"/>
                  </a:lnTo>
                  <a:lnTo>
                    <a:pt x="173282" y="88134"/>
                  </a:lnTo>
                  <a:lnTo>
                    <a:pt x="183094" y="145632"/>
                  </a:lnTo>
                  <a:lnTo>
                    <a:pt x="199555" y="208046"/>
                  </a:lnTo>
                  <a:lnTo>
                    <a:pt x="227466" y="2662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9707276" y="6337103"/>
              <a:ext cx="126343" cy="245261"/>
            </a:xfrm>
            <a:custGeom>
              <a:avLst/>
              <a:gdLst/>
              <a:ahLst/>
              <a:cxnLst/>
              <a:rect l="0" t="0" r="0" b="0"/>
              <a:pathLst>
                <a:path w="126343" h="245261">
                  <a:moveTo>
                    <a:pt x="0" y="0"/>
                  </a:moveTo>
                  <a:lnTo>
                    <a:pt x="17958" y="62280"/>
                  </a:lnTo>
                  <a:lnTo>
                    <a:pt x="31667" y="116331"/>
                  </a:lnTo>
                  <a:lnTo>
                    <a:pt x="45640" y="172068"/>
                  </a:lnTo>
                  <a:lnTo>
                    <a:pt x="66293" y="230716"/>
                  </a:lnTo>
                  <a:lnTo>
                    <a:pt x="72271" y="241548"/>
                  </a:lnTo>
                  <a:lnTo>
                    <a:pt x="77426" y="245260"/>
                  </a:lnTo>
                  <a:lnTo>
                    <a:pt x="82033" y="244225"/>
                  </a:lnTo>
                  <a:lnTo>
                    <a:pt x="86274" y="240025"/>
                  </a:lnTo>
                  <a:lnTo>
                    <a:pt x="97832" y="217348"/>
                  </a:lnTo>
                  <a:lnTo>
                    <a:pt x="111049" y="162603"/>
                  </a:lnTo>
                  <a:lnTo>
                    <a:pt x="117992" y="105515"/>
                  </a:lnTo>
                  <a:lnTo>
                    <a:pt x="124692" y="49178"/>
                  </a:lnTo>
                  <a:lnTo>
                    <a:pt x="126342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9878771" y="6322390"/>
              <a:ext cx="129714" cy="277926"/>
            </a:xfrm>
            <a:custGeom>
              <a:avLst/>
              <a:gdLst/>
              <a:ahLst/>
              <a:cxnLst/>
              <a:rect l="0" t="0" r="0" b="0"/>
              <a:pathLst>
                <a:path w="129714" h="277926">
                  <a:moveTo>
                    <a:pt x="18018" y="151583"/>
                  </a:moveTo>
                  <a:lnTo>
                    <a:pt x="34786" y="157173"/>
                  </a:lnTo>
                  <a:lnTo>
                    <a:pt x="67570" y="155059"/>
                  </a:lnTo>
                  <a:lnTo>
                    <a:pt x="87224" y="146889"/>
                  </a:lnTo>
                  <a:lnTo>
                    <a:pt x="103758" y="134289"/>
                  </a:lnTo>
                  <a:lnTo>
                    <a:pt x="118906" y="116991"/>
                  </a:lnTo>
                  <a:lnTo>
                    <a:pt x="127197" y="94485"/>
                  </a:lnTo>
                  <a:lnTo>
                    <a:pt x="129713" y="70054"/>
                  </a:lnTo>
                  <a:lnTo>
                    <a:pt x="126931" y="47498"/>
                  </a:lnTo>
                  <a:lnTo>
                    <a:pt x="113200" y="15068"/>
                  </a:lnTo>
                  <a:lnTo>
                    <a:pt x="103699" y="7931"/>
                  </a:lnTo>
                  <a:lnTo>
                    <a:pt x="77545" y="0"/>
                  </a:lnTo>
                  <a:lnTo>
                    <a:pt x="55783" y="2715"/>
                  </a:lnTo>
                  <a:lnTo>
                    <a:pt x="30377" y="17397"/>
                  </a:lnTo>
                  <a:lnTo>
                    <a:pt x="22748" y="23521"/>
                  </a:lnTo>
                  <a:lnTo>
                    <a:pt x="11152" y="42804"/>
                  </a:lnTo>
                  <a:lnTo>
                    <a:pt x="3268" y="68142"/>
                  </a:lnTo>
                  <a:lnTo>
                    <a:pt x="0" y="114122"/>
                  </a:lnTo>
                  <a:lnTo>
                    <a:pt x="8783" y="169053"/>
                  </a:lnTo>
                  <a:lnTo>
                    <a:pt x="26376" y="223640"/>
                  </a:lnTo>
                  <a:lnTo>
                    <a:pt x="45191" y="248322"/>
                  </a:lnTo>
                  <a:lnTo>
                    <a:pt x="81188" y="2779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9" name="Freeform 278"/>
          <p:cNvSpPr/>
          <p:nvPr/>
        </p:nvSpPr>
        <p:spPr>
          <a:xfrm>
            <a:off x="10054716" y="6638875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2" name="Group 311"/>
          <p:cNvGrpSpPr/>
          <p:nvPr/>
        </p:nvGrpSpPr>
        <p:grpSpPr>
          <a:xfrm>
            <a:off x="1126549" y="6786275"/>
            <a:ext cx="7906903" cy="831752"/>
            <a:chOff x="1126549" y="6786275"/>
            <a:chExt cx="7906903" cy="831752"/>
          </a:xfrm>
        </p:grpSpPr>
        <p:sp>
          <p:nvSpPr>
            <p:cNvPr id="280" name="Freeform 279"/>
            <p:cNvSpPr/>
            <p:nvPr/>
          </p:nvSpPr>
          <p:spPr>
            <a:xfrm>
              <a:off x="1126549" y="6891560"/>
              <a:ext cx="73701" cy="579069"/>
            </a:xfrm>
            <a:custGeom>
              <a:avLst/>
              <a:gdLst/>
              <a:ahLst/>
              <a:cxnLst/>
              <a:rect l="0" t="0" r="0" b="0"/>
              <a:pathLst>
                <a:path w="73701" h="579069">
                  <a:moveTo>
                    <a:pt x="0" y="0"/>
                  </a:moveTo>
                  <a:lnTo>
                    <a:pt x="0" y="48931"/>
                  </a:lnTo>
                  <a:lnTo>
                    <a:pt x="3120" y="96776"/>
                  </a:lnTo>
                  <a:lnTo>
                    <a:pt x="14655" y="159756"/>
                  </a:lnTo>
                  <a:lnTo>
                    <a:pt x="20962" y="217257"/>
                  </a:lnTo>
                  <a:lnTo>
                    <a:pt x="27918" y="263114"/>
                  </a:lnTo>
                  <a:lnTo>
                    <a:pt x="31669" y="323494"/>
                  </a:lnTo>
                  <a:lnTo>
                    <a:pt x="39669" y="372580"/>
                  </a:lnTo>
                  <a:lnTo>
                    <a:pt x="49449" y="419100"/>
                  </a:lnTo>
                  <a:lnTo>
                    <a:pt x="58585" y="475128"/>
                  </a:lnTo>
                  <a:lnTo>
                    <a:pt x="62982" y="526954"/>
                  </a:lnTo>
                  <a:lnTo>
                    <a:pt x="73700" y="579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1316062" y="7083674"/>
              <a:ext cx="263214" cy="334311"/>
            </a:xfrm>
            <a:custGeom>
              <a:avLst/>
              <a:gdLst/>
              <a:ahLst/>
              <a:cxnLst/>
              <a:rect l="0" t="0" r="0" b="0"/>
              <a:pathLst>
                <a:path w="263214" h="334311">
                  <a:moveTo>
                    <a:pt x="0" y="18455"/>
                  </a:moveTo>
                  <a:lnTo>
                    <a:pt x="14654" y="73597"/>
                  </a:lnTo>
                  <a:lnTo>
                    <a:pt x="28198" y="131730"/>
                  </a:lnTo>
                  <a:lnTo>
                    <a:pt x="42138" y="195205"/>
                  </a:lnTo>
                  <a:lnTo>
                    <a:pt x="56157" y="253151"/>
                  </a:lnTo>
                  <a:lnTo>
                    <a:pt x="61786" y="300299"/>
                  </a:lnTo>
                  <a:lnTo>
                    <a:pt x="62248" y="298768"/>
                  </a:lnTo>
                  <a:lnTo>
                    <a:pt x="61591" y="285759"/>
                  </a:lnTo>
                  <a:lnTo>
                    <a:pt x="54052" y="227528"/>
                  </a:lnTo>
                  <a:lnTo>
                    <a:pt x="53060" y="178409"/>
                  </a:lnTo>
                  <a:lnTo>
                    <a:pt x="53895" y="118986"/>
                  </a:lnTo>
                  <a:lnTo>
                    <a:pt x="67308" y="61330"/>
                  </a:lnTo>
                  <a:lnTo>
                    <a:pt x="77395" y="29210"/>
                  </a:lnTo>
                  <a:lnTo>
                    <a:pt x="90550" y="11146"/>
                  </a:lnTo>
                  <a:lnTo>
                    <a:pt x="98971" y="3055"/>
                  </a:lnTo>
                  <a:lnTo>
                    <a:pt x="108095" y="0"/>
                  </a:lnTo>
                  <a:lnTo>
                    <a:pt x="127591" y="2844"/>
                  </a:lnTo>
                  <a:lnTo>
                    <a:pt x="158298" y="23188"/>
                  </a:lnTo>
                  <a:lnTo>
                    <a:pt x="184034" y="57033"/>
                  </a:lnTo>
                  <a:lnTo>
                    <a:pt x="213691" y="118796"/>
                  </a:lnTo>
                  <a:lnTo>
                    <a:pt x="233852" y="169979"/>
                  </a:lnTo>
                  <a:lnTo>
                    <a:pt x="246584" y="221019"/>
                  </a:lnTo>
                  <a:lnTo>
                    <a:pt x="251479" y="280780"/>
                  </a:lnTo>
                  <a:lnTo>
                    <a:pt x="255447" y="314160"/>
                  </a:lnTo>
                  <a:lnTo>
                    <a:pt x="263213" y="3343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1789845" y="6838917"/>
              <a:ext cx="368498" cy="579068"/>
            </a:xfrm>
            <a:custGeom>
              <a:avLst/>
              <a:gdLst/>
              <a:ahLst/>
              <a:cxnLst/>
              <a:rect l="0" t="0" r="0" b="0"/>
              <a:pathLst>
                <a:path w="368498" h="579068">
                  <a:moveTo>
                    <a:pt x="0" y="0"/>
                  </a:moveTo>
                  <a:lnTo>
                    <a:pt x="23719" y="62093"/>
                  </a:lnTo>
                  <a:lnTo>
                    <a:pt x="38882" y="118791"/>
                  </a:lnTo>
                  <a:lnTo>
                    <a:pt x="47065" y="172553"/>
                  </a:lnTo>
                  <a:lnTo>
                    <a:pt x="59946" y="228235"/>
                  </a:lnTo>
                  <a:lnTo>
                    <a:pt x="73755" y="287412"/>
                  </a:lnTo>
                  <a:lnTo>
                    <a:pt x="87748" y="349492"/>
                  </a:lnTo>
                  <a:lnTo>
                    <a:pt x="101777" y="406814"/>
                  </a:lnTo>
                  <a:lnTo>
                    <a:pt x="115813" y="460078"/>
                  </a:lnTo>
                  <a:lnTo>
                    <a:pt x="133361" y="515478"/>
                  </a:lnTo>
                  <a:lnTo>
                    <a:pt x="150908" y="574073"/>
                  </a:lnTo>
                  <a:lnTo>
                    <a:pt x="150908" y="576908"/>
                  </a:lnTo>
                  <a:lnTo>
                    <a:pt x="140900" y="552951"/>
                  </a:lnTo>
                  <a:lnTo>
                    <a:pt x="129564" y="492453"/>
                  </a:lnTo>
                  <a:lnTo>
                    <a:pt x="124177" y="441491"/>
                  </a:lnTo>
                  <a:lnTo>
                    <a:pt x="121411" y="395584"/>
                  </a:lnTo>
                  <a:lnTo>
                    <a:pt x="125368" y="337453"/>
                  </a:lnTo>
                  <a:lnTo>
                    <a:pt x="137231" y="298078"/>
                  </a:lnTo>
                  <a:lnTo>
                    <a:pt x="155565" y="269773"/>
                  </a:lnTo>
                  <a:lnTo>
                    <a:pt x="163371" y="265247"/>
                  </a:lnTo>
                  <a:lnTo>
                    <a:pt x="181404" y="263336"/>
                  </a:lnTo>
                  <a:lnTo>
                    <a:pt x="211287" y="274428"/>
                  </a:lnTo>
                  <a:lnTo>
                    <a:pt x="236778" y="292532"/>
                  </a:lnTo>
                  <a:lnTo>
                    <a:pt x="273495" y="346334"/>
                  </a:lnTo>
                  <a:lnTo>
                    <a:pt x="301768" y="400515"/>
                  </a:lnTo>
                  <a:lnTo>
                    <a:pt x="322647" y="453071"/>
                  </a:lnTo>
                  <a:lnTo>
                    <a:pt x="344969" y="514231"/>
                  </a:lnTo>
                  <a:lnTo>
                    <a:pt x="365161" y="576047"/>
                  </a:lnTo>
                  <a:lnTo>
                    <a:pt x="368497" y="5790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2232041" y="7133715"/>
              <a:ext cx="94758" cy="368499"/>
            </a:xfrm>
            <a:custGeom>
              <a:avLst/>
              <a:gdLst/>
              <a:ahLst/>
              <a:cxnLst/>
              <a:rect l="0" t="0" r="0" b="0"/>
              <a:pathLst>
                <a:path w="94758" h="368499">
                  <a:moveTo>
                    <a:pt x="0" y="0"/>
                  </a:moveTo>
                  <a:lnTo>
                    <a:pt x="17959" y="56215"/>
                  </a:lnTo>
                  <a:lnTo>
                    <a:pt x="31667" y="111667"/>
                  </a:lnTo>
                  <a:lnTo>
                    <a:pt x="49144" y="167910"/>
                  </a:lnTo>
                  <a:lnTo>
                    <a:pt x="63174" y="219821"/>
                  </a:lnTo>
                  <a:lnTo>
                    <a:pt x="73701" y="270243"/>
                  </a:lnTo>
                  <a:lnTo>
                    <a:pt x="87738" y="329202"/>
                  </a:lnTo>
                  <a:lnTo>
                    <a:pt x="94757" y="3684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2210985" y="6912617"/>
              <a:ext cx="10529" cy="42115"/>
            </a:xfrm>
            <a:custGeom>
              <a:avLst/>
              <a:gdLst/>
              <a:ahLst/>
              <a:cxnLst/>
              <a:rect l="0" t="0" r="0" b="0"/>
              <a:pathLst>
                <a:path w="10529" h="42115">
                  <a:moveTo>
                    <a:pt x="10528" y="42114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2379273" y="7038959"/>
              <a:ext cx="271769" cy="384203"/>
            </a:xfrm>
            <a:custGeom>
              <a:avLst/>
              <a:gdLst/>
              <a:ahLst/>
              <a:cxnLst/>
              <a:rect l="0" t="0" r="0" b="0"/>
              <a:pathLst>
                <a:path w="271769" h="384203">
                  <a:moveTo>
                    <a:pt x="168623" y="0"/>
                  </a:moveTo>
                  <a:lnTo>
                    <a:pt x="114749" y="17958"/>
                  </a:lnTo>
                  <a:lnTo>
                    <a:pt x="52702" y="39810"/>
                  </a:lnTo>
                  <a:lnTo>
                    <a:pt x="5742" y="70811"/>
                  </a:lnTo>
                  <a:lnTo>
                    <a:pt x="1544" y="78793"/>
                  </a:lnTo>
                  <a:lnTo>
                    <a:pt x="0" y="97020"/>
                  </a:lnTo>
                  <a:lnTo>
                    <a:pt x="4735" y="103285"/>
                  </a:lnTo>
                  <a:lnTo>
                    <a:pt x="53180" y="119753"/>
                  </a:lnTo>
                  <a:lnTo>
                    <a:pt x="113835" y="128593"/>
                  </a:lnTo>
                  <a:lnTo>
                    <a:pt x="163260" y="146414"/>
                  </a:lnTo>
                  <a:lnTo>
                    <a:pt x="220560" y="190769"/>
                  </a:lnTo>
                  <a:lnTo>
                    <a:pt x="249523" y="224591"/>
                  </a:lnTo>
                  <a:lnTo>
                    <a:pt x="263070" y="250726"/>
                  </a:lnTo>
                  <a:lnTo>
                    <a:pt x="271768" y="305632"/>
                  </a:lnTo>
                  <a:lnTo>
                    <a:pt x="270617" y="331199"/>
                  </a:lnTo>
                  <a:lnTo>
                    <a:pt x="262307" y="350361"/>
                  </a:lnTo>
                  <a:lnTo>
                    <a:pt x="238886" y="374302"/>
                  </a:lnTo>
                  <a:lnTo>
                    <a:pt x="213499" y="382775"/>
                  </a:lnTo>
                  <a:lnTo>
                    <a:pt x="183889" y="384202"/>
                  </a:lnTo>
                  <a:lnTo>
                    <a:pt x="142081" y="371851"/>
                  </a:lnTo>
                  <a:lnTo>
                    <a:pt x="108116" y="352203"/>
                  </a:lnTo>
                  <a:lnTo>
                    <a:pt x="73867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2844221" y="7005541"/>
              <a:ext cx="314329" cy="402589"/>
            </a:xfrm>
            <a:custGeom>
              <a:avLst/>
              <a:gdLst/>
              <a:ahLst/>
              <a:cxnLst/>
              <a:rect l="0" t="0" r="0" b="0"/>
              <a:pathLst>
                <a:path w="314329" h="402589">
                  <a:moveTo>
                    <a:pt x="135344" y="191345"/>
                  </a:moveTo>
                  <a:lnTo>
                    <a:pt x="166626" y="181771"/>
                  </a:lnTo>
                  <a:lnTo>
                    <a:pt x="205032" y="151942"/>
                  </a:lnTo>
                  <a:lnTo>
                    <a:pt x="220853" y="125858"/>
                  </a:lnTo>
                  <a:lnTo>
                    <a:pt x="222871" y="102969"/>
                  </a:lnTo>
                  <a:lnTo>
                    <a:pt x="214634" y="55735"/>
                  </a:lnTo>
                  <a:lnTo>
                    <a:pt x="193932" y="23263"/>
                  </a:lnTo>
                  <a:lnTo>
                    <a:pt x="172301" y="8237"/>
                  </a:lnTo>
                  <a:lnTo>
                    <a:pt x="148260" y="0"/>
                  </a:lnTo>
                  <a:lnTo>
                    <a:pt x="113824" y="1939"/>
                  </a:lnTo>
                  <a:lnTo>
                    <a:pt x="87955" y="6950"/>
                  </a:lnTo>
                  <a:lnTo>
                    <a:pt x="67099" y="19315"/>
                  </a:lnTo>
                  <a:lnTo>
                    <a:pt x="28437" y="58684"/>
                  </a:lnTo>
                  <a:lnTo>
                    <a:pt x="6203" y="107671"/>
                  </a:lnTo>
                  <a:lnTo>
                    <a:pt x="0" y="167322"/>
                  </a:lnTo>
                  <a:lnTo>
                    <a:pt x="96" y="221662"/>
                  </a:lnTo>
                  <a:lnTo>
                    <a:pt x="13187" y="284547"/>
                  </a:lnTo>
                  <a:lnTo>
                    <a:pt x="41601" y="346873"/>
                  </a:lnTo>
                  <a:lnTo>
                    <a:pt x="68864" y="385323"/>
                  </a:lnTo>
                  <a:lnTo>
                    <a:pt x="95369" y="402588"/>
                  </a:lnTo>
                  <a:lnTo>
                    <a:pt x="105184" y="402363"/>
                  </a:lnTo>
                  <a:lnTo>
                    <a:pt x="125449" y="392755"/>
                  </a:lnTo>
                  <a:lnTo>
                    <a:pt x="150999" y="367616"/>
                  </a:lnTo>
                  <a:lnTo>
                    <a:pt x="179424" y="312039"/>
                  </a:lnTo>
                  <a:lnTo>
                    <a:pt x="197517" y="251668"/>
                  </a:lnTo>
                  <a:lnTo>
                    <a:pt x="212356" y="194942"/>
                  </a:lnTo>
                  <a:lnTo>
                    <a:pt x="215931" y="191403"/>
                  </a:lnTo>
                  <a:lnTo>
                    <a:pt x="219484" y="193723"/>
                  </a:lnTo>
                  <a:lnTo>
                    <a:pt x="230074" y="219346"/>
                  </a:lnTo>
                  <a:lnTo>
                    <a:pt x="247645" y="276271"/>
                  </a:lnTo>
                  <a:lnTo>
                    <a:pt x="265195" y="337219"/>
                  </a:lnTo>
                  <a:lnTo>
                    <a:pt x="281313" y="364288"/>
                  </a:lnTo>
                  <a:lnTo>
                    <a:pt x="314328" y="4019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3184546" y="7038959"/>
              <a:ext cx="331974" cy="347441"/>
            </a:xfrm>
            <a:custGeom>
              <a:avLst/>
              <a:gdLst/>
              <a:ahLst/>
              <a:cxnLst/>
              <a:rect l="0" t="0" r="0" b="0"/>
              <a:pathLst>
                <a:path w="331974" h="347441">
                  <a:moveTo>
                    <a:pt x="5589" y="0"/>
                  </a:moveTo>
                  <a:lnTo>
                    <a:pt x="0" y="16768"/>
                  </a:lnTo>
                  <a:lnTo>
                    <a:pt x="375" y="34358"/>
                  </a:lnTo>
                  <a:lnTo>
                    <a:pt x="6072" y="94168"/>
                  </a:lnTo>
                  <a:lnTo>
                    <a:pt x="14961" y="142286"/>
                  </a:lnTo>
                  <a:lnTo>
                    <a:pt x="30723" y="193587"/>
                  </a:lnTo>
                  <a:lnTo>
                    <a:pt x="47122" y="257085"/>
                  </a:lnTo>
                  <a:lnTo>
                    <a:pt x="56803" y="281546"/>
                  </a:lnTo>
                  <a:lnTo>
                    <a:pt x="95955" y="330964"/>
                  </a:lnTo>
                  <a:lnTo>
                    <a:pt x="116721" y="340117"/>
                  </a:lnTo>
                  <a:lnTo>
                    <a:pt x="128810" y="342558"/>
                  </a:lnTo>
                  <a:lnTo>
                    <a:pt x="138040" y="339506"/>
                  </a:lnTo>
                  <a:lnTo>
                    <a:pt x="145362" y="332793"/>
                  </a:lnTo>
                  <a:lnTo>
                    <a:pt x="171109" y="288395"/>
                  </a:lnTo>
                  <a:lnTo>
                    <a:pt x="180583" y="237138"/>
                  </a:lnTo>
                  <a:lnTo>
                    <a:pt x="188981" y="183087"/>
                  </a:lnTo>
                  <a:lnTo>
                    <a:pt x="193288" y="130027"/>
                  </a:lnTo>
                  <a:lnTo>
                    <a:pt x="193574" y="68101"/>
                  </a:lnTo>
                  <a:lnTo>
                    <a:pt x="188930" y="35515"/>
                  </a:lnTo>
                  <a:lnTo>
                    <a:pt x="202812" y="92424"/>
                  </a:lnTo>
                  <a:lnTo>
                    <a:pt x="216295" y="142649"/>
                  </a:lnTo>
                  <a:lnTo>
                    <a:pt x="230224" y="197023"/>
                  </a:lnTo>
                  <a:lnTo>
                    <a:pt x="250868" y="255407"/>
                  </a:lnTo>
                  <a:lnTo>
                    <a:pt x="276437" y="309374"/>
                  </a:lnTo>
                  <a:lnTo>
                    <a:pt x="293253" y="327792"/>
                  </a:lnTo>
                  <a:lnTo>
                    <a:pt x="316210" y="341618"/>
                  </a:lnTo>
                  <a:lnTo>
                    <a:pt x="331973" y="347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3527047" y="6859974"/>
              <a:ext cx="126343" cy="536955"/>
            </a:xfrm>
            <a:custGeom>
              <a:avLst/>
              <a:gdLst/>
              <a:ahLst/>
              <a:cxnLst/>
              <a:rect l="0" t="0" r="0" b="0"/>
              <a:pathLst>
                <a:path w="126343" h="536955">
                  <a:moveTo>
                    <a:pt x="0" y="0"/>
                  </a:moveTo>
                  <a:lnTo>
                    <a:pt x="19128" y="56215"/>
                  </a:lnTo>
                  <a:lnTo>
                    <a:pt x="35433" y="102574"/>
                  </a:lnTo>
                  <a:lnTo>
                    <a:pt x="48193" y="157905"/>
                  </a:lnTo>
                  <a:lnTo>
                    <a:pt x="62985" y="216589"/>
                  </a:lnTo>
                  <a:lnTo>
                    <a:pt x="77172" y="267911"/>
                  </a:lnTo>
                  <a:lnTo>
                    <a:pt x="91240" y="321940"/>
                  </a:lnTo>
                  <a:lnTo>
                    <a:pt x="105283" y="376979"/>
                  </a:lnTo>
                  <a:lnTo>
                    <a:pt x="115813" y="431062"/>
                  </a:lnTo>
                  <a:lnTo>
                    <a:pt x="123222" y="484131"/>
                  </a:lnTo>
                  <a:lnTo>
                    <a:pt x="126342" y="5369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3527047" y="7104166"/>
              <a:ext cx="189514" cy="29550"/>
            </a:xfrm>
            <a:custGeom>
              <a:avLst/>
              <a:gdLst/>
              <a:ahLst/>
              <a:cxnLst/>
              <a:rect l="0" t="0" r="0" b="0"/>
              <a:pathLst>
                <a:path w="189514" h="29550">
                  <a:moveTo>
                    <a:pt x="0" y="29549"/>
                  </a:moveTo>
                  <a:lnTo>
                    <a:pt x="5589" y="12781"/>
                  </a:lnTo>
                  <a:lnTo>
                    <a:pt x="11915" y="7842"/>
                  </a:lnTo>
                  <a:lnTo>
                    <a:pt x="31421" y="2354"/>
                  </a:lnTo>
                  <a:lnTo>
                    <a:pt x="90478" y="0"/>
                  </a:lnTo>
                  <a:lnTo>
                    <a:pt x="152230" y="9587"/>
                  </a:lnTo>
                  <a:lnTo>
                    <a:pt x="189513" y="190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3758674" y="7086095"/>
              <a:ext cx="191659" cy="328550"/>
            </a:xfrm>
            <a:custGeom>
              <a:avLst/>
              <a:gdLst/>
              <a:ahLst/>
              <a:cxnLst/>
              <a:rect l="0" t="0" r="0" b="0"/>
              <a:pathLst>
                <a:path w="191659" h="328550">
                  <a:moveTo>
                    <a:pt x="73699" y="5506"/>
                  </a:moveTo>
                  <a:lnTo>
                    <a:pt x="56931" y="11095"/>
                  </a:lnTo>
                  <a:lnTo>
                    <a:pt x="42460" y="23198"/>
                  </a:lnTo>
                  <a:lnTo>
                    <a:pt x="24279" y="49742"/>
                  </a:lnTo>
                  <a:lnTo>
                    <a:pt x="7655" y="101331"/>
                  </a:lnTo>
                  <a:lnTo>
                    <a:pt x="8748" y="160612"/>
                  </a:lnTo>
                  <a:lnTo>
                    <a:pt x="13296" y="221195"/>
                  </a:lnTo>
                  <a:lnTo>
                    <a:pt x="24997" y="256587"/>
                  </a:lnTo>
                  <a:lnTo>
                    <a:pt x="49911" y="299987"/>
                  </a:lnTo>
                  <a:lnTo>
                    <a:pt x="69755" y="314982"/>
                  </a:lnTo>
                  <a:lnTo>
                    <a:pt x="94173" y="324375"/>
                  </a:lnTo>
                  <a:lnTo>
                    <a:pt x="120623" y="328549"/>
                  </a:lnTo>
                  <a:lnTo>
                    <a:pt x="131888" y="326153"/>
                  </a:lnTo>
                  <a:lnTo>
                    <a:pt x="150644" y="314132"/>
                  </a:lnTo>
                  <a:lnTo>
                    <a:pt x="174356" y="282044"/>
                  </a:lnTo>
                  <a:lnTo>
                    <a:pt x="190611" y="237312"/>
                  </a:lnTo>
                  <a:lnTo>
                    <a:pt x="191658" y="181424"/>
                  </a:lnTo>
                  <a:lnTo>
                    <a:pt x="184559" y="126000"/>
                  </a:lnTo>
                  <a:lnTo>
                    <a:pt x="163275" y="64446"/>
                  </a:lnTo>
                  <a:lnTo>
                    <a:pt x="142224" y="29599"/>
                  </a:lnTo>
                  <a:lnTo>
                    <a:pt x="124042" y="11925"/>
                  </a:lnTo>
                  <a:lnTo>
                    <a:pt x="101143" y="2510"/>
                  </a:lnTo>
                  <a:lnTo>
                    <a:pt x="88486" y="0"/>
                  </a:lnTo>
                  <a:lnTo>
                    <a:pt x="65063" y="3448"/>
                  </a:lnTo>
                  <a:lnTo>
                    <a:pt x="35265" y="18544"/>
                  </a:lnTo>
                  <a:lnTo>
                    <a:pt x="20353" y="32358"/>
                  </a:lnTo>
                  <a:lnTo>
                    <a:pt x="0" y="686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3990301" y="6838917"/>
              <a:ext cx="340083" cy="529036"/>
            </a:xfrm>
            <a:custGeom>
              <a:avLst/>
              <a:gdLst/>
              <a:ahLst/>
              <a:cxnLst/>
              <a:rect l="0" t="0" r="0" b="0"/>
              <a:pathLst>
                <a:path w="340083" h="529036">
                  <a:moveTo>
                    <a:pt x="0" y="0"/>
                  </a:moveTo>
                  <a:lnTo>
                    <a:pt x="14572" y="48932"/>
                  </a:lnTo>
                  <a:lnTo>
                    <a:pt x="29664" y="99896"/>
                  </a:lnTo>
                  <a:lnTo>
                    <a:pt x="44664" y="150092"/>
                  </a:lnTo>
                  <a:lnTo>
                    <a:pt x="65104" y="204083"/>
                  </a:lnTo>
                  <a:lnTo>
                    <a:pt x="87140" y="265477"/>
                  </a:lnTo>
                  <a:lnTo>
                    <a:pt x="107290" y="319813"/>
                  </a:lnTo>
                  <a:lnTo>
                    <a:pt x="126143" y="381280"/>
                  </a:lnTo>
                  <a:lnTo>
                    <a:pt x="145033" y="442277"/>
                  </a:lnTo>
                  <a:lnTo>
                    <a:pt x="163136" y="495548"/>
                  </a:lnTo>
                  <a:lnTo>
                    <a:pt x="164909" y="509351"/>
                  </a:lnTo>
                  <a:lnTo>
                    <a:pt x="163752" y="515042"/>
                  </a:lnTo>
                  <a:lnTo>
                    <a:pt x="160641" y="515327"/>
                  </a:lnTo>
                  <a:lnTo>
                    <a:pt x="156227" y="512007"/>
                  </a:lnTo>
                  <a:lnTo>
                    <a:pt x="151322" y="495841"/>
                  </a:lnTo>
                  <a:lnTo>
                    <a:pt x="142585" y="441745"/>
                  </a:lnTo>
                  <a:lnTo>
                    <a:pt x="137999" y="381969"/>
                  </a:lnTo>
                  <a:lnTo>
                    <a:pt x="140213" y="321289"/>
                  </a:lnTo>
                  <a:lnTo>
                    <a:pt x="151568" y="274815"/>
                  </a:lnTo>
                  <a:lnTo>
                    <a:pt x="158367" y="266268"/>
                  </a:lnTo>
                  <a:lnTo>
                    <a:pt x="178400" y="253652"/>
                  </a:lnTo>
                  <a:lnTo>
                    <a:pt x="199782" y="250385"/>
                  </a:lnTo>
                  <a:lnTo>
                    <a:pt x="220983" y="254002"/>
                  </a:lnTo>
                  <a:lnTo>
                    <a:pt x="242104" y="263408"/>
                  </a:lnTo>
                  <a:lnTo>
                    <a:pt x="273726" y="293037"/>
                  </a:lnTo>
                  <a:lnTo>
                    <a:pt x="307446" y="346140"/>
                  </a:lnTo>
                  <a:lnTo>
                    <a:pt x="333517" y="408622"/>
                  </a:lnTo>
                  <a:lnTo>
                    <a:pt x="340082" y="438974"/>
                  </a:lnTo>
                  <a:lnTo>
                    <a:pt x="339101" y="471960"/>
                  </a:lnTo>
                  <a:lnTo>
                    <a:pt x="331645" y="496759"/>
                  </a:lnTo>
                  <a:lnTo>
                    <a:pt x="326382" y="506648"/>
                  </a:lnTo>
                  <a:lnTo>
                    <a:pt x="311174" y="520755"/>
                  </a:lnTo>
                  <a:lnTo>
                    <a:pt x="302206" y="526154"/>
                  </a:lnTo>
                  <a:lnTo>
                    <a:pt x="282882" y="529035"/>
                  </a:lnTo>
                  <a:lnTo>
                    <a:pt x="262596" y="525246"/>
                  </a:lnTo>
                  <a:lnTo>
                    <a:pt x="210488" y="497269"/>
                  </a:lnTo>
                  <a:lnTo>
                    <a:pt x="168456" y="442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4400912" y="7144244"/>
              <a:ext cx="63172" cy="284270"/>
            </a:xfrm>
            <a:custGeom>
              <a:avLst/>
              <a:gdLst/>
              <a:ahLst/>
              <a:cxnLst/>
              <a:rect l="0" t="0" r="0" b="0"/>
              <a:pathLst>
                <a:path w="63172" h="284270">
                  <a:moveTo>
                    <a:pt x="0" y="0"/>
                  </a:moveTo>
                  <a:lnTo>
                    <a:pt x="23719" y="62092"/>
                  </a:lnTo>
                  <a:lnTo>
                    <a:pt x="37267" y="120713"/>
                  </a:lnTo>
                  <a:lnTo>
                    <a:pt x="44276" y="178566"/>
                  </a:lnTo>
                  <a:lnTo>
                    <a:pt x="58777" y="240714"/>
                  </a:lnTo>
                  <a:lnTo>
                    <a:pt x="63171" y="28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4411441" y="6996844"/>
              <a:ext cx="10530" cy="10531"/>
            </a:xfrm>
            <a:custGeom>
              <a:avLst/>
              <a:gdLst/>
              <a:ahLst/>
              <a:cxnLst/>
              <a:rect l="0" t="0" r="0" b="0"/>
              <a:pathLst>
                <a:path w="10530" h="10531">
                  <a:moveTo>
                    <a:pt x="0" y="1053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4569802" y="7130728"/>
              <a:ext cx="214056" cy="315949"/>
            </a:xfrm>
            <a:custGeom>
              <a:avLst/>
              <a:gdLst/>
              <a:ahLst/>
              <a:cxnLst/>
              <a:rect l="0" t="0" r="0" b="0"/>
              <a:pathLst>
                <a:path w="214056" h="315949">
                  <a:moveTo>
                    <a:pt x="10094" y="24045"/>
                  </a:moveTo>
                  <a:lnTo>
                    <a:pt x="1761" y="61523"/>
                  </a:lnTo>
                  <a:lnTo>
                    <a:pt x="0" y="112946"/>
                  </a:lnTo>
                  <a:lnTo>
                    <a:pt x="6887" y="168164"/>
                  </a:lnTo>
                  <a:lnTo>
                    <a:pt x="12580" y="221012"/>
                  </a:lnTo>
                  <a:lnTo>
                    <a:pt x="24479" y="254760"/>
                  </a:lnTo>
                  <a:lnTo>
                    <a:pt x="37545" y="275153"/>
                  </a:lnTo>
                  <a:lnTo>
                    <a:pt x="64631" y="298619"/>
                  </a:lnTo>
                  <a:lnTo>
                    <a:pt x="84636" y="309074"/>
                  </a:lnTo>
                  <a:lnTo>
                    <a:pt x="121218" y="315948"/>
                  </a:lnTo>
                  <a:lnTo>
                    <a:pt x="132140" y="313403"/>
                  </a:lnTo>
                  <a:lnTo>
                    <a:pt x="159860" y="293054"/>
                  </a:lnTo>
                  <a:lnTo>
                    <a:pt x="179602" y="274625"/>
                  </a:lnTo>
                  <a:lnTo>
                    <a:pt x="193836" y="248498"/>
                  </a:lnTo>
                  <a:lnTo>
                    <a:pt x="208426" y="200903"/>
                  </a:lnTo>
                  <a:lnTo>
                    <a:pt x="214055" y="166989"/>
                  </a:lnTo>
                  <a:lnTo>
                    <a:pt x="210647" y="116182"/>
                  </a:lnTo>
                  <a:lnTo>
                    <a:pt x="201059" y="72142"/>
                  </a:lnTo>
                  <a:lnTo>
                    <a:pt x="190114" y="47761"/>
                  </a:lnTo>
                  <a:lnTo>
                    <a:pt x="171212" y="28346"/>
                  </a:lnTo>
                  <a:lnTo>
                    <a:pt x="126538" y="2407"/>
                  </a:lnTo>
                  <a:lnTo>
                    <a:pt x="102012" y="0"/>
                  </a:lnTo>
                  <a:lnTo>
                    <a:pt x="76683" y="3999"/>
                  </a:lnTo>
                  <a:lnTo>
                    <a:pt x="53727" y="13576"/>
                  </a:lnTo>
                  <a:lnTo>
                    <a:pt x="38066" y="28751"/>
                  </a:lnTo>
                  <a:lnTo>
                    <a:pt x="18479" y="67088"/>
                  </a:lnTo>
                  <a:lnTo>
                    <a:pt x="11199" y="126231"/>
                  </a:lnTo>
                  <a:lnTo>
                    <a:pt x="10094" y="1398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4840553" y="7028280"/>
              <a:ext cx="239932" cy="534555"/>
            </a:xfrm>
            <a:custGeom>
              <a:avLst/>
              <a:gdLst/>
              <a:ahLst/>
              <a:cxnLst/>
              <a:rect l="0" t="0" r="0" b="0"/>
              <a:pathLst>
                <a:path w="239932" h="534555">
                  <a:moveTo>
                    <a:pt x="128898" y="221249"/>
                  </a:moveTo>
                  <a:lnTo>
                    <a:pt x="140351" y="163985"/>
                  </a:lnTo>
                  <a:lnTo>
                    <a:pt x="144517" y="132627"/>
                  </a:lnTo>
                  <a:lnTo>
                    <a:pt x="137659" y="77488"/>
                  </a:lnTo>
                  <a:lnTo>
                    <a:pt x="125255" y="43342"/>
                  </a:lnTo>
                  <a:lnTo>
                    <a:pt x="119450" y="32454"/>
                  </a:lnTo>
                  <a:lnTo>
                    <a:pt x="100523" y="14117"/>
                  </a:lnTo>
                  <a:lnTo>
                    <a:pt x="88924" y="5952"/>
                  </a:lnTo>
                  <a:lnTo>
                    <a:pt x="63559" y="0"/>
                  </a:lnTo>
                  <a:lnTo>
                    <a:pt x="50243" y="50"/>
                  </a:lnTo>
                  <a:lnTo>
                    <a:pt x="39027" y="3592"/>
                  </a:lnTo>
                  <a:lnTo>
                    <a:pt x="20325" y="16888"/>
                  </a:lnTo>
                  <a:lnTo>
                    <a:pt x="7334" y="37615"/>
                  </a:lnTo>
                  <a:lnTo>
                    <a:pt x="0" y="61255"/>
                  </a:lnTo>
                  <a:lnTo>
                    <a:pt x="2449" y="94295"/>
                  </a:lnTo>
                  <a:lnTo>
                    <a:pt x="17042" y="147469"/>
                  </a:lnTo>
                  <a:lnTo>
                    <a:pt x="30051" y="165451"/>
                  </a:lnTo>
                  <a:lnTo>
                    <a:pt x="61410" y="196059"/>
                  </a:lnTo>
                  <a:lnTo>
                    <a:pt x="71038" y="199776"/>
                  </a:lnTo>
                  <a:lnTo>
                    <a:pt x="94214" y="200786"/>
                  </a:lnTo>
                  <a:lnTo>
                    <a:pt x="113873" y="194216"/>
                  </a:lnTo>
                  <a:lnTo>
                    <a:pt x="130409" y="182328"/>
                  </a:lnTo>
                  <a:lnTo>
                    <a:pt x="167240" y="136055"/>
                  </a:lnTo>
                  <a:lnTo>
                    <a:pt x="174346" y="131698"/>
                  </a:lnTo>
                  <a:lnTo>
                    <a:pt x="181424" y="131132"/>
                  </a:lnTo>
                  <a:lnTo>
                    <a:pt x="188482" y="133095"/>
                  </a:lnTo>
                  <a:lnTo>
                    <a:pt x="194357" y="139083"/>
                  </a:lnTo>
                  <a:lnTo>
                    <a:pt x="204005" y="158214"/>
                  </a:lnTo>
                  <a:lnTo>
                    <a:pt x="215045" y="219071"/>
                  </a:lnTo>
                  <a:lnTo>
                    <a:pt x="221954" y="279700"/>
                  </a:lnTo>
                  <a:lnTo>
                    <a:pt x="230555" y="337560"/>
                  </a:lnTo>
                  <a:lnTo>
                    <a:pt x="234278" y="391802"/>
                  </a:lnTo>
                  <a:lnTo>
                    <a:pt x="239931" y="445438"/>
                  </a:lnTo>
                  <a:lnTo>
                    <a:pt x="235236" y="496036"/>
                  </a:lnTo>
                  <a:lnTo>
                    <a:pt x="229582" y="522361"/>
                  </a:lnTo>
                  <a:lnTo>
                    <a:pt x="222927" y="529614"/>
                  </a:lnTo>
                  <a:lnTo>
                    <a:pt x="213811" y="533281"/>
                  </a:lnTo>
                  <a:lnTo>
                    <a:pt x="203054" y="534554"/>
                  </a:lnTo>
                  <a:lnTo>
                    <a:pt x="181744" y="529732"/>
                  </a:lnTo>
                  <a:lnTo>
                    <a:pt x="160574" y="518620"/>
                  </a:lnTo>
                  <a:lnTo>
                    <a:pt x="131265" y="492633"/>
                  </a:lnTo>
                  <a:lnTo>
                    <a:pt x="99978" y="430859"/>
                  </a:lnTo>
                  <a:lnTo>
                    <a:pt x="65727" y="3686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5116850" y="7038959"/>
              <a:ext cx="147400" cy="344353"/>
            </a:xfrm>
            <a:custGeom>
              <a:avLst/>
              <a:gdLst/>
              <a:ahLst/>
              <a:cxnLst/>
              <a:rect l="0" t="0" r="0" b="0"/>
              <a:pathLst>
                <a:path w="147400" h="344353">
                  <a:moveTo>
                    <a:pt x="0" y="21057"/>
                  </a:moveTo>
                  <a:lnTo>
                    <a:pt x="23720" y="65020"/>
                  </a:lnTo>
                  <a:lnTo>
                    <a:pt x="42003" y="124390"/>
                  </a:lnTo>
                  <a:lnTo>
                    <a:pt x="59647" y="178728"/>
                  </a:lnTo>
                  <a:lnTo>
                    <a:pt x="73697" y="227287"/>
                  </a:lnTo>
                  <a:lnTo>
                    <a:pt x="87737" y="286922"/>
                  </a:lnTo>
                  <a:lnTo>
                    <a:pt x="92677" y="335228"/>
                  </a:lnTo>
                  <a:lnTo>
                    <a:pt x="91031" y="342808"/>
                  </a:lnTo>
                  <a:lnTo>
                    <a:pt x="87594" y="344352"/>
                  </a:lnTo>
                  <a:lnTo>
                    <a:pt x="82962" y="341873"/>
                  </a:lnTo>
                  <a:lnTo>
                    <a:pt x="65266" y="316025"/>
                  </a:lnTo>
                  <a:lnTo>
                    <a:pt x="42852" y="254901"/>
                  </a:lnTo>
                  <a:lnTo>
                    <a:pt x="28222" y="199829"/>
                  </a:lnTo>
                  <a:lnTo>
                    <a:pt x="23180" y="149806"/>
                  </a:lnTo>
                  <a:lnTo>
                    <a:pt x="27276" y="97939"/>
                  </a:lnTo>
                  <a:lnTo>
                    <a:pt x="40310" y="45992"/>
                  </a:lnTo>
                  <a:lnTo>
                    <a:pt x="51451" y="27850"/>
                  </a:lnTo>
                  <a:lnTo>
                    <a:pt x="67321" y="15107"/>
                  </a:lnTo>
                  <a:lnTo>
                    <a:pt x="76466" y="10071"/>
                  </a:lnTo>
                  <a:lnTo>
                    <a:pt x="134014" y="1326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5350352" y="7059317"/>
              <a:ext cx="271867" cy="316555"/>
            </a:xfrm>
            <a:custGeom>
              <a:avLst/>
              <a:gdLst/>
              <a:ahLst/>
              <a:cxnLst/>
              <a:rect l="0" t="0" r="0" b="0"/>
              <a:pathLst>
                <a:path w="271867" h="316555">
                  <a:moveTo>
                    <a:pt x="145524" y="137569"/>
                  </a:moveTo>
                  <a:lnTo>
                    <a:pt x="162292" y="131980"/>
                  </a:lnTo>
                  <a:lnTo>
                    <a:pt x="173644" y="119878"/>
                  </a:lnTo>
                  <a:lnTo>
                    <a:pt x="178309" y="111738"/>
                  </a:lnTo>
                  <a:lnTo>
                    <a:pt x="180372" y="90214"/>
                  </a:lnTo>
                  <a:lnTo>
                    <a:pt x="176220" y="67389"/>
                  </a:lnTo>
                  <a:lnTo>
                    <a:pt x="166576" y="49446"/>
                  </a:lnTo>
                  <a:lnTo>
                    <a:pt x="118603" y="4483"/>
                  </a:lnTo>
                  <a:lnTo>
                    <a:pt x="107690" y="882"/>
                  </a:lnTo>
                  <a:lnTo>
                    <a:pt x="79966" y="0"/>
                  </a:lnTo>
                  <a:lnTo>
                    <a:pt x="57506" y="6628"/>
                  </a:lnTo>
                  <a:lnTo>
                    <a:pt x="39724" y="18542"/>
                  </a:lnTo>
                  <a:lnTo>
                    <a:pt x="24023" y="35535"/>
                  </a:lnTo>
                  <a:lnTo>
                    <a:pt x="7619" y="70422"/>
                  </a:lnTo>
                  <a:lnTo>
                    <a:pt x="0" y="124132"/>
                  </a:lnTo>
                  <a:lnTo>
                    <a:pt x="1615" y="176682"/>
                  </a:lnTo>
                  <a:lnTo>
                    <a:pt x="18442" y="226794"/>
                  </a:lnTo>
                  <a:lnTo>
                    <a:pt x="43140" y="256683"/>
                  </a:lnTo>
                  <a:lnTo>
                    <a:pt x="78273" y="274767"/>
                  </a:lnTo>
                  <a:lnTo>
                    <a:pt x="88992" y="275828"/>
                  </a:lnTo>
                  <a:lnTo>
                    <a:pt x="107140" y="270767"/>
                  </a:lnTo>
                  <a:lnTo>
                    <a:pt x="130512" y="249176"/>
                  </a:lnTo>
                  <a:lnTo>
                    <a:pt x="146665" y="220551"/>
                  </a:lnTo>
                  <a:lnTo>
                    <a:pt x="158861" y="178664"/>
                  </a:lnTo>
                  <a:lnTo>
                    <a:pt x="163774" y="170815"/>
                  </a:lnTo>
                  <a:lnTo>
                    <a:pt x="169389" y="167922"/>
                  </a:lnTo>
                  <a:lnTo>
                    <a:pt x="175472" y="168333"/>
                  </a:lnTo>
                  <a:lnTo>
                    <a:pt x="180697" y="173286"/>
                  </a:lnTo>
                  <a:lnTo>
                    <a:pt x="213290" y="232535"/>
                  </a:lnTo>
                  <a:lnTo>
                    <a:pt x="253032" y="290586"/>
                  </a:lnTo>
                  <a:lnTo>
                    <a:pt x="271866" y="3165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5674861" y="7133715"/>
              <a:ext cx="136871" cy="484312"/>
            </a:xfrm>
            <a:custGeom>
              <a:avLst/>
              <a:gdLst/>
              <a:ahLst/>
              <a:cxnLst/>
              <a:rect l="0" t="0" r="0" b="0"/>
              <a:pathLst>
                <a:path w="136871" h="484312">
                  <a:moveTo>
                    <a:pt x="0" y="0"/>
                  </a:moveTo>
                  <a:lnTo>
                    <a:pt x="14572" y="48931"/>
                  </a:lnTo>
                  <a:lnTo>
                    <a:pt x="33814" y="102473"/>
                  </a:lnTo>
                  <a:lnTo>
                    <a:pt x="52474" y="157558"/>
                  </a:lnTo>
                  <a:lnTo>
                    <a:pt x="70167" y="217757"/>
                  </a:lnTo>
                  <a:lnTo>
                    <a:pt x="87734" y="273301"/>
                  </a:lnTo>
                  <a:lnTo>
                    <a:pt x="105284" y="334659"/>
                  </a:lnTo>
                  <a:lnTo>
                    <a:pt x="119323" y="389760"/>
                  </a:lnTo>
                  <a:lnTo>
                    <a:pt x="129851" y="445378"/>
                  </a:lnTo>
                  <a:lnTo>
                    <a:pt x="136870" y="4843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5716974" y="7049775"/>
              <a:ext cx="176295" cy="265752"/>
            </a:xfrm>
            <a:custGeom>
              <a:avLst/>
              <a:gdLst/>
              <a:ahLst/>
              <a:cxnLst/>
              <a:rect l="0" t="0" r="0" b="0"/>
              <a:pathLst>
                <a:path w="176295" h="265752">
                  <a:moveTo>
                    <a:pt x="0" y="168168"/>
                  </a:moveTo>
                  <a:lnTo>
                    <a:pt x="0" y="117736"/>
                  </a:lnTo>
                  <a:lnTo>
                    <a:pt x="1170" y="63928"/>
                  </a:lnTo>
                  <a:lnTo>
                    <a:pt x="5589" y="36441"/>
                  </a:lnTo>
                  <a:lnTo>
                    <a:pt x="17692" y="15646"/>
                  </a:lnTo>
                  <a:lnTo>
                    <a:pt x="25833" y="6825"/>
                  </a:lnTo>
                  <a:lnTo>
                    <a:pt x="35939" y="2115"/>
                  </a:lnTo>
                  <a:lnTo>
                    <a:pt x="59647" y="0"/>
                  </a:lnTo>
                  <a:lnTo>
                    <a:pt x="82662" y="9199"/>
                  </a:lnTo>
                  <a:lnTo>
                    <a:pt x="112230" y="34109"/>
                  </a:lnTo>
                  <a:lnTo>
                    <a:pt x="154494" y="86382"/>
                  </a:lnTo>
                  <a:lnTo>
                    <a:pt x="171287" y="132125"/>
                  </a:lnTo>
                  <a:lnTo>
                    <a:pt x="176294" y="186222"/>
                  </a:lnTo>
                  <a:lnTo>
                    <a:pt x="168959" y="225640"/>
                  </a:lnTo>
                  <a:lnTo>
                    <a:pt x="158541" y="244794"/>
                  </a:lnTo>
                  <a:lnTo>
                    <a:pt x="142992" y="257987"/>
                  </a:lnTo>
                  <a:lnTo>
                    <a:pt x="133933" y="263142"/>
                  </a:lnTo>
                  <a:lnTo>
                    <a:pt x="114508" y="265751"/>
                  </a:lnTo>
                  <a:lnTo>
                    <a:pt x="94177" y="261841"/>
                  </a:lnTo>
                  <a:lnTo>
                    <a:pt x="62999" y="245316"/>
                  </a:lnTo>
                  <a:lnTo>
                    <a:pt x="21057" y="2102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5853845" y="6807332"/>
              <a:ext cx="368499" cy="505368"/>
            </a:xfrm>
            <a:custGeom>
              <a:avLst/>
              <a:gdLst/>
              <a:ahLst/>
              <a:cxnLst/>
              <a:rect l="0" t="0" r="0" b="0"/>
              <a:pathLst>
                <a:path w="368499" h="505368">
                  <a:moveTo>
                    <a:pt x="0" y="0"/>
                  </a:moveTo>
                  <a:lnTo>
                    <a:pt x="34329" y="60873"/>
                  </a:lnTo>
                  <a:lnTo>
                    <a:pt x="50336" y="86667"/>
                  </a:lnTo>
                  <a:lnTo>
                    <a:pt x="73497" y="147613"/>
                  </a:lnTo>
                  <a:lnTo>
                    <a:pt x="91220" y="201239"/>
                  </a:lnTo>
                  <a:lnTo>
                    <a:pt x="105280" y="262972"/>
                  </a:lnTo>
                  <a:lnTo>
                    <a:pt x="115812" y="316953"/>
                  </a:lnTo>
                  <a:lnTo>
                    <a:pt x="126342" y="364533"/>
                  </a:lnTo>
                  <a:lnTo>
                    <a:pt x="133751" y="419965"/>
                  </a:lnTo>
                  <a:lnTo>
                    <a:pt x="135946" y="470314"/>
                  </a:lnTo>
                  <a:lnTo>
                    <a:pt x="135290" y="492129"/>
                  </a:lnTo>
                  <a:lnTo>
                    <a:pt x="133477" y="493032"/>
                  </a:lnTo>
                  <a:lnTo>
                    <a:pt x="131099" y="490125"/>
                  </a:lnTo>
                  <a:lnTo>
                    <a:pt x="126969" y="427812"/>
                  </a:lnTo>
                  <a:lnTo>
                    <a:pt x="126528" y="377883"/>
                  </a:lnTo>
                  <a:lnTo>
                    <a:pt x="129517" y="329164"/>
                  </a:lnTo>
                  <a:lnTo>
                    <a:pt x="141007" y="270780"/>
                  </a:lnTo>
                  <a:lnTo>
                    <a:pt x="156684" y="239458"/>
                  </a:lnTo>
                  <a:lnTo>
                    <a:pt x="165287" y="234508"/>
                  </a:lnTo>
                  <a:lnTo>
                    <a:pt x="187325" y="232127"/>
                  </a:lnTo>
                  <a:lnTo>
                    <a:pt x="209598" y="238088"/>
                  </a:lnTo>
                  <a:lnTo>
                    <a:pt x="231195" y="250876"/>
                  </a:lnTo>
                  <a:lnTo>
                    <a:pt x="261915" y="285553"/>
                  </a:lnTo>
                  <a:lnTo>
                    <a:pt x="293849" y="345961"/>
                  </a:lnTo>
                  <a:lnTo>
                    <a:pt x="322533" y="409030"/>
                  </a:lnTo>
                  <a:lnTo>
                    <a:pt x="353351" y="472474"/>
                  </a:lnTo>
                  <a:lnTo>
                    <a:pt x="368498" y="5053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6211814" y="7038959"/>
              <a:ext cx="210571" cy="284270"/>
            </a:xfrm>
            <a:custGeom>
              <a:avLst/>
              <a:gdLst/>
              <a:ahLst/>
              <a:cxnLst/>
              <a:rect l="0" t="0" r="0" b="0"/>
              <a:pathLst>
                <a:path w="210571" h="284270">
                  <a:moveTo>
                    <a:pt x="0" y="0"/>
                  </a:moveTo>
                  <a:lnTo>
                    <a:pt x="55087" y="60677"/>
                  </a:lnTo>
                  <a:lnTo>
                    <a:pt x="94069" y="114367"/>
                  </a:lnTo>
                  <a:lnTo>
                    <a:pt x="125513" y="170726"/>
                  </a:lnTo>
                  <a:lnTo>
                    <a:pt x="168383" y="228707"/>
                  </a:lnTo>
                  <a:lnTo>
                    <a:pt x="210570" y="28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6395582" y="6986316"/>
              <a:ext cx="47859" cy="442198"/>
            </a:xfrm>
            <a:custGeom>
              <a:avLst/>
              <a:gdLst/>
              <a:ahLst/>
              <a:cxnLst/>
              <a:rect l="0" t="0" r="0" b="0"/>
              <a:pathLst>
                <a:path w="47859" h="442198">
                  <a:moveTo>
                    <a:pt x="47858" y="0"/>
                  </a:moveTo>
                  <a:lnTo>
                    <a:pt x="40622" y="27557"/>
                  </a:lnTo>
                  <a:lnTo>
                    <a:pt x="37980" y="86899"/>
                  </a:lnTo>
                  <a:lnTo>
                    <a:pt x="31869" y="143767"/>
                  </a:lnTo>
                  <a:lnTo>
                    <a:pt x="22713" y="194676"/>
                  </a:lnTo>
                  <a:lnTo>
                    <a:pt x="18181" y="254213"/>
                  </a:lnTo>
                  <a:lnTo>
                    <a:pt x="9414" y="314338"/>
                  </a:lnTo>
                  <a:lnTo>
                    <a:pt x="3350" y="373874"/>
                  </a:lnTo>
                  <a:lnTo>
                    <a:pt x="0" y="397793"/>
                  </a:lnTo>
                  <a:lnTo>
                    <a:pt x="5744" y="442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6654011" y="6807332"/>
              <a:ext cx="382386" cy="494840"/>
            </a:xfrm>
            <a:custGeom>
              <a:avLst/>
              <a:gdLst/>
              <a:ahLst/>
              <a:cxnLst/>
              <a:rect l="0" t="0" r="0" b="0"/>
              <a:pathLst>
                <a:path w="382386" h="494840">
                  <a:moveTo>
                    <a:pt x="0" y="0"/>
                  </a:moveTo>
                  <a:lnTo>
                    <a:pt x="17958" y="63428"/>
                  </a:lnTo>
                  <a:lnTo>
                    <a:pt x="31666" y="114694"/>
                  </a:lnTo>
                  <a:lnTo>
                    <a:pt x="45639" y="174604"/>
                  </a:lnTo>
                  <a:lnTo>
                    <a:pt x="59664" y="227469"/>
                  </a:lnTo>
                  <a:lnTo>
                    <a:pt x="77209" y="283721"/>
                  </a:lnTo>
                  <a:lnTo>
                    <a:pt x="94756" y="345173"/>
                  </a:lnTo>
                  <a:lnTo>
                    <a:pt x="112304" y="400954"/>
                  </a:lnTo>
                  <a:lnTo>
                    <a:pt x="123222" y="453591"/>
                  </a:lnTo>
                  <a:lnTo>
                    <a:pt x="123785" y="472997"/>
                  </a:lnTo>
                  <a:lnTo>
                    <a:pt x="122298" y="473258"/>
                  </a:lnTo>
                  <a:lnTo>
                    <a:pt x="120137" y="469924"/>
                  </a:lnTo>
                  <a:lnTo>
                    <a:pt x="116382" y="418321"/>
                  </a:lnTo>
                  <a:lnTo>
                    <a:pt x="121515" y="364432"/>
                  </a:lnTo>
                  <a:lnTo>
                    <a:pt x="133793" y="308726"/>
                  </a:lnTo>
                  <a:lnTo>
                    <a:pt x="150604" y="255781"/>
                  </a:lnTo>
                  <a:lnTo>
                    <a:pt x="164031" y="234173"/>
                  </a:lnTo>
                  <a:lnTo>
                    <a:pt x="181697" y="216771"/>
                  </a:lnTo>
                  <a:lnTo>
                    <a:pt x="191321" y="212364"/>
                  </a:lnTo>
                  <a:lnTo>
                    <a:pt x="211374" y="210588"/>
                  </a:lnTo>
                  <a:lnTo>
                    <a:pt x="247982" y="221753"/>
                  </a:lnTo>
                  <a:lnTo>
                    <a:pt x="301588" y="261565"/>
                  </a:lnTo>
                  <a:lnTo>
                    <a:pt x="316533" y="277687"/>
                  </a:lnTo>
                  <a:lnTo>
                    <a:pt x="350610" y="332362"/>
                  </a:lnTo>
                  <a:lnTo>
                    <a:pt x="367736" y="389002"/>
                  </a:lnTo>
                  <a:lnTo>
                    <a:pt x="382385" y="445597"/>
                  </a:lnTo>
                  <a:lnTo>
                    <a:pt x="381841" y="482198"/>
                  </a:lnTo>
                  <a:lnTo>
                    <a:pt x="379733" y="488752"/>
                  </a:lnTo>
                  <a:lnTo>
                    <a:pt x="377157" y="491951"/>
                  </a:lnTo>
                  <a:lnTo>
                    <a:pt x="368497" y="4948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7117265" y="7062011"/>
              <a:ext cx="168456" cy="313861"/>
            </a:xfrm>
            <a:custGeom>
              <a:avLst/>
              <a:gdLst/>
              <a:ahLst/>
              <a:cxnLst/>
              <a:rect l="0" t="0" r="0" b="0"/>
              <a:pathLst>
                <a:path w="168456" h="313861">
                  <a:moveTo>
                    <a:pt x="0" y="82233"/>
                  </a:moveTo>
                  <a:lnTo>
                    <a:pt x="37477" y="73899"/>
                  </a:lnTo>
                  <a:lnTo>
                    <a:pt x="83312" y="66549"/>
                  </a:lnTo>
                  <a:lnTo>
                    <a:pt x="109953" y="51589"/>
                  </a:lnTo>
                  <a:lnTo>
                    <a:pt x="122178" y="35858"/>
                  </a:lnTo>
                  <a:lnTo>
                    <a:pt x="127075" y="26750"/>
                  </a:lnTo>
                  <a:lnTo>
                    <a:pt x="128001" y="18338"/>
                  </a:lnTo>
                  <a:lnTo>
                    <a:pt x="122789" y="2752"/>
                  </a:lnTo>
                  <a:lnTo>
                    <a:pt x="116955" y="0"/>
                  </a:lnTo>
                  <a:lnTo>
                    <a:pt x="109555" y="505"/>
                  </a:lnTo>
                  <a:lnTo>
                    <a:pt x="72463" y="12537"/>
                  </a:lnTo>
                  <a:lnTo>
                    <a:pt x="55212" y="25521"/>
                  </a:lnTo>
                  <a:lnTo>
                    <a:pt x="40916" y="44159"/>
                  </a:lnTo>
                  <a:lnTo>
                    <a:pt x="22206" y="94253"/>
                  </a:lnTo>
                  <a:lnTo>
                    <a:pt x="12835" y="154797"/>
                  </a:lnTo>
                  <a:lnTo>
                    <a:pt x="22390" y="200180"/>
                  </a:lnTo>
                  <a:lnTo>
                    <a:pt x="46580" y="247861"/>
                  </a:lnTo>
                  <a:lnTo>
                    <a:pt x="60086" y="265419"/>
                  </a:lnTo>
                  <a:lnTo>
                    <a:pt x="80127" y="277903"/>
                  </a:lnTo>
                  <a:lnTo>
                    <a:pt x="136710" y="301038"/>
                  </a:lnTo>
                  <a:lnTo>
                    <a:pt x="168455" y="3138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7510362" y="6912617"/>
              <a:ext cx="255594" cy="318185"/>
            </a:xfrm>
            <a:custGeom>
              <a:avLst/>
              <a:gdLst/>
              <a:ahLst/>
              <a:cxnLst/>
              <a:rect l="0" t="0" r="0" b="0"/>
              <a:pathLst>
                <a:path w="255594" h="318185">
                  <a:moveTo>
                    <a:pt x="154385" y="0"/>
                  </a:moveTo>
                  <a:lnTo>
                    <a:pt x="100241" y="14573"/>
                  </a:lnTo>
                  <a:lnTo>
                    <a:pt x="65422" y="32784"/>
                  </a:lnTo>
                  <a:lnTo>
                    <a:pt x="9691" y="73805"/>
                  </a:lnTo>
                  <a:lnTo>
                    <a:pt x="1770" y="80789"/>
                  </a:lnTo>
                  <a:lnTo>
                    <a:pt x="0" y="86615"/>
                  </a:lnTo>
                  <a:lnTo>
                    <a:pt x="2328" y="91668"/>
                  </a:lnTo>
                  <a:lnTo>
                    <a:pt x="7391" y="96207"/>
                  </a:lnTo>
                  <a:lnTo>
                    <a:pt x="25493" y="98131"/>
                  </a:lnTo>
                  <a:lnTo>
                    <a:pt x="80832" y="95423"/>
                  </a:lnTo>
                  <a:lnTo>
                    <a:pt x="125312" y="100543"/>
                  </a:lnTo>
                  <a:lnTo>
                    <a:pt x="162539" y="115058"/>
                  </a:lnTo>
                  <a:lnTo>
                    <a:pt x="205389" y="149329"/>
                  </a:lnTo>
                  <a:lnTo>
                    <a:pt x="244954" y="200295"/>
                  </a:lnTo>
                  <a:lnTo>
                    <a:pt x="253130" y="224331"/>
                  </a:lnTo>
                  <a:lnTo>
                    <a:pt x="255593" y="250611"/>
                  </a:lnTo>
                  <a:lnTo>
                    <a:pt x="252789" y="277889"/>
                  </a:lnTo>
                  <a:lnTo>
                    <a:pt x="248064" y="288204"/>
                  </a:lnTo>
                  <a:lnTo>
                    <a:pt x="233454" y="302786"/>
                  </a:lnTo>
                  <a:lnTo>
                    <a:pt x="205499" y="317571"/>
                  </a:lnTo>
                  <a:lnTo>
                    <a:pt x="163811" y="318184"/>
                  </a:lnTo>
                  <a:lnTo>
                    <a:pt x="109237" y="300673"/>
                  </a:lnTo>
                  <a:lnTo>
                    <a:pt x="80686" y="28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7855808" y="6896279"/>
              <a:ext cx="324836" cy="332194"/>
            </a:xfrm>
            <a:custGeom>
              <a:avLst/>
              <a:gdLst/>
              <a:ahLst/>
              <a:cxnLst/>
              <a:rect l="0" t="0" r="0" b="0"/>
              <a:pathLst>
                <a:path w="324836" h="332194">
                  <a:moveTo>
                    <a:pt x="135322" y="163737"/>
                  </a:moveTo>
                  <a:lnTo>
                    <a:pt x="158199" y="138520"/>
                  </a:lnTo>
                  <a:lnTo>
                    <a:pt x="168106" y="119773"/>
                  </a:lnTo>
                  <a:lnTo>
                    <a:pt x="170170" y="96624"/>
                  </a:lnTo>
                  <a:lnTo>
                    <a:pt x="169083" y="83900"/>
                  </a:lnTo>
                  <a:lnTo>
                    <a:pt x="150785" y="43635"/>
                  </a:lnTo>
                  <a:lnTo>
                    <a:pt x="128725" y="13248"/>
                  </a:lnTo>
                  <a:lnTo>
                    <a:pt x="108214" y="3266"/>
                  </a:lnTo>
                  <a:lnTo>
                    <a:pt x="84669" y="0"/>
                  </a:lnTo>
                  <a:lnTo>
                    <a:pt x="62506" y="2447"/>
                  </a:lnTo>
                  <a:lnTo>
                    <a:pt x="44078" y="13674"/>
                  </a:lnTo>
                  <a:lnTo>
                    <a:pt x="29258" y="30362"/>
                  </a:lnTo>
                  <a:lnTo>
                    <a:pt x="6292" y="79969"/>
                  </a:lnTo>
                  <a:lnTo>
                    <a:pt x="0" y="131289"/>
                  </a:lnTo>
                  <a:lnTo>
                    <a:pt x="1877" y="190299"/>
                  </a:lnTo>
                  <a:lnTo>
                    <a:pt x="13166" y="242033"/>
                  </a:lnTo>
                  <a:lnTo>
                    <a:pt x="35066" y="287738"/>
                  </a:lnTo>
                  <a:lnTo>
                    <a:pt x="48260" y="305026"/>
                  </a:lnTo>
                  <a:lnTo>
                    <a:pt x="80020" y="327913"/>
                  </a:lnTo>
                  <a:lnTo>
                    <a:pt x="91435" y="330509"/>
                  </a:lnTo>
                  <a:lnTo>
                    <a:pt x="113477" y="327155"/>
                  </a:lnTo>
                  <a:lnTo>
                    <a:pt x="131852" y="314746"/>
                  </a:lnTo>
                  <a:lnTo>
                    <a:pt x="147817" y="295193"/>
                  </a:lnTo>
                  <a:lnTo>
                    <a:pt x="174012" y="238099"/>
                  </a:lnTo>
                  <a:lnTo>
                    <a:pt x="190798" y="181415"/>
                  </a:lnTo>
                  <a:lnTo>
                    <a:pt x="196212" y="139209"/>
                  </a:lnTo>
                  <a:lnTo>
                    <a:pt x="199312" y="134517"/>
                  </a:lnTo>
                  <a:lnTo>
                    <a:pt x="203718" y="136068"/>
                  </a:lnTo>
                  <a:lnTo>
                    <a:pt x="208995" y="141781"/>
                  </a:lnTo>
                  <a:lnTo>
                    <a:pt x="232732" y="200634"/>
                  </a:lnTo>
                  <a:lnTo>
                    <a:pt x="258679" y="260973"/>
                  </a:lnTo>
                  <a:lnTo>
                    <a:pt x="293319" y="317485"/>
                  </a:lnTo>
                  <a:lnTo>
                    <a:pt x="300314" y="325896"/>
                  </a:lnTo>
                  <a:lnTo>
                    <a:pt x="306148" y="330335"/>
                  </a:lnTo>
                  <a:lnTo>
                    <a:pt x="311207" y="332124"/>
                  </a:lnTo>
                  <a:lnTo>
                    <a:pt x="324835" y="3321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8222757" y="7007374"/>
              <a:ext cx="178985" cy="263213"/>
            </a:xfrm>
            <a:custGeom>
              <a:avLst/>
              <a:gdLst/>
              <a:ahLst/>
              <a:cxnLst/>
              <a:rect l="0" t="0" r="0" b="0"/>
              <a:pathLst>
                <a:path w="178985" h="263213">
                  <a:moveTo>
                    <a:pt x="0" y="0"/>
                  </a:moveTo>
                  <a:lnTo>
                    <a:pt x="16811" y="19150"/>
                  </a:lnTo>
                  <a:lnTo>
                    <a:pt x="49498" y="73216"/>
                  </a:lnTo>
                  <a:lnTo>
                    <a:pt x="82214" y="131238"/>
                  </a:lnTo>
                  <a:lnTo>
                    <a:pt x="116010" y="187962"/>
                  </a:lnTo>
                  <a:lnTo>
                    <a:pt x="150934" y="239612"/>
                  </a:lnTo>
                  <a:lnTo>
                    <a:pt x="178984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8372413" y="6881031"/>
              <a:ext cx="39857" cy="547483"/>
            </a:xfrm>
            <a:custGeom>
              <a:avLst/>
              <a:gdLst/>
              <a:ahLst/>
              <a:cxnLst/>
              <a:rect l="0" t="0" r="0" b="0"/>
              <a:pathLst>
                <a:path w="39857" h="547483">
                  <a:moveTo>
                    <a:pt x="39856" y="0"/>
                  </a:moveTo>
                  <a:lnTo>
                    <a:pt x="31524" y="37478"/>
                  </a:lnTo>
                  <a:lnTo>
                    <a:pt x="29763" y="100080"/>
                  </a:lnTo>
                  <a:lnTo>
                    <a:pt x="23868" y="159506"/>
                  </a:lnTo>
                  <a:lnTo>
                    <a:pt x="20302" y="210388"/>
                  </a:lnTo>
                  <a:lnTo>
                    <a:pt x="13656" y="271867"/>
                  </a:lnTo>
                  <a:lnTo>
                    <a:pt x="10664" y="315023"/>
                  </a:lnTo>
                  <a:lnTo>
                    <a:pt x="9335" y="357599"/>
                  </a:lnTo>
                  <a:lnTo>
                    <a:pt x="7417" y="417521"/>
                  </a:lnTo>
                  <a:lnTo>
                    <a:pt x="0" y="474108"/>
                  </a:lnTo>
                  <a:lnTo>
                    <a:pt x="1531" y="512873"/>
                  </a:lnTo>
                  <a:lnTo>
                    <a:pt x="8272" y="5474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8531496" y="6961997"/>
              <a:ext cx="213836" cy="331636"/>
            </a:xfrm>
            <a:custGeom>
              <a:avLst/>
              <a:gdLst/>
              <a:ahLst/>
              <a:cxnLst/>
              <a:rect l="0" t="0" r="0" b="0"/>
              <a:pathLst>
                <a:path w="213836" h="331636">
                  <a:moveTo>
                    <a:pt x="133458" y="34847"/>
                  </a:moveTo>
                  <a:lnTo>
                    <a:pt x="127868" y="18080"/>
                  </a:lnTo>
                  <a:lnTo>
                    <a:pt x="115766" y="6728"/>
                  </a:lnTo>
                  <a:lnTo>
                    <a:pt x="107626" y="2063"/>
                  </a:lnTo>
                  <a:lnTo>
                    <a:pt x="89221" y="0"/>
                  </a:lnTo>
                  <a:lnTo>
                    <a:pt x="70513" y="4152"/>
                  </a:lnTo>
                  <a:lnTo>
                    <a:pt x="9530" y="37505"/>
                  </a:lnTo>
                  <a:lnTo>
                    <a:pt x="1706" y="43639"/>
                  </a:lnTo>
                  <a:lnTo>
                    <a:pt x="0" y="48898"/>
                  </a:lnTo>
                  <a:lnTo>
                    <a:pt x="2372" y="53572"/>
                  </a:lnTo>
                  <a:lnTo>
                    <a:pt x="7463" y="57860"/>
                  </a:lnTo>
                  <a:lnTo>
                    <a:pt x="67329" y="71543"/>
                  </a:lnTo>
                  <a:lnTo>
                    <a:pt x="130079" y="100663"/>
                  </a:lnTo>
                  <a:lnTo>
                    <a:pt x="182393" y="147306"/>
                  </a:lnTo>
                  <a:lnTo>
                    <a:pt x="198000" y="179433"/>
                  </a:lnTo>
                  <a:lnTo>
                    <a:pt x="212584" y="233379"/>
                  </a:lnTo>
                  <a:lnTo>
                    <a:pt x="213835" y="279806"/>
                  </a:lnTo>
                  <a:lnTo>
                    <a:pt x="205835" y="305156"/>
                  </a:lnTo>
                  <a:lnTo>
                    <a:pt x="191361" y="321881"/>
                  </a:lnTo>
                  <a:lnTo>
                    <a:pt x="182588" y="327979"/>
                  </a:lnTo>
                  <a:lnTo>
                    <a:pt x="163483" y="331635"/>
                  </a:lnTo>
                  <a:lnTo>
                    <a:pt x="143293" y="328191"/>
                  </a:lnTo>
                  <a:lnTo>
                    <a:pt x="122621" y="318860"/>
                  </a:lnTo>
                  <a:lnTo>
                    <a:pt x="96842" y="294865"/>
                  </a:lnTo>
                  <a:lnTo>
                    <a:pt x="59758" y="2348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8828007" y="6786275"/>
              <a:ext cx="36989" cy="242156"/>
            </a:xfrm>
            <a:custGeom>
              <a:avLst/>
              <a:gdLst/>
              <a:ahLst/>
              <a:cxnLst/>
              <a:rect l="0" t="0" r="0" b="0"/>
              <a:pathLst>
                <a:path w="36989" h="242156">
                  <a:moveTo>
                    <a:pt x="36988" y="0"/>
                  </a:moveTo>
                  <a:lnTo>
                    <a:pt x="12964" y="63450"/>
                  </a:lnTo>
                  <a:lnTo>
                    <a:pt x="3776" y="121544"/>
                  </a:lnTo>
                  <a:lnTo>
                    <a:pt x="0" y="145267"/>
                  </a:lnTo>
                  <a:lnTo>
                    <a:pt x="10050" y="199761"/>
                  </a:lnTo>
                  <a:lnTo>
                    <a:pt x="26460" y="242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9007672" y="6881031"/>
              <a:ext cx="25780" cy="242157"/>
            </a:xfrm>
            <a:custGeom>
              <a:avLst/>
              <a:gdLst/>
              <a:ahLst/>
              <a:cxnLst/>
              <a:rect l="0" t="0" r="0" b="0"/>
              <a:pathLst>
                <a:path w="25780" h="242157">
                  <a:moveTo>
                    <a:pt x="25779" y="0"/>
                  </a:moveTo>
                  <a:lnTo>
                    <a:pt x="11308" y="33622"/>
                  </a:lnTo>
                  <a:lnTo>
                    <a:pt x="0" y="93408"/>
                  </a:lnTo>
                  <a:lnTo>
                    <a:pt x="3291" y="153461"/>
                  </a:lnTo>
                  <a:lnTo>
                    <a:pt x="6426" y="184018"/>
                  </a:lnTo>
                  <a:lnTo>
                    <a:pt x="25779" y="242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9096622" y="6978420"/>
            <a:ext cx="473783" cy="379026"/>
            <a:chOff x="9096622" y="6978420"/>
            <a:chExt cx="473783" cy="379026"/>
          </a:xfrm>
        </p:grpSpPr>
        <p:sp>
          <p:nvSpPr>
            <p:cNvPr id="313" name="Freeform 312"/>
            <p:cNvSpPr/>
            <p:nvPr/>
          </p:nvSpPr>
          <p:spPr>
            <a:xfrm>
              <a:off x="9296664" y="6978420"/>
              <a:ext cx="73700" cy="379026"/>
            </a:xfrm>
            <a:custGeom>
              <a:avLst/>
              <a:gdLst/>
              <a:ahLst/>
              <a:cxnLst/>
              <a:rect l="0" t="0" r="0" b="0"/>
              <a:pathLst>
                <a:path w="73700" h="379026">
                  <a:moveTo>
                    <a:pt x="0" y="0"/>
                  </a:moveTo>
                  <a:lnTo>
                    <a:pt x="16768" y="5589"/>
                  </a:lnTo>
                  <a:lnTo>
                    <a:pt x="28119" y="17692"/>
                  </a:lnTo>
                  <a:lnTo>
                    <a:pt x="44939" y="54057"/>
                  </a:lnTo>
                  <a:lnTo>
                    <a:pt x="51120" y="104611"/>
                  </a:lnTo>
                  <a:lnTo>
                    <a:pt x="53361" y="153958"/>
                  </a:lnTo>
                  <a:lnTo>
                    <a:pt x="59745" y="211343"/>
                  </a:lnTo>
                  <a:lnTo>
                    <a:pt x="62156" y="264741"/>
                  </a:lnTo>
                  <a:lnTo>
                    <a:pt x="66090" y="322179"/>
                  </a:lnTo>
                  <a:lnTo>
                    <a:pt x="73699" y="3790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9096622" y="6988949"/>
              <a:ext cx="400084" cy="63171"/>
            </a:xfrm>
            <a:custGeom>
              <a:avLst/>
              <a:gdLst/>
              <a:ahLst/>
              <a:cxnLst/>
              <a:rect l="0" t="0" r="0" b="0"/>
              <a:pathLst>
                <a:path w="400084" h="63171">
                  <a:moveTo>
                    <a:pt x="0" y="63170"/>
                  </a:moveTo>
                  <a:lnTo>
                    <a:pt x="55045" y="37976"/>
                  </a:lnTo>
                  <a:lnTo>
                    <a:pt x="109573" y="21625"/>
                  </a:lnTo>
                  <a:lnTo>
                    <a:pt x="170732" y="7131"/>
                  </a:lnTo>
                  <a:lnTo>
                    <a:pt x="219304" y="2113"/>
                  </a:lnTo>
                  <a:lnTo>
                    <a:pt x="279712" y="417"/>
                  </a:lnTo>
                  <a:lnTo>
                    <a:pt x="336705" y="83"/>
                  </a:lnTo>
                  <a:lnTo>
                    <a:pt x="4000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9170322" y="7273218"/>
              <a:ext cx="400083" cy="84228"/>
            </a:xfrm>
            <a:custGeom>
              <a:avLst/>
              <a:gdLst/>
              <a:ahLst/>
              <a:cxnLst/>
              <a:rect l="0" t="0" r="0" b="0"/>
              <a:pathLst>
                <a:path w="400083" h="84228">
                  <a:moveTo>
                    <a:pt x="0" y="0"/>
                  </a:moveTo>
                  <a:lnTo>
                    <a:pt x="37478" y="8333"/>
                  </a:lnTo>
                  <a:lnTo>
                    <a:pt x="100080" y="10095"/>
                  </a:lnTo>
                  <a:lnTo>
                    <a:pt x="158329" y="17679"/>
                  </a:lnTo>
                  <a:lnTo>
                    <a:pt x="210298" y="21226"/>
                  </a:lnTo>
                  <a:lnTo>
                    <a:pt x="270438" y="32312"/>
                  </a:lnTo>
                  <a:lnTo>
                    <a:pt x="322285" y="42329"/>
                  </a:lnTo>
                  <a:lnTo>
                    <a:pt x="351467" y="51568"/>
                  </a:lnTo>
                  <a:lnTo>
                    <a:pt x="400082" y="842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1284910" y="7578544"/>
            <a:ext cx="8696107" cy="2305742"/>
            <a:chOff x="1284910" y="7578544"/>
            <a:chExt cx="8696107" cy="2305742"/>
          </a:xfrm>
        </p:grpSpPr>
        <p:sp>
          <p:nvSpPr>
            <p:cNvPr id="317" name="Freeform 316"/>
            <p:cNvSpPr/>
            <p:nvPr/>
          </p:nvSpPr>
          <p:spPr>
            <a:xfrm>
              <a:off x="1284910" y="7715414"/>
              <a:ext cx="392922" cy="371724"/>
            </a:xfrm>
            <a:custGeom>
              <a:avLst/>
              <a:gdLst/>
              <a:ahLst/>
              <a:cxnLst/>
              <a:rect l="0" t="0" r="0" b="0"/>
              <a:pathLst>
                <a:path w="392922" h="371724">
                  <a:moveTo>
                    <a:pt x="10095" y="0"/>
                  </a:moveTo>
                  <a:lnTo>
                    <a:pt x="4506" y="58618"/>
                  </a:lnTo>
                  <a:lnTo>
                    <a:pt x="1030" y="110175"/>
                  </a:lnTo>
                  <a:lnTo>
                    <a:pt x="0" y="164316"/>
                  </a:lnTo>
                  <a:lnTo>
                    <a:pt x="5284" y="222991"/>
                  </a:lnTo>
                  <a:lnTo>
                    <a:pt x="14259" y="273653"/>
                  </a:lnTo>
                  <a:lnTo>
                    <a:pt x="29916" y="312710"/>
                  </a:lnTo>
                  <a:lnTo>
                    <a:pt x="45811" y="329276"/>
                  </a:lnTo>
                  <a:lnTo>
                    <a:pt x="54963" y="335331"/>
                  </a:lnTo>
                  <a:lnTo>
                    <a:pt x="63403" y="337028"/>
                  </a:lnTo>
                  <a:lnTo>
                    <a:pt x="71370" y="335819"/>
                  </a:lnTo>
                  <a:lnTo>
                    <a:pt x="86462" y="328238"/>
                  </a:lnTo>
                  <a:lnTo>
                    <a:pt x="100968" y="317070"/>
                  </a:lnTo>
                  <a:lnTo>
                    <a:pt x="116699" y="292039"/>
                  </a:lnTo>
                  <a:lnTo>
                    <a:pt x="136149" y="238673"/>
                  </a:lnTo>
                  <a:lnTo>
                    <a:pt x="150418" y="185316"/>
                  </a:lnTo>
                  <a:lnTo>
                    <a:pt x="156097" y="140245"/>
                  </a:lnTo>
                  <a:lnTo>
                    <a:pt x="162899" y="191532"/>
                  </a:lnTo>
                  <a:lnTo>
                    <a:pt x="178801" y="251563"/>
                  </a:lnTo>
                  <a:lnTo>
                    <a:pt x="204537" y="311246"/>
                  </a:lnTo>
                  <a:lnTo>
                    <a:pt x="225765" y="338016"/>
                  </a:lnTo>
                  <a:lnTo>
                    <a:pt x="253762" y="359596"/>
                  </a:lnTo>
                  <a:lnTo>
                    <a:pt x="273979" y="369611"/>
                  </a:lnTo>
                  <a:lnTo>
                    <a:pt x="294663" y="371723"/>
                  </a:lnTo>
                  <a:lnTo>
                    <a:pt x="314385" y="367591"/>
                  </a:lnTo>
                  <a:lnTo>
                    <a:pt x="339811" y="350942"/>
                  </a:lnTo>
                  <a:lnTo>
                    <a:pt x="359017" y="333789"/>
                  </a:lnTo>
                  <a:lnTo>
                    <a:pt x="373012" y="308228"/>
                  </a:lnTo>
                  <a:lnTo>
                    <a:pt x="387468" y="257833"/>
                  </a:lnTo>
                  <a:lnTo>
                    <a:pt x="392921" y="198449"/>
                  </a:lnTo>
                  <a:lnTo>
                    <a:pt x="387127" y="136399"/>
                  </a:lnTo>
                  <a:lnTo>
                    <a:pt x="378002" y="82919"/>
                  </a:lnTo>
                  <a:lnTo>
                    <a:pt x="357536" y="21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1762545" y="7775251"/>
              <a:ext cx="279985" cy="314637"/>
            </a:xfrm>
            <a:custGeom>
              <a:avLst/>
              <a:gdLst/>
              <a:ahLst/>
              <a:cxnLst/>
              <a:rect l="0" t="0" r="0" b="0"/>
              <a:pathLst>
                <a:path w="279985" h="314637">
                  <a:moveTo>
                    <a:pt x="206284" y="55977"/>
                  </a:moveTo>
                  <a:lnTo>
                    <a:pt x="196709" y="31931"/>
                  </a:lnTo>
                  <a:lnTo>
                    <a:pt x="186041" y="17604"/>
                  </a:lnTo>
                  <a:lnTo>
                    <a:pt x="161291" y="1974"/>
                  </a:lnTo>
                  <a:lnTo>
                    <a:pt x="138714" y="0"/>
                  </a:lnTo>
                  <a:lnTo>
                    <a:pt x="126142" y="1112"/>
                  </a:lnTo>
                  <a:lnTo>
                    <a:pt x="102815" y="11705"/>
                  </a:lnTo>
                  <a:lnTo>
                    <a:pt x="59244" y="47102"/>
                  </a:lnTo>
                  <a:lnTo>
                    <a:pt x="38584" y="77525"/>
                  </a:lnTo>
                  <a:lnTo>
                    <a:pt x="13888" y="133717"/>
                  </a:lnTo>
                  <a:lnTo>
                    <a:pt x="1619" y="172207"/>
                  </a:lnTo>
                  <a:lnTo>
                    <a:pt x="0" y="233311"/>
                  </a:lnTo>
                  <a:lnTo>
                    <a:pt x="5808" y="259965"/>
                  </a:lnTo>
                  <a:lnTo>
                    <a:pt x="16188" y="279609"/>
                  </a:lnTo>
                  <a:lnTo>
                    <a:pt x="40775" y="303823"/>
                  </a:lnTo>
                  <a:lnTo>
                    <a:pt x="63314" y="312359"/>
                  </a:lnTo>
                  <a:lnTo>
                    <a:pt x="75876" y="314636"/>
                  </a:lnTo>
                  <a:lnTo>
                    <a:pt x="102311" y="310926"/>
                  </a:lnTo>
                  <a:lnTo>
                    <a:pt x="127319" y="300309"/>
                  </a:lnTo>
                  <a:lnTo>
                    <a:pt x="170034" y="260508"/>
                  </a:lnTo>
                  <a:lnTo>
                    <a:pt x="186315" y="221994"/>
                  </a:lnTo>
                  <a:lnTo>
                    <a:pt x="198547" y="167948"/>
                  </a:lnTo>
                  <a:lnTo>
                    <a:pt x="203992" y="113070"/>
                  </a:lnTo>
                  <a:lnTo>
                    <a:pt x="207001" y="58720"/>
                  </a:lnTo>
                  <a:lnTo>
                    <a:pt x="209102" y="57806"/>
                  </a:lnTo>
                  <a:lnTo>
                    <a:pt x="211672" y="60706"/>
                  </a:lnTo>
                  <a:lnTo>
                    <a:pt x="219255" y="111553"/>
                  </a:lnTo>
                  <a:lnTo>
                    <a:pt x="231333" y="170940"/>
                  </a:lnTo>
                  <a:lnTo>
                    <a:pt x="252219" y="230591"/>
                  </a:lnTo>
                  <a:lnTo>
                    <a:pt x="268823" y="281195"/>
                  </a:lnTo>
                  <a:lnTo>
                    <a:pt x="279984" y="3086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2138967" y="7762468"/>
              <a:ext cx="290173" cy="328292"/>
            </a:xfrm>
            <a:custGeom>
              <a:avLst/>
              <a:gdLst/>
              <a:ahLst/>
              <a:cxnLst/>
              <a:rect l="0" t="0" r="0" b="0"/>
              <a:pathLst>
                <a:path w="290173" h="328292">
                  <a:moveTo>
                    <a:pt x="177302" y="5590"/>
                  </a:moveTo>
                  <a:lnTo>
                    <a:pt x="160535" y="0"/>
                  </a:lnTo>
                  <a:lnTo>
                    <a:pt x="127751" y="2114"/>
                  </a:lnTo>
                  <a:lnTo>
                    <a:pt x="75921" y="28949"/>
                  </a:lnTo>
                  <a:lnTo>
                    <a:pt x="42758" y="52025"/>
                  </a:lnTo>
                  <a:lnTo>
                    <a:pt x="2596" y="95326"/>
                  </a:lnTo>
                  <a:lnTo>
                    <a:pt x="0" y="102848"/>
                  </a:lnTo>
                  <a:lnTo>
                    <a:pt x="609" y="110203"/>
                  </a:lnTo>
                  <a:lnTo>
                    <a:pt x="3355" y="117446"/>
                  </a:lnTo>
                  <a:lnTo>
                    <a:pt x="9865" y="121104"/>
                  </a:lnTo>
                  <a:lnTo>
                    <a:pt x="29576" y="122050"/>
                  </a:lnTo>
                  <a:lnTo>
                    <a:pt x="80358" y="114295"/>
                  </a:lnTo>
                  <a:lnTo>
                    <a:pt x="138569" y="114670"/>
                  </a:lnTo>
                  <a:lnTo>
                    <a:pt x="200457" y="125662"/>
                  </a:lnTo>
                  <a:lnTo>
                    <a:pt x="237976" y="141252"/>
                  </a:lnTo>
                  <a:lnTo>
                    <a:pt x="265730" y="160689"/>
                  </a:lnTo>
                  <a:lnTo>
                    <a:pt x="283182" y="186855"/>
                  </a:lnTo>
                  <a:lnTo>
                    <a:pt x="290172" y="222424"/>
                  </a:lnTo>
                  <a:lnTo>
                    <a:pt x="285569" y="245850"/>
                  </a:lnTo>
                  <a:lnTo>
                    <a:pt x="263549" y="289484"/>
                  </a:lnTo>
                  <a:lnTo>
                    <a:pt x="247220" y="304509"/>
                  </a:lnTo>
                  <a:lnTo>
                    <a:pt x="215176" y="319546"/>
                  </a:lnTo>
                  <a:lnTo>
                    <a:pt x="176046" y="328291"/>
                  </a:lnTo>
                  <a:lnTo>
                    <a:pt x="137936" y="327762"/>
                  </a:lnTo>
                  <a:lnTo>
                    <a:pt x="116522" y="321912"/>
                  </a:lnTo>
                  <a:lnTo>
                    <a:pt x="82546" y="3003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2803729" y="7730406"/>
              <a:ext cx="336759" cy="361705"/>
            </a:xfrm>
            <a:custGeom>
              <a:avLst/>
              <a:gdLst/>
              <a:ahLst/>
              <a:cxnLst/>
              <a:rect l="0" t="0" r="0" b="0"/>
              <a:pathLst>
                <a:path w="336759" h="361705">
                  <a:moveTo>
                    <a:pt x="196893" y="6066"/>
                  </a:moveTo>
                  <a:lnTo>
                    <a:pt x="163271" y="0"/>
                  </a:lnTo>
                  <a:lnTo>
                    <a:pt x="125060" y="6088"/>
                  </a:lnTo>
                  <a:lnTo>
                    <a:pt x="70226" y="28514"/>
                  </a:lnTo>
                  <a:lnTo>
                    <a:pt x="44670" y="42949"/>
                  </a:lnTo>
                  <a:lnTo>
                    <a:pt x="1574" y="85402"/>
                  </a:lnTo>
                  <a:lnTo>
                    <a:pt x="0" y="91712"/>
                  </a:lnTo>
                  <a:lnTo>
                    <a:pt x="2460" y="97088"/>
                  </a:lnTo>
                  <a:lnTo>
                    <a:pt x="7609" y="101842"/>
                  </a:lnTo>
                  <a:lnTo>
                    <a:pt x="28929" y="107125"/>
                  </a:lnTo>
                  <a:lnTo>
                    <a:pt x="84686" y="110516"/>
                  </a:lnTo>
                  <a:lnTo>
                    <a:pt x="146458" y="106027"/>
                  </a:lnTo>
                  <a:lnTo>
                    <a:pt x="206428" y="115888"/>
                  </a:lnTo>
                  <a:lnTo>
                    <a:pt x="251710" y="131282"/>
                  </a:lnTo>
                  <a:lnTo>
                    <a:pt x="289174" y="156251"/>
                  </a:lnTo>
                  <a:lnTo>
                    <a:pt x="316912" y="185876"/>
                  </a:lnTo>
                  <a:lnTo>
                    <a:pt x="334360" y="222470"/>
                  </a:lnTo>
                  <a:lnTo>
                    <a:pt x="336758" y="249254"/>
                  </a:lnTo>
                  <a:lnTo>
                    <a:pt x="332755" y="275587"/>
                  </a:lnTo>
                  <a:lnTo>
                    <a:pt x="323176" y="298988"/>
                  </a:lnTo>
                  <a:lnTo>
                    <a:pt x="299041" y="326304"/>
                  </a:lnTo>
                  <a:lnTo>
                    <a:pt x="269663" y="343626"/>
                  </a:lnTo>
                  <a:lnTo>
                    <a:pt x="212654" y="358790"/>
                  </a:lnTo>
                  <a:lnTo>
                    <a:pt x="183621" y="361704"/>
                  </a:lnTo>
                  <a:lnTo>
                    <a:pt x="140968" y="352165"/>
                  </a:lnTo>
                  <a:lnTo>
                    <a:pt x="86973" y="326811"/>
                  </a:lnTo>
                  <a:lnTo>
                    <a:pt x="54471" y="292342"/>
                  </a:lnTo>
                  <a:lnTo>
                    <a:pt x="38965" y="269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3196006" y="7747000"/>
              <a:ext cx="242125" cy="319061"/>
            </a:xfrm>
            <a:custGeom>
              <a:avLst/>
              <a:gdLst/>
              <a:ahLst/>
              <a:cxnLst/>
              <a:rect l="0" t="0" r="0" b="0"/>
              <a:pathLst>
                <a:path w="242125" h="319061">
                  <a:moveTo>
                    <a:pt x="67828" y="0"/>
                  </a:moveTo>
                  <a:lnTo>
                    <a:pt x="53256" y="42692"/>
                  </a:lnTo>
                  <a:lnTo>
                    <a:pt x="30078" y="102068"/>
                  </a:lnTo>
                  <a:lnTo>
                    <a:pt x="11788" y="163093"/>
                  </a:lnTo>
                  <a:lnTo>
                    <a:pt x="0" y="217916"/>
                  </a:lnTo>
                  <a:lnTo>
                    <a:pt x="1808" y="245811"/>
                  </a:lnTo>
                  <a:lnTo>
                    <a:pt x="9630" y="267567"/>
                  </a:lnTo>
                  <a:lnTo>
                    <a:pt x="22075" y="285035"/>
                  </a:lnTo>
                  <a:lnTo>
                    <a:pt x="39305" y="300598"/>
                  </a:lnTo>
                  <a:lnTo>
                    <a:pt x="74325" y="316923"/>
                  </a:lnTo>
                  <a:lnTo>
                    <a:pt x="97622" y="319060"/>
                  </a:lnTo>
                  <a:lnTo>
                    <a:pt x="146763" y="310899"/>
                  </a:lnTo>
                  <a:lnTo>
                    <a:pt x="176484" y="295799"/>
                  </a:lnTo>
                  <a:lnTo>
                    <a:pt x="214723" y="260161"/>
                  </a:lnTo>
                  <a:lnTo>
                    <a:pt x="230991" y="235730"/>
                  </a:lnTo>
                  <a:lnTo>
                    <a:pt x="242124" y="190079"/>
                  </a:lnTo>
                  <a:lnTo>
                    <a:pt x="239835" y="133919"/>
                  </a:lnTo>
                  <a:lnTo>
                    <a:pt x="226158" y="84003"/>
                  </a:lnTo>
                  <a:lnTo>
                    <a:pt x="210726" y="60341"/>
                  </a:lnTo>
                  <a:lnTo>
                    <a:pt x="192170" y="43197"/>
                  </a:lnTo>
                  <a:lnTo>
                    <a:pt x="172224" y="31677"/>
                  </a:lnTo>
                  <a:lnTo>
                    <a:pt x="148542" y="28897"/>
                  </a:lnTo>
                  <a:lnTo>
                    <a:pt x="100799" y="36643"/>
                  </a:lnTo>
                  <a:lnTo>
                    <a:pt x="73828" y="51671"/>
                  </a:lnTo>
                  <a:lnTo>
                    <a:pt x="61526" y="67419"/>
                  </a:lnTo>
                  <a:lnTo>
                    <a:pt x="36243" y="1263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3529039" y="7765662"/>
              <a:ext cx="236093" cy="290379"/>
            </a:xfrm>
            <a:custGeom>
              <a:avLst/>
              <a:gdLst/>
              <a:ahLst/>
              <a:cxnLst/>
              <a:rect l="0" t="0" r="0" b="0"/>
              <a:pathLst>
                <a:path w="236093" h="290379">
                  <a:moveTo>
                    <a:pt x="92764" y="12924"/>
                  </a:moveTo>
                  <a:lnTo>
                    <a:pt x="68718" y="22499"/>
                  </a:lnTo>
                  <a:lnTo>
                    <a:pt x="47295" y="40458"/>
                  </a:lnTo>
                  <a:lnTo>
                    <a:pt x="12066" y="93065"/>
                  </a:lnTo>
                  <a:lnTo>
                    <a:pt x="2173" y="138705"/>
                  </a:lnTo>
                  <a:lnTo>
                    <a:pt x="0" y="196953"/>
                  </a:lnTo>
                  <a:lnTo>
                    <a:pt x="7827" y="232398"/>
                  </a:lnTo>
                  <a:lnTo>
                    <a:pt x="18360" y="254357"/>
                  </a:lnTo>
                  <a:lnTo>
                    <a:pt x="33959" y="269576"/>
                  </a:lnTo>
                  <a:lnTo>
                    <a:pt x="72570" y="288879"/>
                  </a:lnTo>
                  <a:lnTo>
                    <a:pt x="96267" y="290378"/>
                  </a:lnTo>
                  <a:lnTo>
                    <a:pt x="144019" y="281809"/>
                  </a:lnTo>
                  <a:lnTo>
                    <a:pt x="176581" y="261050"/>
                  </a:lnTo>
                  <a:lnTo>
                    <a:pt x="202867" y="227082"/>
                  </a:lnTo>
                  <a:lnTo>
                    <a:pt x="230370" y="165277"/>
                  </a:lnTo>
                  <a:lnTo>
                    <a:pt x="236092" y="116427"/>
                  </a:lnTo>
                  <a:lnTo>
                    <a:pt x="225127" y="56189"/>
                  </a:lnTo>
                  <a:lnTo>
                    <a:pt x="209712" y="23794"/>
                  </a:lnTo>
                  <a:lnTo>
                    <a:pt x="193874" y="8787"/>
                  </a:lnTo>
                  <a:lnTo>
                    <a:pt x="184737" y="3147"/>
                  </a:lnTo>
                  <a:lnTo>
                    <a:pt x="165227" y="0"/>
                  </a:lnTo>
                  <a:lnTo>
                    <a:pt x="144857" y="3671"/>
                  </a:lnTo>
                  <a:lnTo>
                    <a:pt x="124105" y="13100"/>
                  </a:lnTo>
                  <a:lnTo>
                    <a:pt x="98281" y="37152"/>
                  </a:lnTo>
                  <a:lnTo>
                    <a:pt x="75812" y="72094"/>
                  </a:lnTo>
                  <a:lnTo>
                    <a:pt x="62899" y="124654"/>
                  </a:lnTo>
                  <a:lnTo>
                    <a:pt x="50650" y="170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3916794" y="7785357"/>
              <a:ext cx="241964" cy="340670"/>
            </a:xfrm>
            <a:custGeom>
              <a:avLst/>
              <a:gdLst/>
              <a:ahLst/>
              <a:cxnLst/>
              <a:rect l="0" t="0" r="0" b="0"/>
              <a:pathLst>
                <a:path w="241964" h="340670">
                  <a:moveTo>
                    <a:pt x="10336" y="14286"/>
                  </a:moveTo>
                  <a:lnTo>
                    <a:pt x="9166" y="63548"/>
                  </a:lnTo>
                  <a:lnTo>
                    <a:pt x="3100" y="112460"/>
                  </a:lnTo>
                  <a:lnTo>
                    <a:pt x="458" y="174621"/>
                  </a:lnTo>
                  <a:lnTo>
                    <a:pt x="0" y="225570"/>
                  </a:lnTo>
                  <a:lnTo>
                    <a:pt x="1063" y="250909"/>
                  </a:lnTo>
                  <a:lnTo>
                    <a:pt x="2984" y="252754"/>
                  </a:lnTo>
                  <a:lnTo>
                    <a:pt x="5434" y="250473"/>
                  </a:lnTo>
                  <a:lnTo>
                    <a:pt x="12810" y="197582"/>
                  </a:lnTo>
                  <a:lnTo>
                    <a:pt x="21597" y="149314"/>
                  </a:lnTo>
                  <a:lnTo>
                    <a:pt x="35047" y="91781"/>
                  </a:lnTo>
                  <a:lnTo>
                    <a:pt x="58544" y="39386"/>
                  </a:lnTo>
                  <a:lnTo>
                    <a:pt x="76215" y="16082"/>
                  </a:lnTo>
                  <a:lnTo>
                    <a:pt x="98887" y="3386"/>
                  </a:lnTo>
                  <a:lnTo>
                    <a:pt x="111484" y="0"/>
                  </a:lnTo>
                  <a:lnTo>
                    <a:pt x="134839" y="2478"/>
                  </a:lnTo>
                  <a:lnTo>
                    <a:pt x="155748" y="12547"/>
                  </a:lnTo>
                  <a:lnTo>
                    <a:pt x="195615" y="51968"/>
                  </a:lnTo>
                  <a:lnTo>
                    <a:pt x="215867" y="104830"/>
                  </a:lnTo>
                  <a:lnTo>
                    <a:pt x="231132" y="158427"/>
                  </a:lnTo>
                  <a:lnTo>
                    <a:pt x="238754" y="198543"/>
                  </a:lnTo>
                  <a:lnTo>
                    <a:pt x="241329" y="258912"/>
                  </a:lnTo>
                  <a:lnTo>
                    <a:pt x="241837" y="318454"/>
                  </a:lnTo>
                  <a:lnTo>
                    <a:pt x="241963" y="3406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4527254" y="7841757"/>
              <a:ext cx="31568" cy="536954"/>
            </a:xfrm>
            <a:custGeom>
              <a:avLst/>
              <a:gdLst/>
              <a:ahLst/>
              <a:cxnLst/>
              <a:rect l="0" t="0" r="0" b="0"/>
              <a:pathLst>
                <a:path w="31568" h="536954">
                  <a:moveTo>
                    <a:pt x="0" y="0"/>
                  </a:moveTo>
                  <a:lnTo>
                    <a:pt x="14654" y="55141"/>
                  </a:lnTo>
                  <a:lnTo>
                    <a:pt x="19160" y="103556"/>
                  </a:lnTo>
                  <a:lnTo>
                    <a:pt x="26084" y="166124"/>
                  </a:lnTo>
                  <a:lnTo>
                    <a:pt x="29141" y="209533"/>
                  </a:lnTo>
                  <a:lnTo>
                    <a:pt x="30861" y="267195"/>
                  </a:lnTo>
                  <a:lnTo>
                    <a:pt x="31371" y="320154"/>
                  </a:lnTo>
                  <a:lnTo>
                    <a:pt x="31522" y="377180"/>
                  </a:lnTo>
                  <a:lnTo>
                    <a:pt x="31567" y="431121"/>
                  </a:lnTo>
                  <a:lnTo>
                    <a:pt x="25993" y="490571"/>
                  </a:lnTo>
                  <a:lnTo>
                    <a:pt x="10529" y="5369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4527254" y="7780868"/>
              <a:ext cx="296567" cy="288420"/>
            </a:xfrm>
            <a:custGeom>
              <a:avLst/>
              <a:gdLst/>
              <a:ahLst/>
              <a:cxnLst/>
              <a:rect l="0" t="0" r="0" b="0"/>
              <a:pathLst>
                <a:path w="296567" h="288420">
                  <a:moveTo>
                    <a:pt x="0" y="50360"/>
                  </a:moveTo>
                  <a:lnTo>
                    <a:pt x="11179" y="33592"/>
                  </a:lnTo>
                  <a:lnTo>
                    <a:pt x="26025" y="22241"/>
                  </a:lnTo>
                  <a:lnTo>
                    <a:pt x="69741" y="5421"/>
                  </a:lnTo>
                  <a:lnTo>
                    <a:pt x="109701" y="0"/>
                  </a:lnTo>
                  <a:lnTo>
                    <a:pt x="140393" y="8091"/>
                  </a:lnTo>
                  <a:lnTo>
                    <a:pt x="202167" y="41881"/>
                  </a:lnTo>
                  <a:lnTo>
                    <a:pt x="258349" y="88528"/>
                  </a:lnTo>
                  <a:lnTo>
                    <a:pt x="292633" y="151283"/>
                  </a:lnTo>
                  <a:lnTo>
                    <a:pt x="296566" y="177883"/>
                  </a:lnTo>
                  <a:lnTo>
                    <a:pt x="289558" y="227498"/>
                  </a:lnTo>
                  <a:lnTo>
                    <a:pt x="277261" y="246461"/>
                  </a:lnTo>
                  <a:lnTo>
                    <a:pt x="240771" y="277699"/>
                  </a:lnTo>
                  <a:lnTo>
                    <a:pt x="217363" y="285930"/>
                  </a:lnTo>
                  <a:lnTo>
                    <a:pt x="192532" y="288419"/>
                  </a:lnTo>
                  <a:lnTo>
                    <a:pt x="147996" y="283604"/>
                  </a:lnTo>
                  <a:lnTo>
                    <a:pt x="115813" y="2819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4885223" y="7789114"/>
              <a:ext cx="421141" cy="336913"/>
            </a:xfrm>
            <a:custGeom>
              <a:avLst/>
              <a:gdLst/>
              <a:ahLst/>
              <a:cxnLst/>
              <a:rect l="0" t="0" r="0" b="0"/>
              <a:pathLst>
                <a:path w="421141" h="336913">
                  <a:moveTo>
                    <a:pt x="0" y="0"/>
                  </a:moveTo>
                  <a:lnTo>
                    <a:pt x="14654" y="55141"/>
                  </a:lnTo>
                  <a:lnTo>
                    <a:pt x="19159" y="103556"/>
                  </a:lnTo>
                  <a:lnTo>
                    <a:pt x="21852" y="163911"/>
                  </a:lnTo>
                  <a:lnTo>
                    <a:pt x="32435" y="217774"/>
                  </a:lnTo>
                  <a:lnTo>
                    <a:pt x="40152" y="239508"/>
                  </a:lnTo>
                  <a:lnTo>
                    <a:pt x="51380" y="256967"/>
                  </a:lnTo>
                  <a:lnTo>
                    <a:pt x="67289" y="269405"/>
                  </a:lnTo>
                  <a:lnTo>
                    <a:pt x="76445" y="274360"/>
                  </a:lnTo>
                  <a:lnTo>
                    <a:pt x="86058" y="275323"/>
                  </a:lnTo>
                  <a:lnTo>
                    <a:pt x="106098" y="270155"/>
                  </a:lnTo>
                  <a:lnTo>
                    <a:pt x="123584" y="256940"/>
                  </a:lnTo>
                  <a:lnTo>
                    <a:pt x="153873" y="214270"/>
                  </a:lnTo>
                  <a:lnTo>
                    <a:pt x="182386" y="159612"/>
                  </a:lnTo>
                  <a:lnTo>
                    <a:pt x="207429" y="96822"/>
                  </a:lnTo>
                  <a:lnTo>
                    <a:pt x="223987" y="44602"/>
                  </a:lnTo>
                  <a:lnTo>
                    <a:pt x="226534" y="42603"/>
                  </a:lnTo>
                  <a:lnTo>
                    <a:pt x="228231" y="47119"/>
                  </a:lnTo>
                  <a:lnTo>
                    <a:pt x="230956" y="96395"/>
                  </a:lnTo>
                  <a:lnTo>
                    <a:pt x="237017" y="145415"/>
                  </a:lnTo>
                  <a:lnTo>
                    <a:pt x="256781" y="204806"/>
                  </a:lnTo>
                  <a:lnTo>
                    <a:pt x="282455" y="262453"/>
                  </a:lnTo>
                  <a:lnTo>
                    <a:pt x="310340" y="296771"/>
                  </a:lnTo>
                  <a:lnTo>
                    <a:pt x="339567" y="317739"/>
                  </a:lnTo>
                  <a:lnTo>
                    <a:pt x="376173" y="330712"/>
                  </a:lnTo>
                  <a:lnTo>
                    <a:pt x="421140" y="336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5401119" y="7715414"/>
              <a:ext cx="63172" cy="421142"/>
            </a:xfrm>
            <a:custGeom>
              <a:avLst/>
              <a:gdLst/>
              <a:ahLst/>
              <a:cxnLst/>
              <a:rect l="0" t="0" r="0" b="0"/>
              <a:pathLst>
                <a:path w="63172" h="421142">
                  <a:moveTo>
                    <a:pt x="0" y="0"/>
                  </a:moveTo>
                  <a:lnTo>
                    <a:pt x="9065" y="58618"/>
                  </a:lnTo>
                  <a:lnTo>
                    <a:pt x="25880" y="111621"/>
                  </a:lnTo>
                  <a:lnTo>
                    <a:pt x="41680" y="166458"/>
                  </a:lnTo>
                  <a:lnTo>
                    <a:pt x="56067" y="227073"/>
                  </a:lnTo>
                  <a:lnTo>
                    <a:pt x="61768" y="289653"/>
                  </a:lnTo>
                  <a:lnTo>
                    <a:pt x="62755" y="342147"/>
                  </a:lnTo>
                  <a:lnTo>
                    <a:pt x="63089" y="403457"/>
                  </a:lnTo>
                  <a:lnTo>
                    <a:pt x="63171" y="4211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5285306" y="7873343"/>
              <a:ext cx="263213" cy="10529"/>
            </a:xfrm>
            <a:custGeom>
              <a:avLst/>
              <a:gdLst/>
              <a:ahLst/>
              <a:cxnLst/>
              <a:rect l="0" t="0" r="0" b="0"/>
              <a:pathLst>
                <a:path w="263213" h="10529">
                  <a:moveTo>
                    <a:pt x="0" y="10528"/>
                  </a:moveTo>
                  <a:lnTo>
                    <a:pt x="48931" y="10528"/>
                  </a:lnTo>
                  <a:lnTo>
                    <a:pt x="96776" y="7409"/>
                  </a:lnTo>
                  <a:lnTo>
                    <a:pt x="151117" y="2195"/>
                  </a:lnTo>
                  <a:lnTo>
                    <a:pt x="208552" y="650"/>
                  </a:lnTo>
                  <a:lnTo>
                    <a:pt x="2632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5742128" y="7765545"/>
              <a:ext cx="270790" cy="330980"/>
            </a:xfrm>
            <a:custGeom>
              <a:avLst/>
              <a:gdLst/>
              <a:ahLst/>
              <a:cxnLst/>
              <a:rect l="0" t="0" r="0" b="0"/>
              <a:pathLst>
                <a:path w="270790" h="330980">
                  <a:moveTo>
                    <a:pt x="238059" y="118326"/>
                  </a:moveTo>
                  <a:lnTo>
                    <a:pt x="267367" y="89017"/>
                  </a:lnTo>
                  <a:lnTo>
                    <a:pt x="270466" y="81240"/>
                  </a:lnTo>
                  <a:lnTo>
                    <a:pt x="270789" y="63238"/>
                  </a:lnTo>
                  <a:lnTo>
                    <a:pt x="258805" y="33374"/>
                  </a:lnTo>
                  <a:lnTo>
                    <a:pt x="240650" y="18958"/>
                  </a:lnTo>
                  <a:lnTo>
                    <a:pt x="190867" y="172"/>
                  </a:lnTo>
                  <a:lnTo>
                    <a:pt x="144268" y="0"/>
                  </a:lnTo>
                  <a:lnTo>
                    <a:pt x="99005" y="12945"/>
                  </a:lnTo>
                  <a:lnTo>
                    <a:pt x="58599" y="38282"/>
                  </a:lnTo>
                  <a:lnTo>
                    <a:pt x="35407" y="61204"/>
                  </a:lnTo>
                  <a:lnTo>
                    <a:pt x="9729" y="109686"/>
                  </a:lnTo>
                  <a:lnTo>
                    <a:pt x="0" y="153590"/>
                  </a:lnTo>
                  <a:lnTo>
                    <a:pt x="2302" y="215238"/>
                  </a:lnTo>
                  <a:lnTo>
                    <a:pt x="21976" y="258305"/>
                  </a:lnTo>
                  <a:lnTo>
                    <a:pt x="50032" y="295111"/>
                  </a:lnTo>
                  <a:lnTo>
                    <a:pt x="80572" y="317066"/>
                  </a:lnTo>
                  <a:lnTo>
                    <a:pt x="117436" y="330979"/>
                  </a:lnTo>
                  <a:lnTo>
                    <a:pt x="144285" y="329431"/>
                  </a:lnTo>
                  <a:lnTo>
                    <a:pt x="170645" y="319775"/>
                  </a:lnTo>
                  <a:lnTo>
                    <a:pt x="194059" y="303785"/>
                  </a:lnTo>
                  <a:lnTo>
                    <a:pt x="209925" y="284981"/>
                  </a:lnTo>
                  <a:lnTo>
                    <a:pt x="259116" y="2236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6026763" y="7610129"/>
              <a:ext cx="37653" cy="484313"/>
            </a:xfrm>
            <a:custGeom>
              <a:avLst/>
              <a:gdLst/>
              <a:ahLst/>
              <a:cxnLst/>
              <a:rect l="0" t="0" r="0" b="0"/>
              <a:pathLst>
                <a:path w="37653" h="484313">
                  <a:moveTo>
                    <a:pt x="6066" y="0"/>
                  </a:moveTo>
                  <a:lnTo>
                    <a:pt x="0" y="33623"/>
                  </a:lnTo>
                  <a:lnTo>
                    <a:pt x="4522" y="88444"/>
                  </a:lnTo>
                  <a:lnTo>
                    <a:pt x="5609" y="141240"/>
                  </a:lnTo>
                  <a:lnTo>
                    <a:pt x="9050" y="201337"/>
                  </a:lnTo>
                  <a:lnTo>
                    <a:pt x="14359" y="263597"/>
                  </a:lnTo>
                  <a:lnTo>
                    <a:pt x="15933" y="323378"/>
                  </a:lnTo>
                  <a:lnTo>
                    <a:pt x="16398" y="375017"/>
                  </a:lnTo>
                  <a:lnTo>
                    <a:pt x="22145" y="428797"/>
                  </a:lnTo>
                  <a:lnTo>
                    <a:pt x="37652" y="484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6172853" y="7779803"/>
              <a:ext cx="219996" cy="301302"/>
            </a:xfrm>
            <a:custGeom>
              <a:avLst/>
              <a:gdLst/>
              <a:ahLst/>
              <a:cxnLst/>
              <a:rect l="0" t="0" r="0" b="0"/>
              <a:pathLst>
                <a:path w="219996" h="301302">
                  <a:moveTo>
                    <a:pt x="49489" y="9311"/>
                  </a:moveTo>
                  <a:lnTo>
                    <a:pt x="25770" y="53273"/>
                  </a:lnTo>
                  <a:lnTo>
                    <a:pt x="11052" y="103479"/>
                  </a:lnTo>
                  <a:lnTo>
                    <a:pt x="0" y="165390"/>
                  </a:lnTo>
                  <a:lnTo>
                    <a:pt x="3059" y="223026"/>
                  </a:lnTo>
                  <a:lnTo>
                    <a:pt x="11696" y="245065"/>
                  </a:lnTo>
                  <a:lnTo>
                    <a:pt x="24503" y="262660"/>
                  </a:lnTo>
                  <a:lnTo>
                    <a:pt x="51445" y="284548"/>
                  </a:lnTo>
                  <a:lnTo>
                    <a:pt x="71415" y="294635"/>
                  </a:lnTo>
                  <a:lnTo>
                    <a:pt x="107978" y="301301"/>
                  </a:lnTo>
                  <a:lnTo>
                    <a:pt x="131636" y="293503"/>
                  </a:lnTo>
                  <a:lnTo>
                    <a:pt x="175420" y="259901"/>
                  </a:lnTo>
                  <a:lnTo>
                    <a:pt x="201706" y="218610"/>
                  </a:lnTo>
                  <a:lnTo>
                    <a:pt x="218722" y="169331"/>
                  </a:lnTo>
                  <a:lnTo>
                    <a:pt x="219995" y="117685"/>
                  </a:lnTo>
                  <a:lnTo>
                    <a:pt x="208775" y="57408"/>
                  </a:lnTo>
                  <a:lnTo>
                    <a:pt x="197882" y="33026"/>
                  </a:lnTo>
                  <a:lnTo>
                    <a:pt x="173007" y="5160"/>
                  </a:lnTo>
                  <a:lnTo>
                    <a:pt x="161080" y="694"/>
                  </a:lnTo>
                  <a:lnTo>
                    <a:pt x="118688" y="0"/>
                  </a:lnTo>
                  <a:lnTo>
                    <a:pt x="94282" y="4392"/>
                  </a:lnTo>
                  <a:lnTo>
                    <a:pt x="60811" y="24621"/>
                  </a:lnTo>
                  <a:lnTo>
                    <a:pt x="34256" y="64021"/>
                  </a:lnTo>
                  <a:lnTo>
                    <a:pt x="17160" y="118328"/>
                  </a:lnTo>
                  <a:lnTo>
                    <a:pt x="15864" y="167694"/>
                  </a:lnTo>
                  <a:lnTo>
                    <a:pt x="31972" y="228853"/>
                  </a:lnTo>
                  <a:lnTo>
                    <a:pt x="38961" y="2514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6544600" y="7747000"/>
              <a:ext cx="425266" cy="300367"/>
            </a:xfrm>
            <a:custGeom>
              <a:avLst/>
              <a:gdLst/>
              <a:ahLst/>
              <a:cxnLst/>
              <a:rect l="0" t="0" r="0" b="0"/>
              <a:pathLst>
                <a:path w="425266" h="300367">
                  <a:moveTo>
                    <a:pt x="14654" y="0"/>
                  </a:moveTo>
                  <a:lnTo>
                    <a:pt x="0" y="49552"/>
                  </a:lnTo>
                  <a:lnTo>
                    <a:pt x="2097" y="109788"/>
                  </a:lnTo>
                  <a:lnTo>
                    <a:pt x="6844" y="167959"/>
                  </a:lnTo>
                  <a:lnTo>
                    <a:pt x="24290" y="224510"/>
                  </a:lnTo>
                  <a:lnTo>
                    <a:pt x="44200" y="271165"/>
                  </a:lnTo>
                  <a:lnTo>
                    <a:pt x="60541" y="288585"/>
                  </a:lnTo>
                  <a:lnTo>
                    <a:pt x="82621" y="297886"/>
                  </a:lnTo>
                  <a:lnTo>
                    <a:pt x="95061" y="300366"/>
                  </a:lnTo>
                  <a:lnTo>
                    <a:pt x="105693" y="298510"/>
                  </a:lnTo>
                  <a:lnTo>
                    <a:pt x="123746" y="287089"/>
                  </a:lnTo>
                  <a:lnTo>
                    <a:pt x="136449" y="270315"/>
                  </a:lnTo>
                  <a:lnTo>
                    <a:pt x="157945" y="213412"/>
                  </a:lnTo>
                  <a:lnTo>
                    <a:pt x="176012" y="152713"/>
                  </a:lnTo>
                  <a:lnTo>
                    <a:pt x="186596" y="117388"/>
                  </a:lnTo>
                  <a:lnTo>
                    <a:pt x="190113" y="114524"/>
                  </a:lnTo>
                  <a:lnTo>
                    <a:pt x="193627" y="117293"/>
                  </a:lnTo>
                  <a:lnTo>
                    <a:pt x="214695" y="172630"/>
                  </a:lnTo>
                  <a:lnTo>
                    <a:pt x="234323" y="225432"/>
                  </a:lnTo>
                  <a:lnTo>
                    <a:pt x="253916" y="255788"/>
                  </a:lnTo>
                  <a:lnTo>
                    <a:pt x="280129" y="279600"/>
                  </a:lnTo>
                  <a:lnTo>
                    <a:pt x="303049" y="288044"/>
                  </a:lnTo>
                  <a:lnTo>
                    <a:pt x="327663" y="290626"/>
                  </a:lnTo>
                  <a:lnTo>
                    <a:pt x="350301" y="287875"/>
                  </a:lnTo>
                  <a:lnTo>
                    <a:pt x="358911" y="283163"/>
                  </a:lnTo>
                  <a:lnTo>
                    <a:pt x="371598" y="268570"/>
                  </a:lnTo>
                  <a:lnTo>
                    <a:pt x="396510" y="219860"/>
                  </a:lnTo>
                  <a:lnTo>
                    <a:pt x="409987" y="166139"/>
                  </a:lnTo>
                  <a:lnTo>
                    <a:pt x="421900" y="110590"/>
                  </a:lnTo>
                  <a:lnTo>
                    <a:pt x="425265" y="947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6959337" y="7704886"/>
              <a:ext cx="315856" cy="336913"/>
            </a:xfrm>
            <a:custGeom>
              <a:avLst/>
              <a:gdLst/>
              <a:ahLst/>
              <a:cxnLst/>
              <a:rect l="0" t="0" r="0" b="0"/>
              <a:pathLst>
                <a:path w="315856" h="336913">
                  <a:moveTo>
                    <a:pt x="0" y="0"/>
                  </a:moveTo>
                  <a:lnTo>
                    <a:pt x="11453" y="52051"/>
                  </a:lnTo>
                  <a:lnTo>
                    <a:pt x="21331" y="101989"/>
                  </a:lnTo>
                  <a:lnTo>
                    <a:pt x="35149" y="155197"/>
                  </a:lnTo>
                  <a:lnTo>
                    <a:pt x="50313" y="215144"/>
                  </a:lnTo>
                  <a:lnTo>
                    <a:pt x="71506" y="273258"/>
                  </a:lnTo>
                  <a:lnTo>
                    <a:pt x="88619" y="328443"/>
                  </a:lnTo>
                  <a:lnTo>
                    <a:pt x="86959" y="323790"/>
                  </a:lnTo>
                  <a:lnTo>
                    <a:pt x="78878" y="263525"/>
                  </a:lnTo>
                  <a:lnTo>
                    <a:pt x="75892" y="204349"/>
                  </a:lnTo>
                  <a:lnTo>
                    <a:pt x="81239" y="153615"/>
                  </a:lnTo>
                  <a:lnTo>
                    <a:pt x="85682" y="102707"/>
                  </a:lnTo>
                  <a:lnTo>
                    <a:pt x="95013" y="72164"/>
                  </a:lnTo>
                  <a:lnTo>
                    <a:pt x="110078" y="52350"/>
                  </a:lnTo>
                  <a:lnTo>
                    <a:pt x="119008" y="45429"/>
                  </a:lnTo>
                  <a:lnTo>
                    <a:pt x="141410" y="37738"/>
                  </a:lnTo>
                  <a:lnTo>
                    <a:pt x="165795" y="35490"/>
                  </a:lnTo>
                  <a:lnTo>
                    <a:pt x="188330" y="38390"/>
                  </a:lnTo>
                  <a:lnTo>
                    <a:pt x="220748" y="52189"/>
                  </a:lnTo>
                  <a:lnTo>
                    <a:pt x="252580" y="82274"/>
                  </a:lnTo>
                  <a:lnTo>
                    <a:pt x="285202" y="134362"/>
                  </a:lnTo>
                  <a:lnTo>
                    <a:pt x="304124" y="192830"/>
                  </a:lnTo>
                  <a:lnTo>
                    <a:pt x="313538" y="254770"/>
                  </a:lnTo>
                  <a:lnTo>
                    <a:pt x="315550" y="316837"/>
                  </a:lnTo>
                  <a:lnTo>
                    <a:pt x="315855" y="336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7538404" y="7747000"/>
              <a:ext cx="379028" cy="357970"/>
            </a:xfrm>
            <a:custGeom>
              <a:avLst/>
              <a:gdLst/>
              <a:ahLst/>
              <a:cxnLst/>
              <a:rect l="0" t="0" r="0" b="0"/>
              <a:pathLst>
                <a:path w="379028" h="357970">
                  <a:moveTo>
                    <a:pt x="0" y="0"/>
                  </a:moveTo>
                  <a:lnTo>
                    <a:pt x="7236" y="27556"/>
                  </a:lnTo>
                  <a:lnTo>
                    <a:pt x="6759" y="86899"/>
                  </a:lnTo>
                  <a:lnTo>
                    <a:pt x="5122" y="137662"/>
                  </a:lnTo>
                  <a:lnTo>
                    <a:pt x="8928" y="186627"/>
                  </a:lnTo>
                  <a:lnTo>
                    <a:pt x="15802" y="239506"/>
                  </a:lnTo>
                  <a:lnTo>
                    <a:pt x="30679" y="272956"/>
                  </a:lnTo>
                  <a:lnTo>
                    <a:pt x="49905" y="299505"/>
                  </a:lnTo>
                  <a:lnTo>
                    <a:pt x="76008" y="316599"/>
                  </a:lnTo>
                  <a:lnTo>
                    <a:pt x="102022" y="318915"/>
                  </a:lnTo>
                  <a:lnTo>
                    <a:pt x="130741" y="314875"/>
                  </a:lnTo>
                  <a:lnTo>
                    <a:pt x="155203" y="305281"/>
                  </a:lnTo>
                  <a:lnTo>
                    <a:pt x="174655" y="286979"/>
                  </a:lnTo>
                  <a:lnTo>
                    <a:pt x="206205" y="231513"/>
                  </a:lnTo>
                  <a:lnTo>
                    <a:pt x="230590" y="169828"/>
                  </a:lnTo>
                  <a:lnTo>
                    <a:pt x="249038" y="114825"/>
                  </a:lnTo>
                  <a:lnTo>
                    <a:pt x="260067" y="62283"/>
                  </a:lnTo>
                  <a:lnTo>
                    <a:pt x="260645" y="42890"/>
                  </a:lnTo>
                  <a:lnTo>
                    <a:pt x="259161" y="42631"/>
                  </a:lnTo>
                  <a:lnTo>
                    <a:pt x="257002" y="45969"/>
                  </a:lnTo>
                  <a:lnTo>
                    <a:pt x="257723" y="59035"/>
                  </a:lnTo>
                  <a:lnTo>
                    <a:pt x="262128" y="107198"/>
                  </a:lnTo>
                  <a:lnTo>
                    <a:pt x="268481" y="156025"/>
                  </a:lnTo>
                  <a:lnTo>
                    <a:pt x="289514" y="216520"/>
                  </a:lnTo>
                  <a:lnTo>
                    <a:pt x="316198" y="273531"/>
                  </a:lnTo>
                  <a:lnTo>
                    <a:pt x="343999" y="318673"/>
                  </a:lnTo>
                  <a:lnTo>
                    <a:pt x="379027" y="357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7959544" y="7778586"/>
              <a:ext cx="315857" cy="315856"/>
            </a:xfrm>
            <a:custGeom>
              <a:avLst/>
              <a:gdLst/>
              <a:ahLst/>
              <a:cxnLst/>
              <a:rect l="0" t="0" r="0" b="0"/>
              <a:pathLst>
                <a:path w="315857" h="315856">
                  <a:moveTo>
                    <a:pt x="0" y="0"/>
                  </a:moveTo>
                  <a:lnTo>
                    <a:pt x="19129" y="55044"/>
                  </a:lnTo>
                  <a:lnTo>
                    <a:pt x="40000" y="106453"/>
                  </a:lnTo>
                  <a:lnTo>
                    <a:pt x="55735" y="161667"/>
                  </a:lnTo>
                  <a:lnTo>
                    <a:pt x="60533" y="217634"/>
                  </a:lnTo>
                  <a:lnTo>
                    <a:pt x="56929" y="245685"/>
                  </a:lnTo>
                  <a:lnTo>
                    <a:pt x="54330" y="250358"/>
                  </a:lnTo>
                  <a:lnTo>
                    <a:pt x="51428" y="248794"/>
                  </a:lnTo>
                  <a:lnTo>
                    <a:pt x="48324" y="243072"/>
                  </a:lnTo>
                  <a:lnTo>
                    <a:pt x="43954" y="207072"/>
                  </a:lnTo>
                  <a:lnTo>
                    <a:pt x="50883" y="144844"/>
                  </a:lnTo>
                  <a:lnTo>
                    <a:pt x="63517" y="90093"/>
                  </a:lnTo>
                  <a:lnTo>
                    <a:pt x="76922" y="46970"/>
                  </a:lnTo>
                  <a:lnTo>
                    <a:pt x="102412" y="6548"/>
                  </a:lnTo>
                  <a:lnTo>
                    <a:pt x="110389" y="2026"/>
                  </a:lnTo>
                  <a:lnTo>
                    <a:pt x="128610" y="121"/>
                  </a:lnTo>
                  <a:lnTo>
                    <a:pt x="158599" y="11214"/>
                  </a:lnTo>
                  <a:lnTo>
                    <a:pt x="189712" y="34908"/>
                  </a:lnTo>
                  <a:lnTo>
                    <a:pt x="222091" y="81592"/>
                  </a:lnTo>
                  <a:lnTo>
                    <a:pt x="244085" y="132060"/>
                  </a:lnTo>
                  <a:lnTo>
                    <a:pt x="263784" y="180679"/>
                  </a:lnTo>
                  <a:lnTo>
                    <a:pt x="285813" y="238330"/>
                  </a:lnTo>
                  <a:lnTo>
                    <a:pt x="310282" y="301601"/>
                  </a:lnTo>
                  <a:lnTo>
                    <a:pt x="315856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8260678" y="7812887"/>
              <a:ext cx="235821" cy="257025"/>
            </a:xfrm>
            <a:custGeom>
              <a:avLst/>
              <a:gdLst/>
              <a:ahLst/>
              <a:cxnLst/>
              <a:rect l="0" t="0" r="0" b="0"/>
              <a:pathLst>
                <a:path w="235821" h="257025">
                  <a:moveTo>
                    <a:pt x="214763" y="60456"/>
                  </a:moveTo>
                  <a:lnTo>
                    <a:pt x="205187" y="36408"/>
                  </a:lnTo>
                  <a:lnTo>
                    <a:pt x="194519" y="22082"/>
                  </a:lnTo>
                  <a:lnTo>
                    <a:pt x="169770" y="6451"/>
                  </a:lnTo>
                  <a:lnTo>
                    <a:pt x="129032" y="0"/>
                  </a:lnTo>
                  <a:lnTo>
                    <a:pt x="85506" y="9267"/>
                  </a:lnTo>
                  <a:lnTo>
                    <a:pt x="54152" y="26831"/>
                  </a:lnTo>
                  <a:lnTo>
                    <a:pt x="30044" y="46853"/>
                  </a:lnTo>
                  <a:lnTo>
                    <a:pt x="13673" y="78782"/>
                  </a:lnTo>
                  <a:lnTo>
                    <a:pt x="0" y="130322"/>
                  </a:lnTo>
                  <a:lnTo>
                    <a:pt x="8999" y="191881"/>
                  </a:lnTo>
                  <a:lnTo>
                    <a:pt x="24205" y="227298"/>
                  </a:lnTo>
                  <a:lnTo>
                    <a:pt x="39993" y="243012"/>
                  </a:lnTo>
                  <a:lnTo>
                    <a:pt x="59878" y="252725"/>
                  </a:lnTo>
                  <a:lnTo>
                    <a:pt x="96212" y="257024"/>
                  </a:lnTo>
                  <a:lnTo>
                    <a:pt x="118790" y="253883"/>
                  </a:lnTo>
                  <a:lnTo>
                    <a:pt x="137403" y="245470"/>
                  </a:lnTo>
                  <a:lnTo>
                    <a:pt x="154644" y="230421"/>
                  </a:lnTo>
                  <a:lnTo>
                    <a:pt x="182912" y="187894"/>
                  </a:lnTo>
                  <a:lnTo>
                    <a:pt x="206625" y="132530"/>
                  </a:lnTo>
                  <a:lnTo>
                    <a:pt x="229360" y="76426"/>
                  </a:lnTo>
                  <a:lnTo>
                    <a:pt x="235820" y="60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8477636" y="7578544"/>
              <a:ext cx="50448" cy="484312"/>
            </a:xfrm>
            <a:custGeom>
              <a:avLst/>
              <a:gdLst/>
              <a:ahLst/>
              <a:cxnLst/>
              <a:rect l="0" t="0" r="0" b="0"/>
              <a:pathLst>
                <a:path w="50448" h="484312">
                  <a:moveTo>
                    <a:pt x="8334" y="0"/>
                  </a:moveTo>
                  <a:lnTo>
                    <a:pt x="0" y="37478"/>
                  </a:lnTo>
                  <a:lnTo>
                    <a:pt x="3828" y="94491"/>
                  </a:lnTo>
                  <a:lnTo>
                    <a:pt x="19193" y="156506"/>
                  </a:lnTo>
                  <a:lnTo>
                    <a:pt x="32965" y="216529"/>
                  </a:lnTo>
                  <a:lnTo>
                    <a:pt x="37859" y="275507"/>
                  </a:lnTo>
                  <a:lnTo>
                    <a:pt x="46748" y="335441"/>
                  </a:lnTo>
                  <a:lnTo>
                    <a:pt x="49716" y="398059"/>
                  </a:lnTo>
                  <a:lnTo>
                    <a:pt x="50303" y="455835"/>
                  </a:lnTo>
                  <a:lnTo>
                    <a:pt x="50447" y="4843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8568710" y="7745803"/>
              <a:ext cx="191001" cy="280198"/>
            </a:xfrm>
            <a:custGeom>
              <a:avLst/>
              <a:gdLst/>
              <a:ahLst/>
              <a:cxnLst/>
              <a:rect l="0" t="0" r="0" b="0"/>
              <a:pathLst>
                <a:path w="191001" h="280198">
                  <a:moveTo>
                    <a:pt x="75186" y="148596"/>
                  </a:moveTo>
                  <a:lnTo>
                    <a:pt x="109934" y="85169"/>
                  </a:lnTo>
                  <a:lnTo>
                    <a:pt x="122007" y="52593"/>
                  </a:lnTo>
                  <a:lnTo>
                    <a:pt x="125241" y="27159"/>
                  </a:lnTo>
                  <a:lnTo>
                    <a:pt x="122594" y="17336"/>
                  </a:lnTo>
                  <a:lnTo>
                    <a:pt x="117320" y="9616"/>
                  </a:lnTo>
                  <a:lnTo>
                    <a:pt x="110295" y="3300"/>
                  </a:lnTo>
                  <a:lnTo>
                    <a:pt x="102102" y="260"/>
                  </a:lnTo>
                  <a:lnTo>
                    <a:pt x="83639" y="0"/>
                  </a:lnTo>
                  <a:lnTo>
                    <a:pt x="66855" y="6905"/>
                  </a:lnTo>
                  <a:lnTo>
                    <a:pt x="51596" y="18942"/>
                  </a:lnTo>
                  <a:lnTo>
                    <a:pt x="15654" y="65319"/>
                  </a:lnTo>
                  <a:lnTo>
                    <a:pt x="96" y="101824"/>
                  </a:lnTo>
                  <a:lnTo>
                    <a:pt x="0" y="156082"/>
                  </a:lnTo>
                  <a:lnTo>
                    <a:pt x="3386" y="196697"/>
                  </a:lnTo>
                  <a:lnTo>
                    <a:pt x="12469" y="220277"/>
                  </a:lnTo>
                  <a:lnTo>
                    <a:pt x="36327" y="247694"/>
                  </a:lnTo>
                  <a:lnTo>
                    <a:pt x="65623" y="270636"/>
                  </a:lnTo>
                  <a:lnTo>
                    <a:pt x="92383" y="278875"/>
                  </a:lnTo>
                  <a:lnTo>
                    <a:pt x="120264" y="280197"/>
                  </a:lnTo>
                  <a:lnTo>
                    <a:pt x="150284" y="267788"/>
                  </a:lnTo>
                  <a:lnTo>
                    <a:pt x="191000" y="2433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8827820" y="7747000"/>
              <a:ext cx="237218" cy="338987"/>
            </a:xfrm>
            <a:custGeom>
              <a:avLst/>
              <a:gdLst/>
              <a:ahLst/>
              <a:cxnLst/>
              <a:rect l="0" t="0" r="0" b="0"/>
              <a:pathLst>
                <a:path w="237218" h="338987">
                  <a:moveTo>
                    <a:pt x="5590" y="0"/>
                  </a:moveTo>
                  <a:lnTo>
                    <a:pt x="0" y="16768"/>
                  </a:lnTo>
                  <a:lnTo>
                    <a:pt x="4045" y="75446"/>
                  </a:lnTo>
                  <a:lnTo>
                    <a:pt x="10874" y="135786"/>
                  </a:lnTo>
                  <a:lnTo>
                    <a:pt x="20153" y="186722"/>
                  </a:lnTo>
                  <a:lnTo>
                    <a:pt x="30312" y="238859"/>
                  </a:lnTo>
                  <a:lnTo>
                    <a:pt x="43055" y="300473"/>
                  </a:lnTo>
                  <a:lnTo>
                    <a:pt x="45638" y="329295"/>
                  </a:lnTo>
                  <a:lnTo>
                    <a:pt x="43987" y="336514"/>
                  </a:lnTo>
                  <a:lnTo>
                    <a:pt x="40546" y="338986"/>
                  </a:lnTo>
                  <a:lnTo>
                    <a:pt x="35913" y="338294"/>
                  </a:lnTo>
                  <a:lnTo>
                    <a:pt x="31655" y="334324"/>
                  </a:lnTo>
                  <a:lnTo>
                    <a:pt x="20072" y="310800"/>
                  </a:lnTo>
                  <a:lnTo>
                    <a:pt x="8797" y="258401"/>
                  </a:lnTo>
                  <a:lnTo>
                    <a:pt x="6540" y="209144"/>
                  </a:lnTo>
                  <a:lnTo>
                    <a:pt x="8990" y="157505"/>
                  </a:lnTo>
                  <a:lnTo>
                    <a:pt x="20245" y="108279"/>
                  </a:lnTo>
                  <a:lnTo>
                    <a:pt x="33161" y="79710"/>
                  </a:lnTo>
                  <a:lnTo>
                    <a:pt x="50599" y="55314"/>
                  </a:lnTo>
                  <a:lnTo>
                    <a:pt x="73167" y="39012"/>
                  </a:lnTo>
                  <a:lnTo>
                    <a:pt x="99965" y="29038"/>
                  </a:lnTo>
                  <a:lnTo>
                    <a:pt x="150276" y="23422"/>
                  </a:lnTo>
                  <a:lnTo>
                    <a:pt x="207817" y="21758"/>
                  </a:lnTo>
                  <a:lnTo>
                    <a:pt x="237217" y="21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1350585" y="8533640"/>
              <a:ext cx="214869" cy="363793"/>
            </a:xfrm>
            <a:custGeom>
              <a:avLst/>
              <a:gdLst/>
              <a:ahLst/>
              <a:cxnLst/>
              <a:rect l="0" t="0" r="0" b="0"/>
              <a:pathLst>
                <a:path w="214869" h="363793">
                  <a:moveTo>
                    <a:pt x="207633" y="139868"/>
                  </a:moveTo>
                  <a:lnTo>
                    <a:pt x="214868" y="112311"/>
                  </a:lnTo>
                  <a:lnTo>
                    <a:pt x="214391" y="59209"/>
                  </a:lnTo>
                  <a:lnTo>
                    <a:pt x="208297" y="37339"/>
                  </a:lnTo>
                  <a:lnTo>
                    <a:pt x="197789" y="19820"/>
                  </a:lnTo>
                  <a:lnTo>
                    <a:pt x="182201" y="7355"/>
                  </a:lnTo>
                  <a:lnTo>
                    <a:pt x="173131" y="2392"/>
                  </a:lnTo>
                  <a:lnTo>
                    <a:pt x="147455" y="0"/>
                  </a:lnTo>
                  <a:lnTo>
                    <a:pt x="117716" y="4005"/>
                  </a:lnTo>
                  <a:lnTo>
                    <a:pt x="88901" y="13583"/>
                  </a:lnTo>
                  <a:lnTo>
                    <a:pt x="51960" y="43309"/>
                  </a:lnTo>
                  <a:lnTo>
                    <a:pt x="24377" y="81752"/>
                  </a:lnTo>
                  <a:lnTo>
                    <a:pt x="6976" y="133957"/>
                  </a:lnTo>
                  <a:lnTo>
                    <a:pt x="0" y="188290"/>
                  </a:lnTo>
                  <a:lnTo>
                    <a:pt x="6048" y="243409"/>
                  </a:lnTo>
                  <a:lnTo>
                    <a:pt x="21628" y="298144"/>
                  </a:lnTo>
                  <a:lnTo>
                    <a:pt x="40216" y="333774"/>
                  </a:lnTo>
                  <a:lnTo>
                    <a:pt x="54846" y="350050"/>
                  </a:lnTo>
                  <a:lnTo>
                    <a:pt x="73047" y="361184"/>
                  </a:lnTo>
                  <a:lnTo>
                    <a:pt x="92835" y="363792"/>
                  </a:lnTo>
                  <a:lnTo>
                    <a:pt x="103025" y="362850"/>
                  </a:lnTo>
                  <a:lnTo>
                    <a:pt x="123706" y="352445"/>
                  </a:lnTo>
                  <a:lnTo>
                    <a:pt x="144595" y="333782"/>
                  </a:lnTo>
                  <a:lnTo>
                    <a:pt x="186576" y="276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1550982" y="8294482"/>
              <a:ext cx="70408" cy="600125"/>
            </a:xfrm>
            <a:custGeom>
              <a:avLst/>
              <a:gdLst/>
              <a:ahLst/>
              <a:cxnLst/>
              <a:rect l="0" t="0" r="0" b="0"/>
              <a:pathLst>
                <a:path w="70408" h="600125">
                  <a:moveTo>
                    <a:pt x="7236" y="0"/>
                  </a:moveTo>
                  <a:lnTo>
                    <a:pt x="0" y="27556"/>
                  </a:lnTo>
                  <a:lnTo>
                    <a:pt x="477" y="90018"/>
                  </a:lnTo>
                  <a:lnTo>
                    <a:pt x="5233" y="152234"/>
                  </a:lnTo>
                  <a:lnTo>
                    <a:pt x="6642" y="213172"/>
                  </a:lnTo>
                  <a:lnTo>
                    <a:pt x="12708" y="275685"/>
                  </a:lnTo>
                  <a:lnTo>
                    <a:pt x="25431" y="338901"/>
                  </a:lnTo>
                  <a:lnTo>
                    <a:pt x="33317" y="393457"/>
                  </a:lnTo>
                  <a:lnTo>
                    <a:pt x="38904" y="448124"/>
                  </a:lnTo>
                  <a:lnTo>
                    <a:pt x="50059" y="500170"/>
                  </a:lnTo>
                  <a:lnTo>
                    <a:pt x="57939" y="560493"/>
                  </a:lnTo>
                  <a:lnTo>
                    <a:pt x="70407" y="6001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1747731" y="8545123"/>
              <a:ext cx="200042" cy="402127"/>
            </a:xfrm>
            <a:custGeom>
              <a:avLst/>
              <a:gdLst/>
              <a:ahLst/>
              <a:cxnLst/>
              <a:rect l="0" t="0" r="0" b="0"/>
              <a:pathLst>
                <a:path w="200042" h="402127">
                  <a:moveTo>
                    <a:pt x="0" y="138914"/>
                  </a:moveTo>
                  <a:lnTo>
                    <a:pt x="53027" y="153568"/>
                  </a:lnTo>
                  <a:lnTo>
                    <a:pt x="89931" y="158074"/>
                  </a:lnTo>
                  <a:lnTo>
                    <a:pt x="124912" y="153820"/>
                  </a:lnTo>
                  <a:lnTo>
                    <a:pt x="157503" y="139560"/>
                  </a:lnTo>
                  <a:lnTo>
                    <a:pt x="172557" y="123993"/>
                  </a:lnTo>
                  <a:lnTo>
                    <a:pt x="178209" y="114928"/>
                  </a:lnTo>
                  <a:lnTo>
                    <a:pt x="186163" y="74225"/>
                  </a:lnTo>
                  <a:lnTo>
                    <a:pt x="182931" y="36298"/>
                  </a:lnTo>
                  <a:lnTo>
                    <a:pt x="178106" y="27220"/>
                  </a:lnTo>
                  <a:lnTo>
                    <a:pt x="163386" y="14013"/>
                  </a:lnTo>
                  <a:lnTo>
                    <a:pt x="129779" y="0"/>
                  </a:lnTo>
                  <a:lnTo>
                    <a:pt x="106812" y="1525"/>
                  </a:lnTo>
                  <a:lnTo>
                    <a:pt x="63472" y="21568"/>
                  </a:lnTo>
                  <a:lnTo>
                    <a:pt x="37264" y="52412"/>
                  </a:lnTo>
                  <a:lnTo>
                    <a:pt x="14680" y="91187"/>
                  </a:lnTo>
                  <a:lnTo>
                    <a:pt x="4350" y="137900"/>
                  </a:lnTo>
                  <a:lnTo>
                    <a:pt x="1289" y="188787"/>
                  </a:lnTo>
                  <a:lnTo>
                    <a:pt x="8660" y="241572"/>
                  </a:lnTo>
                  <a:lnTo>
                    <a:pt x="30372" y="302084"/>
                  </a:lnTo>
                  <a:lnTo>
                    <a:pt x="63473" y="347863"/>
                  </a:lnTo>
                  <a:lnTo>
                    <a:pt x="96896" y="382829"/>
                  </a:lnTo>
                  <a:lnTo>
                    <a:pt x="123003" y="393549"/>
                  </a:lnTo>
                  <a:lnTo>
                    <a:pt x="164347" y="399585"/>
                  </a:lnTo>
                  <a:lnTo>
                    <a:pt x="200041" y="4021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2025538" y="8557695"/>
              <a:ext cx="217033" cy="342916"/>
            </a:xfrm>
            <a:custGeom>
              <a:avLst/>
              <a:gdLst/>
              <a:ahLst/>
              <a:cxnLst/>
              <a:rect l="0" t="0" r="0" b="0"/>
              <a:pathLst>
                <a:path w="217033" h="342916">
                  <a:moveTo>
                    <a:pt x="143333" y="0"/>
                  </a:moveTo>
                  <a:lnTo>
                    <a:pt x="100641" y="14572"/>
                  </a:lnTo>
                  <a:lnTo>
                    <a:pt x="64580" y="39403"/>
                  </a:lnTo>
                  <a:lnTo>
                    <a:pt x="42139" y="65486"/>
                  </a:lnTo>
                  <a:lnTo>
                    <a:pt x="14766" y="121384"/>
                  </a:lnTo>
                  <a:lnTo>
                    <a:pt x="0" y="178698"/>
                  </a:lnTo>
                  <a:lnTo>
                    <a:pt x="81" y="206933"/>
                  </a:lnTo>
                  <a:lnTo>
                    <a:pt x="19196" y="263187"/>
                  </a:lnTo>
                  <a:lnTo>
                    <a:pt x="25480" y="277233"/>
                  </a:lnTo>
                  <a:lnTo>
                    <a:pt x="44940" y="299079"/>
                  </a:lnTo>
                  <a:lnTo>
                    <a:pt x="95561" y="332168"/>
                  </a:lnTo>
                  <a:lnTo>
                    <a:pt x="136717" y="342915"/>
                  </a:lnTo>
                  <a:lnTo>
                    <a:pt x="195102" y="332075"/>
                  </a:lnTo>
                  <a:lnTo>
                    <a:pt x="217032" y="3263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2316269" y="8336597"/>
              <a:ext cx="63172" cy="526425"/>
            </a:xfrm>
            <a:custGeom>
              <a:avLst/>
              <a:gdLst/>
              <a:ahLst/>
              <a:cxnLst/>
              <a:rect l="0" t="0" r="0" b="0"/>
              <a:pathLst>
                <a:path w="63172" h="526425">
                  <a:moveTo>
                    <a:pt x="0" y="0"/>
                  </a:moveTo>
                  <a:lnTo>
                    <a:pt x="3120" y="48930"/>
                  </a:lnTo>
                  <a:lnTo>
                    <a:pt x="11453" y="96775"/>
                  </a:lnTo>
                  <a:lnTo>
                    <a:pt x="19161" y="159755"/>
                  </a:lnTo>
                  <a:lnTo>
                    <a:pt x="26085" y="219819"/>
                  </a:lnTo>
                  <a:lnTo>
                    <a:pt x="32261" y="265763"/>
                  </a:lnTo>
                  <a:lnTo>
                    <a:pt x="37735" y="312308"/>
                  </a:lnTo>
                  <a:lnTo>
                    <a:pt x="41987" y="374465"/>
                  </a:lnTo>
                  <a:lnTo>
                    <a:pt x="50192" y="434927"/>
                  </a:lnTo>
                  <a:lnTo>
                    <a:pt x="57748" y="496912"/>
                  </a:lnTo>
                  <a:lnTo>
                    <a:pt x="63171" y="5264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2392667" y="8462938"/>
              <a:ext cx="197345" cy="347442"/>
            </a:xfrm>
            <a:custGeom>
              <a:avLst/>
              <a:gdLst/>
              <a:ahLst/>
              <a:cxnLst/>
              <a:rect l="0" t="0" r="0" b="0"/>
              <a:pathLst>
                <a:path w="197345" h="347442">
                  <a:moveTo>
                    <a:pt x="102587" y="0"/>
                  </a:moveTo>
                  <a:lnTo>
                    <a:pt x="64214" y="29308"/>
                  </a:lnTo>
                  <a:lnTo>
                    <a:pt x="28918" y="77906"/>
                  </a:lnTo>
                  <a:lnTo>
                    <a:pt x="6407" y="130682"/>
                  </a:lnTo>
                  <a:lnTo>
                    <a:pt x="0" y="172212"/>
                  </a:lnTo>
                  <a:lnTo>
                    <a:pt x="3691" y="214153"/>
                  </a:lnTo>
                  <a:lnTo>
                    <a:pt x="17782" y="250626"/>
                  </a:lnTo>
                  <a:lnTo>
                    <a:pt x="36776" y="278071"/>
                  </a:lnTo>
                  <a:lnTo>
                    <a:pt x="90902" y="315501"/>
                  </a:lnTo>
                  <a:lnTo>
                    <a:pt x="126421" y="333688"/>
                  </a:lnTo>
                  <a:lnTo>
                    <a:pt x="163461" y="343366"/>
                  </a:lnTo>
                  <a:lnTo>
                    <a:pt x="197344" y="3474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2595325" y="8515581"/>
              <a:ext cx="218799" cy="313506"/>
            </a:xfrm>
            <a:custGeom>
              <a:avLst/>
              <a:gdLst/>
              <a:ahLst/>
              <a:cxnLst/>
              <a:rect l="0" t="0" r="0" b="0"/>
              <a:pathLst>
                <a:path w="218799" h="313506">
                  <a:moveTo>
                    <a:pt x="173670" y="0"/>
                  </a:moveTo>
                  <a:lnTo>
                    <a:pt x="115053" y="5589"/>
                  </a:lnTo>
                  <a:lnTo>
                    <a:pt x="62049" y="19128"/>
                  </a:lnTo>
                  <a:lnTo>
                    <a:pt x="5766" y="49802"/>
                  </a:lnTo>
                  <a:lnTo>
                    <a:pt x="903" y="57768"/>
                  </a:lnTo>
                  <a:lnTo>
                    <a:pt x="0" y="66588"/>
                  </a:lnTo>
                  <a:lnTo>
                    <a:pt x="1738" y="75978"/>
                  </a:lnTo>
                  <a:lnTo>
                    <a:pt x="6406" y="83407"/>
                  </a:lnTo>
                  <a:lnTo>
                    <a:pt x="20952" y="94782"/>
                  </a:lnTo>
                  <a:lnTo>
                    <a:pt x="80524" y="118474"/>
                  </a:lnTo>
                  <a:lnTo>
                    <a:pt x="135384" y="144414"/>
                  </a:lnTo>
                  <a:lnTo>
                    <a:pt x="190725" y="179053"/>
                  </a:lnTo>
                  <a:lnTo>
                    <a:pt x="205816" y="194222"/>
                  </a:lnTo>
                  <a:lnTo>
                    <a:pt x="216423" y="212662"/>
                  </a:lnTo>
                  <a:lnTo>
                    <a:pt x="218798" y="235676"/>
                  </a:lnTo>
                  <a:lnTo>
                    <a:pt x="214784" y="259162"/>
                  </a:lnTo>
                  <a:lnTo>
                    <a:pt x="205201" y="277399"/>
                  </a:lnTo>
                  <a:lnTo>
                    <a:pt x="190023" y="290185"/>
                  </a:lnTo>
                  <a:lnTo>
                    <a:pt x="151684" y="307925"/>
                  </a:lnTo>
                  <a:lnTo>
                    <a:pt x="115163" y="313505"/>
                  </a:lnTo>
                  <a:lnTo>
                    <a:pt x="80295" y="309569"/>
                  </a:lnTo>
                  <a:lnTo>
                    <a:pt x="26271" y="2737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2926922" y="8715621"/>
              <a:ext cx="10530" cy="21059"/>
            </a:xfrm>
            <a:custGeom>
              <a:avLst/>
              <a:gdLst/>
              <a:ahLst/>
              <a:cxnLst/>
              <a:rect l="0" t="0" r="0" b="0"/>
              <a:pathLst>
                <a:path w="10530" h="21059">
                  <a:moveTo>
                    <a:pt x="0" y="0"/>
                  </a:moveTo>
                  <a:lnTo>
                    <a:pt x="10529" y="21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3358591" y="8378710"/>
              <a:ext cx="63172" cy="421141"/>
            </a:xfrm>
            <a:custGeom>
              <a:avLst/>
              <a:gdLst/>
              <a:ahLst/>
              <a:cxnLst/>
              <a:rect l="0" t="0" r="0" b="0"/>
              <a:pathLst>
                <a:path w="63172" h="421141">
                  <a:moveTo>
                    <a:pt x="0" y="0"/>
                  </a:moveTo>
                  <a:lnTo>
                    <a:pt x="0" y="62478"/>
                  </a:lnTo>
                  <a:lnTo>
                    <a:pt x="0" y="119187"/>
                  </a:lnTo>
                  <a:lnTo>
                    <a:pt x="5589" y="178165"/>
                  </a:lnTo>
                  <a:lnTo>
                    <a:pt x="11453" y="220734"/>
                  </a:lnTo>
                  <a:lnTo>
                    <a:pt x="21331" y="281042"/>
                  </a:lnTo>
                  <a:lnTo>
                    <a:pt x="31666" y="332836"/>
                  </a:lnTo>
                  <a:lnTo>
                    <a:pt x="49144" y="395820"/>
                  </a:lnTo>
                  <a:lnTo>
                    <a:pt x="63171" y="42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3116435" y="8326068"/>
              <a:ext cx="771890" cy="526425"/>
            </a:xfrm>
            <a:custGeom>
              <a:avLst/>
              <a:gdLst/>
              <a:ahLst/>
              <a:cxnLst/>
              <a:rect l="0" t="0" r="0" b="0"/>
              <a:pathLst>
                <a:path w="771890" h="526425">
                  <a:moveTo>
                    <a:pt x="0" y="21057"/>
                  </a:moveTo>
                  <a:lnTo>
                    <a:pt x="27556" y="13821"/>
                  </a:lnTo>
                  <a:lnTo>
                    <a:pt x="80659" y="8059"/>
                  </a:lnTo>
                  <a:lnTo>
                    <a:pt x="136816" y="1591"/>
                  </a:lnTo>
                  <a:lnTo>
                    <a:pt x="198168" y="314"/>
                  </a:lnTo>
                  <a:lnTo>
                    <a:pt x="255249" y="92"/>
                  </a:lnTo>
                  <a:lnTo>
                    <a:pt x="314275" y="26"/>
                  </a:lnTo>
                  <a:lnTo>
                    <a:pt x="377328" y="4"/>
                  </a:lnTo>
                  <a:lnTo>
                    <a:pt x="434843" y="0"/>
                  </a:lnTo>
                  <a:lnTo>
                    <a:pt x="471604" y="5589"/>
                  </a:lnTo>
                  <a:lnTo>
                    <a:pt x="480519" y="10745"/>
                  </a:lnTo>
                  <a:lnTo>
                    <a:pt x="493544" y="25832"/>
                  </a:lnTo>
                  <a:lnTo>
                    <a:pt x="504203" y="80925"/>
                  </a:lnTo>
                  <a:lnTo>
                    <a:pt x="511912" y="130952"/>
                  </a:lnTo>
                  <a:lnTo>
                    <a:pt x="514716" y="183989"/>
                  </a:lnTo>
                  <a:lnTo>
                    <a:pt x="515547" y="242469"/>
                  </a:lnTo>
                  <a:lnTo>
                    <a:pt x="515793" y="298530"/>
                  </a:lnTo>
                  <a:lnTo>
                    <a:pt x="517036" y="357904"/>
                  </a:lnTo>
                  <a:lnTo>
                    <a:pt x="524293" y="413062"/>
                  </a:lnTo>
                  <a:lnTo>
                    <a:pt x="532683" y="455921"/>
                  </a:lnTo>
                  <a:lnTo>
                    <a:pt x="534107" y="456025"/>
                  </a:lnTo>
                  <a:lnTo>
                    <a:pt x="539823" y="400719"/>
                  </a:lnTo>
                  <a:lnTo>
                    <a:pt x="545969" y="346916"/>
                  </a:lnTo>
                  <a:lnTo>
                    <a:pt x="556759" y="295603"/>
                  </a:lnTo>
                  <a:lnTo>
                    <a:pt x="580207" y="247860"/>
                  </a:lnTo>
                  <a:lnTo>
                    <a:pt x="594782" y="231822"/>
                  </a:lnTo>
                  <a:lnTo>
                    <a:pt x="612958" y="220795"/>
                  </a:lnTo>
                  <a:lnTo>
                    <a:pt x="648511" y="213599"/>
                  </a:lnTo>
                  <a:lnTo>
                    <a:pt x="671933" y="221275"/>
                  </a:lnTo>
                  <a:lnTo>
                    <a:pt x="709976" y="249209"/>
                  </a:lnTo>
                  <a:lnTo>
                    <a:pt x="738851" y="292898"/>
                  </a:lnTo>
                  <a:lnTo>
                    <a:pt x="757032" y="342776"/>
                  </a:lnTo>
                  <a:lnTo>
                    <a:pt x="771889" y="397081"/>
                  </a:lnTo>
                  <a:lnTo>
                    <a:pt x="771380" y="436368"/>
                  </a:lnTo>
                  <a:lnTo>
                    <a:pt x="757497" y="499285"/>
                  </a:lnTo>
                  <a:lnTo>
                    <a:pt x="747524" y="5264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2800580" y="8210254"/>
              <a:ext cx="197022" cy="168457"/>
            </a:xfrm>
            <a:custGeom>
              <a:avLst/>
              <a:gdLst/>
              <a:ahLst/>
              <a:cxnLst/>
              <a:rect l="0" t="0" r="0" b="0"/>
              <a:pathLst>
                <a:path w="197022" h="168457">
                  <a:moveTo>
                    <a:pt x="0" y="0"/>
                  </a:moveTo>
                  <a:lnTo>
                    <a:pt x="54145" y="3120"/>
                  </a:lnTo>
                  <a:lnTo>
                    <a:pt x="115795" y="19129"/>
                  </a:lnTo>
                  <a:lnTo>
                    <a:pt x="153113" y="37774"/>
                  </a:lnTo>
                  <a:lnTo>
                    <a:pt x="178858" y="65004"/>
                  </a:lnTo>
                  <a:lnTo>
                    <a:pt x="189847" y="85043"/>
                  </a:lnTo>
                  <a:lnTo>
                    <a:pt x="197021" y="127233"/>
                  </a:lnTo>
                  <a:lnTo>
                    <a:pt x="195580" y="147406"/>
                  </a:lnTo>
                  <a:lnTo>
                    <a:pt x="189513" y="168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3021679" y="8168140"/>
              <a:ext cx="71432" cy="231628"/>
            </a:xfrm>
            <a:custGeom>
              <a:avLst/>
              <a:gdLst/>
              <a:ahLst/>
              <a:cxnLst/>
              <a:rect l="0" t="0" r="0" b="0"/>
              <a:pathLst>
                <a:path w="71432" h="231628">
                  <a:moveTo>
                    <a:pt x="0" y="0"/>
                  </a:moveTo>
                  <a:lnTo>
                    <a:pt x="16767" y="5589"/>
                  </a:lnTo>
                  <a:lnTo>
                    <a:pt x="31239" y="17691"/>
                  </a:lnTo>
                  <a:lnTo>
                    <a:pt x="49420" y="44236"/>
                  </a:lnTo>
                  <a:lnTo>
                    <a:pt x="66044" y="84648"/>
                  </a:lnTo>
                  <a:lnTo>
                    <a:pt x="71431" y="127116"/>
                  </a:lnTo>
                  <a:lnTo>
                    <a:pt x="64846" y="184294"/>
                  </a:lnTo>
                  <a:lnTo>
                    <a:pt x="52642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4032415" y="8610336"/>
              <a:ext cx="52643" cy="221100"/>
            </a:xfrm>
            <a:custGeom>
              <a:avLst/>
              <a:gdLst/>
              <a:ahLst/>
              <a:cxnLst/>
              <a:rect l="0" t="0" r="0" b="0"/>
              <a:pathLst>
                <a:path w="52643" h="221100">
                  <a:moveTo>
                    <a:pt x="0" y="0"/>
                  </a:moveTo>
                  <a:lnTo>
                    <a:pt x="5589" y="58618"/>
                  </a:lnTo>
                  <a:lnTo>
                    <a:pt x="21330" y="121454"/>
                  </a:lnTo>
                  <a:lnTo>
                    <a:pt x="35149" y="181529"/>
                  </a:lnTo>
                  <a:lnTo>
                    <a:pt x="52642" y="221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4011358" y="847346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4161671" y="8526109"/>
              <a:ext cx="295145" cy="312991"/>
            </a:xfrm>
            <a:custGeom>
              <a:avLst/>
              <a:gdLst/>
              <a:ahLst/>
              <a:cxnLst/>
              <a:rect l="0" t="0" r="0" b="0"/>
              <a:pathLst>
                <a:path w="295145" h="312991">
                  <a:moveTo>
                    <a:pt x="176070" y="0"/>
                  </a:moveTo>
                  <a:lnTo>
                    <a:pt x="158089" y="15641"/>
                  </a:lnTo>
                  <a:lnTo>
                    <a:pt x="106329" y="34844"/>
                  </a:lnTo>
                  <a:lnTo>
                    <a:pt x="53803" y="57489"/>
                  </a:lnTo>
                  <a:lnTo>
                    <a:pt x="3211" y="91423"/>
                  </a:lnTo>
                  <a:lnTo>
                    <a:pt x="0" y="98383"/>
                  </a:lnTo>
                  <a:lnTo>
                    <a:pt x="198" y="105363"/>
                  </a:lnTo>
                  <a:lnTo>
                    <a:pt x="2670" y="112356"/>
                  </a:lnTo>
                  <a:lnTo>
                    <a:pt x="8997" y="117018"/>
                  </a:lnTo>
                  <a:lnTo>
                    <a:pt x="40259" y="123579"/>
                  </a:lnTo>
                  <a:lnTo>
                    <a:pt x="92745" y="125796"/>
                  </a:lnTo>
                  <a:lnTo>
                    <a:pt x="148173" y="131824"/>
                  </a:lnTo>
                  <a:lnTo>
                    <a:pt x="203011" y="145449"/>
                  </a:lnTo>
                  <a:lnTo>
                    <a:pt x="236695" y="164109"/>
                  </a:lnTo>
                  <a:lnTo>
                    <a:pt x="283163" y="214406"/>
                  </a:lnTo>
                  <a:lnTo>
                    <a:pt x="293077" y="233332"/>
                  </a:lnTo>
                  <a:lnTo>
                    <a:pt x="295144" y="253441"/>
                  </a:lnTo>
                  <a:lnTo>
                    <a:pt x="294057" y="263717"/>
                  </a:lnTo>
                  <a:lnTo>
                    <a:pt x="283491" y="281374"/>
                  </a:lnTo>
                  <a:lnTo>
                    <a:pt x="267097" y="295851"/>
                  </a:lnTo>
                  <a:lnTo>
                    <a:pt x="248112" y="306184"/>
                  </a:lnTo>
                  <a:lnTo>
                    <a:pt x="212104" y="312990"/>
                  </a:lnTo>
                  <a:lnTo>
                    <a:pt x="171799" y="309417"/>
                  </a:lnTo>
                  <a:lnTo>
                    <a:pt x="116843" y="286079"/>
                  </a:lnTo>
                  <a:lnTo>
                    <a:pt x="91842" y="2737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4676252" y="8493508"/>
              <a:ext cx="303728" cy="537970"/>
            </a:xfrm>
            <a:custGeom>
              <a:avLst/>
              <a:gdLst/>
              <a:ahLst/>
              <a:cxnLst/>
              <a:rect l="0" t="0" r="0" b="0"/>
              <a:pathLst>
                <a:path w="303728" h="537970">
                  <a:moveTo>
                    <a:pt x="208971" y="148414"/>
                  </a:moveTo>
                  <a:lnTo>
                    <a:pt x="233018" y="130434"/>
                  </a:lnTo>
                  <a:lnTo>
                    <a:pt x="247345" y="113517"/>
                  </a:lnTo>
                  <a:lnTo>
                    <a:pt x="252152" y="88061"/>
                  </a:lnTo>
                  <a:lnTo>
                    <a:pt x="249219" y="60759"/>
                  </a:lnTo>
                  <a:lnTo>
                    <a:pt x="240117" y="40827"/>
                  </a:lnTo>
                  <a:lnTo>
                    <a:pt x="216250" y="16451"/>
                  </a:lnTo>
                  <a:lnTo>
                    <a:pt x="175773" y="0"/>
                  </a:lnTo>
                  <a:lnTo>
                    <a:pt x="146643" y="954"/>
                  </a:lnTo>
                  <a:lnTo>
                    <a:pt x="89814" y="20630"/>
                  </a:lnTo>
                  <a:lnTo>
                    <a:pt x="35869" y="55453"/>
                  </a:lnTo>
                  <a:lnTo>
                    <a:pt x="16613" y="75513"/>
                  </a:lnTo>
                  <a:lnTo>
                    <a:pt x="6496" y="99247"/>
                  </a:lnTo>
                  <a:lnTo>
                    <a:pt x="0" y="152610"/>
                  </a:lnTo>
                  <a:lnTo>
                    <a:pt x="10053" y="194241"/>
                  </a:lnTo>
                  <a:lnTo>
                    <a:pt x="27850" y="230623"/>
                  </a:lnTo>
                  <a:lnTo>
                    <a:pt x="53530" y="258040"/>
                  </a:lnTo>
                  <a:lnTo>
                    <a:pt x="88955" y="275393"/>
                  </a:lnTo>
                  <a:lnTo>
                    <a:pt x="134676" y="276765"/>
                  </a:lnTo>
                  <a:lnTo>
                    <a:pt x="161913" y="266291"/>
                  </a:lnTo>
                  <a:lnTo>
                    <a:pt x="193858" y="240663"/>
                  </a:lnTo>
                  <a:lnTo>
                    <a:pt x="239000" y="189028"/>
                  </a:lnTo>
                  <a:lnTo>
                    <a:pt x="263994" y="128777"/>
                  </a:lnTo>
                  <a:lnTo>
                    <a:pt x="266710" y="125964"/>
                  </a:lnTo>
                  <a:lnTo>
                    <a:pt x="268521" y="128768"/>
                  </a:lnTo>
                  <a:lnTo>
                    <a:pt x="271665" y="187855"/>
                  </a:lnTo>
                  <a:lnTo>
                    <a:pt x="273170" y="238609"/>
                  </a:lnTo>
                  <a:lnTo>
                    <a:pt x="279336" y="297582"/>
                  </a:lnTo>
                  <a:lnTo>
                    <a:pt x="282852" y="358339"/>
                  </a:lnTo>
                  <a:lnTo>
                    <a:pt x="289613" y="412735"/>
                  </a:lnTo>
                  <a:lnTo>
                    <a:pt x="292491" y="473631"/>
                  </a:lnTo>
                  <a:lnTo>
                    <a:pt x="296109" y="510327"/>
                  </a:lnTo>
                  <a:lnTo>
                    <a:pt x="303727" y="537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5032622" y="8498250"/>
              <a:ext cx="336913" cy="291072"/>
            </a:xfrm>
            <a:custGeom>
              <a:avLst/>
              <a:gdLst/>
              <a:ahLst/>
              <a:cxnLst/>
              <a:rect l="0" t="0" r="0" b="0"/>
              <a:pathLst>
                <a:path w="336913" h="291072">
                  <a:moveTo>
                    <a:pt x="0" y="6802"/>
                  </a:moveTo>
                  <a:lnTo>
                    <a:pt x="2340" y="41594"/>
                  </a:lnTo>
                  <a:lnTo>
                    <a:pt x="19787" y="100459"/>
                  </a:lnTo>
                  <a:lnTo>
                    <a:pt x="34844" y="151904"/>
                  </a:lnTo>
                  <a:lnTo>
                    <a:pt x="51423" y="204266"/>
                  </a:lnTo>
                  <a:lnTo>
                    <a:pt x="90394" y="262468"/>
                  </a:lnTo>
                  <a:lnTo>
                    <a:pt x="111145" y="275629"/>
                  </a:lnTo>
                  <a:lnTo>
                    <a:pt x="123230" y="280776"/>
                  </a:lnTo>
                  <a:lnTo>
                    <a:pt x="134796" y="280698"/>
                  </a:lnTo>
                  <a:lnTo>
                    <a:pt x="157005" y="271253"/>
                  </a:lnTo>
                  <a:lnTo>
                    <a:pt x="172336" y="255358"/>
                  </a:lnTo>
                  <a:lnTo>
                    <a:pt x="191710" y="216557"/>
                  </a:lnTo>
                  <a:lnTo>
                    <a:pt x="206801" y="160625"/>
                  </a:lnTo>
                  <a:lnTo>
                    <a:pt x="217928" y="107117"/>
                  </a:lnTo>
                  <a:lnTo>
                    <a:pt x="220472" y="46505"/>
                  </a:lnTo>
                  <a:lnTo>
                    <a:pt x="220975" y="0"/>
                  </a:lnTo>
                  <a:lnTo>
                    <a:pt x="226672" y="50981"/>
                  </a:lnTo>
                  <a:lnTo>
                    <a:pt x="241337" y="99700"/>
                  </a:lnTo>
                  <a:lnTo>
                    <a:pt x="254911" y="151181"/>
                  </a:lnTo>
                  <a:lnTo>
                    <a:pt x="278384" y="211403"/>
                  </a:lnTo>
                  <a:lnTo>
                    <a:pt x="312495" y="269228"/>
                  </a:lnTo>
                  <a:lnTo>
                    <a:pt x="323331" y="281363"/>
                  </a:lnTo>
                  <a:lnTo>
                    <a:pt x="336912" y="2910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5415887" y="8487504"/>
              <a:ext cx="242058" cy="307656"/>
            </a:xfrm>
            <a:custGeom>
              <a:avLst/>
              <a:gdLst/>
              <a:ahLst/>
              <a:cxnLst/>
              <a:rect l="0" t="0" r="0" b="0"/>
              <a:pathLst>
                <a:path w="242058" h="307656">
                  <a:moveTo>
                    <a:pt x="69461" y="7019"/>
                  </a:moveTo>
                  <a:lnTo>
                    <a:pt x="58282" y="18198"/>
                  </a:lnTo>
                  <a:lnTo>
                    <a:pt x="45742" y="53096"/>
                  </a:lnTo>
                  <a:lnTo>
                    <a:pt x="39429" y="108884"/>
                  </a:lnTo>
                  <a:lnTo>
                    <a:pt x="38182" y="168084"/>
                  </a:lnTo>
                  <a:lnTo>
                    <a:pt x="41086" y="218519"/>
                  </a:lnTo>
                  <a:lnTo>
                    <a:pt x="47491" y="249588"/>
                  </a:lnTo>
                  <a:lnTo>
                    <a:pt x="58137" y="271195"/>
                  </a:lnTo>
                  <a:lnTo>
                    <a:pt x="82873" y="296514"/>
                  </a:lnTo>
                  <a:lnTo>
                    <a:pt x="105448" y="305310"/>
                  </a:lnTo>
                  <a:lnTo>
                    <a:pt x="118019" y="307655"/>
                  </a:lnTo>
                  <a:lnTo>
                    <a:pt x="141345" y="304022"/>
                  </a:lnTo>
                  <a:lnTo>
                    <a:pt x="184916" y="282626"/>
                  </a:lnTo>
                  <a:lnTo>
                    <a:pt x="211164" y="251547"/>
                  </a:lnTo>
                  <a:lnTo>
                    <a:pt x="232589" y="190719"/>
                  </a:lnTo>
                  <a:lnTo>
                    <a:pt x="242057" y="140868"/>
                  </a:lnTo>
                  <a:lnTo>
                    <a:pt x="237324" y="95941"/>
                  </a:lnTo>
                  <a:lnTo>
                    <a:pt x="220454" y="54164"/>
                  </a:lnTo>
                  <a:lnTo>
                    <a:pt x="203249" y="30313"/>
                  </a:lnTo>
                  <a:lnTo>
                    <a:pt x="180785" y="14252"/>
                  </a:lnTo>
                  <a:lnTo>
                    <a:pt x="154033" y="4385"/>
                  </a:lnTo>
                  <a:lnTo>
                    <a:pt x="122646" y="0"/>
                  </a:lnTo>
                  <a:lnTo>
                    <a:pt x="95438" y="4290"/>
                  </a:lnTo>
                  <a:lnTo>
                    <a:pt x="63510" y="19859"/>
                  </a:lnTo>
                  <a:lnTo>
                    <a:pt x="46929" y="34953"/>
                  </a:lnTo>
                  <a:lnTo>
                    <a:pt x="10067" y="90535"/>
                  </a:lnTo>
                  <a:lnTo>
                    <a:pt x="0" y="128211"/>
                  </a:lnTo>
                  <a:lnTo>
                    <a:pt x="2607" y="163421"/>
                  </a:lnTo>
                  <a:lnTo>
                    <a:pt x="16818" y="2070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5759089" y="8315539"/>
              <a:ext cx="115814" cy="473783"/>
            </a:xfrm>
            <a:custGeom>
              <a:avLst/>
              <a:gdLst/>
              <a:ahLst/>
              <a:cxnLst/>
              <a:rect l="0" t="0" r="0" b="0"/>
              <a:pathLst>
                <a:path w="115814" h="473783">
                  <a:moveTo>
                    <a:pt x="0" y="0"/>
                  </a:moveTo>
                  <a:lnTo>
                    <a:pt x="17958" y="56215"/>
                  </a:lnTo>
                  <a:lnTo>
                    <a:pt x="31666" y="111666"/>
                  </a:lnTo>
                  <a:lnTo>
                    <a:pt x="45639" y="173875"/>
                  </a:lnTo>
                  <a:lnTo>
                    <a:pt x="59665" y="229708"/>
                  </a:lnTo>
                  <a:lnTo>
                    <a:pt x="73700" y="287703"/>
                  </a:lnTo>
                  <a:lnTo>
                    <a:pt x="84228" y="337929"/>
                  </a:lnTo>
                  <a:lnTo>
                    <a:pt x="94756" y="386736"/>
                  </a:lnTo>
                  <a:lnTo>
                    <a:pt x="108794" y="445149"/>
                  </a:lnTo>
                  <a:lnTo>
                    <a:pt x="115813" y="4737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5748560" y="8547166"/>
              <a:ext cx="252685" cy="31587"/>
            </a:xfrm>
            <a:custGeom>
              <a:avLst/>
              <a:gdLst/>
              <a:ahLst/>
              <a:cxnLst/>
              <a:rect l="0" t="0" r="0" b="0"/>
              <a:pathLst>
                <a:path w="252685" h="31587">
                  <a:moveTo>
                    <a:pt x="0" y="0"/>
                  </a:moveTo>
                  <a:lnTo>
                    <a:pt x="37478" y="8333"/>
                  </a:lnTo>
                  <a:lnTo>
                    <a:pt x="96486" y="17475"/>
                  </a:lnTo>
                  <a:lnTo>
                    <a:pt x="153416" y="23469"/>
                  </a:lnTo>
                  <a:lnTo>
                    <a:pt x="215918" y="29983"/>
                  </a:lnTo>
                  <a:lnTo>
                    <a:pt x="252684" y="315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6046368" y="8463018"/>
              <a:ext cx="197949" cy="357890"/>
            </a:xfrm>
            <a:custGeom>
              <a:avLst/>
              <a:gdLst/>
              <a:ahLst/>
              <a:cxnLst/>
              <a:rect l="0" t="0" r="0" b="0"/>
              <a:pathLst>
                <a:path w="197949" h="357890">
                  <a:moveTo>
                    <a:pt x="70689" y="126262"/>
                  </a:moveTo>
                  <a:lnTo>
                    <a:pt x="124564" y="108303"/>
                  </a:lnTo>
                  <a:lnTo>
                    <a:pt x="154112" y="96894"/>
                  </a:lnTo>
                  <a:lnTo>
                    <a:pt x="178206" y="78046"/>
                  </a:lnTo>
                  <a:lnTo>
                    <a:pt x="192953" y="60379"/>
                  </a:lnTo>
                  <a:lnTo>
                    <a:pt x="197948" y="37709"/>
                  </a:lnTo>
                  <a:lnTo>
                    <a:pt x="197642" y="25113"/>
                  </a:lnTo>
                  <a:lnTo>
                    <a:pt x="192759" y="15545"/>
                  </a:lnTo>
                  <a:lnTo>
                    <a:pt x="174855" y="1796"/>
                  </a:lnTo>
                  <a:lnTo>
                    <a:pt x="164700" y="0"/>
                  </a:lnTo>
                  <a:lnTo>
                    <a:pt x="144057" y="4245"/>
                  </a:lnTo>
                  <a:lnTo>
                    <a:pt x="94974" y="27204"/>
                  </a:lnTo>
                  <a:lnTo>
                    <a:pt x="45118" y="68850"/>
                  </a:lnTo>
                  <a:lnTo>
                    <a:pt x="16202" y="113579"/>
                  </a:lnTo>
                  <a:lnTo>
                    <a:pt x="3202" y="147851"/>
                  </a:lnTo>
                  <a:lnTo>
                    <a:pt x="0" y="188291"/>
                  </a:lnTo>
                  <a:lnTo>
                    <a:pt x="7111" y="235628"/>
                  </a:lnTo>
                  <a:lnTo>
                    <a:pt x="23515" y="277470"/>
                  </a:lnTo>
                  <a:lnTo>
                    <a:pt x="36465" y="297191"/>
                  </a:lnTo>
                  <a:lnTo>
                    <a:pt x="68087" y="321447"/>
                  </a:lnTo>
                  <a:lnTo>
                    <a:pt x="127930" y="342199"/>
                  </a:lnTo>
                  <a:lnTo>
                    <a:pt x="186503" y="3578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6474642" y="8473467"/>
              <a:ext cx="260873" cy="382038"/>
            </a:xfrm>
            <a:custGeom>
              <a:avLst/>
              <a:gdLst/>
              <a:ahLst/>
              <a:cxnLst/>
              <a:rect l="0" t="0" r="0" b="0"/>
              <a:pathLst>
                <a:path w="260873" h="382038">
                  <a:moveTo>
                    <a:pt x="126727" y="0"/>
                  </a:moveTo>
                  <a:lnTo>
                    <a:pt x="72582" y="3119"/>
                  </a:lnTo>
                  <a:lnTo>
                    <a:pt x="23225" y="14654"/>
                  </a:lnTo>
                  <a:lnTo>
                    <a:pt x="14441" y="20297"/>
                  </a:lnTo>
                  <a:lnTo>
                    <a:pt x="1563" y="35927"/>
                  </a:lnTo>
                  <a:lnTo>
                    <a:pt x="0" y="43838"/>
                  </a:lnTo>
                  <a:lnTo>
                    <a:pt x="1298" y="51452"/>
                  </a:lnTo>
                  <a:lnTo>
                    <a:pt x="4503" y="58868"/>
                  </a:lnTo>
                  <a:lnTo>
                    <a:pt x="17423" y="70227"/>
                  </a:lnTo>
                  <a:lnTo>
                    <a:pt x="36033" y="78005"/>
                  </a:lnTo>
                  <a:lnTo>
                    <a:pt x="94058" y="88997"/>
                  </a:lnTo>
                  <a:lnTo>
                    <a:pt x="150761" y="116903"/>
                  </a:lnTo>
                  <a:lnTo>
                    <a:pt x="193345" y="144104"/>
                  </a:lnTo>
                  <a:lnTo>
                    <a:pt x="231541" y="201917"/>
                  </a:lnTo>
                  <a:lnTo>
                    <a:pt x="254406" y="256564"/>
                  </a:lnTo>
                  <a:lnTo>
                    <a:pt x="260872" y="298417"/>
                  </a:lnTo>
                  <a:lnTo>
                    <a:pt x="257201" y="334864"/>
                  </a:lnTo>
                  <a:lnTo>
                    <a:pt x="248665" y="353939"/>
                  </a:lnTo>
                  <a:lnTo>
                    <a:pt x="243115" y="362301"/>
                  </a:lnTo>
                  <a:lnTo>
                    <a:pt x="227588" y="374712"/>
                  </a:lnTo>
                  <a:lnTo>
                    <a:pt x="218534" y="379659"/>
                  </a:lnTo>
                  <a:lnTo>
                    <a:pt x="199115" y="382037"/>
                  </a:lnTo>
                  <a:lnTo>
                    <a:pt x="162213" y="373679"/>
                  </a:lnTo>
                  <a:lnTo>
                    <a:pt x="102930" y="349894"/>
                  </a:lnTo>
                  <a:lnTo>
                    <a:pt x="54978" y="315715"/>
                  </a:lnTo>
                  <a:lnTo>
                    <a:pt x="10913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6727710" y="8283953"/>
              <a:ext cx="347441" cy="515898"/>
            </a:xfrm>
            <a:custGeom>
              <a:avLst/>
              <a:gdLst/>
              <a:ahLst/>
              <a:cxnLst/>
              <a:rect l="0" t="0" r="0" b="0"/>
              <a:pathLst>
                <a:path w="347441" h="515898">
                  <a:moveTo>
                    <a:pt x="0" y="0"/>
                  </a:moveTo>
                  <a:lnTo>
                    <a:pt x="29309" y="34898"/>
                  </a:lnTo>
                  <a:lnTo>
                    <a:pt x="60214" y="92998"/>
                  </a:lnTo>
                  <a:lnTo>
                    <a:pt x="76625" y="153292"/>
                  </a:lnTo>
                  <a:lnTo>
                    <a:pt x="91132" y="207575"/>
                  </a:lnTo>
                  <a:lnTo>
                    <a:pt x="105263" y="264571"/>
                  </a:lnTo>
                  <a:lnTo>
                    <a:pt x="115807" y="317427"/>
                  </a:lnTo>
                  <a:lnTo>
                    <a:pt x="133360" y="380186"/>
                  </a:lnTo>
                  <a:lnTo>
                    <a:pt x="144279" y="440694"/>
                  </a:lnTo>
                  <a:lnTo>
                    <a:pt x="152372" y="492463"/>
                  </a:lnTo>
                  <a:lnTo>
                    <a:pt x="155394" y="494425"/>
                  </a:lnTo>
                  <a:lnTo>
                    <a:pt x="158578" y="489884"/>
                  </a:lnTo>
                  <a:lnTo>
                    <a:pt x="164066" y="470410"/>
                  </a:lnTo>
                  <a:lnTo>
                    <a:pt x="167588" y="413542"/>
                  </a:lnTo>
                  <a:lnTo>
                    <a:pt x="168199" y="358837"/>
                  </a:lnTo>
                  <a:lnTo>
                    <a:pt x="171500" y="305585"/>
                  </a:lnTo>
                  <a:lnTo>
                    <a:pt x="179886" y="255881"/>
                  </a:lnTo>
                  <a:lnTo>
                    <a:pt x="183095" y="240777"/>
                  </a:lnTo>
                  <a:lnTo>
                    <a:pt x="189913" y="231878"/>
                  </a:lnTo>
                  <a:lnTo>
                    <a:pt x="199139" y="227115"/>
                  </a:lnTo>
                  <a:lnTo>
                    <a:pt x="209968" y="225110"/>
                  </a:lnTo>
                  <a:lnTo>
                    <a:pt x="220698" y="227283"/>
                  </a:lnTo>
                  <a:lnTo>
                    <a:pt x="252565" y="247108"/>
                  </a:lnTo>
                  <a:lnTo>
                    <a:pt x="281895" y="275208"/>
                  </a:lnTo>
                  <a:lnTo>
                    <a:pt x="313188" y="337756"/>
                  </a:lnTo>
                  <a:lnTo>
                    <a:pt x="332182" y="394878"/>
                  </a:lnTo>
                  <a:lnTo>
                    <a:pt x="344080" y="444289"/>
                  </a:lnTo>
                  <a:lnTo>
                    <a:pt x="346445" y="481812"/>
                  </a:lnTo>
                  <a:lnTo>
                    <a:pt x="347440" y="5158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7140604" y="8473467"/>
              <a:ext cx="238564" cy="341791"/>
            </a:xfrm>
            <a:custGeom>
              <a:avLst/>
              <a:gdLst/>
              <a:ahLst/>
              <a:cxnLst/>
              <a:rect l="0" t="0" r="0" b="0"/>
              <a:pathLst>
                <a:path w="238564" h="341791">
                  <a:moveTo>
                    <a:pt x="50360" y="0"/>
                  </a:moveTo>
                  <a:lnTo>
                    <a:pt x="33592" y="5589"/>
                  </a:lnTo>
                  <a:lnTo>
                    <a:pt x="22241" y="17691"/>
                  </a:lnTo>
                  <a:lnTo>
                    <a:pt x="5421" y="59646"/>
                  </a:lnTo>
                  <a:lnTo>
                    <a:pt x="0" y="99301"/>
                  </a:lnTo>
                  <a:lnTo>
                    <a:pt x="5403" y="148556"/>
                  </a:lnTo>
                  <a:lnTo>
                    <a:pt x="13924" y="209065"/>
                  </a:lnTo>
                  <a:lnTo>
                    <a:pt x="37444" y="266424"/>
                  </a:lnTo>
                  <a:lnTo>
                    <a:pt x="63300" y="303159"/>
                  </a:lnTo>
                  <a:lnTo>
                    <a:pt x="93189" y="330680"/>
                  </a:lnTo>
                  <a:lnTo>
                    <a:pt x="120088" y="339990"/>
                  </a:lnTo>
                  <a:lnTo>
                    <a:pt x="149201" y="341790"/>
                  </a:lnTo>
                  <a:lnTo>
                    <a:pt x="173837" y="334790"/>
                  </a:lnTo>
                  <a:lnTo>
                    <a:pt x="193366" y="317641"/>
                  </a:lnTo>
                  <a:lnTo>
                    <a:pt x="224967" y="262914"/>
                  </a:lnTo>
                  <a:lnTo>
                    <a:pt x="235456" y="212952"/>
                  </a:lnTo>
                  <a:lnTo>
                    <a:pt x="238563" y="155513"/>
                  </a:lnTo>
                  <a:lnTo>
                    <a:pt x="228307" y="99630"/>
                  </a:lnTo>
                  <a:lnTo>
                    <a:pt x="210450" y="62795"/>
                  </a:lnTo>
                  <a:lnTo>
                    <a:pt x="184752" y="31474"/>
                  </a:lnTo>
                  <a:lnTo>
                    <a:pt x="161952" y="16718"/>
                  </a:lnTo>
                  <a:lnTo>
                    <a:pt x="149321" y="11145"/>
                  </a:lnTo>
                  <a:lnTo>
                    <a:pt x="119688" y="8073"/>
                  </a:lnTo>
                  <a:lnTo>
                    <a:pt x="89362" y="11776"/>
                  </a:lnTo>
                  <a:lnTo>
                    <a:pt x="64185" y="21221"/>
                  </a:lnTo>
                  <a:lnTo>
                    <a:pt x="35869" y="45282"/>
                  </a:lnTo>
                  <a:lnTo>
                    <a:pt x="26372" y="70818"/>
                  </a:lnTo>
                  <a:lnTo>
                    <a:pt x="23321" y="99324"/>
                  </a:lnTo>
                  <a:lnTo>
                    <a:pt x="29303" y="147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7485762" y="8505052"/>
              <a:ext cx="440772" cy="298579"/>
            </a:xfrm>
            <a:custGeom>
              <a:avLst/>
              <a:gdLst/>
              <a:ahLst/>
              <a:cxnLst/>
              <a:rect l="0" t="0" r="0" b="0"/>
              <a:pathLst>
                <a:path w="440772" h="298579">
                  <a:moveTo>
                    <a:pt x="0" y="0"/>
                  </a:moveTo>
                  <a:lnTo>
                    <a:pt x="8333" y="54144"/>
                  </a:lnTo>
                  <a:lnTo>
                    <a:pt x="15684" y="109091"/>
                  </a:lnTo>
                  <a:lnTo>
                    <a:pt x="29571" y="156599"/>
                  </a:lnTo>
                  <a:lnTo>
                    <a:pt x="54731" y="215984"/>
                  </a:lnTo>
                  <a:lnTo>
                    <a:pt x="71849" y="245580"/>
                  </a:lnTo>
                  <a:lnTo>
                    <a:pt x="88085" y="258495"/>
                  </a:lnTo>
                  <a:lnTo>
                    <a:pt x="97328" y="263577"/>
                  </a:lnTo>
                  <a:lnTo>
                    <a:pt x="106999" y="264625"/>
                  </a:lnTo>
                  <a:lnTo>
                    <a:pt x="127104" y="259551"/>
                  </a:lnTo>
                  <a:lnTo>
                    <a:pt x="135039" y="252582"/>
                  </a:lnTo>
                  <a:lnTo>
                    <a:pt x="151795" y="220419"/>
                  </a:lnTo>
                  <a:lnTo>
                    <a:pt x="167938" y="167628"/>
                  </a:lnTo>
                  <a:lnTo>
                    <a:pt x="182392" y="112141"/>
                  </a:lnTo>
                  <a:lnTo>
                    <a:pt x="189277" y="64309"/>
                  </a:lnTo>
                  <a:lnTo>
                    <a:pt x="191695" y="63929"/>
                  </a:lnTo>
                  <a:lnTo>
                    <a:pt x="194478" y="67186"/>
                  </a:lnTo>
                  <a:lnTo>
                    <a:pt x="213881" y="118654"/>
                  </a:lnTo>
                  <a:lnTo>
                    <a:pt x="238866" y="179142"/>
                  </a:lnTo>
                  <a:lnTo>
                    <a:pt x="263949" y="226113"/>
                  </a:lnTo>
                  <a:lnTo>
                    <a:pt x="297023" y="264203"/>
                  </a:lnTo>
                  <a:lnTo>
                    <a:pt x="332631" y="283913"/>
                  </a:lnTo>
                  <a:lnTo>
                    <a:pt x="367229" y="297162"/>
                  </a:lnTo>
                  <a:lnTo>
                    <a:pt x="388991" y="298578"/>
                  </a:lnTo>
                  <a:lnTo>
                    <a:pt x="399707" y="297318"/>
                  </a:lnTo>
                  <a:lnTo>
                    <a:pt x="417853" y="286559"/>
                  </a:lnTo>
                  <a:lnTo>
                    <a:pt x="425967" y="278777"/>
                  </a:lnTo>
                  <a:lnTo>
                    <a:pt x="434984" y="257652"/>
                  </a:lnTo>
                  <a:lnTo>
                    <a:pt x="440771" y="200372"/>
                  </a:lnTo>
                  <a:lnTo>
                    <a:pt x="436185" y="149967"/>
                  </a:lnTo>
                  <a:lnTo>
                    <a:pt x="415749" y="90108"/>
                  </a:lnTo>
                  <a:lnTo>
                    <a:pt x="387877" y="32360"/>
                  </a:lnTo>
                  <a:lnTo>
                    <a:pt x="379026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7983186" y="8476588"/>
              <a:ext cx="277163" cy="315617"/>
            </a:xfrm>
            <a:custGeom>
              <a:avLst/>
              <a:gdLst/>
              <a:ahLst/>
              <a:cxnLst/>
              <a:rect l="0" t="0" r="0" b="0"/>
              <a:pathLst>
                <a:path w="277163" h="315617">
                  <a:moveTo>
                    <a:pt x="134286" y="17935"/>
                  </a:moveTo>
                  <a:lnTo>
                    <a:pt x="123108" y="6757"/>
                  </a:lnTo>
                  <a:lnTo>
                    <a:pt x="105141" y="1269"/>
                  </a:lnTo>
                  <a:lnTo>
                    <a:pt x="82728" y="0"/>
                  </a:lnTo>
                  <a:lnTo>
                    <a:pt x="29144" y="11790"/>
                  </a:lnTo>
                  <a:lnTo>
                    <a:pt x="3047" y="27293"/>
                  </a:lnTo>
                  <a:lnTo>
                    <a:pt x="0" y="34703"/>
                  </a:lnTo>
                  <a:lnTo>
                    <a:pt x="309" y="43152"/>
                  </a:lnTo>
                  <a:lnTo>
                    <a:pt x="2854" y="52294"/>
                  </a:lnTo>
                  <a:lnTo>
                    <a:pt x="8060" y="59558"/>
                  </a:lnTo>
                  <a:lnTo>
                    <a:pt x="23204" y="70749"/>
                  </a:lnTo>
                  <a:lnTo>
                    <a:pt x="74857" y="91195"/>
                  </a:lnTo>
                  <a:lnTo>
                    <a:pt x="128006" y="111175"/>
                  </a:lnTo>
                  <a:lnTo>
                    <a:pt x="183565" y="138823"/>
                  </a:lnTo>
                  <a:lnTo>
                    <a:pt x="223236" y="168008"/>
                  </a:lnTo>
                  <a:lnTo>
                    <a:pt x="266420" y="227240"/>
                  </a:lnTo>
                  <a:lnTo>
                    <a:pt x="274900" y="252120"/>
                  </a:lnTo>
                  <a:lnTo>
                    <a:pt x="277162" y="265306"/>
                  </a:lnTo>
                  <a:lnTo>
                    <a:pt x="273436" y="286195"/>
                  </a:lnTo>
                  <a:lnTo>
                    <a:pt x="269166" y="295041"/>
                  </a:lnTo>
                  <a:lnTo>
                    <a:pt x="251945" y="307989"/>
                  </a:lnTo>
                  <a:lnTo>
                    <a:pt x="240801" y="313080"/>
                  </a:lnTo>
                  <a:lnTo>
                    <a:pt x="215941" y="315616"/>
                  </a:lnTo>
                  <a:lnTo>
                    <a:pt x="189295" y="311675"/>
                  </a:lnTo>
                  <a:lnTo>
                    <a:pt x="137180" y="290081"/>
                  </a:lnTo>
                  <a:lnTo>
                    <a:pt x="82024" y="247966"/>
                  </a:lnTo>
                  <a:lnTo>
                    <a:pt x="39530" y="2074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8528083" y="8326067"/>
              <a:ext cx="347441" cy="505369"/>
            </a:xfrm>
            <a:custGeom>
              <a:avLst/>
              <a:gdLst/>
              <a:ahLst/>
              <a:cxnLst/>
              <a:rect l="0" t="0" r="0" b="0"/>
              <a:pathLst>
                <a:path w="347441" h="505369">
                  <a:moveTo>
                    <a:pt x="0" y="0"/>
                  </a:moveTo>
                  <a:lnTo>
                    <a:pt x="29309" y="34898"/>
                  </a:lnTo>
                  <a:lnTo>
                    <a:pt x="47990" y="83930"/>
                  </a:lnTo>
                  <a:lnTo>
                    <a:pt x="59323" y="133013"/>
                  </a:lnTo>
                  <a:lnTo>
                    <a:pt x="68920" y="192660"/>
                  </a:lnTo>
                  <a:lnTo>
                    <a:pt x="71575" y="238095"/>
                  </a:lnTo>
                  <a:lnTo>
                    <a:pt x="84249" y="298534"/>
                  </a:lnTo>
                  <a:lnTo>
                    <a:pt x="91644" y="353487"/>
                  </a:lnTo>
                  <a:lnTo>
                    <a:pt x="102548" y="407646"/>
                  </a:lnTo>
                  <a:lnTo>
                    <a:pt x="109138" y="430351"/>
                  </a:lnTo>
                  <a:lnTo>
                    <a:pt x="109023" y="435470"/>
                  </a:lnTo>
                  <a:lnTo>
                    <a:pt x="106607" y="436542"/>
                  </a:lnTo>
                  <a:lnTo>
                    <a:pt x="102657" y="434918"/>
                  </a:lnTo>
                  <a:lnTo>
                    <a:pt x="100024" y="429155"/>
                  </a:lnTo>
                  <a:lnTo>
                    <a:pt x="89862" y="373337"/>
                  </a:lnTo>
                  <a:lnTo>
                    <a:pt x="93747" y="311699"/>
                  </a:lnTo>
                  <a:lnTo>
                    <a:pt x="108899" y="256370"/>
                  </a:lnTo>
                  <a:lnTo>
                    <a:pt x="114713" y="244613"/>
                  </a:lnTo>
                  <a:lnTo>
                    <a:pt x="130533" y="228429"/>
                  </a:lnTo>
                  <a:lnTo>
                    <a:pt x="169285" y="208509"/>
                  </a:lnTo>
                  <a:lnTo>
                    <a:pt x="189881" y="206925"/>
                  </a:lnTo>
                  <a:lnTo>
                    <a:pt x="209564" y="211289"/>
                  </a:lnTo>
                  <a:lnTo>
                    <a:pt x="254169" y="239665"/>
                  </a:lnTo>
                  <a:lnTo>
                    <a:pt x="279120" y="271184"/>
                  </a:lnTo>
                  <a:lnTo>
                    <a:pt x="313665" y="331098"/>
                  </a:lnTo>
                  <a:lnTo>
                    <a:pt x="328204" y="364955"/>
                  </a:lnTo>
                  <a:lnTo>
                    <a:pt x="336362" y="418318"/>
                  </a:lnTo>
                  <a:lnTo>
                    <a:pt x="344906" y="470799"/>
                  </a:lnTo>
                  <a:lnTo>
                    <a:pt x="347440" y="5053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8907109" y="8536637"/>
              <a:ext cx="197256" cy="269310"/>
            </a:xfrm>
            <a:custGeom>
              <a:avLst/>
              <a:gdLst/>
              <a:ahLst/>
              <a:cxnLst/>
              <a:rect l="0" t="0" r="0" b="0"/>
              <a:pathLst>
                <a:path w="197256" h="269310">
                  <a:moveTo>
                    <a:pt x="31586" y="0"/>
                  </a:moveTo>
                  <a:lnTo>
                    <a:pt x="13628" y="55046"/>
                  </a:lnTo>
                  <a:lnTo>
                    <a:pt x="5728" y="92999"/>
                  </a:lnTo>
                  <a:lnTo>
                    <a:pt x="12354" y="150865"/>
                  </a:lnTo>
                  <a:lnTo>
                    <a:pt x="24717" y="194830"/>
                  </a:lnTo>
                  <a:lnTo>
                    <a:pt x="37892" y="217613"/>
                  </a:lnTo>
                  <a:lnTo>
                    <a:pt x="85058" y="258782"/>
                  </a:lnTo>
                  <a:lnTo>
                    <a:pt x="108773" y="267093"/>
                  </a:lnTo>
                  <a:lnTo>
                    <a:pt x="121648" y="269309"/>
                  </a:lnTo>
                  <a:lnTo>
                    <a:pt x="142194" y="265533"/>
                  </a:lnTo>
                  <a:lnTo>
                    <a:pt x="159124" y="254885"/>
                  </a:lnTo>
                  <a:lnTo>
                    <a:pt x="174447" y="238455"/>
                  </a:lnTo>
                  <a:lnTo>
                    <a:pt x="190638" y="203885"/>
                  </a:lnTo>
                  <a:lnTo>
                    <a:pt x="197255" y="164006"/>
                  </a:lnTo>
                  <a:lnTo>
                    <a:pt x="193627" y="122554"/>
                  </a:lnTo>
                  <a:lnTo>
                    <a:pt x="181983" y="97753"/>
                  </a:lnTo>
                  <a:lnTo>
                    <a:pt x="155696" y="67179"/>
                  </a:lnTo>
                  <a:lnTo>
                    <a:pt x="125681" y="46421"/>
                  </a:lnTo>
                  <a:lnTo>
                    <a:pt x="103821" y="38179"/>
                  </a:lnTo>
                  <a:lnTo>
                    <a:pt x="66377" y="34710"/>
                  </a:lnTo>
                  <a:lnTo>
                    <a:pt x="43539" y="38043"/>
                  </a:lnTo>
                  <a:lnTo>
                    <a:pt x="24810" y="46545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9149265" y="8526109"/>
              <a:ext cx="480330" cy="314156"/>
            </a:xfrm>
            <a:custGeom>
              <a:avLst/>
              <a:gdLst/>
              <a:ahLst/>
              <a:cxnLst/>
              <a:rect l="0" t="0" r="0" b="0"/>
              <a:pathLst>
                <a:path w="480330" h="314156">
                  <a:moveTo>
                    <a:pt x="0" y="42114"/>
                  </a:moveTo>
                  <a:lnTo>
                    <a:pt x="16768" y="47703"/>
                  </a:lnTo>
                  <a:lnTo>
                    <a:pt x="28119" y="59806"/>
                  </a:lnTo>
                  <a:lnTo>
                    <a:pt x="44939" y="101760"/>
                  </a:lnTo>
                  <a:lnTo>
                    <a:pt x="58356" y="155108"/>
                  </a:lnTo>
                  <a:lnTo>
                    <a:pt x="65339" y="210707"/>
                  </a:lnTo>
                  <a:lnTo>
                    <a:pt x="77462" y="249605"/>
                  </a:lnTo>
                  <a:lnTo>
                    <a:pt x="102518" y="288600"/>
                  </a:lnTo>
                  <a:lnTo>
                    <a:pt x="123052" y="311549"/>
                  </a:lnTo>
                  <a:lnTo>
                    <a:pt x="131168" y="314155"/>
                  </a:lnTo>
                  <a:lnTo>
                    <a:pt x="149543" y="310810"/>
                  </a:lnTo>
                  <a:lnTo>
                    <a:pt x="157017" y="305472"/>
                  </a:lnTo>
                  <a:lnTo>
                    <a:pt x="168441" y="290183"/>
                  </a:lnTo>
                  <a:lnTo>
                    <a:pt x="180715" y="233214"/>
                  </a:lnTo>
                  <a:lnTo>
                    <a:pt x="184433" y="211276"/>
                  </a:lnTo>
                  <a:lnTo>
                    <a:pt x="179933" y="152432"/>
                  </a:lnTo>
                  <a:lnTo>
                    <a:pt x="180786" y="149584"/>
                  </a:lnTo>
                  <a:lnTo>
                    <a:pt x="211805" y="211110"/>
                  </a:lnTo>
                  <a:lnTo>
                    <a:pt x="238890" y="247201"/>
                  </a:lnTo>
                  <a:lnTo>
                    <a:pt x="275175" y="275691"/>
                  </a:lnTo>
                  <a:lnTo>
                    <a:pt x="332161" y="297640"/>
                  </a:lnTo>
                  <a:lnTo>
                    <a:pt x="355857" y="298790"/>
                  </a:lnTo>
                  <a:lnTo>
                    <a:pt x="399665" y="289997"/>
                  </a:lnTo>
                  <a:lnTo>
                    <a:pt x="425955" y="274787"/>
                  </a:lnTo>
                  <a:lnTo>
                    <a:pt x="455799" y="239113"/>
                  </a:lnTo>
                  <a:lnTo>
                    <a:pt x="474823" y="200440"/>
                  </a:lnTo>
                  <a:lnTo>
                    <a:pt x="480329" y="153626"/>
                  </a:lnTo>
                  <a:lnTo>
                    <a:pt x="477471" y="124041"/>
                  </a:lnTo>
                  <a:lnTo>
                    <a:pt x="458108" y="81076"/>
                  </a:lnTo>
                  <a:lnTo>
                    <a:pt x="414285" y="25830"/>
                  </a:lnTo>
                  <a:lnTo>
                    <a:pt x="3790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1442404" y="9263104"/>
              <a:ext cx="63172" cy="568540"/>
            </a:xfrm>
            <a:custGeom>
              <a:avLst/>
              <a:gdLst/>
              <a:ahLst/>
              <a:cxnLst/>
              <a:rect l="0" t="0" r="0" b="0"/>
              <a:pathLst>
                <a:path w="63172" h="568540">
                  <a:moveTo>
                    <a:pt x="0" y="0"/>
                  </a:moveTo>
                  <a:lnTo>
                    <a:pt x="7236" y="28726"/>
                  </a:lnTo>
                  <a:lnTo>
                    <a:pt x="10723" y="79091"/>
                  </a:lnTo>
                  <a:lnTo>
                    <a:pt x="17475" y="138468"/>
                  </a:lnTo>
                  <a:lnTo>
                    <a:pt x="21166" y="201685"/>
                  </a:lnTo>
                  <a:lnTo>
                    <a:pt x="26175" y="247955"/>
                  </a:lnTo>
                  <a:lnTo>
                    <a:pt x="29982" y="303275"/>
                  </a:lnTo>
                  <a:lnTo>
                    <a:pt x="36700" y="366069"/>
                  </a:lnTo>
                  <a:lnTo>
                    <a:pt x="39708" y="409532"/>
                  </a:lnTo>
                  <a:lnTo>
                    <a:pt x="44521" y="464104"/>
                  </a:lnTo>
                  <a:lnTo>
                    <a:pt x="51038" y="519574"/>
                  </a:lnTo>
                  <a:lnTo>
                    <a:pt x="63171" y="5685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1410819" y="9165326"/>
              <a:ext cx="277744" cy="297820"/>
            </a:xfrm>
            <a:custGeom>
              <a:avLst/>
              <a:gdLst/>
              <a:ahLst/>
              <a:cxnLst/>
              <a:rect l="0" t="0" r="0" b="0"/>
              <a:pathLst>
                <a:path w="277744" h="297820">
                  <a:moveTo>
                    <a:pt x="0" y="150420"/>
                  </a:moveTo>
                  <a:lnTo>
                    <a:pt x="3119" y="96276"/>
                  </a:lnTo>
                  <a:lnTo>
                    <a:pt x="14572" y="58338"/>
                  </a:lnTo>
                  <a:lnTo>
                    <a:pt x="39403" y="19668"/>
                  </a:lnTo>
                  <a:lnTo>
                    <a:pt x="65487" y="2364"/>
                  </a:lnTo>
                  <a:lnTo>
                    <a:pt x="85257" y="0"/>
                  </a:lnTo>
                  <a:lnTo>
                    <a:pt x="145411" y="12198"/>
                  </a:lnTo>
                  <a:lnTo>
                    <a:pt x="194103" y="35726"/>
                  </a:lnTo>
                  <a:lnTo>
                    <a:pt x="211440" y="51482"/>
                  </a:lnTo>
                  <a:lnTo>
                    <a:pt x="254792" y="111078"/>
                  </a:lnTo>
                  <a:lnTo>
                    <a:pt x="276603" y="166903"/>
                  </a:lnTo>
                  <a:lnTo>
                    <a:pt x="277743" y="190501"/>
                  </a:lnTo>
                  <a:lnTo>
                    <a:pt x="273180" y="212687"/>
                  </a:lnTo>
                  <a:lnTo>
                    <a:pt x="263353" y="234246"/>
                  </a:lnTo>
                  <a:lnTo>
                    <a:pt x="239077" y="260526"/>
                  </a:lnTo>
                  <a:lnTo>
                    <a:pt x="209658" y="283130"/>
                  </a:lnTo>
                  <a:lnTo>
                    <a:pt x="185988" y="291291"/>
                  </a:lnTo>
                  <a:lnTo>
                    <a:pt x="132664" y="296529"/>
                  </a:lnTo>
                  <a:lnTo>
                    <a:pt x="84228" y="2978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1737202" y="9199933"/>
              <a:ext cx="269879" cy="651389"/>
            </a:xfrm>
            <a:custGeom>
              <a:avLst/>
              <a:gdLst/>
              <a:ahLst/>
              <a:cxnLst/>
              <a:rect l="0" t="0" r="0" b="0"/>
              <a:pathLst>
                <a:path w="269879" h="651389">
                  <a:moveTo>
                    <a:pt x="0" y="0"/>
                  </a:moveTo>
                  <a:lnTo>
                    <a:pt x="8406" y="50433"/>
                  </a:lnTo>
                  <a:lnTo>
                    <a:pt x="17959" y="108920"/>
                  </a:lnTo>
                  <a:lnTo>
                    <a:pt x="24749" y="154084"/>
                  </a:lnTo>
                  <a:lnTo>
                    <a:pt x="35149" y="208781"/>
                  </a:lnTo>
                  <a:lnTo>
                    <a:pt x="49144" y="269185"/>
                  </a:lnTo>
                  <a:lnTo>
                    <a:pt x="60054" y="326176"/>
                  </a:lnTo>
                  <a:lnTo>
                    <a:pt x="68145" y="382495"/>
                  </a:lnTo>
                  <a:lnTo>
                    <a:pt x="81008" y="445915"/>
                  </a:lnTo>
                  <a:lnTo>
                    <a:pt x="94814" y="501597"/>
                  </a:lnTo>
                  <a:lnTo>
                    <a:pt x="108806" y="552326"/>
                  </a:lnTo>
                  <a:lnTo>
                    <a:pt x="122835" y="614643"/>
                  </a:lnTo>
                  <a:lnTo>
                    <a:pt x="131022" y="650700"/>
                  </a:lnTo>
                  <a:lnTo>
                    <a:pt x="130632" y="651388"/>
                  </a:lnTo>
                  <a:lnTo>
                    <a:pt x="111266" y="591841"/>
                  </a:lnTo>
                  <a:lnTo>
                    <a:pt x="98998" y="529949"/>
                  </a:lnTo>
                  <a:lnTo>
                    <a:pt x="87954" y="480416"/>
                  </a:lnTo>
                  <a:lnTo>
                    <a:pt x="73743" y="421757"/>
                  </a:lnTo>
                  <a:lnTo>
                    <a:pt x="59670" y="359520"/>
                  </a:lnTo>
                  <a:lnTo>
                    <a:pt x="52861" y="300477"/>
                  </a:lnTo>
                  <a:lnTo>
                    <a:pt x="38171" y="237314"/>
                  </a:lnTo>
                  <a:lnTo>
                    <a:pt x="24120" y="176614"/>
                  </a:lnTo>
                  <a:lnTo>
                    <a:pt x="21662" y="116775"/>
                  </a:lnTo>
                  <a:lnTo>
                    <a:pt x="23516" y="58204"/>
                  </a:lnTo>
                  <a:lnTo>
                    <a:pt x="32289" y="34058"/>
                  </a:lnTo>
                  <a:lnTo>
                    <a:pt x="40243" y="25045"/>
                  </a:lnTo>
                  <a:lnTo>
                    <a:pt x="61560" y="11911"/>
                  </a:lnTo>
                  <a:lnTo>
                    <a:pt x="86632" y="8413"/>
                  </a:lnTo>
                  <a:lnTo>
                    <a:pt x="113372" y="11928"/>
                  </a:lnTo>
                  <a:lnTo>
                    <a:pt x="152395" y="27060"/>
                  </a:lnTo>
                  <a:lnTo>
                    <a:pt x="195341" y="59990"/>
                  </a:lnTo>
                  <a:lnTo>
                    <a:pt x="230439" y="103443"/>
                  </a:lnTo>
                  <a:lnTo>
                    <a:pt x="260702" y="163273"/>
                  </a:lnTo>
                  <a:lnTo>
                    <a:pt x="269878" y="204095"/>
                  </a:lnTo>
                  <a:lnTo>
                    <a:pt x="267007" y="240237"/>
                  </a:lnTo>
                  <a:lnTo>
                    <a:pt x="258660" y="259240"/>
                  </a:lnTo>
                  <a:lnTo>
                    <a:pt x="253158" y="267583"/>
                  </a:lnTo>
                  <a:lnTo>
                    <a:pt x="237687" y="279973"/>
                  </a:lnTo>
                  <a:lnTo>
                    <a:pt x="203007" y="293525"/>
                  </a:lnTo>
                  <a:lnTo>
                    <a:pt x="174453" y="298911"/>
                  </a:lnTo>
                  <a:lnTo>
                    <a:pt x="111014" y="289982"/>
                  </a:lnTo>
                  <a:lnTo>
                    <a:pt x="58237" y="268587"/>
                  </a:lnTo>
                  <a:lnTo>
                    <a:pt x="21057" y="242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2053057" y="9147290"/>
              <a:ext cx="84229" cy="400085"/>
            </a:xfrm>
            <a:custGeom>
              <a:avLst/>
              <a:gdLst/>
              <a:ahLst/>
              <a:cxnLst/>
              <a:rect l="0" t="0" r="0" b="0"/>
              <a:pathLst>
                <a:path w="84229" h="400085">
                  <a:moveTo>
                    <a:pt x="0" y="0"/>
                  </a:moveTo>
                  <a:lnTo>
                    <a:pt x="29309" y="34898"/>
                  </a:lnTo>
                  <a:lnTo>
                    <a:pt x="47990" y="91165"/>
                  </a:lnTo>
                  <a:lnTo>
                    <a:pt x="62945" y="152366"/>
                  </a:lnTo>
                  <a:lnTo>
                    <a:pt x="70513" y="197224"/>
                  </a:lnTo>
                  <a:lnTo>
                    <a:pt x="75875" y="251849"/>
                  </a:lnTo>
                  <a:lnTo>
                    <a:pt x="81753" y="305080"/>
                  </a:lnTo>
                  <a:lnTo>
                    <a:pt x="83495" y="354777"/>
                  </a:lnTo>
                  <a:lnTo>
                    <a:pt x="84228" y="400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2358384" y="9252576"/>
              <a:ext cx="439905" cy="316488"/>
            </a:xfrm>
            <a:custGeom>
              <a:avLst/>
              <a:gdLst/>
              <a:ahLst/>
              <a:cxnLst/>
              <a:rect l="0" t="0" r="0" b="0"/>
              <a:pathLst>
                <a:path w="439905" h="316488">
                  <a:moveTo>
                    <a:pt x="0" y="21056"/>
                  </a:moveTo>
                  <a:lnTo>
                    <a:pt x="16810" y="40207"/>
                  </a:lnTo>
                  <a:lnTo>
                    <a:pt x="39542" y="86624"/>
                  </a:lnTo>
                  <a:lnTo>
                    <a:pt x="48761" y="130171"/>
                  </a:lnTo>
                  <a:lnTo>
                    <a:pt x="57464" y="186109"/>
                  </a:lnTo>
                  <a:lnTo>
                    <a:pt x="71619" y="238190"/>
                  </a:lnTo>
                  <a:lnTo>
                    <a:pt x="102425" y="294275"/>
                  </a:lnTo>
                  <a:lnTo>
                    <a:pt x="119222" y="309383"/>
                  </a:lnTo>
                  <a:lnTo>
                    <a:pt x="128614" y="315049"/>
                  </a:lnTo>
                  <a:lnTo>
                    <a:pt x="138385" y="316487"/>
                  </a:lnTo>
                  <a:lnTo>
                    <a:pt x="158600" y="311846"/>
                  </a:lnTo>
                  <a:lnTo>
                    <a:pt x="166565" y="306164"/>
                  </a:lnTo>
                  <a:lnTo>
                    <a:pt x="190872" y="268706"/>
                  </a:lnTo>
                  <a:lnTo>
                    <a:pt x="212268" y="211005"/>
                  </a:lnTo>
                  <a:lnTo>
                    <a:pt x="226589" y="150517"/>
                  </a:lnTo>
                  <a:lnTo>
                    <a:pt x="229388" y="117589"/>
                  </a:lnTo>
                  <a:lnTo>
                    <a:pt x="232474" y="108808"/>
                  </a:lnTo>
                  <a:lnTo>
                    <a:pt x="236871" y="105294"/>
                  </a:lnTo>
                  <a:lnTo>
                    <a:pt x="242142" y="105291"/>
                  </a:lnTo>
                  <a:lnTo>
                    <a:pt x="246825" y="109968"/>
                  </a:lnTo>
                  <a:lnTo>
                    <a:pt x="259007" y="140077"/>
                  </a:lnTo>
                  <a:lnTo>
                    <a:pt x="279842" y="198942"/>
                  </a:lnTo>
                  <a:lnTo>
                    <a:pt x="311470" y="255975"/>
                  </a:lnTo>
                  <a:lnTo>
                    <a:pt x="333143" y="287064"/>
                  </a:lnTo>
                  <a:lnTo>
                    <a:pt x="359971" y="305504"/>
                  </a:lnTo>
                  <a:lnTo>
                    <a:pt x="395737" y="312787"/>
                  </a:lnTo>
                  <a:lnTo>
                    <a:pt x="406544" y="309130"/>
                  </a:lnTo>
                  <a:lnTo>
                    <a:pt x="424791" y="292589"/>
                  </a:lnTo>
                  <a:lnTo>
                    <a:pt x="434461" y="266520"/>
                  </a:lnTo>
                  <a:lnTo>
                    <a:pt x="439904" y="215839"/>
                  </a:lnTo>
                  <a:lnTo>
                    <a:pt x="436155" y="152599"/>
                  </a:lnTo>
                  <a:lnTo>
                    <a:pt x="420806" y="92321"/>
                  </a:lnTo>
                  <a:lnTo>
                    <a:pt x="401446" y="32534"/>
                  </a:lnTo>
                  <a:lnTo>
                    <a:pt x="38955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2884808" y="9229861"/>
              <a:ext cx="200043" cy="344838"/>
            </a:xfrm>
            <a:custGeom>
              <a:avLst/>
              <a:gdLst/>
              <a:ahLst/>
              <a:cxnLst/>
              <a:rect l="0" t="0" r="0" b="0"/>
              <a:pathLst>
                <a:path w="200043" h="344838">
                  <a:moveTo>
                    <a:pt x="0" y="159584"/>
                  </a:moveTo>
                  <a:lnTo>
                    <a:pt x="42692" y="156465"/>
                  </a:lnTo>
                  <a:lnTo>
                    <a:pt x="73871" y="145012"/>
                  </a:lnTo>
                  <a:lnTo>
                    <a:pt x="110258" y="120182"/>
                  </a:lnTo>
                  <a:lnTo>
                    <a:pt x="127166" y="94098"/>
                  </a:lnTo>
                  <a:lnTo>
                    <a:pt x="133995" y="58553"/>
                  </a:lnTo>
                  <a:lnTo>
                    <a:pt x="130429" y="23975"/>
                  </a:lnTo>
                  <a:lnTo>
                    <a:pt x="125558" y="15366"/>
                  </a:lnTo>
                  <a:lnTo>
                    <a:pt x="110786" y="2681"/>
                  </a:lnTo>
                  <a:lnTo>
                    <a:pt x="101933" y="0"/>
                  </a:lnTo>
                  <a:lnTo>
                    <a:pt x="82738" y="141"/>
                  </a:lnTo>
                  <a:lnTo>
                    <a:pt x="65629" y="7222"/>
                  </a:lnTo>
                  <a:lnTo>
                    <a:pt x="57790" y="12386"/>
                  </a:lnTo>
                  <a:lnTo>
                    <a:pt x="28400" y="54296"/>
                  </a:lnTo>
                  <a:lnTo>
                    <a:pt x="9455" y="95113"/>
                  </a:lnTo>
                  <a:lnTo>
                    <a:pt x="2802" y="143731"/>
                  </a:lnTo>
                  <a:lnTo>
                    <a:pt x="3673" y="206323"/>
                  </a:lnTo>
                  <a:lnTo>
                    <a:pt x="20353" y="258764"/>
                  </a:lnTo>
                  <a:lnTo>
                    <a:pt x="53012" y="305255"/>
                  </a:lnTo>
                  <a:lnTo>
                    <a:pt x="69185" y="320254"/>
                  </a:lnTo>
                  <a:lnTo>
                    <a:pt x="91971" y="334718"/>
                  </a:lnTo>
                  <a:lnTo>
                    <a:pt x="136695" y="344837"/>
                  </a:lnTo>
                  <a:lnTo>
                    <a:pt x="200042" y="3385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3137493" y="9252576"/>
              <a:ext cx="200042" cy="286675"/>
            </a:xfrm>
            <a:custGeom>
              <a:avLst/>
              <a:gdLst/>
              <a:ahLst/>
              <a:cxnLst/>
              <a:rect l="0" t="0" r="0" b="0"/>
              <a:pathLst>
                <a:path w="200042" h="286675">
                  <a:moveTo>
                    <a:pt x="0" y="42113"/>
                  </a:moveTo>
                  <a:lnTo>
                    <a:pt x="28681" y="97158"/>
                  </a:lnTo>
                  <a:lnTo>
                    <a:pt x="54614" y="156626"/>
                  </a:lnTo>
                  <a:lnTo>
                    <a:pt x="71056" y="208189"/>
                  </a:lnTo>
                  <a:lnTo>
                    <a:pt x="89381" y="263435"/>
                  </a:lnTo>
                  <a:lnTo>
                    <a:pt x="91173" y="277399"/>
                  </a:lnTo>
                  <a:lnTo>
                    <a:pt x="90028" y="284368"/>
                  </a:lnTo>
                  <a:lnTo>
                    <a:pt x="86924" y="286674"/>
                  </a:lnTo>
                  <a:lnTo>
                    <a:pt x="82516" y="285872"/>
                  </a:lnTo>
                  <a:lnTo>
                    <a:pt x="78407" y="281828"/>
                  </a:lnTo>
                  <a:lnTo>
                    <a:pt x="54230" y="234857"/>
                  </a:lnTo>
                  <a:lnTo>
                    <a:pt x="44507" y="173339"/>
                  </a:lnTo>
                  <a:lnTo>
                    <a:pt x="42823" y="123369"/>
                  </a:lnTo>
                  <a:lnTo>
                    <a:pt x="44663" y="79577"/>
                  </a:lnTo>
                  <a:lnTo>
                    <a:pt x="53385" y="55254"/>
                  </a:lnTo>
                  <a:lnTo>
                    <a:pt x="68180" y="35865"/>
                  </a:lnTo>
                  <a:lnTo>
                    <a:pt x="87624" y="20619"/>
                  </a:lnTo>
                  <a:lnTo>
                    <a:pt x="111863" y="9944"/>
                  </a:lnTo>
                  <a:lnTo>
                    <a:pt x="175344" y="1964"/>
                  </a:lnTo>
                  <a:lnTo>
                    <a:pt x="20004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3408785" y="9229051"/>
              <a:ext cx="173681" cy="318324"/>
            </a:xfrm>
            <a:custGeom>
              <a:avLst/>
              <a:gdLst/>
              <a:ahLst/>
              <a:cxnLst/>
              <a:rect l="0" t="0" r="0" b="0"/>
              <a:pathLst>
                <a:path w="173681" h="318324">
                  <a:moveTo>
                    <a:pt x="34034" y="160394"/>
                  </a:moveTo>
                  <a:lnTo>
                    <a:pt x="96291" y="141267"/>
                  </a:lnTo>
                  <a:lnTo>
                    <a:pt x="140816" y="110591"/>
                  </a:lnTo>
                  <a:lnTo>
                    <a:pt x="154802" y="93806"/>
                  </a:lnTo>
                  <a:lnTo>
                    <a:pt x="173313" y="54435"/>
                  </a:lnTo>
                  <a:lnTo>
                    <a:pt x="173680" y="44132"/>
                  </a:lnTo>
                  <a:lnTo>
                    <a:pt x="167849" y="23325"/>
                  </a:lnTo>
                  <a:lnTo>
                    <a:pt x="154339" y="8618"/>
                  </a:lnTo>
                  <a:lnTo>
                    <a:pt x="145822" y="3058"/>
                  </a:lnTo>
                  <a:lnTo>
                    <a:pt x="123882" y="0"/>
                  </a:lnTo>
                  <a:lnTo>
                    <a:pt x="98533" y="3710"/>
                  </a:lnTo>
                  <a:lnTo>
                    <a:pt x="59124" y="20123"/>
                  </a:lnTo>
                  <a:lnTo>
                    <a:pt x="35826" y="37221"/>
                  </a:lnTo>
                  <a:lnTo>
                    <a:pt x="20012" y="59638"/>
                  </a:lnTo>
                  <a:lnTo>
                    <a:pt x="329" y="117745"/>
                  </a:lnTo>
                  <a:lnTo>
                    <a:pt x="0" y="168295"/>
                  </a:lnTo>
                  <a:lnTo>
                    <a:pt x="12901" y="214728"/>
                  </a:lnTo>
                  <a:lnTo>
                    <a:pt x="38222" y="255528"/>
                  </a:lnTo>
                  <a:lnTo>
                    <a:pt x="62311" y="279959"/>
                  </a:lnTo>
                  <a:lnTo>
                    <a:pt x="118262" y="31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3847120" y="8986834"/>
              <a:ext cx="164239" cy="581597"/>
            </a:xfrm>
            <a:custGeom>
              <a:avLst/>
              <a:gdLst/>
              <a:ahLst/>
              <a:cxnLst/>
              <a:rect l="0" t="0" r="0" b="0"/>
              <a:pathLst>
                <a:path w="164239" h="581597">
                  <a:moveTo>
                    <a:pt x="164238" y="118342"/>
                  </a:moveTo>
                  <a:lnTo>
                    <a:pt x="161118" y="64198"/>
                  </a:lnTo>
                  <a:lnTo>
                    <a:pt x="154662" y="39296"/>
                  </a:lnTo>
                  <a:lnTo>
                    <a:pt x="143995" y="20429"/>
                  </a:lnTo>
                  <a:lnTo>
                    <a:pt x="125215" y="7366"/>
                  </a:lnTo>
                  <a:lnTo>
                    <a:pt x="102440" y="0"/>
                  </a:lnTo>
                  <a:lnTo>
                    <a:pt x="80620" y="624"/>
                  </a:lnTo>
                  <a:lnTo>
                    <a:pt x="62344" y="11042"/>
                  </a:lnTo>
                  <a:lnTo>
                    <a:pt x="38901" y="39756"/>
                  </a:lnTo>
                  <a:lnTo>
                    <a:pt x="10018" y="96970"/>
                  </a:lnTo>
                  <a:lnTo>
                    <a:pt x="0" y="158543"/>
                  </a:lnTo>
                  <a:lnTo>
                    <a:pt x="3851" y="220260"/>
                  </a:lnTo>
                  <a:lnTo>
                    <a:pt x="8944" y="273179"/>
                  </a:lnTo>
                  <a:lnTo>
                    <a:pt x="24205" y="329676"/>
                  </a:lnTo>
                  <a:lnTo>
                    <a:pt x="47040" y="390566"/>
                  </a:lnTo>
                  <a:lnTo>
                    <a:pt x="68837" y="444526"/>
                  </a:lnTo>
                  <a:lnTo>
                    <a:pt x="90482" y="507879"/>
                  </a:lnTo>
                  <a:lnTo>
                    <a:pt x="97930" y="542597"/>
                  </a:lnTo>
                  <a:lnTo>
                    <a:pt x="101067" y="5815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3811316" y="9268040"/>
              <a:ext cx="509107" cy="339443"/>
            </a:xfrm>
            <a:custGeom>
              <a:avLst/>
              <a:gdLst/>
              <a:ahLst/>
              <a:cxnLst/>
              <a:rect l="0" t="0" r="0" b="0"/>
              <a:pathLst>
                <a:path w="509107" h="339443">
                  <a:moveTo>
                    <a:pt x="0" y="110877"/>
                  </a:moveTo>
                  <a:lnTo>
                    <a:pt x="5589" y="88521"/>
                  </a:lnTo>
                  <a:lnTo>
                    <a:pt x="11915" y="80765"/>
                  </a:lnTo>
                  <a:lnTo>
                    <a:pt x="31422" y="69028"/>
                  </a:lnTo>
                  <a:lnTo>
                    <a:pt x="68712" y="61433"/>
                  </a:lnTo>
                  <a:lnTo>
                    <a:pt x="114986" y="64773"/>
                  </a:lnTo>
                  <a:lnTo>
                    <a:pt x="171330" y="67582"/>
                  </a:lnTo>
                  <a:lnTo>
                    <a:pt x="226890" y="62824"/>
                  </a:lnTo>
                  <a:lnTo>
                    <a:pt x="289660" y="57971"/>
                  </a:lnTo>
                  <a:lnTo>
                    <a:pt x="330580" y="48928"/>
                  </a:lnTo>
                  <a:lnTo>
                    <a:pt x="352714" y="36630"/>
                  </a:lnTo>
                  <a:lnTo>
                    <a:pt x="321951" y="64407"/>
                  </a:lnTo>
                  <a:lnTo>
                    <a:pt x="287657" y="111691"/>
                  </a:lnTo>
                  <a:lnTo>
                    <a:pt x="272275" y="153883"/>
                  </a:lnTo>
                  <a:lnTo>
                    <a:pt x="266173" y="212136"/>
                  </a:lnTo>
                  <a:lnTo>
                    <a:pt x="273318" y="254614"/>
                  </a:lnTo>
                  <a:lnTo>
                    <a:pt x="283692" y="282775"/>
                  </a:lnTo>
                  <a:lnTo>
                    <a:pt x="302340" y="304649"/>
                  </a:lnTo>
                  <a:lnTo>
                    <a:pt x="326226" y="321000"/>
                  </a:lnTo>
                  <a:lnTo>
                    <a:pt x="365981" y="335613"/>
                  </a:lnTo>
                  <a:lnTo>
                    <a:pt x="393505" y="339442"/>
                  </a:lnTo>
                  <a:lnTo>
                    <a:pt x="435309" y="330418"/>
                  </a:lnTo>
                  <a:lnTo>
                    <a:pt x="460193" y="312957"/>
                  </a:lnTo>
                  <a:lnTo>
                    <a:pt x="480611" y="288428"/>
                  </a:lnTo>
                  <a:lnTo>
                    <a:pt x="503251" y="225021"/>
                  </a:lnTo>
                  <a:lnTo>
                    <a:pt x="509106" y="190854"/>
                  </a:lnTo>
                  <a:lnTo>
                    <a:pt x="503334" y="127498"/>
                  </a:lnTo>
                  <a:lnTo>
                    <a:pt x="495105" y="101887"/>
                  </a:lnTo>
                  <a:lnTo>
                    <a:pt x="451374" y="38997"/>
                  </a:lnTo>
                  <a:lnTo>
                    <a:pt x="420740" y="11721"/>
                  </a:lnTo>
                  <a:lnTo>
                    <a:pt x="393666" y="2467"/>
                  </a:lnTo>
                  <a:lnTo>
                    <a:pt x="378257" y="0"/>
                  </a:lnTo>
                  <a:lnTo>
                    <a:pt x="365646" y="1864"/>
                  </a:lnTo>
                  <a:lnTo>
                    <a:pt x="345393" y="13294"/>
                  </a:lnTo>
                  <a:lnTo>
                    <a:pt x="320838" y="45050"/>
                  </a:lnTo>
                  <a:lnTo>
                    <a:pt x="309922" y="84094"/>
                  </a:lnTo>
                  <a:lnTo>
                    <a:pt x="312278" y="125298"/>
                  </a:lnTo>
                  <a:lnTo>
                    <a:pt x="336856" y="183699"/>
                  </a:lnTo>
                  <a:lnTo>
                    <a:pt x="347441" y="205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4358798" y="9273632"/>
              <a:ext cx="200043" cy="256087"/>
            </a:xfrm>
            <a:custGeom>
              <a:avLst/>
              <a:gdLst/>
              <a:ahLst/>
              <a:cxnLst/>
              <a:rect l="0" t="0" r="0" b="0"/>
              <a:pathLst>
                <a:path w="200043" h="256087">
                  <a:moveTo>
                    <a:pt x="0" y="31586"/>
                  </a:moveTo>
                  <a:lnTo>
                    <a:pt x="19129" y="86631"/>
                  </a:lnTo>
                  <a:lnTo>
                    <a:pt x="43120" y="138038"/>
                  </a:lnTo>
                  <a:lnTo>
                    <a:pt x="68936" y="198809"/>
                  </a:lnTo>
                  <a:lnTo>
                    <a:pt x="87572" y="252522"/>
                  </a:lnTo>
                  <a:lnTo>
                    <a:pt x="87627" y="256086"/>
                  </a:lnTo>
                  <a:lnTo>
                    <a:pt x="85325" y="254952"/>
                  </a:lnTo>
                  <a:lnTo>
                    <a:pt x="81450" y="250687"/>
                  </a:lnTo>
                  <a:lnTo>
                    <a:pt x="66825" y="209049"/>
                  </a:lnTo>
                  <a:lnTo>
                    <a:pt x="58534" y="163586"/>
                  </a:lnTo>
                  <a:lnTo>
                    <a:pt x="65028" y="105710"/>
                  </a:lnTo>
                  <a:lnTo>
                    <a:pt x="73355" y="77399"/>
                  </a:lnTo>
                  <a:lnTo>
                    <a:pt x="88754" y="49218"/>
                  </a:lnTo>
                  <a:lnTo>
                    <a:pt x="122744" y="18223"/>
                  </a:lnTo>
                  <a:lnTo>
                    <a:pt x="152039" y="8099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4605091" y="9276559"/>
              <a:ext cx="164320" cy="333986"/>
            </a:xfrm>
            <a:custGeom>
              <a:avLst/>
              <a:gdLst/>
              <a:ahLst/>
              <a:cxnLst/>
              <a:rect l="0" t="0" r="0" b="0"/>
              <a:pathLst>
                <a:path w="164320" h="333986">
                  <a:moveTo>
                    <a:pt x="164319" y="18130"/>
                  </a:moveTo>
                  <a:lnTo>
                    <a:pt x="153140" y="6952"/>
                  </a:lnTo>
                  <a:lnTo>
                    <a:pt x="135174" y="1464"/>
                  </a:lnTo>
                  <a:lnTo>
                    <a:pt x="123832" y="0"/>
                  </a:lnTo>
                  <a:lnTo>
                    <a:pt x="85512" y="9118"/>
                  </a:lnTo>
                  <a:lnTo>
                    <a:pt x="47453" y="33161"/>
                  </a:lnTo>
                  <a:lnTo>
                    <a:pt x="32050" y="46648"/>
                  </a:lnTo>
                  <a:lnTo>
                    <a:pt x="15813" y="78573"/>
                  </a:lnTo>
                  <a:lnTo>
                    <a:pt x="1017" y="132451"/>
                  </a:lnTo>
                  <a:lnTo>
                    <a:pt x="0" y="195087"/>
                  </a:lnTo>
                  <a:lnTo>
                    <a:pt x="5890" y="221950"/>
                  </a:lnTo>
                  <a:lnTo>
                    <a:pt x="23530" y="251397"/>
                  </a:lnTo>
                  <a:lnTo>
                    <a:pt x="70433" y="297026"/>
                  </a:lnTo>
                  <a:lnTo>
                    <a:pt x="122205" y="3339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4832581" y="9309816"/>
              <a:ext cx="165189" cy="332314"/>
            </a:xfrm>
            <a:custGeom>
              <a:avLst/>
              <a:gdLst/>
              <a:ahLst/>
              <a:cxnLst/>
              <a:rect l="0" t="0" r="0" b="0"/>
              <a:pathLst>
                <a:path w="165189" h="332314">
                  <a:moveTo>
                    <a:pt x="0" y="195443"/>
                  </a:moveTo>
                  <a:lnTo>
                    <a:pt x="37086" y="160697"/>
                  </a:lnTo>
                  <a:lnTo>
                    <a:pt x="97274" y="124165"/>
                  </a:lnTo>
                  <a:lnTo>
                    <a:pt x="137368" y="102595"/>
                  </a:lnTo>
                  <a:lnTo>
                    <a:pt x="151909" y="86327"/>
                  </a:lnTo>
                  <a:lnTo>
                    <a:pt x="161102" y="66229"/>
                  </a:lnTo>
                  <a:lnTo>
                    <a:pt x="165188" y="41699"/>
                  </a:lnTo>
                  <a:lnTo>
                    <a:pt x="162768" y="30946"/>
                  </a:lnTo>
                  <a:lnTo>
                    <a:pt x="150720" y="12759"/>
                  </a:lnTo>
                  <a:lnTo>
                    <a:pt x="130547" y="3116"/>
                  </a:lnTo>
                  <a:lnTo>
                    <a:pt x="107154" y="0"/>
                  </a:lnTo>
                  <a:lnTo>
                    <a:pt x="85058" y="2515"/>
                  </a:lnTo>
                  <a:lnTo>
                    <a:pt x="66660" y="13771"/>
                  </a:lnTo>
                  <a:lnTo>
                    <a:pt x="35784" y="49593"/>
                  </a:lnTo>
                  <a:lnTo>
                    <a:pt x="9495" y="106105"/>
                  </a:lnTo>
                  <a:lnTo>
                    <a:pt x="3983" y="150515"/>
                  </a:lnTo>
                  <a:lnTo>
                    <a:pt x="10409" y="199029"/>
                  </a:lnTo>
                  <a:lnTo>
                    <a:pt x="36068" y="257936"/>
                  </a:lnTo>
                  <a:lnTo>
                    <a:pt x="56974" y="285219"/>
                  </a:lnTo>
                  <a:lnTo>
                    <a:pt x="115813" y="332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5088601" y="9322149"/>
              <a:ext cx="207235" cy="291595"/>
            </a:xfrm>
            <a:custGeom>
              <a:avLst/>
              <a:gdLst/>
              <a:ahLst/>
              <a:cxnLst/>
              <a:rect l="0" t="0" r="0" b="0"/>
              <a:pathLst>
                <a:path w="207235" h="291595">
                  <a:moveTo>
                    <a:pt x="144063" y="14655"/>
                  </a:moveTo>
                  <a:lnTo>
                    <a:pt x="94511" y="0"/>
                  </a:lnTo>
                  <a:lnTo>
                    <a:pt x="60751" y="1084"/>
                  </a:lnTo>
                  <a:lnTo>
                    <a:pt x="39185" y="12132"/>
                  </a:lnTo>
                  <a:lnTo>
                    <a:pt x="20241" y="28741"/>
                  </a:lnTo>
                  <a:lnTo>
                    <a:pt x="7923" y="47821"/>
                  </a:lnTo>
                  <a:lnTo>
                    <a:pt x="0" y="83883"/>
                  </a:lnTo>
                  <a:lnTo>
                    <a:pt x="3242" y="129793"/>
                  </a:lnTo>
                  <a:lnTo>
                    <a:pt x="17200" y="174852"/>
                  </a:lnTo>
                  <a:lnTo>
                    <a:pt x="50114" y="229659"/>
                  </a:lnTo>
                  <a:lnTo>
                    <a:pt x="83477" y="265442"/>
                  </a:lnTo>
                  <a:lnTo>
                    <a:pt x="113244" y="284714"/>
                  </a:lnTo>
                  <a:lnTo>
                    <a:pt x="123517" y="289451"/>
                  </a:lnTo>
                  <a:lnTo>
                    <a:pt x="144290" y="291594"/>
                  </a:lnTo>
                  <a:lnTo>
                    <a:pt x="154743" y="290528"/>
                  </a:lnTo>
                  <a:lnTo>
                    <a:pt x="175716" y="276865"/>
                  </a:lnTo>
                  <a:lnTo>
                    <a:pt x="207234" y="2462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5250948" y="9178226"/>
              <a:ext cx="118587" cy="432319"/>
            </a:xfrm>
            <a:custGeom>
              <a:avLst/>
              <a:gdLst/>
              <a:ahLst/>
              <a:cxnLst/>
              <a:rect l="0" t="0" r="0" b="0"/>
              <a:pathLst>
                <a:path w="118587" h="432319">
                  <a:moveTo>
                    <a:pt x="13301" y="11178"/>
                  </a:moveTo>
                  <a:lnTo>
                    <a:pt x="2122" y="0"/>
                  </a:lnTo>
                  <a:lnTo>
                    <a:pt x="0" y="2556"/>
                  </a:lnTo>
                  <a:lnTo>
                    <a:pt x="7765" y="64259"/>
                  </a:lnTo>
                  <a:lnTo>
                    <a:pt x="20613" y="115640"/>
                  </a:lnTo>
                  <a:lnTo>
                    <a:pt x="37906" y="177908"/>
                  </a:lnTo>
                  <a:lnTo>
                    <a:pt x="55420" y="241408"/>
                  </a:lnTo>
                  <a:lnTo>
                    <a:pt x="69454" y="301541"/>
                  </a:lnTo>
                  <a:lnTo>
                    <a:pt x="87001" y="361154"/>
                  </a:lnTo>
                  <a:lnTo>
                    <a:pt x="100649" y="398365"/>
                  </a:lnTo>
                  <a:lnTo>
                    <a:pt x="118586" y="4323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5685389" y="9094648"/>
              <a:ext cx="77582" cy="321019"/>
            </a:xfrm>
            <a:custGeom>
              <a:avLst/>
              <a:gdLst/>
              <a:ahLst/>
              <a:cxnLst/>
              <a:rect l="0" t="0" r="0" b="0"/>
              <a:pathLst>
                <a:path w="77582" h="321019">
                  <a:moveTo>
                    <a:pt x="0" y="0"/>
                  </a:moveTo>
                  <a:lnTo>
                    <a:pt x="16768" y="5589"/>
                  </a:lnTo>
                  <a:lnTo>
                    <a:pt x="31239" y="20811"/>
                  </a:lnTo>
                  <a:lnTo>
                    <a:pt x="38374" y="31422"/>
                  </a:lnTo>
                  <a:lnTo>
                    <a:pt x="50994" y="90478"/>
                  </a:lnTo>
                  <a:lnTo>
                    <a:pt x="59043" y="143532"/>
                  </a:lnTo>
                  <a:lnTo>
                    <a:pt x="63118" y="205395"/>
                  </a:lnTo>
                  <a:lnTo>
                    <a:pt x="70045" y="251540"/>
                  </a:lnTo>
                  <a:lnTo>
                    <a:pt x="73787" y="304598"/>
                  </a:lnTo>
                  <a:lnTo>
                    <a:pt x="77581" y="3210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5619445" y="9402996"/>
              <a:ext cx="167195" cy="60150"/>
            </a:xfrm>
            <a:custGeom>
              <a:avLst/>
              <a:gdLst/>
              <a:ahLst/>
              <a:cxnLst/>
              <a:rect l="0" t="0" r="0" b="0"/>
              <a:pathLst>
                <a:path w="167195" h="60150">
                  <a:moveTo>
                    <a:pt x="13302" y="60149"/>
                  </a:moveTo>
                  <a:lnTo>
                    <a:pt x="2123" y="48970"/>
                  </a:lnTo>
                  <a:lnTo>
                    <a:pt x="0" y="42169"/>
                  </a:lnTo>
                  <a:lnTo>
                    <a:pt x="761" y="25252"/>
                  </a:lnTo>
                  <a:lnTo>
                    <a:pt x="4941" y="18167"/>
                  </a:lnTo>
                  <a:lnTo>
                    <a:pt x="18945" y="7175"/>
                  </a:lnTo>
                  <a:lnTo>
                    <a:pt x="57738" y="0"/>
                  </a:lnTo>
                  <a:lnTo>
                    <a:pt x="106276" y="3463"/>
                  </a:lnTo>
                  <a:lnTo>
                    <a:pt x="157703" y="6309"/>
                  </a:lnTo>
                  <a:lnTo>
                    <a:pt x="167194" y="54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7401534" y="9344421"/>
              <a:ext cx="200043" cy="350353"/>
            </a:xfrm>
            <a:custGeom>
              <a:avLst/>
              <a:gdLst/>
              <a:ahLst/>
              <a:cxnLst/>
              <a:rect l="0" t="0" r="0" b="0"/>
              <a:pathLst>
                <a:path w="200043" h="350353">
                  <a:moveTo>
                    <a:pt x="0" y="202953"/>
                  </a:moveTo>
                  <a:lnTo>
                    <a:pt x="26386" y="180076"/>
                  </a:lnTo>
                  <a:lnTo>
                    <a:pt x="88902" y="152425"/>
                  </a:lnTo>
                  <a:lnTo>
                    <a:pt x="142950" y="131534"/>
                  </a:lnTo>
                  <a:lnTo>
                    <a:pt x="166478" y="115059"/>
                  </a:lnTo>
                  <a:lnTo>
                    <a:pt x="182395" y="96038"/>
                  </a:lnTo>
                  <a:lnTo>
                    <a:pt x="188277" y="86053"/>
                  </a:lnTo>
                  <a:lnTo>
                    <a:pt x="191693" y="62480"/>
                  </a:lnTo>
                  <a:lnTo>
                    <a:pt x="188142" y="38745"/>
                  </a:lnTo>
                  <a:lnTo>
                    <a:pt x="178765" y="20397"/>
                  </a:lnTo>
                  <a:lnTo>
                    <a:pt x="163679" y="7563"/>
                  </a:lnTo>
                  <a:lnTo>
                    <a:pt x="154743" y="2503"/>
                  </a:lnTo>
                  <a:lnTo>
                    <a:pt x="135455" y="0"/>
                  </a:lnTo>
                  <a:lnTo>
                    <a:pt x="88888" y="7925"/>
                  </a:lnTo>
                  <a:lnTo>
                    <a:pt x="68362" y="20347"/>
                  </a:lnTo>
                  <a:lnTo>
                    <a:pt x="36121" y="51329"/>
                  </a:lnTo>
                  <a:lnTo>
                    <a:pt x="19931" y="84068"/>
                  </a:lnTo>
                  <a:lnTo>
                    <a:pt x="7725" y="123403"/>
                  </a:lnTo>
                  <a:lnTo>
                    <a:pt x="7878" y="170284"/>
                  </a:lnTo>
                  <a:lnTo>
                    <a:pt x="20921" y="221218"/>
                  </a:lnTo>
                  <a:lnTo>
                    <a:pt x="53526" y="280086"/>
                  </a:lnTo>
                  <a:lnTo>
                    <a:pt x="78771" y="308605"/>
                  </a:lnTo>
                  <a:lnTo>
                    <a:pt x="102079" y="324389"/>
                  </a:lnTo>
                  <a:lnTo>
                    <a:pt x="158277" y="340839"/>
                  </a:lnTo>
                  <a:lnTo>
                    <a:pt x="200042" y="3503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7875316" y="9115705"/>
              <a:ext cx="168458" cy="694882"/>
            </a:xfrm>
            <a:custGeom>
              <a:avLst/>
              <a:gdLst/>
              <a:ahLst/>
              <a:cxnLst/>
              <a:rect l="0" t="0" r="0" b="0"/>
              <a:pathLst>
                <a:path w="168458" h="694882">
                  <a:moveTo>
                    <a:pt x="0" y="0"/>
                  </a:moveTo>
                  <a:lnTo>
                    <a:pt x="28681" y="63428"/>
                  </a:lnTo>
                  <a:lnTo>
                    <a:pt x="54614" y="121437"/>
                  </a:lnTo>
                  <a:lnTo>
                    <a:pt x="69887" y="175893"/>
                  </a:lnTo>
                  <a:lnTo>
                    <a:pt x="84169" y="231709"/>
                  </a:lnTo>
                  <a:lnTo>
                    <a:pt x="98255" y="287795"/>
                  </a:lnTo>
                  <a:lnTo>
                    <a:pt x="112302" y="351170"/>
                  </a:lnTo>
                  <a:lnTo>
                    <a:pt x="126342" y="413081"/>
                  </a:lnTo>
                  <a:lnTo>
                    <a:pt x="140381" y="475700"/>
                  </a:lnTo>
                  <a:lnTo>
                    <a:pt x="147183" y="533129"/>
                  </a:lnTo>
                  <a:lnTo>
                    <a:pt x="155459" y="595773"/>
                  </a:lnTo>
                  <a:lnTo>
                    <a:pt x="160316" y="648358"/>
                  </a:lnTo>
                  <a:lnTo>
                    <a:pt x="168457" y="6948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7864788" y="9405453"/>
              <a:ext cx="438788" cy="313503"/>
            </a:xfrm>
            <a:custGeom>
              <a:avLst/>
              <a:gdLst/>
              <a:ahLst/>
              <a:cxnLst/>
              <a:rect l="0" t="0" r="0" b="0"/>
              <a:pathLst>
                <a:path w="438788" h="313503">
                  <a:moveTo>
                    <a:pt x="0" y="141921"/>
                  </a:moveTo>
                  <a:lnTo>
                    <a:pt x="2340" y="102233"/>
                  </a:lnTo>
                  <a:lnTo>
                    <a:pt x="11179" y="79828"/>
                  </a:lnTo>
                  <a:lnTo>
                    <a:pt x="34898" y="53073"/>
                  </a:lnTo>
                  <a:lnTo>
                    <a:pt x="64152" y="35917"/>
                  </a:lnTo>
                  <a:lnTo>
                    <a:pt x="122290" y="20809"/>
                  </a:lnTo>
                  <a:lnTo>
                    <a:pt x="172844" y="17128"/>
                  </a:lnTo>
                  <a:lnTo>
                    <a:pt x="223698" y="14867"/>
                  </a:lnTo>
                  <a:lnTo>
                    <a:pt x="283397" y="4216"/>
                  </a:lnTo>
                  <a:lnTo>
                    <a:pt x="303768" y="0"/>
                  </a:lnTo>
                  <a:lnTo>
                    <a:pt x="304288" y="513"/>
                  </a:lnTo>
                  <a:lnTo>
                    <a:pt x="272001" y="21264"/>
                  </a:lnTo>
                  <a:lnTo>
                    <a:pt x="242505" y="50713"/>
                  </a:lnTo>
                  <a:lnTo>
                    <a:pt x="224321" y="79801"/>
                  </a:lnTo>
                  <a:lnTo>
                    <a:pt x="216682" y="101443"/>
                  </a:lnTo>
                  <a:lnTo>
                    <a:pt x="211776" y="153465"/>
                  </a:lnTo>
                  <a:lnTo>
                    <a:pt x="213446" y="180977"/>
                  </a:lnTo>
                  <a:lnTo>
                    <a:pt x="227540" y="220432"/>
                  </a:lnTo>
                  <a:lnTo>
                    <a:pt x="265679" y="269128"/>
                  </a:lnTo>
                  <a:lnTo>
                    <a:pt x="301118" y="294515"/>
                  </a:lnTo>
                  <a:lnTo>
                    <a:pt x="341254" y="311266"/>
                  </a:lnTo>
                  <a:lnTo>
                    <a:pt x="365748" y="313502"/>
                  </a:lnTo>
                  <a:lnTo>
                    <a:pt x="377193" y="312460"/>
                  </a:lnTo>
                  <a:lnTo>
                    <a:pt x="399268" y="301944"/>
                  </a:lnTo>
                  <a:lnTo>
                    <a:pt x="410068" y="294226"/>
                  </a:lnTo>
                  <a:lnTo>
                    <a:pt x="425187" y="273173"/>
                  </a:lnTo>
                  <a:lnTo>
                    <a:pt x="434637" y="248217"/>
                  </a:lnTo>
                  <a:lnTo>
                    <a:pt x="438787" y="206691"/>
                  </a:lnTo>
                  <a:lnTo>
                    <a:pt x="431958" y="161372"/>
                  </a:lnTo>
                  <a:lnTo>
                    <a:pt x="402707" y="104303"/>
                  </a:lnTo>
                  <a:lnTo>
                    <a:pt x="376684" y="75142"/>
                  </a:lnTo>
                  <a:lnTo>
                    <a:pt x="346746" y="51684"/>
                  </a:lnTo>
                  <a:lnTo>
                    <a:pt x="326075" y="46444"/>
                  </a:lnTo>
                  <a:lnTo>
                    <a:pt x="315649" y="46684"/>
                  </a:lnTo>
                  <a:lnTo>
                    <a:pt x="297826" y="53190"/>
                  </a:lnTo>
                  <a:lnTo>
                    <a:pt x="289798" y="58200"/>
                  </a:lnTo>
                  <a:lnTo>
                    <a:pt x="285615" y="66219"/>
                  </a:lnTo>
                  <a:lnTo>
                    <a:pt x="284270" y="110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8570215" y="9153223"/>
              <a:ext cx="189496" cy="625778"/>
            </a:xfrm>
            <a:custGeom>
              <a:avLst/>
              <a:gdLst/>
              <a:ahLst/>
              <a:cxnLst/>
              <a:rect l="0" t="0" r="0" b="0"/>
              <a:pathLst>
                <a:path w="189496" h="625778">
                  <a:moveTo>
                    <a:pt x="21039" y="88824"/>
                  </a:moveTo>
                  <a:lnTo>
                    <a:pt x="32217" y="77645"/>
                  </a:lnTo>
                  <a:lnTo>
                    <a:pt x="35510" y="79032"/>
                  </a:lnTo>
                  <a:lnTo>
                    <a:pt x="39170" y="93051"/>
                  </a:lnTo>
                  <a:lnTo>
                    <a:pt x="40349" y="140179"/>
                  </a:lnTo>
                  <a:lnTo>
                    <a:pt x="30529" y="200787"/>
                  </a:lnTo>
                  <a:lnTo>
                    <a:pt x="23850" y="253020"/>
                  </a:lnTo>
                  <a:lnTo>
                    <a:pt x="18752" y="307490"/>
                  </a:lnTo>
                  <a:lnTo>
                    <a:pt x="12953" y="366133"/>
                  </a:lnTo>
                  <a:lnTo>
                    <a:pt x="10993" y="427870"/>
                  </a:lnTo>
                  <a:lnTo>
                    <a:pt x="10653" y="482130"/>
                  </a:lnTo>
                  <a:lnTo>
                    <a:pt x="10553" y="531483"/>
                  </a:lnTo>
                  <a:lnTo>
                    <a:pt x="3283" y="590080"/>
                  </a:lnTo>
                  <a:lnTo>
                    <a:pt x="960" y="623259"/>
                  </a:lnTo>
                  <a:lnTo>
                    <a:pt x="68" y="566106"/>
                  </a:lnTo>
                  <a:lnTo>
                    <a:pt x="0" y="509962"/>
                  </a:lnTo>
                  <a:lnTo>
                    <a:pt x="5575" y="453812"/>
                  </a:lnTo>
                  <a:lnTo>
                    <a:pt x="9536" y="396489"/>
                  </a:lnTo>
                  <a:lnTo>
                    <a:pt x="10319" y="333175"/>
                  </a:lnTo>
                  <a:lnTo>
                    <a:pt x="10472" y="275261"/>
                  </a:lnTo>
                  <a:lnTo>
                    <a:pt x="17738" y="217591"/>
                  </a:lnTo>
                  <a:lnTo>
                    <a:pt x="20061" y="167011"/>
                  </a:lnTo>
                  <a:lnTo>
                    <a:pt x="21919" y="111601"/>
                  </a:lnTo>
                  <a:lnTo>
                    <a:pt x="32434" y="56538"/>
                  </a:lnTo>
                  <a:lnTo>
                    <a:pt x="45473" y="18037"/>
                  </a:lnTo>
                  <a:lnTo>
                    <a:pt x="51367" y="6537"/>
                  </a:lnTo>
                  <a:lnTo>
                    <a:pt x="57635" y="1211"/>
                  </a:lnTo>
                  <a:lnTo>
                    <a:pt x="64154" y="0"/>
                  </a:lnTo>
                  <a:lnTo>
                    <a:pt x="70840" y="1531"/>
                  </a:lnTo>
                  <a:lnTo>
                    <a:pt x="76467" y="6063"/>
                  </a:lnTo>
                  <a:lnTo>
                    <a:pt x="89975" y="29207"/>
                  </a:lnTo>
                  <a:lnTo>
                    <a:pt x="105020" y="77827"/>
                  </a:lnTo>
                  <a:lnTo>
                    <a:pt x="119256" y="137215"/>
                  </a:lnTo>
                  <a:lnTo>
                    <a:pt x="133334" y="191145"/>
                  </a:lnTo>
                  <a:lnTo>
                    <a:pt x="144260" y="246859"/>
                  </a:lnTo>
                  <a:lnTo>
                    <a:pt x="152354" y="308513"/>
                  </a:lnTo>
                  <a:lnTo>
                    <a:pt x="164048" y="368612"/>
                  </a:lnTo>
                  <a:lnTo>
                    <a:pt x="170691" y="425544"/>
                  </a:lnTo>
                  <a:lnTo>
                    <a:pt x="185113" y="488664"/>
                  </a:lnTo>
                  <a:lnTo>
                    <a:pt x="188629" y="545314"/>
                  </a:lnTo>
                  <a:lnTo>
                    <a:pt x="189239" y="589068"/>
                  </a:lnTo>
                  <a:lnTo>
                    <a:pt x="189495" y="6257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8601783" y="9505259"/>
              <a:ext cx="221099" cy="84230"/>
            </a:xfrm>
            <a:custGeom>
              <a:avLst/>
              <a:gdLst/>
              <a:ahLst/>
              <a:cxnLst/>
              <a:rect l="0" t="0" r="0" b="0"/>
              <a:pathLst>
                <a:path w="221099" h="84230">
                  <a:moveTo>
                    <a:pt x="0" y="84229"/>
                  </a:moveTo>
                  <a:lnTo>
                    <a:pt x="37478" y="52989"/>
                  </a:lnTo>
                  <a:lnTo>
                    <a:pt x="62280" y="41099"/>
                  </a:lnTo>
                  <a:lnTo>
                    <a:pt x="116331" y="30345"/>
                  </a:lnTo>
                  <a:lnTo>
                    <a:pt x="154962" y="17570"/>
                  </a:lnTo>
                  <a:lnTo>
                    <a:pt x="177666" y="7809"/>
                  </a:lnTo>
                  <a:lnTo>
                    <a:pt x="22109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8854467" y="9421798"/>
              <a:ext cx="357969" cy="324461"/>
            </a:xfrm>
            <a:custGeom>
              <a:avLst/>
              <a:gdLst/>
              <a:ahLst/>
              <a:cxnLst/>
              <a:rect l="0" t="0" r="0" b="0"/>
              <a:pathLst>
                <a:path w="357969" h="324461">
                  <a:moveTo>
                    <a:pt x="0" y="20291"/>
                  </a:moveTo>
                  <a:lnTo>
                    <a:pt x="14654" y="73319"/>
                  </a:lnTo>
                  <a:lnTo>
                    <a:pt x="35433" y="123529"/>
                  </a:lnTo>
                  <a:lnTo>
                    <a:pt x="55734" y="186859"/>
                  </a:lnTo>
                  <a:lnTo>
                    <a:pt x="73644" y="249473"/>
                  </a:lnTo>
                  <a:lnTo>
                    <a:pt x="82137" y="299137"/>
                  </a:lnTo>
                  <a:lnTo>
                    <a:pt x="81664" y="304454"/>
                  </a:lnTo>
                  <a:lnTo>
                    <a:pt x="80178" y="304489"/>
                  </a:lnTo>
                  <a:lnTo>
                    <a:pt x="75409" y="294000"/>
                  </a:lnTo>
                  <a:lnTo>
                    <a:pt x="62815" y="246018"/>
                  </a:lnTo>
                  <a:lnTo>
                    <a:pt x="52537" y="194407"/>
                  </a:lnTo>
                  <a:lnTo>
                    <a:pt x="45202" y="134662"/>
                  </a:lnTo>
                  <a:lnTo>
                    <a:pt x="43029" y="78745"/>
                  </a:lnTo>
                  <a:lnTo>
                    <a:pt x="42295" y="17929"/>
                  </a:lnTo>
                  <a:lnTo>
                    <a:pt x="45744" y="9357"/>
                  </a:lnTo>
                  <a:lnTo>
                    <a:pt x="51553" y="4813"/>
                  </a:lnTo>
                  <a:lnTo>
                    <a:pt x="58935" y="2953"/>
                  </a:lnTo>
                  <a:lnTo>
                    <a:pt x="67366" y="6392"/>
                  </a:lnTo>
                  <a:lnTo>
                    <a:pt x="86092" y="22691"/>
                  </a:lnTo>
                  <a:lnTo>
                    <a:pt x="124370" y="77350"/>
                  </a:lnTo>
                  <a:lnTo>
                    <a:pt x="149724" y="135298"/>
                  </a:lnTo>
                  <a:lnTo>
                    <a:pt x="171419" y="188640"/>
                  </a:lnTo>
                  <a:lnTo>
                    <a:pt x="195535" y="243714"/>
                  </a:lnTo>
                  <a:lnTo>
                    <a:pt x="207253" y="303286"/>
                  </a:lnTo>
                  <a:lnTo>
                    <a:pt x="208359" y="317749"/>
                  </a:lnTo>
                  <a:lnTo>
                    <a:pt x="206756" y="323881"/>
                  </a:lnTo>
                  <a:lnTo>
                    <a:pt x="203348" y="324460"/>
                  </a:lnTo>
                  <a:lnTo>
                    <a:pt x="198736" y="321336"/>
                  </a:lnTo>
                  <a:lnTo>
                    <a:pt x="193612" y="302267"/>
                  </a:lnTo>
                  <a:lnTo>
                    <a:pt x="182817" y="238963"/>
                  </a:lnTo>
                  <a:lnTo>
                    <a:pt x="180120" y="186078"/>
                  </a:lnTo>
                  <a:lnTo>
                    <a:pt x="179320" y="131673"/>
                  </a:lnTo>
                  <a:lnTo>
                    <a:pt x="180254" y="73960"/>
                  </a:lnTo>
                  <a:lnTo>
                    <a:pt x="188589" y="28524"/>
                  </a:lnTo>
                  <a:lnTo>
                    <a:pt x="199241" y="7961"/>
                  </a:lnTo>
                  <a:lnTo>
                    <a:pt x="206526" y="2713"/>
                  </a:lnTo>
                  <a:lnTo>
                    <a:pt x="214893" y="383"/>
                  </a:lnTo>
                  <a:lnTo>
                    <a:pt x="223980" y="0"/>
                  </a:lnTo>
                  <a:lnTo>
                    <a:pt x="240317" y="5813"/>
                  </a:lnTo>
                  <a:lnTo>
                    <a:pt x="247949" y="10639"/>
                  </a:lnTo>
                  <a:lnTo>
                    <a:pt x="291180" y="72471"/>
                  </a:lnTo>
                  <a:lnTo>
                    <a:pt x="318036" y="131754"/>
                  </a:lnTo>
                  <a:lnTo>
                    <a:pt x="338773" y="191396"/>
                  </a:lnTo>
                  <a:lnTo>
                    <a:pt x="346898" y="245898"/>
                  </a:lnTo>
                  <a:lnTo>
                    <a:pt x="357968" y="2835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9233492" y="9368389"/>
              <a:ext cx="309959" cy="370806"/>
            </a:xfrm>
            <a:custGeom>
              <a:avLst/>
              <a:gdLst/>
              <a:ahLst/>
              <a:cxnLst/>
              <a:rect l="0" t="0" r="0" b="0"/>
              <a:pathLst>
                <a:path w="309959" h="370806">
                  <a:moveTo>
                    <a:pt x="0" y="263212"/>
                  </a:moveTo>
                  <a:lnTo>
                    <a:pt x="17981" y="247571"/>
                  </a:lnTo>
                  <a:lnTo>
                    <a:pt x="74354" y="217539"/>
                  </a:lnTo>
                  <a:lnTo>
                    <a:pt x="135759" y="184921"/>
                  </a:lnTo>
                  <a:lnTo>
                    <a:pt x="152365" y="171485"/>
                  </a:lnTo>
                  <a:lnTo>
                    <a:pt x="169278" y="145176"/>
                  </a:lnTo>
                  <a:lnTo>
                    <a:pt x="170174" y="134219"/>
                  </a:lnTo>
                  <a:lnTo>
                    <a:pt x="164930" y="109566"/>
                  </a:lnTo>
                  <a:lnTo>
                    <a:pt x="148824" y="80558"/>
                  </a:lnTo>
                  <a:lnTo>
                    <a:pt x="132825" y="67778"/>
                  </a:lnTo>
                  <a:lnTo>
                    <a:pt x="123645" y="62733"/>
                  </a:lnTo>
                  <a:lnTo>
                    <a:pt x="114016" y="61709"/>
                  </a:lnTo>
                  <a:lnTo>
                    <a:pt x="93958" y="66811"/>
                  </a:lnTo>
                  <a:lnTo>
                    <a:pt x="68524" y="82836"/>
                  </a:lnTo>
                  <a:lnTo>
                    <a:pt x="46170" y="113581"/>
                  </a:lnTo>
                  <a:lnTo>
                    <a:pt x="22054" y="176495"/>
                  </a:lnTo>
                  <a:lnTo>
                    <a:pt x="16821" y="200105"/>
                  </a:lnTo>
                  <a:lnTo>
                    <a:pt x="22994" y="256509"/>
                  </a:lnTo>
                  <a:lnTo>
                    <a:pt x="35279" y="300221"/>
                  </a:lnTo>
                  <a:lnTo>
                    <a:pt x="60391" y="346432"/>
                  </a:lnTo>
                  <a:lnTo>
                    <a:pt x="77144" y="361810"/>
                  </a:lnTo>
                  <a:lnTo>
                    <a:pt x="86524" y="367549"/>
                  </a:lnTo>
                  <a:lnTo>
                    <a:pt x="106306" y="370805"/>
                  </a:lnTo>
                  <a:lnTo>
                    <a:pt x="116494" y="370036"/>
                  </a:lnTo>
                  <a:lnTo>
                    <a:pt x="125626" y="364844"/>
                  </a:lnTo>
                  <a:lnTo>
                    <a:pt x="142012" y="346596"/>
                  </a:lnTo>
                  <a:lnTo>
                    <a:pt x="167285" y="283234"/>
                  </a:lnTo>
                  <a:lnTo>
                    <a:pt x="185850" y="221178"/>
                  </a:lnTo>
                  <a:lnTo>
                    <a:pt x="200012" y="167778"/>
                  </a:lnTo>
                  <a:lnTo>
                    <a:pt x="203531" y="153966"/>
                  </a:lnTo>
                  <a:lnTo>
                    <a:pt x="210557" y="145928"/>
                  </a:lnTo>
                  <a:lnTo>
                    <a:pt x="219920" y="141738"/>
                  </a:lnTo>
                  <a:lnTo>
                    <a:pt x="230842" y="140116"/>
                  </a:lnTo>
                  <a:lnTo>
                    <a:pt x="240462" y="142544"/>
                  </a:lnTo>
                  <a:lnTo>
                    <a:pt x="257391" y="154599"/>
                  </a:lnTo>
                  <a:lnTo>
                    <a:pt x="269595" y="174776"/>
                  </a:lnTo>
                  <a:lnTo>
                    <a:pt x="286960" y="225856"/>
                  </a:lnTo>
                  <a:lnTo>
                    <a:pt x="301655" y="279837"/>
                  </a:lnTo>
                  <a:lnTo>
                    <a:pt x="309958" y="314542"/>
                  </a:lnTo>
                  <a:lnTo>
                    <a:pt x="308165" y="336329"/>
                  </a:lnTo>
                  <a:lnTo>
                    <a:pt x="306050" y="340032"/>
                  </a:lnTo>
                  <a:lnTo>
                    <a:pt x="303469" y="338992"/>
                  </a:lnTo>
                  <a:lnTo>
                    <a:pt x="297482" y="327308"/>
                  </a:lnTo>
                  <a:lnTo>
                    <a:pt x="275062" y="268504"/>
                  </a:lnTo>
                  <a:lnTo>
                    <a:pt x="261135" y="216428"/>
                  </a:lnTo>
                  <a:lnTo>
                    <a:pt x="249599" y="162132"/>
                  </a:lnTo>
                  <a:lnTo>
                    <a:pt x="244361" y="109001"/>
                  </a:lnTo>
                  <a:lnTo>
                    <a:pt x="248399" y="61802"/>
                  </a:lnTo>
                  <a:lnTo>
                    <a:pt x="260139" y="35656"/>
                  </a:lnTo>
                  <a:lnTo>
                    <a:pt x="2842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9665595" y="9494731"/>
              <a:ext cx="20624" cy="252684"/>
            </a:xfrm>
            <a:custGeom>
              <a:avLst/>
              <a:gdLst/>
              <a:ahLst/>
              <a:cxnLst/>
              <a:rect l="0" t="0" r="0" b="0"/>
              <a:pathLst>
                <a:path w="20624" h="252684">
                  <a:moveTo>
                    <a:pt x="10094" y="0"/>
                  </a:moveTo>
                  <a:lnTo>
                    <a:pt x="6975" y="60384"/>
                  </a:lnTo>
                  <a:lnTo>
                    <a:pt x="1761" y="111868"/>
                  </a:lnTo>
                  <a:lnTo>
                    <a:pt x="0" y="171186"/>
                  </a:lnTo>
                  <a:lnTo>
                    <a:pt x="11076" y="230600"/>
                  </a:lnTo>
                  <a:lnTo>
                    <a:pt x="17795" y="250429"/>
                  </a:lnTo>
                  <a:lnTo>
                    <a:pt x="20623" y="2526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9696747" y="9326275"/>
              <a:ext cx="1" cy="126343"/>
            </a:xfrm>
            <a:custGeom>
              <a:avLst/>
              <a:gdLst/>
              <a:ahLst/>
              <a:cxnLst/>
              <a:rect l="0" t="0" r="0" b="0"/>
              <a:pathLst>
                <a:path w="1" h="126343">
                  <a:moveTo>
                    <a:pt x="0" y="126342"/>
                  </a:moveTo>
                  <a:lnTo>
                    <a:pt x="0" y="75908"/>
                  </a:lnTo>
                  <a:lnTo>
                    <a:pt x="0" y="1707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9698075" y="9449355"/>
              <a:ext cx="146072" cy="340175"/>
            </a:xfrm>
            <a:custGeom>
              <a:avLst/>
              <a:gdLst/>
              <a:ahLst/>
              <a:cxnLst/>
              <a:rect l="0" t="0" r="0" b="0"/>
              <a:pathLst>
                <a:path w="146072" h="340175">
                  <a:moveTo>
                    <a:pt x="146071" y="34847"/>
                  </a:moveTo>
                  <a:lnTo>
                    <a:pt x="134892" y="18080"/>
                  </a:lnTo>
                  <a:lnTo>
                    <a:pt x="116926" y="6728"/>
                  </a:lnTo>
                  <a:lnTo>
                    <a:pt x="105583" y="2063"/>
                  </a:lnTo>
                  <a:lnTo>
                    <a:pt x="80503" y="0"/>
                  </a:lnTo>
                  <a:lnTo>
                    <a:pt x="67264" y="1088"/>
                  </a:lnTo>
                  <a:lnTo>
                    <a:pt x="46315" y="11654"/>
                  </a:lnTo>
                  <a:lnTo>
                    <a:pt x="13802" y="47034"/>
                  </a:lnTo>
                  <a:lnTo>
                    <a:pt x="5396" y="70290"/>
                  </a:lnTo>
                  <a:lnTo>
                    <a:pt x="0" y="128936"/>
                  </a:lnTo>
                  <a:lnTo>
                    <a:pt x="10244" y="179579"/>
                  </a:lnTo>
                  <a:lnTo>
                    <a:pt x="34666" y="240688"/>
                  </a:lnTo>
                  <a:lnTo>
                    <a:pt x="56260" y="281320"/>
                  </a:lnTo>
                  <a:lnTo>
                    <a:pt x="85535" y="309218"/>
                  </a:lnTo>
                  <a:lnTo>
                    <a:pt x="135542" y="340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9809339" y="9502346"/>
              <a:ext cx="171678" cy="381940"/>
            </a:xfrm>
            <a:custGeom>
              <a:avLst/>
              <a:gdLst/>
              <a:ahLst/>
              <a:cxnLst/>
              <a:rect l="0" t="0" r="0" b="0"/>
              <a:pathLst>
                <a:path w="171678" h="381940">
                  <a:moveTo>
                    <a:pt x="150620" y="108198"/>
                  </a:moveTo>
                  <a:lnTo>
                    <a:pt x="150620" y="49581"/>
                  </a:lnTo>
                  <a:lnTo>
                    <a:pt x="144381" y="29113"/>
                  </a:lnTo>
                  <a:lnTo>
                    <a:pt x="139441" y="20380"/>
                  </a:lnTo>
                  <a:lnTo>
                    <a:pt x="121475" y="7557"/>
                  </a:lnTo>
                  <a:lnTo>
                    <a:pt x="110133" y="2499"/>
                  </a:lnTo>
                  <a:lnTo>
                    <a:pt x="85052" y="0"/>
                  </a:lnTo>
                  <a:lnTo>
                    <a:pt x="60648" y="3958"/>
                  </a:lnTo>
                  <a:lnTo>
                    <a:pt x="42002" y="13517"/>
                  </a:lnTo>
                  <a:lnTo>
                    <a:pt x="18351" y="37641"/>
                  </a:lnTo>
                  <a:lnTo>
                    <a:pt x="2115" y="72604"/>
                  </a:lnTo>
                  <a:lnTo>
                    <a:pt x="0" y="95888"/>
                  </a:lnTo>
                  <a:lnTo>
                    <a:pt x="8174" y="139431"/>
                  </a:lnTo>
                  <a:lnTo>
                    <a:pt x="23276" y="171265"/>
                  </a:lnTo>
                  <a:lnTo>
                    <a:pt x="39040" y="186141"/>
                  </a:lnTo>
                  <a:lnTo>
                    <a:pt x="48158" y="191745"/>
                  </a:lnTo>
                  <a:lnTo>
                    <a:pt x="67646" y="194854"/>
                  </a:lnTo>
                  <a:lnTo>
                    <a:pt x="77757" y="194045"/>
                  </a:lnTo>
                  <a:lnTo>
                    <a:pt x="95229" y="186907"/>
                  </a:lnTo>
                  <a:lnTo>
                    <a:pt x="131099" y="163259"/>
                  </a:lnTo>
                  <a:lnTo>
                    <a:pt x="138776" y="162453"/>
                  </a:lnTo>
                  <a:lnTo>
                    <a:pt x="145064" y="165426"/>
                  </a:lnTo>
                  <a:lnTo>
                    <a:pt x="150425" y="170916"/>
                  </a:lnTo>
                  <a:lnTo>
                    <a:pt x="156382" y="189496"/>
                  </a:lnTo>
                  <a:lnTo>
                    <a:pt x="160208" y="239551"/>
                  </a:lnTo>
                  <a:lnTo>
                    <a:pt x="160869" y="286197"/>
                  </a:lnTo>
                  <a:lnTo>
                    <a:pt x="166655" y="342652"/>
                  </a:lnTo>
                  <a:lnTo>
                    <a:pt x="171677" y="3819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6" name="Group 405"/>
          <p:cNvGrpSpPr/>
          <p:nvPr/>
        </p:nvGrpSpPr>
        <p:grpSpPr>
          <a:xfrm>
            <a:off x="3487211" y="242155"/>
            <a:ext cx="1533332" cy="600126"/>
            <a:chOff x="3487211" y="242155"/>
            <a:chExt cx="1533332" cy="600126"/>
          </a:xfrm>
        </p:grpSpPr>
        <p:sp>
          <p:nvSpPr>
            <p:cNvPr id="398" name="Freeform 397"/>
            <p:cNvSpPr/>
            <p:nvPr/>
          </p:nvSpPr>
          <p:spPr>
            <a:xfrm>
              <a:off x="3487211" y="242155"/>
              <a:ext cx="176707" cy="600126"/>
            </a:xfrm>
            <a:custGeom>
              <a:avLst/>
              <a:gdLst/>
              <a:ahLst/>
              <a:cxnLst/>
              <a:rect l="0" t="0" r="0" b="0"/>
              <a:pathLst>
                <a:path w="176707" h="600126">
                  <a:moveTo>
                    <a:pt x="176706" y="0"/>
                  </a:moveTo>
                  <a:lnTo>
                    <a:pt x="132744" y="20244"/>
                  </a:lnTo>
                  <a:lnTo>
                    <a:pt x="100518" y="54562"/>
                  </a:lnTo>
                  <a:lnTo>
                    <a:pt x="64537" y="111127"/>
                  </a:lnTo>
                  <a:lnTo>
                    <a:pt x="37523" y="173813"/>
                  </a:lnTo>
                  <a:lnTo>
                    <a:pt x="19708" y="236282"/>
                  </a:lnTo>
                  <a:lnTo>
                    <a:pt x="11646" y="281360"/>
                  </a:lnTo>
                  <a:lnTo>
                    <a:pt x="3332" y="342707"/>
                  </a:lnTo>
                  <a:lnTo>
                    <a:pt x="0" y="403091"/>
                  </a:lnTo>
                  <a:lnTo>
                    <a:pt x="6274" y="454360"/>
                  </a:lnTo>
                  <a:lnTo>
                    <a:pt x="13449" y="509201"/>
                  </a:lnTo>
                  <a:lnTo>
                    <a:pt x="40983" y="567657"/>
                  </a:lnTo>
                  <a:lnTo>
                    <a:pt x="60893" y="6001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3743688" y="504445"/>
              <a:ext cx="183443" cy="298771"/>
            </a:xfrm>
            <a:custGeom>
              <a:avLst/>
              <a:gdLst/>
              <a:ahLst/>
              <a:cxnLst/>
              <a:rect l="0" t="0" r="0" b="0"/>
              <a:pathLst>
                <a:path w="183443" h="298771">
                  <a:moveTo>
                    <a:pt x="141328" y="11451"/>
                  </a:moveTo>
                  <a:lnTo>
                    <a:pt x="158095" y="17041"/>
                  </a:lnTo>
                  <a:lnTo>
                    <a:pt x="163034" y="23366"/>
                  </a:lnTo>
                  <a:lnTo>
                    <a:pt x="168523" y="42873"/>
                  </a:lnTo>
                  <a:lnTo>
                    <a:pt x="168817" y="46437"/>
                  </a:lnTo>
                  <a:lnTo>
                    <a:pt x="167842" y="45304"/>
                  </a:lnTo>
                  <a:lnTo>
                    <a:pt x="162470" y="35855"/>
                  </a:lnTo>
                  <a:lnTo>
                    <a:pt x="133396" y="3949"/>
                  </a:lnTo>
                  <a:lnTo>
                    <a:pt x="124341" y="601"/>
                  </a:lnTo>
                  <a:lnTo>
                    <a:pt x="101803" y="0"/>
                  </a:lnTo>
                  <a:lnTo>
                    <a:pt x="91581" y="3817"/>
                  </a:lnTo>
                  <a:lnTo>
                    <a:pt x="45335" y="44804"/>
                  </a:lnTo>
                  <a:lnTo>
                    <a:pt x="25798" y="86324"/>
                  </a:lnTo>
                  <a:lnTo>
                    <a:pt x="8716" y="145521"/>
                  </a:lnTo>
                  <a:lnTo>
                    <a:pt x="0" y="192855"/>
                  </a:lnTo>
                  <a:lnTo>
                    <a:pt x="6350" y="241477"/>
                  </a:lnTo>
                  <a:lnTo>
                    <a:pt x="13487" y="262254"/>
                  </a:lnTo>
                  <a:lnTo>
                    <a:pt x="24458" y="279287"/>
                  </a:lnTo>
                  <a:lnTo>
                    <a:pt x="40253" y="291536"/>
                  </a:lnTo>
                  <a:lnTo>
                    <a:pt x="49378" y="296441"/>
                  </a:lnTo>
                  <a:lnTo>
                    <a:pt x="75115" y="298770"/>
                  </a:lnTo>
                  <a:lnTo>
                    <a:pt x="103711" y="294736"/>
                  </a:lnTo>
                  <a:lnTo>
                    <a:pt x="161590" y="266591"/>
                  </a:lnTo>
                  <a:lnTo>
                    <a:pt x="183442" y="25360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4044004" y="357969"/>
              <a:ext cx="30526" cy="400084"/>
            </a:xfrm>
            <a:custGeom>
              <a:avLst/>
              <a:gdLst/>
              <a:ahLst/>
              <a:cxnLst/>
              <a:rect l="0" t="0" r="0" b="0"/>
              <a:pathLst>
                <a:path w="30526" h="400084">
                  <a:moveTo>
                    <a:pt x="19996" y="0"/>
                  </a:moveTo>
                  <a:lnTo>
                    <a:pt x="14407" y="58617"/>
                  </a:lnTo>
                  <a:lnTo>
                    <a:pt x="9273" y="120026"/>
                  </a:lnTo>
                  <a:lnTo>
                    <a:pt x="2521" y="166455"/>
                  </a:lnTo>
                  <a:lnTo>
                    <a:pt x="0" y="222455"/>
                  </a:lnTo>
                  <a:lnTo>
                    <a:pt x="424" y="275443"/>
                  </a:lnTo>
                  <a:lnTo>
                    <a:pt x="10454" y="335862"/>
                  </a:lnTo>
                  <a:lnTo>
                    <a:pt x="20289" y="372475"/>
                  </a:lnTo>
                  <a:lnTo>
                    <a:pt x="30525" y="4000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4161515" y="546380"/>
              <a:ext cx="186755" cy="232730"/>
            </a:xfrm>
            <a:custGeom>
              <a:avLst/>
              <a:gdLst/>
              <a:ahLst/>
              <a:cxnLst/>
              <a:rect l="0" t="0" r="0" b="0"/>
              <a:pathLst>
                <a:path w="186755" h="232730">
                  <a:moveTo>
                    <a:pt x="165698" y="64273"/>
                  </a:moveTo>
                  <a:lnTo>
                    <a:pt x="171287" y="47505"/>
                  </a:lnTo>
                  <a:lnTo>
                    <a:pt x="167792" y="29914"/>
                  </a:lnTo>
                  <a:lnTo>
                    <a:pt x="163584" y="20310"/>
                  </a:lnTo>
                  <a:lnTo>
                    <a:pt x="149551" y="6519"/>
                  </a:lnTo>
                  <a:lnTo>
                    <a:pt x="140895" y="1204"/>
                  </a:lnTo>
                  <a:lnTo>
                    <a:pt x="130445" y="0"/>
                  </a:lnTo>
                  <a:lnTo>
                    <a:pt x="106356" y="4902"/>
                  </a:lnTo>
                  <a:lnTo>
                    <a:pt x="62339" y="27112"/>
                  </a:lnTo>
                  <a:lnTo>
                    <a:pt x="45281" y="40348"/>
                  </a:lnTo>
                  <a:lnTo>
                    <a:pt x="16436" y="83550"/>
                  </a:lnTo>
                  <a:lnTo>
                    <a:pt x="3449" y="117558"/>
                  </a:lnTo>
                  <a:lnTo>
                    <a:pt x="0" y="143327"/>
                  </a:lnTo>
                  <a:lnTo>
                    <a:pt x="4707" y="167258"/>
                  </a:lnTo>
                  <a:lnTo>
                    <a:pt x="9237" y="178553"/>
                  </a:lnTo>
                  <a:lnTo>
                    <a:pt x="23630" y="194223"/>
                  </a:lnTo>
                  <a:lnTo>
                    <a:pt x="32381" y="200039"/>
                  </a:lnTo>
                  <a:lnTo>
                    <a:pt x="54583" y="203382"/>
                  </a:lnTo>
                  <a:lnTo>
                    <a:pt x="77709" y="199799"/>
                  </a:lnTo>
                  <a:lnTo>
                    <a:pt x="95786" y="190407"/>
                  </a:lnTo>
                  <a:lnTo>
                    <a:pt x="119116" y="166377"/>
                  </a:lnTo>
                  <a:lnTo>
                    <a:pt x="139555" y="118410"/>
                  </a:lnTo>
                  <a:lnTo>
                    <a:pt x="158471" y="55559"/>
                  </a:lnTo>
                  <a:lnTo>
                    <a:pt x="160880" y="52614"/>
                  </a:lnTo>
                  <a:lnTo>
                    <a:pt x="162486" y="55331"/>
                  </a:lnTo>
                  <a:lnTo>
                    <a:pt x="165275" y="107029"/>
                  </a:lnTo>
                  <a:lnTo>
                    <a:pt x="168734" y="164832"/>
                  </a:lnTo>
                  <a:lnTo>
                    <a:pt x="183902" y="222955"/>
                  </a:lnTo>
                  <a:lnTo>
                    <a:pt x="186754" y="2327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4447489" y="579067"/>
              <a:ext cx="6067" cy="168457"/>
            </a:xfrm>
            <a:custGeom>
              <a:avLst/>
              <a:gdLst/>
              <a:ahLst/>
              <a:cxnLst/>
              <a:rect l="0" t="0" r="0" b="0"/>
              <a:pathLst>
                <a:path w="6067" h="168457">
                  <a:moveTo>
                    <a:pt x="6066" y="0"/>
                  </a:moveTo>
                  <a:lnTo>
                    <a:pt x="6066" y="58617"/>
                  </a:lnTo>
                  <a:lnTo>
                    <a:pt x="0" y="111621"/>
                  </a:lnTo>
                  <a:lnTo>
                    <a:pt x="6066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4474612" y="431668"/>
              <a:ext cx="10529" cy="31587"/>
            </a:xfrm>
            <a:custGeom>
              <a:avLst/>
              <a:gdLst/>
              <a:ahLst/>
              <a:cxnLst/>
              <a:rect l="0" t="0" r="0" b="0"/>
              <a:pathLst>
                <a:path w="10529" h="31587">
                  <a:moveTo>
                    <a:pt x="0" y="31586"/>
                  </a:move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4558840" y="540543"/>
              <a:ext cx="281218" cy="164867"/>
            </a:xfrm>
            <a:custGeom>
              <a:avLst/>
              <a:gdLst/>
              <a:ahLst/>
              <a:cxnLst/>
              <a:rect l="0" t="0" r="0" b="0"/>
              <a:pathLst>
                <a:path w="281218" h="164867">
                  <a:moveTo>
                    <a:pt x="0" y="6939"/>
                  </a:moveTo>
                  <a:lnTo>
                    <a:pt x="14654" y="59967"/>
                  </a:lnTo>
                  <a:lnTo>
                    <a:pt x="27027" y="110177"/>
                  </a:lnTo>
                  <a:lnTo>
                    <a:pt x="31404" y="143073"/>
                  </a:lnTo>
                  <a:lnTo>
                    <a:pt x="33804" y="143318"/>
                  </a:lnTo>
                  <a:lnTo>
                    <a:pt x="36574" y="139973"/>
                  </a:lnTo>
                  <a:lnTo>
                    <a:pt x="44504" y="83137"/>
                  </a:lnTo>
                  <a:lnTo>
                    <a:pt x="61145" y="22259"/>
                  </a:lnTo>
                  <a:lnTo>
                    <a:pt x="72409" y="3609"/>
                  </a:lnTo>
                  <a:lnTo>
                    <a:pt x="79858" y="40"/>
                  </a:lnTo>
                  <a:lnTo>
                    <a:pt x="88334" y="0"/>
                  </a:lnTo>
                  <a:lnTo>
                    <a:pt x="97494" y="2313"/>
                  </a:lnTo>
                  <a:lnTo>
                    <a:pt x="113910" y="17361"/>
                  </a:lnTo>
                  <a:lnTo>
                    <a:pt x="137924" y="59560"/>
                  </a:lnTo>
                  <a:lnTo>
                    <a:pt x="145527" y="117332"/>
                  </a:lnTo>
                  <a:lnTo>
                    <a:pt x="146567" y="146470"/>
                  </a:lnTo>
                  <a:lnTo>
                    <a:pt x="148014" y="150262"/>
                  </a:lnTo>
                  <a:lnTo>
                    <a:pt x="150149" y="146941"/>
                  </a:lnTo>
                  <a:lnTo>
                    <a:pt x="173714" y="86250"/>
                  </a:lnTo>
                  <a:lnTo>
                    <a:pt x="207290" y="28735"/>
                  </a:lnTo>
                  <a:lnTo>
                    <a:pt x="224320" y="13506"/>
                  </a:lnTo>
                  <a:lnTo>
                    <a:pt x="233774" y="7808"/>
                  </a:lnTo>
                  <a:lnTo>
                    <a:pt x="242417" y="6348"/>
                  </a:lnTo>
                  <a:lnTo>
                    <a:pt x="250518" y="7715"/>
                  </a:lnTo>
                  <a:lnTo>
                    <a:pt x="258259" y="10966"/>
                  </a:lnTo>
                  <a:lnTo>
                    <a:pt x="269980" y="27056"/>
                  </a:lnTo>
                  <a:lnTo>
                    <a:pt x="277918" y="50975"/>
                  </a:lnTo>
                  <a:lnTo>
                    <a:pt x="281217" y="94986"/>
                  </a:lnTo>
                  <a:lnTo>
                    <a:pt x="275564" y="139364"/>
                  </a:lnTo>
                  <a:lnTo>
                    <a:pt x="273741" y="1648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4832581" y="315855"/>
              <a:ext cx="187962" cy="452726"/>
            </a:xfrm>
            <a:custGeom>
              <a:avLst/>
              <a:gdLst/>
              <a:ahLst/>
              <a:cxnLst/>
              <a:rect l="0" t="0" r="0" b="0"/>
              <a:pathLst>
                <a:path w="187962" h="452726">
                  <a:moveTo>
                    <a:pt x="0" y="0"/>
                  </a:moveTo>
                  <a:lnTo>
                    <a:pt x="42691" y="14572"/>
                  </a:lnTo>
                  <a:lnTo>
                    <a:pt x="89931" y="44992"/>
                  </a:lnTo>
                  <a:lnTo>
                    <a:pt x="134747" y="100438"/>
                  </a:lnTo>
                  <a:lnTo>
                    <a:pt x="164223" y="154544"/>
                  </a:lnTo>
                  <a:lnTo>
                    <a:pt x="181658" y="204962"/>
                  </a:lnTo>
                  <a:lnTo>
                    <a:pt x="187961" y="259982"/>
                  </a:lnTo>
                  <a:lnTo>
                    <a:pt x="186713" y="301899"/>
                  </a:lnTo>
                  <a:lnTo>
                    <a:pt x="166516" y="357985"/>
                  </a:lnTo>
                  <a:lnTo>
                    <a:pt x="134275" y="418586"/>
                  </a:lnTo>
                  <a:lnTo>
                    <a:pt x="115813" y="4527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9" name="Group 408"/>
          <p:cNvGrpSpPr/>
          <p:nvPr/>
        </p:nvGrpSpPr>
        <p:grpSpPr>
          <a:xfrm>
            <a:off x="5432705" y="2063586"/>
            <a:ext cx="1822211" cy="579068"/>
            <a:chOff x="5432705" y="2063586"/>
            <a:chExt cx="1822211" cy="579068"/>
          </a:xfrm>
        </p:grpSpPr>
        <p:sp>
          <p:nvSpPr>
            <p:cNvPr id="407" name="Freeform 406"/>
            <p:cNvSpPr/>
            <p:nvPr/>
          </p:nvSpPr>
          <p:spPr>
            <a:xfrm>
              <a:off x="5432705" y="2074236"/>
              <a:ext cx="1589804" cy="568418"/>
            </a:xfrm>
            <a:custGeom>
              <a:avLst/>
              <a:gdLst/>
              <a:ahLst/>
              <a:cxnLst/>
              <a:rect l="0" t="0" r="0" b="0"/>
              <a:pathLst>
                <a:path w="1589804" h="568418">
                  <a:moveTo>
                    <a:pt x="0" y="568417"/>
                  </a:moveTo>
                  <a:lnTo>
                    <a:pt x="35917" y="514542"/>
                  </a:lnTo>
                  <a:lnTo>
                    <a:pt x="84276" y="453456"/>
                  </a:lnTo>
                  <a:lnTo>
                    <a:pt x="137799" y="402231"/>
                  </a:lnTo>
                  <a:lnTo>
                    <a:pt x="197003" y="349713"/>
                  </a:lnTo>
                  <a:lnTo>
                    <a:pt x="252717" y="304133"/>
                  </a:lnTo>
                  <a:lnTo>
                    <a:pt x="307889" y="265998"/>
                  </a:lnTo>
                  <a:lnTo>
                    <a:pt x="365542" y="228378"/>
                  </a:lnTo>
                  <a:lnTo>
                    <a:pt x="416267" y="196876"/>
                  </a:lnTo>
                  <a:lnTo>
                    <a:pt x="470740" y="168383"/>
                  </a:lnTo>
                  <a:lnTo>
                    <a:pt x="527621" y="135015"/>
                  </a:lnTo>
                  <a:lnTo>
                    <a:pt x="589701" y="106749"/>
                  </a:lnTo>
                  <a:lnTo>
                    <a:pt x="652776" y="81044"/>
                  </a:lnTo>
                  <a:lnTo>
                    <a:pt x="715939" y="59579"/>
                  </a:lnTo>
                  <a:lnTo>
                    <a:pt x="779109" y="38486"/>
                  </a:lnTo>
                  <a:lnTo>
                    <a:pt x="827462" y="27955"/>
                  </a:lnTo>
                  <a:lnTo>
                    <a:pt x="884976" y="13916"/>
                  </a:lnTo>
                  <a:lnTo>
                    <a:pt x="940328" y="4557"/>
                  </a:lnTo>
                  <a:lnTo>
                    <a:pt x="1001183" y="1264"/>
                  </a:lnTo>
                  <a:lnTo>
                    <a:pt x="1061327" y="289"/>
                  </a:lnTo>
                  <a:lnTo>
                    <a:pt x="1112163" y="0"/>
                  </a:lnTo>
                  <a:lnTo>
                    <a:pt x="1170639" y="1084"/>
                  </a:lnTo>
                  <a:lnTo>
                    <a:pt x="1231249" y="8294"/>
                  </a:lnTo>
                  <a:lnTo>
                    <a:pt x="1284433" y="17840"/>
                  </a:lnTo>
                  <a:lnTo>
                    <a:pt x="1341270" y="31545"/>
                  </a:lnTo>
                  <a:lnTo>
                    <a:pt x="1390992" y="45136"/>
                  </a:lnTo>
                  <a:lnTo>
                    <a:pt x="1439648" y="60861"/>
                  </a:lnTo>
                  <a:lnTo>
                    <a:pt x="1492423" y="82244"/>
                  </a:lnTo>
                  <a:lnTo>
                    <a:pt x="1547343" y="104456"/>
                  </a:lnTo>
                  <a:lnTo>
                    <a:pt x="1566253" y="109528"/>
                  </a:lnTo>
                  <a:lnTo>
                    <a:pt x="1589803" y="1051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6948808" y="2063586"/>
              <a:ext cx="306108" cy="263188"/>
            </a:xfrm>
            <a:custGeom>
              <a:avLst/>
              <a:gdLst/>
              <a:ahLst/>
              <a:cxnLst/>
              <a:rect l="0" t="0" r="0" b="0"/>
              <a:pathLst>
                <a:path w="306108" h="263188">
                  <a:moveTo>
                    <a:pt x="136871" y="0"/>
                  </a:moveTo>
                  <a:lnTo>
                    <a:pt x="157115" y="43962"/>
                  </a:lnTo>
                  <a:lnTo>
                    <a:pt x="210676" y="105083"/>
                  </a:lnTo>
                  <a:lnTo>
                    <a:pt x="266727" y="162598"/>
                  </a:lnTo>
                  <a:lnTo>
                    <a:pt x="301818" y="205595"/>
                  </a:lnTo>
                  <a:lnTo>
                    <a:pt x="305328" y="214272"/>
                  </a:lnTo>
                  <a:lnTo>
                    <a:pt x="306107" y="233272"/>
                  </a:lnTo>
                  <a:lnTo>
                    <a:pt x="302338" y="240912"/>
                  </a:lnTo>
                  <a:lnTo>
                    <a:pt x="288791" y="252521"/>
                  </a:lnTo>
                  <a:lnTo>
                    <a:pt x="250255" y="260044"/>
                  </a:lnTo>
                  <a:lnTo>
                    <a:pt x="193237" y="262586"/>
                  </a:lnTo>
                  <a:lnTo>
                    <a:pt x="136914" y="263088"/>
                  </a:lnTo>
                  <a:lnTo>
                    <a:pt x="80727" y="263187"/>
                  </a:lnTo>
                  <a:lnTo>
                    <a:pt x="25102" y="254876"/>
                  </a:lnTo>
                  <a:lnTo>
                    <a:pt x="0" y="2526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0" name="Freeform 409"/>
          <p:cNvSpPr/>
          <p:nvPr/>
        </p:nvSpPr>
        <p:spPr>
          <a:xfrm>
            <a:off x="2853223" y="2874280"/>
            <a:ext cx="3305949" cy="52644"/>
          </a:xfrm>
          <a:custGeom>
            <a:avLst/>
            <a:gdLst/>
            <a:ahLst/>
            <a:cxnLst/>
            <a:rect l="0" t="0" r="0" b="0"/>
            <a:pathLst>
              <a:path w="3305949" h="52644">
                <a:moveTo>
                  <a:pt x="0" y="52642"/>
                </a:moveTo>
                <a:lnTo>
                  <a:pt x="62280" y="35854"/>
                </a:lnTo>
                <a:lnTo>
                  <a:pt x="116331" y="32428"/>
                </a:lnTo>
                <a:lnTo>
                  <a:pt x="172068" y="31752"/>
                </a:lnTo>
                <a:lnTo>
                  <a:pt x="228138" y="31618"/>
                </a:lnTo>
                <a:lnTo>
                  <a:pt x="287393" y="31592"/>
                </a:lnTo>
                <a:lnTo>
                  <a:pt x="343898" y="37176"/>
                </a:lnTo>
                <a:lnTo>
                  <a:pt x="406835" y="41139"/>
                </a:lnTo>
                <a:lnTo>
                  <a:pt x="464085" y="41825"/>
                </a:lnTo>
                <a:lnTo>
                  <a:pt x="519782" y="42028"/>
                </a:lnTo>
                <a:lnTo>
                  <a:pt x="581388" y="42088"/>
                </a:lnTo>
                <a:lnTo>
                  <a:pt x="627282" y="42103"/>
                </a:lnTo>
                <a:lnTo>
                  <a:pt x="676801" y="47700"/>
                </a:lnTo>
                <a:lnTo>
                  <a:pt x="730468" y="51178"/>
                </a:lnTo>
                <a:lnTo>
                  <a:pt x="790823" y="52209"/>
                </a:lnTo>
                <a:lnTo>
                  <a:pt x="853160" y="52514"/>
                </a:lnTo>
                <a:lnTo>
                  <a:pt x="916083" y="52604"/>
                </a:lnTo>
                <a:lnTo>
                  <a:pt x="979181" y="52631"/>
                </a:lnTo>
                <a:lnTo>
                  <a:pt x="1042330" y="52639"/>
                </a:lnTo>
                <a:lnTo>
                  <a:pt x="1105495" y="52642"/>
                </a:lnTo>
                <a:lnTo>
                  <a:pt x="1168664" y="52642"/>
                </a:lnTo>
                <a:lnTo>
                  <a:pt x="1220656" y="52643"/>
                </a:lnTo>
                <a:lnTo>
                  <a:pt x="1276875" y="52643"/>
                </a:lnTo>
                <a:lnTo>
                  <a:pt x="1337986" y="47053"/>
                </a:lnTo>
                <a:lnTo>
                  <a:pt x="1400547" y="43577"/>
                </a:lnTo>
                <a:lnTo>
                  <a:pt x="1463537" y="42548"/>
                </a:lnTo>
                <a:lnTo>
                  <a:pt x="1526655" y="42242"/>
                </a:lnTo>
                <a:lnTo>
                  <a:pt x="1578631" y="36563"/>
                </a:lnTo>
                <a:lnTo>
                  <a:pt x="1634846" y="33060"/>
                </a:lnTo>
                <a:lnTo>
                  <a:pt x="1695956" y="32022"/>
                </a:lnTo>
                <a:lnTo>
                  <a:pt x="1755441" y="24436"/>
                </a:lnTo>
                <a:lnTo>
                  <a:pt x="1817277" y="21724"/>
                </a:lnTo>
                <a:lnTo>
                  <a:pt x="1875962" y="21255"/>
                </a:lnTo>
                <a:lnTo>
                  <a:pt x="1937804" y="21115"/>
                </a:lnTo>
                <a:lnTo>
                  <a:pt x="1994341" y="21074"/>
                </a:lnTo>
                <a:lnTo>
                  <a:pt x="2046968" y="21062"/>
                </a:lnTo>
                <a:lnTo>
                  <a:pt x="2107015" y="21058"/>
                </a:lnTo>
                <a:lnTo>
                  <a:pt x="2169260" y="21057"/>
                </a:lnTo>
                <a:lnTo>
                  <a:pt x="2212327" y="21057"/>
                </a:lnTo>
                <a:lnTo>
                  <a:pt x="2258765" y="21057"/>
                </a:lnTo>
                <a:lnTo>
                  <a:pt x="2303580" y="21057"/>
                </a:lnTo>
                <a:lnTo>
                  <a:pt x="2346894" y="21057"/>
                </a:lnTo>
                <a:lnTo>
                  <a:pt x="2408402" y="21057"/>
                </a:lnTo>
                <a:lnTo>
                  <a:pt x="2459641" y="21057"/>
                </a:lnTo>
                <a:lnTo>
                  <a:pt x="2518237" y="21057"/>
                </a:lnTo>
                <a:lnTo>
                  <a:pt x="2580053" y="21057"/>
                </a:lnTo>
                <a:lnTo>
                  <a:pt x="2642822" y="21057"/>
                </a:lnTo>
                <a:lnTo>
                  <a:pt x="2705874" y="21057"/>
                </a:lnTo>
                <a:lnTo>
                  <a:pt x="2769010" y="21057"/>
                </a:lnTo>
                <a:lnTo>
                  <a:pt x="2831001" y="21057"/>
                </a:lnTo>
                <a:lnTo>
                  <a:pt x="2886932" y="21057"/>
                </a:lnTo>
                <a:lnTo>
                  <a:pt x="2940550" y="21057"/>
                </a:lnTo>
                <a:lnTo>
                  <a:pt x="2993481" y="21057"/>
                </a:lnTo>
                <a:lnTo>
                  <a:pt x="3046210" y="21057"/>
                </a:lnTo>
                <a:lnTo>
                  <a:pt x="3097707" y="19887"/>
                </a:lnTo>
                <a:lnTo>
                  <a:pt x="3160742" y="12724"/>
                </a:lnTo>
                <a:lnTo>
                  <a:pt x="3223584" y="10962"/>
                </a:lnTo>
                <a:lnTo>
                  <a:pt x="3280631" y="2252"/>
                </a:lnTo>
                <a:lnTo>
                  <a:pt x="330594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4" name="Group 413"/>
          <p:cNvGrpSpPr/>
          <p:nvPr/>
        </p:nvGrpSpPr>
        <p:grpSpPr>
          <a:xfrm>
            <a:off x="1043578" y="693141"/>
            <a:ext cx="586593" cy="591337"/>
            <a:chOff x="1043578" y="693141"/>
            <a:chExt cx="586593" cy="591337"/>
          </a:xfrm>
        </p:grpSpPr>
        <p:sp>
          <p:nvSpPr>
            <p:cNvPr id="411" name="Freeform 410"/>
            <p:cNvSpPr/>
            <p:nvPr/>
          </p:nvSpPr>
          <p:spPr>
            <a:xfrm>
              <a:off x="1043578" y="693141"/>
              <a:ext cx="212041" cy="591337"/>
            </a:xfrm>
            <a:custGeom>
              <a:avLst/>
              <a:gdLst/>
              <a:ahLst/>
              <a:cxnLst/>
              <a:rect l="0" t="0" r="0" b="0"/>
              <a:pathLst>
                <a:path w="212041" h="591337">
                  <a:moveTo>
                    <a:pt x="9272" y="107025"/>
                  </a:moveTo>
                  <a:lnTo>
                    <a:pt x="9272" y="155956"/>
                  </a:lnTo>
                  <a:lnTo>
                    <a:pt x="9272" y="203801"/>
                  </a:lnTo>
                  <a:lnTo>
                    <a:pt x="9272" y="258142"/>
                  </a:lnTo>
                  <a:lnTo>
                    <a:pt x="9272" y="318696"/>
                  </a:lnTo>
                  <a:lnTo>
                    <a:pt x="9272" y="381092"/>
                  </a:lnTo>
                  <a:lnTo>
                    <a:pt x="12391" y="434675"/>
                  </a:lnTo>
                  <a:lnTo>
                    <a:pt x="18337" y="495400"/>
                  </a:lnTo>
                  <a:lnTo>
                    <a:pt x="18341" y="552022"/>
                  </a:lnTo>
                  <a:lnTo>
                    <a:pt x="16488" y="549918"/>
                  </a:lnTo>
                  <a:lnTo>
                    <a:pt x="2986" y="495068"/>
                  </a:lnTo>
                  <a:lnTo>
                    <a:pt x="0" y="440369"/>
                  </a:lnTo>
                  <a:lnTo>
                    <a:pt x="286" y="382048"/>
                  </a:lnTo>
                  <a:lnTo>
                    <a:pt x="6089" y="331753"/>
                  </a:lnTo>
                  <a:lnTo>
                    <a:pt x="9499" y="276946"/>
                  </a:lnTo>
                  <a:lnTo>
                    <a:pt x="20538" y="215849"/>
                  </a:lnTo>
                  <a:lnTo>
                    <a:pt x="33984" y="153997"/>
                  </a:lnTo>
                  <a:lnTo>
                    <a:pt x="49075" y="94683"/>
                  </a:lnTo>
                  <a:lnTo>
                    <a:pt x="86894" y="34182"/>
                  </a:lnTo>
                  <a:lnTo>
                    <a:pt x="108830" y="11222"/>
                  </a:lnTo>
                  <a:lnTo>
                    <a:pt x="127219" y="885"/>
                  </a:lnTo>
                  <a:lnTo>
                    <a:pt x="137036" y="0"/>
                  </a:lnTo>
                  <a:lnTo>
                    <a:pt x="157303" y="5256"/>
                  </a:lnTo>
                  <a:lnTo>
                    <a:pt x="182854" y="21369"/>
                  </a:lnTo>
                  <a:lnTo>
                    <a:pt x="194824" y="40490"/>
                  </a:lnTo>
                  <a:lnTo>
                    <a:pt x="212040" y="85303"/>
                  </a:lnTo>
                  <a:lnTo>
                    <a:pt x="211941" y="128535"/>
                  </a:lnTo>
                  <a:lnTo>
                    <a:pt x="204503" y="172800"/>
                  </a:lnTo>
                  <a:lnTo>
                    <a:pt x="175868" y="228509"/>
                  </a:lnTo>
                  <a:lnTo>
                    <a:pt x="133751" y="290959"/>
                  </a:lnTo>
                  <a:lnTo>
                    <a:pt x="77868" y="344565"/>
                  </a:lnTo>
                  <a:lnTo>
                    <a:pt x="49874" y="366400"/>
                  </a:lnTo>
                  <a:lnTo>
                    <a:pt x="46868" y="373528"/>
                  </a:lnTo>
                  <a:lnTo>
                    <a:pt x="48374" y="380620"/>
                  </a:lnTo>
                  <a:lnTo>
                    <a:pt x="59406" y="394739"/>
                  </a:lnTo>
                  <a:lnTo>
                    <a:pt x="122435" y="447053"/>
                  </a:lnTo>
                  <a:lnTo>
                    <a:pt x="163847" y="499048"/>
                  </a:lnTo>
                  <a:lnTo>
                    <a:pt x="191082" y="556847"/>
                  </a:lnTo>
                  <a:lnTo>
                    <a:pt x="203911" y="576828"/>
                  </a:lnTo>
                  <a:lnTo>
                    <a:pt x="209313" y="59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1368705" y="1042321"/>
              <a:ext cx="157928" cy="31587"/>
            </a:xfrm>
            <a:custGeom>
              <a:avLst/>
              <a:gdLst/>
              <a:ahLst/>
              <a:cxnLst/>
              <a:rect l="0" t="0" r="0" b="0"/>
              <a:pathLst>
                <a:path w="157928" h="31587">
                  <a:moveTo>
                    <a:pt x="0" y="31586"/>
                  </a:moveTo>
                  <a:lnTo>
                    <a:pt x="37478" y="23253"/>
                  </a:lnTo>
                  <a:lnTo>
                    <a:pt x="95316" y="14111"/>
                  </a:lnTo>
                  <a:lnTo>
                    <a:pt x="138844" y="8117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1389762" y="947565"/>
              <a:ext cx="240409" cy="242156"/>
            </a:xfrm>
            <a:custGeom>
              <a:avLst/>
              <a:gdLst/>
              <a:ahLst/>
              <a:cxnLst/>
              <a:rect l="0" t="0" r="0" b="0"/>
              <a:pathLst>
                <a:path w="240409" h="242156">
                  <a:moveTo>
                    <a:pt x="0" y="0"/>
                  </a:moveTo>
                  <a:lnTo>
                    <a:pt x="62280" y="17958"/>
                  </a:lnTo>
                  <a:lnTo>
                    <a:pt x="124607" y="35149"/>
                  </a:lnTo>
                  <a:lnTo>
                    <a:pt x="181875" y="52649"/>
                  </a:lnTo>
                  <a:lnTo>
                    <a:pt x="230118" y="66682"/>
                  </a:lnTo>
                  <a:lnTo>
                    <a:pt x="236470" y="72530"/>
                  </a:lnTo>
                  <a:lnTo>
                    <a:pt x="239535" y="79939"/>
                  </a:lnTo>
                  <a:lnTo>
                    <a:pt x="240408" y="88388"/>
                  </a:lnTo>
                  <a:lnTo>
                    <a:pt x="235140" y="104014"/>
                  </a:lnTo>
                  <a:lnTo>
                    <a:pt x="183547" y="163408"/>
                  </a:lnTo>
                  <a:lnTo>
                    <a:pt x="126187" y="213989"/>
                  </a:lnTo>
                  <a:lnTo>
                    <a:pt x="94756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9" name="Group 418"/>
          <p:cNvGrpSpPr/>
          <p:nvPr/>
        </p:nvGrpSpPr>
        <p:grpSpPr>
          <a:xfrm>
            <a:off x="7230704" y="1410819"/>
            <a:ext cx="509983" cy="568540"/>
            <a:chOff x="7230704" y="1410819"/>
            <a:chExt cx="509983" cy="568540"/>
          </a:xfrm>
        </p:grpSpPr>
        <p:sp>
          <p:nvSpPr>
            <p:cNvPr id="415" name="Freeform 414"/>
            <p:cNvSpPr/>
            <p:nvPr/>
          </p:nvSpPr>
          <p:spPr>
            <a:xfrm>
              <a:off x="7334948" y="1491578"/>
              <a:ext cx="208258" cy="329853"/>
            </a:xfrm>
            <a:custGeom>
              <a:avLst/>
              <a:gdLst/>
              <a:ahLst/>
              <a:cxnLst/>
              <a:rect l="0" t="0" r="0" b="0"/>
              <a:pathLst>
                <a:path w="208258" h="329853">
                  <a:moveTo>
                    <a:pt x="108700" y="3469"/>
                  </a:moveTo>
                  <a:lnTo>
                    <a:pt x="88456" y="58610"/>
                  </a:lnTo>
                  <a:lnTo>
                    <a:pt x="63714" y="121639"/>
                  </a:lnTo>
                  <a:lnTo>
                    <a:pt x="43228" y="173430"/>
                  </a:lnTo>
                  <a:lnTo>
                    <a:pt x="22587" y="233963"/>
                  </a:lnTo>
                  <a:lnTo>
                    <a:pt x="7246" y="292670"/>
                  </a:lnTo>
                  <a:lnTo>
                    <a:pt x="48" y="316836"/>
                  </a:lnTo>
                  <a:lnTo>
                    <a:pt x="0" y="321175"/>
                  </a:lnTo>
                  <a:lnTo>
                    <a:pt x="2308" y="320558"/>
                  </a:lnTo>
                  <a:lnTo>
                    <a:pt x="11112" y="309344"/>
                  </a:lnTo>
                  <a:lnTo>
                    <a:pt x="36982" y="256456"/>
                  </a:lnTo>
                  <a:lnTo>
                    <a:pt x="58976" y="197311"/>
                  </a:lnTo>
                  <a:lnTo>
                    <a:pt x="84710" y="137685"/>
                  </a:lnTo>
                  <a:lnTo>
                    <a:pt x="110971" y="78205"/>
                  </a:lnTo>
                  <a:lnTo>
                    <a:pt x="144094" y="24662"/>
                  </a:lnTo>
                  <a:lnTo>
                    <a:pt x="157966" y="3529"/>
                  </a:lnTo>
                  <a:lnTo>
                    <a:pt x="163770" y="0"/>
                  </a:lnTo>
                  <a:lnTo>
                    <a:pt x="168810" y="1156"/>
                  </a:lnTo>
                  <a:lnTo>
                    <a:pt x="173340" y="5436"/>
                  </a:lnTo>
                  <a:lnTo>
                    <a:pt x="178372" y="25790"/>
                  </a:lnTo>
                  <a:lnTo>
                    <a:pt x="181603" y="80927"/>
                  </a:lnTo>
                  <a:lnTo>
                    <a:pt x="182242" y="136879"/>
                  </a:lnTo>
                  <a:lnTo>
                    <a:pt x="185488" y="189872"/>
                  </a:lnTo>
                  <a:lnTo>
                    <a:pt x="197047" y="240071"/>
                  </a:lnTo>
                  <a:lnTo>
                    <a:pt x="208257" y="292707"/>
                  </a:lnTo>
                  <a:lnTo>
                    <a:pt x="203456" y="3298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7369949" y="1663503"/>
              <a:ext cx="147399" cy="52643"/>
            </a:xfrm>
            <a:custGeom>
              <a:avLst/>
              <a:gdLst/>
              <a:ahLst/>
              <a:cxnLst/>
              <a:rect l="0" t="0" r="0" b="0"/>
              <a:pathLst>
                <a:path w="147399" h="52643">
                  <a:moveTo>
                    <a:pt x="0" y="52642"/>
                  </a:moveTo>
                  <a:lnTo>
                    <a:pt x="62280" y="34684"/>
                  </a:lnTo>
                  <a:lnTo>
                    <a:pt x="113211" y="17856"/>
                  </a:lnTo>
                  <a:lnTo>
                    <a:pt x="14739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7591047" y="1410819"/>
              <a:ext cx="149640" cy="389555"/>
            </a:xfrm>
            <a:custGeom>
              <a:avLst/>
              <a:gdLst/>
              <a:ahLst/>
              <a:cxnLst/>
              <a:rect l="0" t="0" r="0" b="0"/>
              <a:pathLst>
                <a:path w="149640" h="389555">
                  <a:moveTo>
                    <a:pt x="0" y="0"/>
                  </a:moveTo>
                  <a:lnTo>
                    <a:pt x="52705" y="37086"/>
                  </a:lnTo>
                  <a:lnTo>
                    <a:pt x="105083" y="100393"/>
                  </a:lnTo>
                  <a:lnTo>
                    <a:pt x="133322" y="157611"/>
                  </a:lnTo>
                  <a:lnTo>
                    <a:pt x="148817" y="213596"/>
                  </a:lnTo>
                  <a:lnTo>
                    <a:pt x="149639" y="269048"/>
                  </a:lnTo>
                  <a:lnTo>
                    <a:pt x="138266" y="330612"/>
                  </a:lnTo>
                  <a:lnTo>
                    <a:pt x="127352" y="355169"/>
                  </a:lnTo>
                  <a:lnTo>
                    <a:pt x="108464" y="371542"/>
                  </a:lnTo>
                  <a:lnTo>
                    <a:pt x="73699" y="3895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7230704" y="1431876"/>
              <a:ext cx="160302" cy="547483"/>
            </a:xfrm>
            <a:custGeom>
              <a:avLst/>
              <a:gdLst/>
              <a:ahLst/>
              <a:cxnLst/>
              <a:rect l="0" t="0" r="0" b="0"/>
              <a:pathLst>
                <a:path w="160302" h="547483">
                  <a:moveTo>
                    <a:pt x="160301" y="0"/>
                  </a:moveTo>
                  <a:lnTo>
                    <a:pt x="105215" y="60676"/>
                  </a:lnTo>
                  <a:lnTo>
                    <a:pt x="67992" y="120534"/>
                  </a:lnTo>
                  <a:lnTo>
                    <a:pt x="36939" y="177411"/>
                  </a:lnTo>
                  <a:lnTo>
                    <a:pt x="14921" y="231966"/>
                  </a:lnTo>
                  <a:lnTo>
                    <a:pt x="503" y="281900"/>
                  </a:lnTo>
                  <a:lnTo>
                    <a:pt x="0" y="328151"/>
                  </a:lnTo>
                  <a:lnTo>
                    <a:pt x="10311" y="385700"/>
                  </a:lnTo>
                  <a:lnTo>
                    <a:pt x="21363" y="425717"/>
                  </a:lnTo>
                  <a:lnTo>
                    <a:pt x="52159" y="474616"/>
                  </a:lnTo>
                  <a:lnTo>
                    <a:pt x="102743" y="522372"/>
                  </a:lnTo>
                  <a:lnTo>
                    <a:pt x="149773" y="5474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0" name="Freeform 419"/>
          <p:cNvSpPr/>
          <p:nvPr/>
        </p:nvSpPr>
        <p:spPr>
          <a:xfrm>
            <a:off x="7576260" y="2031650"/>
            <a:ext cx="341172" cy="372010"/>
          </a:xfrm>
          <a:custGeom>
            <a:avLst/>
            <a:gdLst/>
            <a:ahLst/>
            <a:cxnLst/>
            <a:rect l="0" t="0" r="0" b="0"/>
            <a:pathLst>
              <a:path w="341172" h="372010">
                <a:moveTo>
                  <a:pt x="225357" y="42464"/>
                </a:moveTo>
                <a:lnTo>
                  <a:pt x="230946" y="64821"/>
                </a:lnTo>
                <a:lnTo>
                  <a:pt x="232593" y="66727"/>
                </a:lnTo>
                <a:lnTo>
                  <a:pt x="234422" y="56367"/>
                </a:lnTo>
                <a:lnTo>
                  <a:pt x="229863" y="29816"/>
                </a:lnTo>
                <a:lnTo>
                  <a:pt x="215513" y="5311"/>
                </a:lnTo>
                <a:lnTo>
                  <a:pt x="208266" y="1318"/>
                </a:lnTo>
                <a:lnTo>
                  <a:pt x="190854" y="0"/>
                </a:lnTo>
                <a:lnTo>
                  <a:pt x="161321" y="5836"/>
                </a:lnTo>
                <a:lnTo>
                  <a:pt x="130345" y="20563"/>
                </a:lnTo>
                <a:lnTo>
                  <a:pt x="72996" y="69311"/>
                </a:lnTo>
                <a:lnTo>
                  <a:pt x="29005" y="130676"/>
                </a:lnTo>
                <a:lnTo>
                  <a:pt x="9190" y="170763"/>
                </a:lnTo>
                <a:lnTo>
                  <a:pt x="0" y="209030"/>
                </a:lnTo>
                <a:lnTo>
                  <a:pt x="1586" y="236206"/>
                </a:lnTo>
                <a:lnTo>
                  <a:pt x="14645" y="272225"/>
                </a:lnTo>
                <a:lnTo>
                  <a:pt x="33332" y="305123"/>
                </a:lnTo>
                <a:lnTo>
                  <a:pt x="87347" y="346793"/>
                </a:lnTo>
                <a:lnTo>
                  <a:pt x="122854" y="365432"/>
                </a:lnTo>
                <a:lnTo>
                  <a:pt x="149385" y="372009"/>
                </a:lnTo>
                <a:lnTo>
                  <a:pt x="204544" y="369819"/>
                </a:lnTo>
                <a:lnTo>
                  <a:pt x="254911" y="363450"/>
                </a:lnTo>
                <a:lnTo>
                  <a:pt x="287926" y="348661"/>
                </a:lnTo>
                <a:lnTo>
                  <a:pt x="341171" y="3162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Freeform 420"/>
          <p:cNvSpPr/>
          <p:nvPr/>
        </p:nvSpPr>
        <p:spPr>
          <a:xfrm>
            <a:off x="1126549" y="5137907"/>
            <a:ext cx="1316064" cy="31587"/>
          </a:xfrm>
          <a:custGeom>
            <a:avLst/>
            <a:gdLst/>
            <a:ahLst/>
            <a:cxnLst/>
            <a:rect l="0" t="0" r="0" b="0"/>
            <a:pathLst>
              <a:path w="1316064" h="31587">
                <a:moveTo>
                  <a:pt x="0" y="0"/>
                </a:moveTo>
                <a:lnTo>
                  <a:pt x="57264" y="0"/>
                </a:lnTo>
                <a:lnTo>
                  <a:pt x="109774" y="0"/>
                </a:lnTo>
                <a:lnTo>
                  <a:pt x="169786" y="0"/>
                </a:lnTo>
                <a:lnTo>
                  <a:pt x="225782" y="0"/>
                </a:lnTo>
                <a:lnTo>
                  <a:pt x="281368" y="0"/>
                </a:lnTo>
                <a:lnTo>
                  <a:pt x="343461" y="0"/>
                </a:lnTo>
                <a:lnTo>
                  <a:pt x="395785" y="0"/>
                </a:lnTo>
                <a:lnTo>
                  <a:pt x="444043" y="0"/>
                </a:lnTo>
                <a:lnTo>
                  <a:pt x="495387" y="0"/>
                </a:lnTo>
                <a:lnTo>
                  <a:pt x="547644" y="0"/>
                </a:lnTo>
                <a:lnTo>
                  <a:pt x="600173" y="3120"/>
                </a:lnTo>
                <a:lnTo>
                  <a:pt x="652781" y="8333"/>
                </a:lnTo>
                <a:lnTo>
                  <a:pt x="705414" y="9878"/>
                </a:lnTo>
                <a:lnTo>
                  <a:pt x="758053" y="10336"/>
                </a:lnTo>
                <a:lnTo>
                  <a:pt x="810695" y="13591"/>
                </a:lnTo>
                <a:lnTo>
                  <a:pt x="863337" y="18845"/>
                </a:lnTo>
                <a:lnTo>
                  <a:pt x="912860" y="23521"/>
                </a:lnTo>
                <a:lnTo>
                  <a:pt x="960289" y="29196"/>
                </a:lnTo>
                <a:lnTo>
                  <a:pt x="1023128" y="31114"/>
                </a:lnTo>
                <a:lnTo>
                  <a:pt x="1082941" y="31492"/>
                </a:lnTo>
                <a:lnTo>
                  <a:pt x="1139755" y="31558"/>
                </a:lnTo>
                <a:lnTo>
                  <a:pt x="1198702" y="31577"/>
                </a:lnTo>
                <a:lnTo>
                  <a:pt x="1261728" y="31584"/>
                </a:lnTo>
                <a:lnTo>
                  <a:pt x="1316063" y="315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Freeform 421"/>
          <p:cNvSpPr/>
          <p:nvPr/>
        </p:nvSpPr>
        <p:spPr>
          <a:xfrm>
            <a:off x="6443441" y="4295627"/>
            <a:ext cx="2884809" cy="105286"/>
          </a:xfrm>
          <a:custGeom>
            <a:avLst/>
            <a:gdLst/>
            <a:ahLst/>
            <a:cxnLst/>
            <a:rect l="0" t="0" r="0" b="0"/>
            <a:pathLst>
              <a:path w="2884809" h="105286">
                <a:moveTo>
                  <a:pt x="0" y="105285"/>
                </a:moveTo>
                <a:lnTo>
                  <a:pt x="58617" y="105285"/>
                </a:lnTo>
                <a:lnTo>
                  <a:pt x="113960" y="98049"/>
                </a:lnTo>
                <a:lnTo>
                  <a:pt x="164137" y="95732"/>
                </a:lnTo>
                <a:lnTo>
                  <a:pt x="224108" y="95046"/>
                </a:lnTo>
                <a:lnTo>
                  <a:pt x="269619" y="94885"/>
                </a:lnTo>
                <a:lnTo>
                  <a:pt x="317142" y="94814"/>
                </a:lnTo>
                <a:lnTo>
                  <a:pt x="380577" y="94773"/>
                </a:lnTo>
                <a:lnTo>
                  <a:pt x="438367" y="94762"/>
                </a:lnTo>
                <a:lnTo>
                  <a:pt x="501113" y="94758"/>
                </a:lnTo>
                <a:lnTo>
                  <a:pt x="553630" y="94757"/>
                </a:lnTo>
                <a:lnTo>
                  <a:pt x="613297" y="94757"/>
                </a:lnTo>
                <a:lnTo>
                  <a:pt x="661609" y="94757"/>
                </a:lnTo>
                <a:lnTo>
                  <a:pt x="723100" y="94757"/>
                </a:lnTo>
                <a:lnTo>
                  <a:pt x="772002" y="94757"/>
                </a:lnTo>
                <a:lnTo>
                  <a:pt x="834160" y="94757"/>
                </a:lnTo>
                <a:lnTo>
                  <a:pt x="885107" y="94757"/>
                </a:lnTo>
                <a:lnTo>
                  <a:pt x="937246" y="94757"/>
                </a:lnTo>
                <a:lnTo>
                  <a:pt x="989741" y="91637"/>
                </a:lnTo>
                <a:lnTo>
                  <a:pt x="1042339" y="86423"/>
                </a:lnTo>
                <a:lnTo>
                  <a:pt x="1094969" y="84879"/>
                </a:lnTo>
                <a:lnTo>
                  <a:pt x="1147607" y="84421"/>
                </a:lnTo>
                <a:lnTo>
                  <a:pt x="1200249" y="84286"/>
                </a:lnTo>
                <a:lnTo>
                  <a:pt x="1256011" y="84245"/>
                </a:lnTo>
                <a:lnTo>
                  <a:pt x="1313867" y="84234"/>
                </a:lnTo>
                <a:lnTo>
                  <a:pt x="1368054" y="81110"/>
                </a:lnTo>
                <a:lnTo>
                  <a:pt x="1421155" y="75895"/>
                </a:lnTo>
                <a:lnTo>
                  <a:pt x="1473933" y="74350"/>
                </a:lnTo>
                <a:lnTo>
                  <a:pt x="1526615" y="73892"/>
                </a:lnTo>
                <a:lnTo>
                  <a:pt x="1579269" y="73757"/>
                </a:lnTo>
                <a:lnTo>
                  <a:pt x="1631915" y="73717"/>
                </a:lnTo>
                <a:lnTo>
                  <a:pt x="1684558" y="73705"/>
                </a:lnTo>
                <a:lnTo>
                  <a:pt x="1737202" y="70582"/>
                </a:lnTo>
                <a:lnTo>
                  <a:pt x="1789844" y="65367"/>
                </a:lnTo>
                <a:lnTo>
                  <a:pt x="1839367" y="63822"/>
                </a:lnTo>
                <a:lnTo>
                  <a:pt x="1886796" y="63364"/>
                </a:lnTo>
                <a:lnTo>
                  <a:pt x="1937894" y="63228"/>
                </a:lnTo>
                <a:lnTo>
                  <a:pt x="1990079" y="60068"/>
                </a:lnTo>
                <a:lnTo>
                  <a:pt x="2039466" y="54843"/>
                </a:lnTo>
                <a:lnTo>
                  <a:pt x="2086855" y="53294"/>
                </a:lnTo>
                <a:lnTo>
                  <a:pt x="2149680" y="52771"/>
                </a:lnTo>
                <a:lnTo>
                  <a:pt x="2208320" y="52668"/>
                </a:lnTo>
                <a:lnTo>
                  <a:pt x="2256728" y="51480"/>
                </a:lnTo>
                <a:lnTo>
                  <a:pt x="2315600" y="44311"/>
                </a:lnTo>
                <a:lnTo>
                  <a:pt x="2372289" y="42548"/>
                </a:lnTo>
                <a:lnTo>
                  <a:pt x="2431264" y="42243"/>
                </a:lnTo>
                <a:lnTo>
                  <a:pt x="2492103" y="34904"/>
                </a:lnTo>
                <a:lnTo>
                  <a:pt x="2554206" y="32241"/>
                </a:lnTo>
                <a:lnTo>
                  <a:pt x="2612936" y="31780"/>
                </a:lnTo>
                <a:lnTo>
                  <a:pt x="2671672" y="31643"/>
                </a:lnTo>
                <a:lnTo>
                  <a:pt x="2723001" y="28483"/>
                </a:lnTo>
                <a:lnTo>
                  <a:pt x="2782266" y="22524"/>
                </a:lnTo>
                <a:lnTo>
                  <a:pt x="2844789" y="12917"/>
                </a:lnTo>
                <a:lnTo>
                  <a:pt x="2867022" y="10420"/>
                </a:lnTo>
                <a:lnTo>
                  <a:pt x="2872951" y="8117"/>
                </a:lnTo>
                <a:lnTo>
                  <a:pt x="288480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Freeform 422"/>
          <p:cNvSpPr/>
          <p:nvPr/>
        </p:nvSpPr>
        <p:spPr>
          <a:xfrm>
            <a:off x="6338156" y="5001497"/>
            <a:ext cx="2221514" cy="136871"/>
          </a:xfrm>
          <a:custGeom>
            <a:avLst/>
            <a:gdLst/>
            <a:ahLst/>
            <a:cxnLst/>
            <a:rect l="0" t="0" r="0" b="0"/>
            <a:pathLst>
              <a:path w="2221514" h="136871">
                <a:moveTo>
                  <a:pt x="0" y="136870"/>
                </a:moveTo>
                <a:lnTo>
                  <a:pt x="42691" y="133751"/>
                </a:lnTo>
                <a:lnTo>
                  <a:pt x="96002" y="120082"/>
                </a:lnTo>
                <a:lnTo>
                  <a:pt x="148338" y="113537"/>
                </a:lnTo>
                <a:lnTo>
                  <a:pt x="203736" y="106915"/>
                </a:lnTo>
                <a:lnTo>
                  <a:pt x="251308" y="105768"/>
                </a:lnTo>
                <a:lnTo>
                  <a:pt x="302449" y="99839"/>
                </a:lnTo>
                <a:lnTo>
                  <a:pt x="354646" y="96262"/>
                </a:lnTo>
                <a:lnTo>
                  <a:pt x="395876" y="95426"/>
                </a:lnTo>
                <a:lnTo>
                  <a:pt x="440327" y="95054"/>
                </a:lnTo>
                <a:lnTo>
                  <a:pt x="483480" y="94888"/>
                </a:lnTo>
                <a:lnTo>
                  <a:pt x="526054" y="94815"/>
                </a:lnTo>
                <a:lnTo>
                  <a:pt x="583247" y="94774"/>
                </a:lnTo>
                <a:lnTo>
                  <a:pt x="639187" y="91642"/>
                </a:lnTo>
                <a:lnTo>
                  <a:pt x="695146" y="89544"/>
                </a:lnTo>
                <a:lnTo>
                  <a:pt x="737073" y="90093"/>
                </a:lnTo>
                <a:lnTo>
                  <a:pt x="779131" y="89085"/>
                </a:lnTo>
                <a:lnTo>
                  <a:pt x="806025" y="91066"/>
                </a:lnTo>
                <a:lnTo>
                  <a:pt x="868311" y="85360"/>
                </a:lnTo>
                <a:lnTo>
                  <a:pt x="923288" y="90517"/>
                </a:lnTo>
                <a:lnTo>
                  <a:pt x="979207" y="85817"/>
                </a:lnTo>
                <a:lnTo>
                  <a:pt x="1040902" y="84542"/>
                </a:lnTo>
                <a:lnTo>
                  <a:pt x="1101009" y="84290"/>
                </a:lnTo>
                <a:lnTo>
                  <a:pt x="1161061" y="84241"/>
                </a:lnTo>
                <a:lnTo>
                  <a:pt x="1223313" y="84231"/>
                </a:lnTo>
                <a:lnTo>
                  <a:pt x="1281840" y="83059"/>
                </a:lnTo>
                <a:lnTo>
                  <a:pt x="1330229" y="76993"/>
                </a:lnTo>
                <a:lnTo>
                  <a:pt x="1389094" y="74350"/>
                </a:lnTo>
                <a:lnTo>
                  <a:pt x="1445781" y="68239"/>
                </a:lnTo>
                <a:lnTo>
                  <a:pt x="1509275" y="64172"/>
                </a:lnTo>
                <a:lnTo>
                  <a:pt x="1571210" y="60249"/>
                </a:lnTo>
                <a:lnTo>
                  <a:pt x="1633833" y="54145"/>
                </a:lnTo>
                <a:lnTo>
                  <a:pt x="1692434" y="51770"/>
                </a:lnTo>
                <a:lnTo>
                  <a:pt x="1740835" y="45495"/>
                </a:lnTo>
                <a:lnTo>
                  <a:pt x="1799704" y="42782"/>
                </a:lnTo>
                <a:lnTo>
                  <a:pt x="1856393" y="36657"/>
                </a:lnTo>
                <a:lnTo>
                  <a:pt x="1915367" y="33088"/>
                </a:lnTo>
                <a:lnTo>
                  <a:pt x="1957936" y="29134"/>
                </a:lnTo>
                <a:lnTo>
                  <a:pt x="2021363" y="23450"/>
                </a:lnTo>
                <a:lnTo>
                  <a:pt x="2078371" y="18647"/>
                </a:lnTo>
                <a:lnTo>
                  <a:pt x="2139556" y="12132"/>
                </a:lnTo>
                <a:lnTo>
                  <a:pt x="2201462" y="7620"/>
                </a:lnTo>
                <a:lnTo>
                  <a:pt x="222151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Freeform 423"/>
          <p:cNvSpPr/>
          <p:nvPr/>
        </p:nvSpPr>
        <p:spPr>
          <a:xfrm>
            <a:off x="1378583" y="5875373"/>
            <a:ext cx="3790911" cy="52633"/>
          </a:xfrm>
          <a:custGeom>
            <a:avLst/>
            <a:gdLst/>
            <a:ahLst/>
            <a:cxnLst/>
            <a:rect l="0" t="0" r="0" b="0"/>
            <a:pathLst>
              <a:path w="3790911" h="52633">
                <a:moveTo>
                  <a:pt x="11179" y="21046"/>
                </a:moveTo>
                <a:lnTo>
                  <a:pt x="0" y="9868"/>
                </a:lnTo>
                <a:lnTo>
                  <a:pt x="1387" y="6575"/>
                </a:lnTo>
                <a:lnTo>
                  <a:pt x="15405" y="2916"/>
                </a:lnTo>
                <a:lnTo>
                  <a:pt x="69769" y="568"/>
                </a:lnTo>
                <a:lnTo>
                  <a:pt x="129900" y="104"/>
                </a:lnTo>
                <a:lnTo>
                  <a:pt x="180496" y="23"/>
                </a:lnTo>
                <a:lnTo>
                  <a:pt x="235652" y="0"/>
                </a:lnTo>
                <a:lnTo>
                  <a:pt x="290209" y="3112"/>
                </a:lnTo>
                <a:lnTo>
                  <a:pt x="342249" y="8323"/>
                </a:lnTo>
                <a:lnTo>
                  <a:pt x="405241" y="9867"/>
                </a:lnTo>
                <a:lnTo>
                  <a:pt x="451870" y="10229"/>
                </a:lnTo>
                <a:lnTo>
                  <a:pt x="499890" y="10389"/>
                </a:lnTo>
                <a:lnTo>
                  <a:pt x="548528" y="13580"/>
                </a:lnTo>
                <a:lnTo>
                  <a:pt x="593931" y="17728"/>
                </a:lnTo>
                <a:lnTo>
                  <a:pt x="645800" y="20063"/>
                </a:lnTo>
                <a:lnTo>
                  <a:pt x="705248" y="20852"/>
                </a:lnTo>
                <a:lnTo>
                  <a:pt x="757292" y="20988"/>
                </a:lnTo>
                <a:lnTo>
                  <a:pt x="815216" y="21029"/>
                </a:lnTo>
                <a:lnTo>
                  <a:pt x="876710" y="21043"/>
                </a:lnTo>
                <a:lnTo>
                  <a:pt x="933917" y="28282"/>
                </a:lnTo>
                <a:lnTo>
                  <a:pt x="990278" y="30925"/>
                </a:lnTo>
                <a:lnTo>
                  <a:pt x="1046471" y="31447"/>
                </a:lnTo>
                <a:lnTo>
                  <a:pt x="1102631" y="32720"/>
                </a:lnTo>
                <a:lnTo>
                  <a:pt x="1158785" y="39904"/>
                </a:lnTo>
                <a:lnTo>
                  <a:pt x="1214937" y="41669"/>
                </a:lnTo>
                <a:lnTo>
                  <a:pt x="1271089" y="42018"/>
                </a:lnTo>
                <a:lnTo>
                  <a:pt x="1327241" y="42086"/>
                </a:lnTo>
                <a:lnTo>
                  <a:pt x="1383393" y="47689"/>
                </a:lnTo>
                <a:lnTo>
                  <a:pt x="1439545" y="51656"/>
                </a:lnTo>
                <a:lnTo>
                  <a:pt x="1495697" y="52439"/>
                </a:lnTo>
                <a:lnTo>
                  <a:pt x="1551849" y="52593"/>
                </a:lnTo>
                <a:lnTo>
                  <a:pt x="1609171" y="52624"/>
                </a:lnTo>
                <a:lnTo>
                  <a:pt x="1672486" y="52630"/>
                </a:lnTo>
                <a:lnTo>
                  <a:pt x="1730400" y="52631"/>
                </a:lnTo>
                <a:lnTo>
                  <a:pt x="1788070" y="52632"/>
                </a:lnTo>
                <a:lnTo>
                  <a:pt x="1851454" y="52632"/>
                </a:lnTo>
                <a:lnTo>
                  <a:pt x="1909381" y="47043"/>
                </a:lnTo>
                <a:lnTo>
                  <a:pt x="1957391" y="43567"/>
                </a:lnTo>
                <a:lnTo>
                  <a:pt x="2008661" y="42537"/>
                </a:lnTo>
                <a:lnTo>
                  <a:pt x="2069982" y="42189"/>
                </a:lnTo>
                <a:lnTo>
                  <a:pt x="2130275" y="42121"/>
                </a:lnTo>
                <a:lnTo>
                  <a:pt x="2192574" y="42107"/>
                </a:lnTo>
                <a:lnTo>
                  <a:pt x="2241342" y="42105"/>
                </a:lnTo>
                <a:lnTo>
                  <a:pt x="2292837" y="36515"/>
                </a:lnTo>
                <a:lnTo>
                  <a:pt x="2355403" y="32551"/>
                </a:lnTo>
                <a:lnTo>
                  <a:pt x="2405661" y="31864"/>
                </a:lnTo>
                <a:lnTo>
                  <a:pt x="2457597" y="31661"/>
                </a:lnTo>
                <a:lnTo>
                  <a:pt x="2510030" y="31601"/>
                </a:lnTo>
                <a:lnTo>
                  <a:pt x="2562611" y="31583"/>
                </a:lnTo>
                <a:lnTo>
                  <a:pt x="2614065" y="31577"/>
                </a:lnTo>
                <a:lnTo>
                  <a:pt x="2677085" y="31576"/>
                </a:lnTo>
                <a:lnTo>
                  <a:pt x="2731301" y="31575"/>
                </a:lnTo>
                <a:lnTo>
                  <a:pt x="2785580" y="31575"/>
                </a:lnTo>
                <a:lnTo>
                  <a:pt x="2834418" y="31575"/>
                </a:lnTo>
                <a:lnTo>
                  <a:pt x="2885933" y="31575"/>
                </a:lnTo>
                <a:lnTo>
                  <a:pt x="2938242" y="31575"/>
                </a:lnTo>
                <a:lnTo>
                  <a:pt x="2990786" y="31575"/>
                </a:lnTo>
                <a:lnTo>
                  <a:pt x="3043399" y="31575"/>
                </a:lnTo>
                <a:lnTo>
                  <a:pt x="3096032" y="31575"/>
                </a:lnTo>
                <a:lnTo>
                  <a:pt x="3145552" y="31575"/>
                </a:lnTo>
                <a:lnTo>
                  <a:pt x="3192981" y="31575"/>
                </a:lnTo>
                <a:lnTo>
                  <a:pt x="3244078" y="31575"/>
                </a:lnTo>
                <a:lnTo>
                  <a:pt x="3293143" y="31575"/>
                </a:lnTo>
                <a:lnTo>
                  <a:pt x="3340436" y="31575"/>
                </a:lnTo>
                <a:lnTo>
                  <a:pt x="3403230" y="25986"/>
                </a:lnTo>
                <a:lnTo>
                  <a:pt x="3461863" y="22022"/>
                </a:lnTo>
                <a:lnTo>
                  <a:pt x="3513780" y="21336"/>
                </a:lnTo>
                <a:lnTo>
                  <a:pt x="3556996" y="21175"/>
                </a:lnTo>
                <a:lnTo>
                  <a:pt x="3600380" y="21104"/>
                </a:lnTo>
                <a:lnTo>
                  <a:pt x="3661147" y="21064"/>
                </a:lnTo>
                <a:lnTo>
                  <a:pt x="3713077" y="21051"/>
                </a:lnTo>
                <a:lnTo>
                  <a:pt x="3774941" y="28283"/>
                </a:lnTo>
                <a:lnTo>
                  <a:pt x="3790910" y="315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Freeform 424"/>
          <p:cNvSpPr/>
          <p:nvPr/>
        </p:nvSpPr>
        <p:spPr>
          <a:xfrm>
            <a:off x="8864995" y="7475694"/>
            <a:ext cx="947566" cy="51579"/>
          </a:xfrm>
          <a:custGeom>
            <a:avLst/>
            <a:gdLst/>
            <a:ahLst/>
            <a:cxnLst/>
            <a:rect l="0" t="0" r="0" b="0"/>
            <a:pathLst>
              <a:path w="947566" h="51579">
                <a:moveTo>
                  <a:pt x="0" y="0"/>
                </a:moveTo>
                <a:lnTo>
                  <a:pt x="48931" y="0"/>
                </a:lnTo>
                <a:lnTo>
                  <a:pt x="96777" y="0"/>
                </a:lnTo>
                <a:lnTo>
                  <a:pt x="147997" y="0"/>
                </a:lnTo>
                <a:lnTo>
                  <a:pt x="203338" y="0"/>
                </a:lnTo>
                <a:lnTo>
                  <a:pt x="254831" y="3119"/>
                </a:lnTo>
                <a:lnTo>
                  <a:pt x="301673" y="8333"/>
                </a:lnTo>
                <a:lnTo>
                  <a:pt x="363126" y="12998"/>
                </a:lnTo>
                <a:lnTo>
                  <a:pt x="408224" y="18645"/>
                </a:lnTo>
                <a:lnTo>
                  <a:pt x="470736" y="27232"/>
                </a:lnTo>
                <a:lnTo>
                  <a:pt x="519933" y="30296"/>
                </a:lnTo>
                <a:lnTo>
                  <a:pt x="567656" y="32373"/>
                </a:lnTo>
                <a:lnTo>
                  <a:pt x="628588" y="38708"/>
                </a:lnTo>
                <a:lnTo>
                  <a:pt x="680178" y="42274"/>
                </a:lnTo>
                <a:lnTo>
                  <a:pt x="738878" y="49051"/>
                </a:lnTo>
                <a:lnTo>
                  <a:pt x="798384" y="51578"/>
                </a:lnTo>
                <a:lnTo>
                  <a:pt x="858479" y="49313"/>
                </a:lnTo>
                <a:lnTo>
                  <a:pt x="920236" y="40722"/>
                </a:lnTo>
                <a:lnTo>
                  <a:pt x="947565" y="210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Freeform 425"/>
          <p:cNvSpPr/>
          <p:nvPr/>
        </p:nvSpPr>
        <p:spPr>
          <a:xfrm>
            <a:off x="1358176" y="8138989"/>
            <a:ext cx="7401535" cy="84204"/>
          </a:xfrm>
          <a:custGeom>
            <a:avLst/>
            <a:gdLst/>
            <a:ahLst/>
            <a:cxnLst/>
            <a:rect l="0" t="0" r="0" b="0"/>
            <a:pathLst>
              <a:path w="7401535" h="84204">
                <a:moveTo>
                  <a:pt x="0" y="52643"/>
                </a:moveTo>
                <a:lnTo>
                  <a:pt x="16768" y="41464"/>
                </a:lnTo>
                <a:lnTo>
                  <a:pt x="72326" y="29767"/>
                </a:lnTo>
                <a:lnTo>
                  <a:pt x="135737" y="22204"/>
                </a:lnTo>
                <a:lnTo>
                  <a:pt x="184238" y="21397"/>
                </a:lnTo>
                <a:lnTo>
                  <a:pt x="234483" y="21158"/>
                </a:lnTo>
                <a:lnTo>
                  <a:pt x="293976" y="21077"/>
                </a:lnTo>
                <a:lnTo>
                  <a:pt x="356377" y="21062"/>
                </a:lnTo>
                <a:lnTo>
                  <a:pt x="416623" y="21058"/>
                </a:lnTo>
                <a:lnTo>
                  <a:pt x="476703" y="24177"/>
                </a:lnTo>
                <a:lnTo>
                  <a:pt x="538960" y="30122"/>
                </a:lnTo>
                <a:lnTo>
                  <a:pt x="587721" y="31153"/>
                </a:lnTo>
                <a:lnTo>
                  <a:pt x="639214" y="31457"/>
                </a:lnTo>
                <a:lnTo>
                  <a:pt x="691515" y="31548"/>
                </a:lnTo>
                <a:lnTo>
                  <a:pt x="744057" y="25985"/>
                </a:lnTo>
                <a:lnTo>
                  <a:pt x="796669" y="22517"/>
                </a:lnTo>
                <a:lnTo>
                  <a:pt x="849303" y="21490"/>
                </a:lnTo>
                <a:lnTo>
                  <a:pt x="901943" y="21186"/>
                </a:lnTo>
                <a:lnTo>
                  <a:pt x="954584" y="21095"/>
                </a:lnTo>
                <a:lnTo>
                  <a:pt x="1010303" y="13830"/>
                </a:lnTo>
                <a:lnTo>
                  <a:pt x="1058311" y="11507"/>
                </a:lnTo>
                <a:lnTo>
                  <a:pt x="1109580" y="10819"/>
                </a:lnTo>
                <a:lnTo>
                  <a:pt x="1161816" y="10615"/>
                </a:lnTo>
                <a:lnTo>
                  <a:pt x="1214338" y="10555"/>
                </a:lnTo>
                <a:lnTo>
                  <a:pt x="1266945" y="10537"/>
                </a:lnTo>
                <a:lnTo>
                  <a:pt x="1319576" y="9362"/>
                </a:lnTo>
                <a:lnTo>
                  <a:pt x="1372216" y="3294"/>
                </a:lnTo>
                <a:lnTo>
                  <a:pt x="1423688" y="976"/>
                </a:lnTo>
                <a:lnTo>
                  <a:pt x="1471434" y="289"/>
                </a:lnTo>
                <a:lnTo>
                  <a:pt x="1527825" y="86"/>
                </a:lnTo>
                <a:lnTo>
                  <a:pt x="1582098" y="26"/>
                </a:lnTo>
                <a:lnTo>
                  <a:pt x="1634054" y="8"/>
                </a:lnTo>
                <a:lnTo>
                  <a:pt x="1697243" y="2"/>
                </a:lnTo>
                <a:lnTo>
                  <a:pt x="1748369" y="1"/>
                </a:lnTo>
                <a:lnTo>
                  <a:pt x="1800562" y="0"/>
                </a:lnTo>
                <a:lnTo>
                  <a:pt x="1853072" y="0"/>
                </a:lnTo>
                <a:lnTo>
                  <a:pt x="1905675" y="0"/>
                </a:lnTo>
                <a:lnTo>
                  <a:pt x="1955186" y="0"/>
                </a:lnTo>
                <a:lnTo>
                  <a:pt x="2002611" y="0"/>
                </a:lnTo>
                <a:lnTo>
                  <a:pt x="2053708" y="0"/>
                </a:lnTo>
                <a:lnTo>
                  <a:pt x="2105893" y="0"/>
                </a:lnTo>
                <a:lnTo>
                  <a:pt x="2164749" y="5590"/>
                </a:lnTo>
                <a:lnTo>
                  <a:pt x="2219746" y="9553"/>
                </a:lnTo>
                <a:lnTo>
                  <a:pt x="2268693" y="10240"/>
                </a:lnTo>
                <a:lnTo>
                  <a:pt x="2320240" y="10443"/>
                </a:lnTo>
                <a:lnTo>
                  <a:pt x="2372558" y="10503"/>
                </a:lnTo>
                <a:lnTo>
                  <a:pt x="2425105" y="10521"/>
                </a:lnTo>
                <a:lnTo>
                  <a:pt x="2477719" y="10527"/>
                </a:lnTo>
                <a:lnTo>
                  <a:pt x="2530353" y="10528"/>
                </a:lnTo>
                <a:lnTo>
                  <a:pt x="2582993" y="10529"/>
                </a:lnTo>
                <a:lnTo>
                  <a:pt x="2636805" y="10529"/>
                </a:lnTo>
                <a:lnTo>
                  <a:pt x="2695513" y="11699"/>
                </a:lnTo>
                <a:lnTo>
                  <a:pt x="2750472" y="17764"/>
                </a:lnTo>
                <a:lnTo>
                  <a:pt x="2803801" y="20082"/>
                </a:lnTo>
                <a:lnTo>
                  <a:pt x="2857817" y="20768"/>
                </a:lnTo>
                <a:lnTo>
                  <a:pt x="2916585" y="20972"/>
                </a:lnTo>
                <a:lnTo>
                  <a:pt x="2971563" y="22202"/>
                </a:lnTo>
                <a:lnTo>
                  <a:pt x="3024897" y="28285"/>
                </a:lnTo>
                <a:lnTo>
                  <a:pt x="3078914" y="30608"/>
                </a:lnTo>
                <a:lnTo>
                  <a:pt x="3137684" y="31297"/>
                </a:lnTo>
                <a:lnTo>
                  <a:pt x="3192661" y="31501"/>
                </a:lnTo>
                <a:lnTo>
                  <a:pt x="3247165" y="31561"/>
                </a:lnTo>
                <a:lnTo>
                  <a:pt x="3306079" y="31578"/>
                </a:lnTo>
                <a:lnTo>
                  <a:pt x="3361099" y="32754"/>
                </a:lnTo>
                <a:lnTo>
                  <a:pt x="3414446" y="38822"/>
                </a:lnTo>
                <a:lnTo>
                  <a:pt x="3468467" y="41139"/>
                </a:lnTo>
                <a:lnTo>
                  <a:pt x="3527237" y="41826"/>
                </a:lnTo>
                <a:lnTo>
                  <a:pt x="3579875" y="43199"/>
                </a:lnTo>
                <a:lnTo>
                  <a:pt x="3636528" y="50431"/>
                </a:lnTo>
                <a:lnTo>
                  <a:pt x="3686218" y="51987"/>
                </a:lnTo>
                <a:lnTo>
                  <a:pt x="3737985" y="52448"/>
                </a:lnTo>
                <a:lnTo>
                  <a:pt x="3793488" y="52585"/>
                </a:lnTo>
                <a:lnTo>
                  <a:pt x="3851267" y="52626"/>
                </a:lnTo>
                <a:lnTo>
                  <a:pt x="3912015" y="58228"/>
                </a:lnTo>
                <a:lnTo>
                  <a:pt x="3974620" y="62195"/>
                </a:lnTo>
                <a:lnTo>
                  <a:pt x="4027119" y="62882"/>
                </a:lnTo>
                <a:lnTo>
                  <a:pt x="4085438" y="64255"/>
                </a:lnTo>
                <a:lnTo>
                  <a:pt x="4140282" y="70382"/>
                </a:lnTo>
                <a:lnTo>
                  <a:pt x="4194747" y="72717"/>
                </a:lnTo>
                <a:lnTo>
                  <a:pt x="4253649" y="73409"/>
                </a:lnTo>
                <a:lnTo>
                  <a:pt x="4308666" y="74784"/>
                </a:lnTo>
                <a:lnTo>
                  <a:pt x="4362011" y="80910"/>
                </a:lnTo>
                <a:lnTo>
                  <a:pt x="4414862" y="83246"/>
                </a:lnTo>
                <a:lnTo>
                  <a:pt x="4467566" y="83938"/>
                </a:lnTo>
                <a:lnTo>
                  <a:pt x="4520227" y="84142"/>
                </a:lnTo>
                <a:lnTo>
                  <a:pt x="4572875" y="84203"/>
                </a:lnTo>
                <a:lnTo>
                  <a:pt x="4625519" y="83051"/>
                </a:lnTo>
                <a:lnTo>
                  <a:pt x="4678163" y="76991"/>
                </a:lnTo>
                <a:lnTo>
                  <a:pt x="4730805" y="74676"/>
                </a:lnTo>
                <a:lnTo>
                  <a:pt x="4782278" y="73990"/>
                </a:lnTo>
                <a:lnTo>
                  <a:pt x="4845304" y="73758"/>
                </a:lnTo>
                <a:lnTo>
                  <a:pt x="4896402" y="73717"/>
                </a:lnTo>
                <a:lnTo>
                  <a:pt x="4948586" y="70585"/>
                </a:lnTo>
                <a:lnTo>
                  <a:pt x="4997974" y="65368"/>
                </a:lnTo>
                <a:lnTo>
                  <a:pt x="5045363" y="63822"/>
                </a:lnTo>
                <a:lnTo>
                  <a:pt x="5096449" y="63364"/>
                </a:lnTo>
                <a:lnTo>
                  <a:pt x="5148630" y="63228"/>
                </a:lnTo>
                <a:lnTo>
                  <a:pt x="5201135" y="63188"/>
                </a:lnTo>
                <a:lnTo>
                  <a:pt x="5253737" y="63175"/>
                </a:lnTo>
                <a:lnTo>
                  <a:pt x="5306368" y="63172"/>
                </a:lnTo>
                <a:lnTo>
                  <a:pt x="5359007" y="63172"/>
                </a:lnTo>
                <a:lnTo>
                  <a:pt x="5411649" y="63171"/>
                </a:lnTo>
                <a:lnTo>
                  <a:pt x="5464291" y="63171"/>
                </a:lnTo>
                <a:lnTo>
                  <a:pt x="5516933" y="63171"/>
                </a:lnTo>
                <a:lnTo>
                  <a:pt x="5566456" y="63171"/>
                </a:lnTo>
                <a:lnTo>
                  <a:pt x="5613884" y="60052"/>
                </a:lnTo>
                <a:lnTo>
                  <a:pt x="5664982" y="54838"/>
                </a:lnTo>
                <a:lnTo>
                  <a:pt x="5717167" y="53293"/>
                </a:lnTo>
                <a:lnTo>
                  <a:pt x="5769674" y="52836"/>
                </a:lnTo>
                <a:lnTo>
                  <a:pt x="5822276" y="52700"/>
                </a:lnTo>
                <a:lnTo>
                  <a:pt x="5874907" y="52660"/>
                </a:lnTo>
                <a:lnTo>
                  <a:pt x="5927546" y="52647"/>
                </a:lnTo>
                <a:lnTo>
                  <a:pt x="5980188" y="52644"/>
                </a:lnTo>
                <a:lnTo>
                  <a:pt x="6032830" y="49524"/>
                </a:lnTo>
                <a:lnTo>
                  <a:pt x="6085472" y="44310"/>
                </a:lnTo>
                <a:lnTo>
                  <a:pt x="6138114" y="42766"/>
                </a:lnTo>
                <a:lnTo>
                  <a:pt x="6190757" y="42308"/>
                </a:lnTo>
                <a:lnTo>
                  <a:pt x="6243400" y="42172"/>
                </a:lnTo>
                <a:lnTo>
                  <a:pt x="6296042" y="42133"/>
                </a:lnTo>
                <a:lnTo>
                  <a:pt x="6348685" y="42120"/>
                </a:lnTo>
                <a:lnTo>
                  <a:pt x="6401327" y="38996"/>
                </a:lnTo>
                <a:lnTo>
                  <a:pt x="6453970" y="33782"/>
                </a:lnTo>
                <a:lnTo>
                  <a:pt x="6506612" y="32236"/>
                </a:lnTo>
                <a:lnTo>
                  <a:pt x="6559255" y="31779"/>
                </a:lnTo>
                <a:lnTo>
                  <a:pt x="6608777" y="31643"/>
                </a:lnTo>
                <a:lnTo>
                  <a:pt x="6656206" y="31604"/>
                </a:lnTo>
                <a:lnTo>
                  <a:pt x="6707304" y="31591"/>
                </a:lnTo>
                <a:lnTo>
                  <a:pt x="6756369" y="34707"/>
                </a:lnTo>
                <a:lnTo>
                  <a:pt x="6803662" y="39920"/>
                </a:lnTo>
                <a:lnTo>
                  <a:pt x="6866456" y="41681"/>
                </a:lnTo>
                <a:lnTo>
                  <a:pt x="6915309" y="41987"/>
                </a:lnTo>
                <a:lnTo>
                  <a:pt x="6975814" y="42090"/>
                </a:lnTo>
                <a:lnTo>
                  <a:pt x="7032825" y="42110"/>
                </a:lnTo>
                <a:lnTo>
                  <a:pt x="7089147" y="42114"/>
                </a:lnTo>
                <a:lnTo>
                  <a:pt x="7145333" y="42115"/>
                </a:lnTo>
                <a:lnTo>
                  <a:pt x="7204611" y="42115"/>
                </a:lnTo>
                <a:lnTo>
                  <a:pt x="7266709" y="36525"/>
                </a:lnTo>
                <a:lnTo>
                  <a:pt x="7324036" y="32562"/>
                </a:lnTo>
                <a:lnTo>
                  <a:pt x="7374181" y="31779"/>
                </a:lnTo>
                <a:lnTo>
                  <a:pt x="7401534" y="315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1" name="Group 440"/>
          <p:cNvGrpSpPr/>
          <p:nvPr/>
        </p:nvGrpSpPr>
        <p:grpSpPr>
          <a:xfrm>
            <a:off x="181408" y="7698949"/>
            <a:ext cx="2829743" cy="1643409"/>
            <a:chOff x="181408" y="7698949"/>
            <a:chExt cx="2829743" cy="1643409"/>
          </a:xfrm>
        </p:grpSpPr>
        <p:sp>
          <p:nvSpPr>
            <p:cNvPr id="427" name="Freeform 426"/>
            <p:cNvSpPr/>
            <p:nvPr/>
          </p:nvSpPr>
          <p:spPr>
            <a:xfrm>
              <a:off x="1410819" y="8960054"/>
              <a:ext cx="1600332" cy="59445"/>
            </a:xfrm>
            <a:custGeom>
              <a:avLst/>
              <a:gdLst/>
              <a:ahLst/>
              <a:cxnLst/>
              <a:rect l="0" t="0" r="0" b="0"/>
              <a:pathLst>
                <a:path w="1600332" h="59445">
                  <a:moveTo>
                    <a:pt x="0" y="10095"/>
                  </a:moveTo>
                  <a:lnTo>
                    <a:pt x="48930" y="1761"/>
                  </a:lnTo>
                  <a:lnTo>
                    <a:pt x="108061" y="0"/>
                  </a:lnTo>
                  <a:lnTo>
                    <a:pt x="156280" y="5283"/>
                  </a:lnTo>
                  <a:lnTo>
                    <a:pt x="213201" y="8669"/>
                  </a:lnTo>
                  <a:lnTo>
                    <a:pt x="263342" y="15261"/>
                  </a:lnTo>
                  <a:lnTo>
                    <a:pt x="324602" y="19034"/>
                  </a:lnTo>
                  <a:lnTo>
                    <a:pt x="377848" y="25741"/>
                  </a:lnTo>
                  <a:lnTo>
                    <a:pt x="440028" y="29548"/>
                  </a:lnTo>
                  <a:lnTo>
                    <a:pt x="493547" y="30676"/>
                  </a:lnTo>
                  <a:lnTo>
                    <a:pt x="544629" y="36600"/>
                  </a:lnTo>
                  <a:lnTo>
                    <a:pt x="605886" y="40676"/>
                  </a:lnTo>
                  <a:lnTo>
                    <a:pt x="663047" y="41482"/>
                  </a:lnTo>
                  <a:lnTo>
                    <a:pt x="719398" y="41641"/>
                  </a:lnTo>
                  <a:lnTo>
                    <a:pt x="776759" y="48908"/>
                  </a:lnTo>
                  <a:lnTo>
                    <a:pt x="840082" y="51556"/>
                  </a:lnTo>
                  <a:lnTo>
                    <a:pt x="897998" y="52080"/>
                  </a:lnTo>
                  <a:lnTo>
                    <a:pt x="954498" y="52183"/>
                  </a:lnTo>
                  <a:lnTo>
                    <a:pt x="1010718" y="52204"/>
                  </a:lnTo>
                  <a:lnTo>
                    <a:pt x="1066884" y="52208"/>
                  </a:lnTo>
                  <a:lnTo>
                    <a:pt x="1123039" y="52208"/>
                  </a:lnTo>
                  <a:lnTo>
                    <a:pt x="1179191" y="52208"/>
                  </a:lnTo>
                  <a:lnTo>
                    <a:pt x="1242146" y="59444"/>
                  </a:lnTo>
                  <a:lnTo>
                    <a:pt x="1301894" y="58967"/>
                  </a:lnTo>
                  <a:lnTo>
                    <a:pt x="1360217" y="54211"/>
                  </a:lnTo>
                  <a:lnTo>
                    <a:pt x="1418832" y="52801"/>
                  </a:lnTo>
                  <a:lnTo>
                    <a:pt x="1470125" y="52384"/>
                  </a:lnTo>
                  <a:lnTo>
                    <a:pt x="1529378" y="46654"/>
                  </a:lnTo>
                  <a:lnTo>
                    <a:pt x="1582539" y="34002"/>
                  </a:lnTo>
                  <a:lnTo>
                    <a:pt x="1600331" y="311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865954" y="7698949"/>
              <a:ext cx="334296" cy="1594570"/>
            </a:xfrm>
            <a:custGeom>
              <a:avLst/>
              <a:gdLst/>
              <a:ahLst/>
              <a:cxnLst/>
              <a:rect l="0" t="0" r="0" b="0"/>
              <a:pathLst>
                <a:path w="334296" h="1594570">
                  <a:moveTo>
                    <a:pt x="334295" y="155179"/>
                  </a:moveTo>
                  <a:lnTo>
                    <a:pt x="331175" y="112487"/>
                  </a:lnTo>
                  <a:lnTo>
                    <a:pt x="319640" y="70836"/>
                  </a:lnTo>
                  <a:lnTo>
                    <a:pt x="306725" y="52962"/>
                  </a:lnTo>
                  <a:lnTo>
                    <a:pt x="276603" y="29746"/>
                  </a:lnTo>
                  <a:lnTo>
                    <a:pt x="230092" y="6530"/>
                  </a:lnTo>
                  <a:lnTo>
                    <a:pt x="192156" y="0"/>
                  </a:lnTo>
                  <a:lnTo>
                    <a:pt x="151280" y="3655"/>
                  </a:lnTo>
                  <a:lnTo>
                    <a:pt x="115122" y="17736"/>
                  </a:lnTo>
                  <a:lnTo>
                    <a:pt x="60807" y="61734"/>
                  </a:lnTo>
                  <a:lnTo>
                    <a:pt x="41949" y="83232"/>
                  </a:lnTo>
                  <a:lnTo>
                    <a:pt x="20311" y="138281"/>
                  </a:lnTo>
                  <a:lnTo>
                    <a:pt x="11585" y="187996"/>
                  </a:lnTo>
                  <a:lnTo>
                    <a:pt x="12119" y="233533"/>
                  </a:lnTo>
                  <a:lnTo>
                    <a:pt x="19687" y="278611"/>
                  </a:lnTo>
                  <a:lnTo>
                    <a:pt x="32724" y="339957"/>
                  </a:lnTo>
                  <a:lnTo>
                    <a:pt x="50058" y="396710"/>
                  </a:lnTo>
                  <a:lnTo>
                    <a:pt x="67577" y="449894"/>
                  </a:lnTo>
                  <a:lnTo>
                    <a:pt x="88630" y="513140"/>
                  </a:lnTo>
                  <a:lnTo>
                    <a:pt x="102668" y="561499"/>
                  </a:lnTo>
                  <a:lnTo>
                    <a:pt x="116706" y="621094"/>
                  </a:lnTo>
                  <a:lnTo>
                    <a:pt x="131134" y="683687"/>
                  </a:lnTo>
                  <a:lnTo>
                    <a:pt x="130209" y="721215"/>
                  </a:lnTo>
                  <a:lnTo>
                    <a:pt x="119417" y="765337"/>
                  </a:lnTo>
                  <a:lnTo>
                    <a:pt x="103861" y="791682"/>
                  </a:lnTo>
                  <a:lnTo>
                    <a:pt x="84434" y="814305"/>
                  </a:lnTo>
                  <a:lnTo>
                    <a:pt x="55522" y="832165"/>
                  </a:lnTo>
                  <a:lnTo>
                    <a:pt x="57199" y="832281"/>
                  </a:lnTo>
                  <a:lnTo>
                    <a:pt x="61827" y="831188"/>
                  </a:lnTo>
                  <a:lnTo>
                    <a:pt x="85108" y="835239"/>
                  </a:lnTo>
                  <a:lnTo>
                    <a:pt x="123246" y="855494"/>
                  </a:lnTo>
                  <a:lnTo>
                    <a:pt x="154522" y="885145"/>
                  </a:lnTo>
                  <a:lnTo>
                    <a:pt x="194236" y="945123"/>
                  </a:lnTo>
                  <a:lnTo>
                    <a:pt x="201856" y="967179"/>
                  </a:lnTo>
                  <a:lnTo>
                    <a:pt x="204977" y="1004735"/>
                  </a:lnTo>
                  <a:lnTo>
                    <a:pt x="193061" y="1065790"/>
                  </a:lnTo>
                  <a:lnTo>
                    <a:pt x="171303" y="1118278"/>
                  </a:lnTo>
                  <a:lnTo>
                    <a:pt x="137558" y="1172394"/>
                  </a:lnTo>
                  <a:lnTo>
                    <a:pt x="99521" y="1231672"/>
                  </a:lnTo>
                  <a:lnTo>
                    <a:pt x="59932" y="1285748"/>
                  </a:lnTo>
                  <a:lnTo>
                    <a:pt x="27616" y="1347162"/>
                  </a:lnTo>
                  <a:lnTo>
                    <a:pt x="6214" y="1401498"/>
                  </a:lnTo>
                  <a:lnTo>
                    <a:pt x="0" y="1443297"/>
                  </a:lnTo>
                  <a:lnTo>
                    <a:pt x="3747" y="1485318"/>
                  </a:lnTo>
                  <a:lnTo>
                    <a:pt x="15419" y="1510253"/>
                  </a:lnTo>
                  <a:lnTo>
                    <a:pt x="41721" y="1540902"/>
                  </a:lnTo>
                  <a:lnTo>
                    <a:pt x="87639" y="1572219"/>
                  </a:lnTo>
                  <a:lnTo>
                    <a:pt x="149006" y="1591359"/>
                  </a:lnTo>
                  <a:lnTo>
                    <a:pt x="193086" y="1594569"/>
                  </a:lnTo>
                  <a:lnTo>
                    <a:pt x="246784" y="1585766"/>
                  </a:lnTo>
                  <a:lnTo>
                    <a:pt x="258406" y="1582686"/>
                  </a:lnTo>
                  <a:lnTo>
                    <a:pt x="277560" y="1569905"/>
                  </a:lnTo>
                  <a:lnTo>
                    <a:pt x="302709" y="15449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181408" y="8159454"/>
              <a:ext cx="313432" cy="470911"/>
            </a:xfrm>
            <a:custGeom>
              <a:avLst/>
              <a:gdLst/>
              <a:ahLst/>
              <a:cxnLst/>
              <a:rect l="0" t="0" r="0" b="0"/>
              <a:pathLst>
                <a:path w="313432" h="470911">
                  <a:moveTo>
                    <a:pt x="50219" y="0"/>
                  </a:moveTo>
                  <a:lnTo>
                    <a:pt x="59794" y="24046"/>
                  </a:lnTo>
                  <a:lnTo>
                    <a:pt x="103216" y="85122"/>
                  </a:lnTo>
                  <a:lnTo>
                    <a:pt x="112378" y="99833"/>
                  </a:lnTo>
                  <a:lnTo>
                    <a:pt x="111545" y="100481"/>
                  </a:lnTo>
                  <a:lnTo>
                    <a:pt x="68472" y="71372"/>
                  </a:lnTo>
                  <a:lnTo>
                    <a:pt x="48973" y="69935"/>
                  </a:lnTo>
                  <a:lnTo>
                    <a:pt x="38860" y="71190"/>
                  </a:lnTo>
                  <a:lnTo>
                    <a:pt x="30948" y="75536"/>
                  </a:lnTo>
                  <a:lnTo>
                    <a:pt x="19037" y="89723"/>
                  </a:lnTo>
                  <a:lnTo>
                    <a:pt x="5755" y="117442"/>
                  </a:lnTo>
                  <a:lnTo>
                    <a:pt x="0" y="159060"/>
                  </a:lnTo>
                  <a:lnTo>
                    <a:pt x="6461" y="212223"/>
                  </a:lnTo>
                  <a:lnTo>
                    <a:pt x="16846" y="265652"/>
                  </a:lnTo>
                  <a:lnTo>
                    <a:pt x="34222" y="319048"/>
                  </a:lnTo>
                  <a:lnTo>
                    <a:pt x="61054" y="380133"/>
                  </a:lnTo>
                  <a:lnTo>
                    <a:pt x="94473" y="421359"/>
                  </a:lnTo>
                  <a:lnTo>
                    <a:pt x="142105" y="453722"/>
                  </a:lnTo>
                  <a:lnTo>
                    <a:pt x="178050" y="467319"/>
                  </a:lnTo>
                  <a:lnTo>
                    <a:pt x="208418" y="470910"/>
                  </a:lnTo>
                  <a:lnTo>
                    <a:pt x="235173" y="466267"/>
                  </a:lnTo>
                  <a:lnTo>
                    <a:pt x="266847" y="450498"/>
                  </a:lnTo>
                  <a:lnTo>
                    <a:pt x="282199" y="436528"/>
                  </a:lnTo>
                  <a:lnTo>
                    <a:pt x="297418" y="407762"/>
                  </a:lnTo>
                  <a:lnTo>
                    <a:pt x="309922" y="359832"/>
                  </a:lnTo>
                  <a:lnTo>
                    <a:pt x="313431" y="3263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Freeform 429"/>
            <p:cNvSpPr/>
            <p:nvPr/>
          </p:nvSpPr>
          <p:spPr>
            <a:xfrm>
              <a:off x="379026" y="8233153"/>
              <a:ext cx="168457" cy="189515"/>
            </a:xfrm>
            <a:custGeom>
              <a:avLst/>
              <a:gdLst/>
              <a:ahLst/>
              <a:cxnLst/>
              <a:rect l="0" t="0" r="0" b="0"/>
              <a:pathLst>
                <a:path w="168457" h="189515">
                  <a:moveTo>
                    <a:pt x="0" y="0"/>
                  </a:moveTo>
                  <a:lnTo>
                    <a:pt x="42662" y="55660"/>
                  </a:lnTo>
                  <a:lnTo>
                    <a:pt x="92609" y="116078"/>
                  </a:lnTo>
                  <a:lnTo>
                    <a:pt x="130738" y="160086"/>
                  </a:lnTo>
                  <a:lnTo>
                    <a:pt x="168456" y="1895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Freeform 430"/>
            <p:cNvSpPr/>
            <p:nvPr/>
          </p:nvSpPr>
          <p:spPr>
            <a:xfrm>
              <a:off x="284269" y="8106812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10529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231627" y="7875184"/>
              <a:ext cx="431669" cy="400084"/>
            </a:xfrm>
            <a:custGeom>
              <a:avLst/>
              <a:gdLst/>
              <a:ahLst/>
              <a:cxnLst/>
              <a:rect l="0" t="0" r="0" b="0"/>
              <a:pathLst>
                <a:path w="431669" h="400084">
                  <a:moveTo>
                    <a:pt x="0" y="0"/>
                  </a:moveTo>
                  <a:lnTo>
                    <a:pt x="54114" y="45781"/>
                  </a:lnTo>
                  <a:lnTo>
                    <a:pt x="106649" y="95240"/>
                  </a:lnTo>
                  <a:lnTo>
                    <a:pt x="169620" y="149565"/>
                  </a:lnTo>
                  <a:lnTo>
                    <a:pt x="228026" y="207009"/>
                  </a:lnTo>
                  <a:lnTo>
                    <a:pt x="290467" y="254759"/>
                  </a:lnTo>
                  <a:lnTo>
                    <a:pt x="351455" y="309717"/>
                  </a:lnTo>
                  <a:lnTo>
                    <a:pt x="409922" y="370951"/>
                  </a:lnTo>
                  <a:lnTo>
                    <a:pt x="431668" y="4000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484311" y="8012055"/>
              <a:ext cx="63172" cy="178986"/>
            </a:xfrm>
            <a:custGeom>
              <a:avLst/>
              <a:gdLst/>
              <a:ahLst/>
              <a:cxnLst/>
              <a:rect l="0" t="0" r="0" b="0"/>
              <a:pathLst>
                <a:path w="63172" h="178986">
                  <a:moveTo>
                    <a:pt x="0" y="178985"/>
                  </a:moveTo>
                  <a:lnTo>
                    <a:pt x="25194" y="123940"/>
                  </a:lnTo>
                  <a:lnTo>
                    <a:pt x="45244" y="64472"/>
                  </a:lnTo>
                  <a:lnTo>
                    <a:pt x="60001" y="11725"/>
                  </a:ln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522574" y="7801080"/>
              <a:ext cx="235479" cy="258817"/>
            </a:xfrm>
            <a:custGeom>
              <a:avLst/>
              <a:gdLst/>
              <a:ahLst/>
              <a:cxnLst/>
              <a:rect l="0" t="0" r="0" b="0"/>
              <a:pathLst>
                <a:path w="235479" h="258817">
                  <a:moveTo>
                    <a:pt x="56493" y="147804"/>
                  </a:moveTo>
                  <a:lnTo>
                    <a:pt x="72134" y="129824"/>
                  </a:lnTo>
                  <a:lnTo>
                    <a:pt x="80213" y="112907"/>
                  </a:lnTo>
                  <a:lnTo>
                    <a:pt x="81463" y="93690"/>
                  </a:lnTo>
                  <a:lnTo>
                    <a:pt x="72734" y="47168"/>
                  </a:lnTo>
                  <a:lnTo>
                    <a:pt x="57536" y="17900"/>
                  </a:lnTo>
                  <a:lnTo>
                    <a:pt x="41749" y="5061"/>
                  </a:lnTo>
                  <a:lnTo>
                    <a:pt x="32626" y="0"/>
                  </a:lnTo>
                  <a:lnTo>
                    <a:pt x="25374" y="135"/>
                  </a:lnTo>
                  <a:lnTo>
                    <a:pt x="19369" y="3735"/>
                  </a:lnTo>
                  <a:lnTo>
                    <a:pt x="9578" y="17093"/>
                  </a:lnTo>
                  <a:lnTo>
                    <a:pt x="1327" y="34728"/>
                  </a:lnTo>
                  <a:lnTo>
                    <a:pt x="0" y="57384"/>
                  </a:lnTo>
                  <a:lnTo>
                    <a:pt x="8679" y="115645"/>
                  </a:lnTo>
                  <a:lnTo>
                    <a:pt x="22829" y="166668"/>
                  </a:lnTo>
                  <a:lnTo>
                    <a:pt x="53634" y="221215"/>
                  </a:lnTo>
                  <a:lnTo>
                    <a:pt x="79823" y="247414"/>
                  </a:lnTo>
                  <a:lnTo>
                    <a:pt x="102737" y="256416"/>
                  </a:lnTo>
                  <a:lnTo>
                    <a:pt x="115398" y="258816"/>
                  </a:lnTo>
                  <a:lnTo>
                    <a:pt x="135706" y="255245"/>
                  </a:lnTo>
                  <a:lnTo>
                    <a:pt x="182391" y="233485"/>
                  </a:lnTo>
                  <a:lnTo>
                    <a:pt x="206230" y="207116"/>
                  </a:lnTo>
                  <a:lnTo>
                    <a:pt x="225772" y="171357"/>
                  </a:lnTo>
                  <a:lnTo>
                    <a:pt x="235478" y="1267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320661" y="8969456"/>
              <a:ext cx="251134" cy="372902"/>
            </a:xfrm>
            <a:custGeom>
              <a:avLst/>
              <a:gdLst/>
              <a:ahLst/>
              <a:cxnLst/>
              <a:rect l="0" t="0" r="0" b="0"/>
              <a:pathLst>
                <a:path w="251134" h="372902">
                  <a:moveTo>
                    <a:pt x="37308" y="53334"/>
                  </a:moveTo>
                  <a:lnTo>
                    <a:pt x="8000" y="88233"/>
                  </a:lnTo>
                  <a:lnTo>
                    <a:pt x="885" y="110570"/>
                  </a:lnTo>
                  <a:lnTo>
                    <a:pt x="0" y="152571"/>
                  </a:lnTo>
                  <a:lnTo>
                    <a:pt x="7146" y="202062"/>
                  </a:lnTo>
                  <a:lnTo>
                    <a:pt x="19792" y="250650"/>
                  </a:lnTo>
                  <a:lnTo>
                    <a:pt x="45026" y="303400"/>
                  </a:lnTo>
                  <a:lnTo>
                    <a:pt x="65591" y="336829"/>
                  </a:lnTo>
                  <a:lnTo>
                    <a:pt x="85753" y="352077"/>
                  </a:lnTo>
                  <a:lnTo>
                    <a:pt x="131235" y="371399"/>
                  </a:lnTo>
                  <a:lnTo>
                    <a:pt x="152753" y="372901"/>
                  </a:lnTo>
                  <a:lnTo>
                    <a:pt x="172845" y="368500"/>
                  </a:lnTo>
                  <a:lnTo>
                    <a:pt x="189573" y="358744"/>
                  </a:lnTo>
                  <a:lnTo>
                    <a:pt x="212145" y="334510"/>
                  </a:lnTo>
                  <a:lnTo>
                    <a:pt x="239563" y="285304"/>
                  </a:lnTo>
                  <a:lnTo>
                    <a:pt x="251133" y="239700"/>
                  </a:lnTo>
                  <a:lnTo>
                    <a:pt x="245748" y="185424"/>
                  </a:lnTo>
                  <a:lnTo>
                    <a:pt x="233419" y="130250"/>
                  </a:lnTo>
                  <a:lnTo>
                    <a:pt x="213117" y="71696"/>
                  </a:lnTo>
                  <a:lnTo>
                    <a:pt x="199673" y="47457"/>
                  </a:lnTo>
                  <a:lnTo>
                    <a:pt x="152319" y="5276"/>
                  </a:lnTo>
                  <a:lnTo>
                    <a:pt x="125469" y="0"/>
                  </a:lnTo>
                  <a:lnTo>
                    <a:pt x="97548" y="2724"/>
                  </a:lnTo>
                  <a:lnTo>
                    <a:pt x="77339" y="11734"/>
                  </a:lnTo>
                  <a:lnTo>
                    <a:pt x="52809" y="35549"/>
                  </a:lnTo>
                  <a:lnTo>
                    <a:pt x="36311" y="70422"/>
                  </a:lnTo>
                  <a:lnTo>
                    <a:pt x="35898" y="131363"/>
                  </a:lnTo>
                  <a:lnTo>
                    <a:pt x="39230" y="174201"/>
                  </a:lnTo>
                  <a:lnTo>
                    <a:pt x="66561" y="237187"/>
                  </a:lnTo>
                  <a:lnTo>
                    <a:pt x="79422" y="2639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Freeform 435"/>
            <p:cNvSpPr/>
            <p:nvPr/>
          </p:nvSpPr>
          <p:spPr>
            <a:xfrm>
              <a:off x="452725" y="9128075"/>
              <a:ext cx="157929" cy="105286"/>
            </a:xfrm>
            <a:custGeom>
              <a:avLst/>
              <a:gdLst/>
              <a:ahLst/>
              <a:cxnLst/>
              <a:rect l="0" t="0" r="0" b="0"/>
              <a:pathLst>
                <a:path w="157929" h="105286">
                  <a:moveTo>
                    <a:pt x="0" y="0"/>
                  </a:moveTo>
                  <a:lnTo>
                    <a:pt x="58564" y="49499"/>
                  </a:lnTo>
                  <a:lnTo>
                    <a:pt x="119453" y="95948"/>
                  </a:lnTo>
                  <a:lnTo>
                    <a:pt x="157928" y="1052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547482" y="8831149"/>
              <a:ext cx="252685" cy="257912"/>
            </a:xfrm>
            <a:custGeom>
              <a:avLst/>
              <a:gdLst/>
              <a:ahLst/>
              <a:cxnLst/>
              <a:rect l="0" t="0" r="0" b="0"/>
              <a:pathLst>
                <a:path w="252685" h="257912">
                  <a:moveTo>
                    <a:pt x="0" y="107414"/>
                  </a:moveTo>
                  <a:lnTo>
                    <a:pt x="20243" y="151376"/>
                  </a:lnTo>
                  <a:lnTo>
                    <a:pt x="59898" y="212862"/>
                  </a:lnTo>
                  <a:lnTo>
                    <a:pt x="80788" y="238743"/>
                  </a:lnTo>
                  <a:lnTo>
                    <a:pt x="107385" y="255641"/>
                  </a:lnTo>
                  <a:lnTo>
                    <a:pt x="127275" y="257911"/>
                  </a:lnTo>
                  <a:lnTo>
                    <a:pt x="137493" y="256878"/>
                  </a:lnTo>
                  <a:lnTo>
                    <a:pt x="155084" y="246371"/>
                  </a:lnTo>
                  <a:lnTo>
                    <a:pt x="163051" y="238657"/>
                  </a:lnTo>
                  <a:lnTo>
                    <a:pt x="171903" y="217606"/>
                  </a:lnTo>
                  <a:lnTo>
                    <a:pt x="177586" y="165965"/>
                  </a:lnTo>
                  <a:lnTo>
                    <a:pt x="169133" y="110704"/>
                  </a:lnTo>
                  <a:lnTo>
                    <a:pt x="146146" y="54728"/>
                  </a:lnTo>
                  <a:lnTo>
                    <a:pt x="116818" y="0"/>
                  </a:lnTo>
                  <a:lnTo>
                    <a:pt x="117653" y="710"/>
                  </a:lnTo>
                  <a:lnTo>
                    <a:pt x="155142" y="41267"/>
                  </a:lnTo>
                  <a:lnTo>
                    <a:pt x="181279" y="61948"/>
                  </a:lnTo>
                  <a:lnTo>
                    <a:pt x="204181" y="69660"/>
                  </a:lnTo>
                  <a:lnTo>
                    <a:pt x="216839" y="71716"/>
                  </a:lnTo>
                  <a:lnTo>
                    <a:pt x="226448" y="70747"/>
                  </a:lnTo>
                  <a:lnTo>
                    <a:pt x="234023" y="67761"/>
                  </a:lnTo>
                  <a:lnTo>
                    <a:pt x="252684" y="547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731465" y="8654293"/>
              <a:ext cx="139111" cy="182048"/>
            </a:xfrm>
            <a:custGeom>
              <a:avLst/>
              <a:gdLst/>
              <a:ahLst/>
              <a:cxnLst/>
              <a:rect l="0" t="0" r="0" b="0"/>
              <a:pathLst>
                <a:path w="139111" h="182048">
                  <a:moveTo>
                    <a:pt x="47644" y="0"/>
                  </a:moveTo>
                  <a:lnTo>
                    <a:pt x="30876" y="5589"/>
                  </a:lnTo>
                  <a:lnTo>
                    <a:pt x="16405" y="17692"/>
                  </a:lnTo>
                  <a:lnTo>
                    <a:pt x="9270" y="25832"/>
                  </a:lnTo>
                  <a:lnTo>
                    <a:pt x="1343" y="50476"/>
                  </a:lnTo>
                  <a:lnTo>
                    <a:pt x="0" y="90995"/>
                  </a:lnTo>
                  <a:lnTo>
                    <a:pt x="10027" y="136128"/>
                  </a:lnTo>
                  <a:lnTo>
                    <a:pt x="25450" y="162647"/>
                  </a:lnTo>
                  <a:lnTo>
                    <a:pt x="41289" y="174843"/>
                  </a:lnTo>
                  <a:lnTo>
                    <a:pt x="50426" y="179733"/>
                  </a:lnTo>
                  <a:lnTo>
                    <a:pt x="69937" y="182047"/>
                  </a:lnTo>
                  <a:lnTo>
                    <a:pt x="90308" y="178006"/>
                  </a:lnTo>
                  <a:lnTo>
                    <a:pt x="111059" y="168411"/>
                  </a:lnTo>
                  <a:lnTo>
                    <a:pt x="125741" y="153228"/>
                  </a:lnTo>
                  <a:lnTo>
                    <a:pt x="134996" y="133612"/>
                  </a:lnTo>
                  <a:lnTo>
                    <a:pt x="139110" y="109296"/>
                  </a:lnTo>
                  <a:lnTo>
                    <a:pt x="134699" y="89131"/>
                  </a:lnTo>
                  <a:lnTo>
                    <a:pt x="112803" y="57121"/>
                  </a:lnTo>
                  <a:lnTo>
                    <a:pt x="81638" y="35382"/>
                  </a:lnTo>
                  <a:lnTo>
                    <a:pt x="27929" y="22944"/>
                  </a:lnTo>
                  <a:lnTo>
                    <a:pt x="16058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768580" y="8443723"/>
              <a:ext cx="200043" cy="200043"/>
            </a:xfrm>
            <a:custGeom>
              <a:avLst/>
              <a:gdLst/>
              <a:ahLst/>
              <a:cxnLst/>
              <a:rect l="0" t="0" r="0" b="0"/>
              <a:pathLst>
                <a:path w="200043" h="200043">
                  <a:moveTo>
                    <a:pt x="0" y="0"/>
                  </a:moveTo>
                  <a:lnTo>
                    <a:pt x="49499" y="58563"/>
                  </a:lnTo>
                  <a:lnTo>
                    <a:pt x="79621" y="94757"/>
                  </a:lnTo>
                  <a:lnTo>
                    <a:pt x="138435" y="147308"/>
                  </a:lnTo>
                  <a:lnTo>
                    <a:pt x="181154" y="190367"/>
                  </a:lnTo>
                  <a:lnTo>
                    <a:pt x="200042" y="2000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915979" y="8329771"/>
              <a:ext cx="221100" cy="250824"/>
            </a:xfrm>
            <a:custGeom>
              <a:avLst/>
              <a:gdLst/>
              <a:ahLst/>
              <a:cxnLst/>
              <a:rect l="0" t="0" r="0" b="0"/>
              <a:pathLst>
                <a:path w="221100" h="250824">
                  <a:moveTo>
                    <a:pt x="0" y="250823"/>
                  </a:moveTo>
                  <a:lnTo>
                    <a:pt x="15641" y="232842"/>
                  </a:lnTo>
                  <a:lnTo>
                    <a:pt x="45673" y="176469"/>
                  </a:lnTo>
                  <a:lnTo>
                    <a:pt x="66225" y="124395"/>
                  </a:lnTo>
                  <a:lnTo>
                    <a:pt x="72223" y="73944"/>
                  </a:lnTo>
                  <a:lnTo>
                    <a:pt x="70923" y="33987"/>
                  </a:lnTo>
                  <a:lnTo>
                    <a:pt x="62327" y="10563"/>
                  </a:lnTo>
                  <a:lnTo>
                    <a:pt x="55589" y="4082"/>
                  </a:lnTo>
                  <a:lnTo>
                    <a:pt x="47588" y="931"/>
                  </a:lnTo>
                  <a:lnTo>
                    <a:pt x="38745" y="0"/>
                  </a:lnTo>
                  <a:lnTo>
                    <a:pt x="30509" y="2889"/>
                  </a:lnTo>
                  <a:lnTo>
                    <a:pt x="15120" y="15458"/>
                  </a:lnTo>
                  <a:lnTo>
                    <a:pt x="6720" y="35863"/>
                  </a:lnTo>
                  <a:lnTo>
                    <a:pt x="1328" y="92678"/>
                  </a:lnTo>
                  <a:lnTo>
                    <a:pt x="5983" y="131825"/>
                  </a:lnTo>
                  <a:lnTo>
                    <a:pt x="14748" y="151531"/>
                  </a:lnTo>
                  <a:lnTo>
                    <a:pt x="27612" y="168089"/>
                  </a:lnTo>
                  <a:lnTo>
                    <a:pt x="54585" y="189394"/>
                  </a:lnTo>
                  <a:lnTo>
                    <a:pt x="85974" y="202466"/>
                  </a:lnTo>
                  <a:lnTo>
                    <a:pt x="124390" y="205690"/>
                  </a:lnTo>
                  <a:lnTo>
                    <a:pt x="179292" y="196891"/>
                  </a:lnTo>
                  <a:lnTo>
                    <a:pt x="221099" y="1876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8" name="Group 447"/>
          <p:cNvGrpSpPr/>
          <p:nvPr/>
        </p:nvGrpSpPr>
        <p:grpSpPr>
          <a:xfrm>
            <a:off x="5653803" y="9146567"/>
            <a:ext cx="1671337" cy="505369"/>
            <a:chOff x="5653803" y="9146567"/>
            <a:chExt cx="1671337" cy="505369"/>
          </a:xfrm>
        </p:grpSpPr>
        <p:sp>
          <p:nvSpPr>
            <p:cNvPr id="442" name="Freeform 441"/>
            <p:cNvSpPr/>
            <p:nvPr/>
          </p:nvSpPr>
          <p:spPr>
            <a:xfrm>
              <a:off x="5769617" y="9146567"/>
              <a:ext cx="21058" cy="463254"/>
            </a:xfrm>
            <a:custGeom>
              <a:avLst/>
              <a:gdLst/>
              <a:ahLst/>
              <a:cxnLst/>
              <a:rect l="0" t="0" r="0" b="0"/>
              <a:pathLst>
                <a:path w="21058" h="463254">
                  <a:moveTo>
                    <a:pt x="0" y="0"/>
                  </a:moveTo>
                  <a:lnTo>
                    <a:pt x="0" y="58616"/>
                  </a:lnTo>
                  <a:lnTo>
                    <a:pt x="0" y="113960"/>
                  </a:lnTo>
                  <a:lnTo>
                    <a:pt x="1170" y="162967"/>
                  </a:lnTo>
                  <a:lnTo>
                    <a:pt x="7235" y="215703"/>
                  </a:lnTo>
                  <a:lnTo>
                    <a:pt x="9553" y="274092"/>
                  </a:lnTo>
                  <a:lnTo>
                    <a:pt x="10239" y="327786"/>
                  </a:lnTo>
                  <a:lnTo>
                    <a:pt x="13590" y="385326"/>
                  </a:lnTo>
                  <a:lnTo>
                    <a:pt x="20073" y="445365"/>
                  </a:lnTo>
                  <a:lnTo>
                    <a:pt x="21057" y="4632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5653803" y="9430836"/>
              <a:ext cx="315856" cy="31587"/>
            </a:xfrm>
            <a:custGeom>
              <a:avLst/>
              <a:gdLst/>
              <a:ahLst/>
              <a:cxnLst/>
              <a:rect l="0" t="0" r="0" b="0"/>
              <a:pathLst>
                <a:path w="315856" h="31587">
                  <a:moveTo>
                    <a:pt x="0" y="31586"/>
                  </a:moveTo>
                  <a:lnTo>
                    <a:pt x="58617" y="22520"/>
                  </a:lnTo>
                  <a:lnTo>
                    <a:pt x="121196" y="21346"/>
                  </a:lnTo>
                  <a:lnTo>
                    <a:pt x="171351" y="19973"/>
                  </a:lnTo>
                  <a:lnTo>
                    <a:pt x="230813" y="12741"/>
                  </a:lnTo>
                  <a:lnTo>
                    <a:pt x="287618" y="5376"/>
                  </a:lnTo>
                  <a:lnTo>
                    <a:pt x="3158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5954924" y="9378193"/>
              <a:ext cx="222352" cy="234070"/>
            </a:xfrm>
            <a:custGeom>
              <a:avLst/>
              <a:gdLst/>
              <a:ahLst/>
              <a:cxnLst/>
              <a:rect l="0" t="0" r="0" b="0"/>
              <a:pathLst>
                <a:path w="222352" h="234070">
                  <a:moveTo>
                    <a:pt x="77905" y="10528"/>
                  </a:moveTo>
                  <a:lnTo>
                    <a:pt x="53859" y="20105"/>
                  </a:lnTo>
                  <a:lnTo>
                    <a:pt x="39532" y="30772"/>
                  </a:lnTo>
                  <a:lnTo>
                    <a:pt x="23901" y="55521"/>
                  </a:lnTo>
                  <a:lnTo>
                    <a:pt x="885" y="116067"/>
                  </a:lnTo>
                  <a:lnTo>
                    <a:pt x="0" y="136984"/>
                  </a:lnTo>
                  <a:lnTo>
                    <a:pt x="8964" y="179007"/>
                  </a:lnTo>
                  <a:lnTo>
                    <a:pt x="29792" y="210577"/>
                  </a:lnTo>
                  <a:lnTo>
                    <a:pt x="58190" y="230979"/>
                  </a:lnTo>
                  <a:lnTo>
                    <a:pt x="78502" y="234069"/>
                  </a:lnTo>
                  <a:lnTo>
                    <a:pt x="131315" y="226520"/>
                  </a:lnTo>
                  <a:lnTo>
                    <a:pt x="169770" y="211526"/>
                  </a:lnTo>
                  <a:lnTo>
                    <a:pt x="197801" y="186677"/>
                  </a:lnTo>
                  <a:lnTo>
                    <a:pt x="215336" y="157088"/>
                  </a:lnTo>
                  <a:lnTo>
                    <a:pt x="222351" y="120504"/>
                  </a:lnTo>
                  <a:lnTo>
                    <a:pt x="216315" y="74627"/>
                  </a:lnTo>
                  <a:lnTo>
                    <a:pt x="210391" y="53055"/>
                  </a:lnTo>
                  <a:lnTo>
                    <a:pt x="197619" y="34889"/>
                  </a:lnTo>
                  <a:lnTo>
                    <a:pt x="179074" y="20185"/>
                  </a:lnTo>
                  <a:lnTo>
                    <a:pt x="135281" y="4334"/>
                  </a:lnTo>
                  <a:lnTo>
                    <a:pt x="10949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6382868" y="9287827"/>
              <a:ext cx="281672" cy="337042"/>
            </a:xfrm>
            <a:custGeom>
              <a:avLst/>
              <a:gdLst/>
              <a:ahLst/>
              <a:cxnLst/>
              <a:rect l="0" t="0" r="0" b="0"/>
              <a:pathLst>
                <a:path w="281672" h="337042">
                  <a:moveTo>
                    <a:pt x="229028" y="27195"/>
                  </a:moveTo>
                  <a:lnTo>
                    <a:pt x="223440" y="10427"/>
                  </a:lnTo>
                  <a:lnTo>
                    <a:pt x="217114" y="5488"/>
                  </a:lnTo>
                  <a:lnTo>
                    <a:pt x="197606" y="0"/>
                  </a:lnTo>
                  <a:lnTo>
                    <a:pt x="165906" y="2500"/>
                  </a:lnTo>
                  <a:lnTo>
                    <a:pt x="115348" y="23400"/>
                  </a:lnTo>
                  <a:lnTo>
                    <a:pt x="57532" y="64607"/>
                  </a:lnTo>
                  <a:lnTo>
                    <a:pt x="27316" y="115311"/>
                  </a:lnTo>
                  <a:lnTo>
                    <a:pt x="6170" y="162754"/>
                  </a:lnTo>
                  <a:lnTo>
                    <a:pt x="0" y="200852"/>
                  </a:lnTo>
                  <a:lnTo>
                    <a:pt x="4796" y="224869"/>
                  </a:lnTo>
                  <a:lnTo>
                    <a:pt x="15896" y="247241"/>
                  </a:lnTo>
                  <a:lnTo>
                    <a:pt x="56032" y="295208"/>
                  </a:lnTo>
                  <a:lnTo>
                    <a:pt x="88993" y="312237"/>
                  </a:lnTo>
                  <a:lnTo>
                    <a:pt x="150623" y="332162"/>
                  </a:lnTo>
                  <a:lnTo>
                    <a:pt x="182484" y="337041"/>
                  </a:lnTo>
                  <a:lnTo>
                    <a:pt x="244358" y="333762"/>
                  </a:lnTo>
                  <a:lnTo>
                    <a:pt x="281671" y="3325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6734238" y="9325551"/>
              <a:ext cx="191188" cy="276696"/>
            </a:xfrm>
            <a:custGeom>
              <a:avLst/>
              <a:gdLst/>
              <a:ahLst/>
              <a:cxnLst/>
              <a:rect l="0" t="0" r="0" b="0"/>
              <a:pathLst>
                <a:path w="191188" h="276696">
                  <a:moveTo>
                    <a:pt x="88229" y="0"/>
                  </a:moveTo>
                  <a:lnTo>
                    <a:pt x="33141" y="60676"/>
                  </a:lnTo>
                  <a:lnTo>
                    <a:pt x="9800" y="113198"/>
                  </a:lnTo>
                  <a:lnTo>
                    <a:pt x="0" y="155852"/>
                  </a:lnTo>
                  <a:lnTo>
                    <a:pt x="5983" y="215836"/>
                  </a:lnTo>
                  <a:lnTo>
                    <a:pt x="8832" y="228119"/>
                  </a:lnTo>
                  <a:lnTo>
                    <a:pt x="21356" y="248005"/>
                  </a:lnTo>
                  <a:lnTo>
                    <a:pt x="38621" y="263472"/>
                  </a:lnTo>
                  <a:lnTo>
                    <a:pt x="57992" y="274247"/>
                  </a:lnTo>
                  <a:lnTo>
                    <a:pt x="81419" y="276695"/>
                  </a:lnTo>
                  <a:lnTo>
                    <a:pt x="128997" y="268735"/>
                  </a:lnTo>
                  <a:lnTo>
                    <a:pt x="155940" y="253670"/>
                  </a:lnTo>
                  <a:lnTo>
                    <a:pt x="168235" y="237914"/>
                  </a:lnTo>
                  <a:lnTo>
                    <a:pt x="185661" y="193614"/>
                  </a:lnTo>
                  <a:lnTo>
                    <a:pt x="191187" y="147965"/>
                  </a:lnTo>
                  <a:lnTo>
                    <a:pt x="181645" y="102983"/>
                  </a:lnTo>
                  <a:lnTo>
                    <a:pt x="164001" y="65608"/>
                  </a:lnTo>
                  <a:lnTo>
                    <a:pt x="138366" y="37897"/>
                  </a:lnTo>
                  <a:lnTo>
                    <a:pt x="115581" y="28542"/>
                  </a:lnTo>
                  <a:lnTo>
                    <a:pt x="91027" y="25553"/>
                  </a:lnTo>
                  <a:lnTo>
                    <a:pt x="68416" y="28124"/>
                  </a:lnTo>
                  <a:lnTo>
                    <a:pt x="49787" y="36287"/>
                  </a:lnTo>
                  <a:lnTo>
                    <a:pt x="25058" y="52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6980394" y="9304494"/>
              <a:ext cx="344746" cy="347442"/>
            </a:xfrm>
            <a:custGeom>
              <a:avLst/>
              <a:gdLst/>
              <a:ahLst/>
              <a:cxnLst/>
              <a:rect l="0" t="0" r="0" b="0"/>
              <a:pathLst>
                <a:path w="344746" h="347442">
                  <a:moveTo>
                    <a:pt x="0" y="0"/>
                  </a:moveTo>
                  <a:lnTo>
                    <a:pt x="8334" y="54144"/>
                  </a:lnTo>
                  <a:lnTo>
                    <a:pt x="15684" y="109091"/>
                  </a:lnTo>
                  <a:lnTo>
                    <a:pt x="19996" y="172241"/>
                  </a:lnTo>
                  <a:lnTo>
                    <a:pt x="23967" y="230988"/>
                  </a:lnTo>
                  <a:lnTo>
                    <a:pt x="27029" y="251230"/>
                  </a:lnTo>
                  <a:lnTo>
                    <a:pt x="26209" y="251714"/>
                  </a:lnTo>
                  <a:lnTo>
                    <a:pt x="24492" y="248528"/>
                  </a:lnTo>
                  <a:lnTo>
                    <a:pt x="22905" y="203726"/>
                  </a:lnTo>
                  <a:lnTo>
                    <a:pt x="29525" y="152416"/>
                  </a:lnTo>
                  <a:lnTo>
                    <a:pt x="36768" y="92238"/>
                  </a:lnTo>
                  <a:lnTo>
                    <a:pt x="51709" y="55016"/>
                  </a:lnTo>
                  <a:lnTo>
                    <a:pt x="60209" y="48375"/>
                  </a:lnTo>
                  <a:lnTo>
                    <a:pt x="82132" y="44117"/>
                  </a:lnTo>
                  <a:lnTo>
                    <a:pt x="92189" y="48128"/>
                  </a:lnTo>
                  <a:lnTo>
                    <a:pt x="117522" y="74961"/>
                  </a:lnTo>
                  <a:lnTo>
                    <a:pt x="138677" y="106828"/>
                  </a:lnTo>
                  <a:lnTo>
                    <a:pt x="160751" y="167042"/>
                  </a:lnTo>
                  <a:lnTo>
                    <a:pt x="174169" y="218696"/>
                  </a:lnTo>
                  <a:lnTo>
                    <a:pt x="176388" y="258861"/>
                  </a:lnTo>
                  <a:lnTo>
                    <a:pt x="172761" y="282336"/>
                  </a:lnTo>
                  <a:lnTo>
                    <a:pt x="170156" y="285320"/>
                  </a:lnTo>
                  <a:lnTo>
                    <a:pt x="167250" y="282630"/>
                  </a:lnTo>
                  <a:lnTo>
                    <a:pt x="164143" y="276158"/>
                  </a:lnTo>
                  <a:lnTo>
                    <a:pt x="159155" y="223742"/>
                  </a:lnTo>
                  <a:lnTo>
                    <a:pt x="159462" y="174179"/>
                  </a:lnTo>
                  <a:lnTo>
                    <a:pt x="167610" y="123619"/>
                  </a:lnTo>
                  <a:lnTo>
                    <a:pt x="184323" y="80822"/>
                  </a:lnTo>
                  <a:lnTo>
                    <a:pt x="197345" y="60877"/>
                  </a:lnTo>
                  <a:lnTo>
                    <a:pt x="214051" y="47334"/>
                  </a:lnTo>
                  <a:lnTo>
                    <a:pt x="234344" y="38585"/>
                  </a:lnTo>
                  <a:lnTo>
                    <a:pt x="258960" y="34696"/>
                  </a:lnTo>
                  <a:lnTo>
                    <a:pt x="279260" y="39207"/>
                  </a:lnTo>
                  <a:lnTo>
                    <a:pt x="311356" y="61167"/>
                  </a:lnTo>
                  <a:lnTo>
                    <a:pt x="327520" y="86754"/>
                  </a:lnTo>
                  <a:lnTo>
                    <a:pt x="342292" y="128011"/>
                  </a:lnTo>
                  <a:lnTo>
                    <a:pt x="344745" y="167650"/>
                  </a:lnTo>
                  <a:lnTo>
                    <a:pt x="338806" y="229735"/>
                  </a:lnTo>
                  <a:lnTo>
                    <a:pt x="331697" y="281816"/>
                  </a:lnTo>
                  <a:lnTo>
                    <a:pt x="327083" y="335564"/>
                  </a:lnTo>
                  <a:lnTo>
                    <a:pt x="326383" y="3474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1" name="Group 470"/>
          <p:cNvGrpSpPr/>
          <p:nvPr/>
        </p:nvGrpSpPr>
        <p:grpSpPr>
          <a:xfrm>
            <a:off x="1424412" y="9799334"/>
            <a:ext cx="5124315" cy="957999"/>
            <a:chOff x="1424412" y="9799334"/>
            <a:chExt cx="5124315" cy="957999"/>
          </a:xfrm>
        </p:grpSpPr>
        <p:sp>
          <p:nvSpPr>
            <p:cNvPr id="449" name="Freeform 448"/>
            <p:cNvSpPr/>
            <p:nvPr/>
          </p:nvSpPr>
          <p:spPr>
            <a:xfrm>
              <a:off x="1424412" y="10009626"/>
              <a:ext cx="281206" cy="389833"/>
            </a:xfrm>
            <a:custGeom>
              <a:avLst/>
              <a:gdLst/>
              <a:ahLst/>
              <a:cxnLst/>
              <a:rect l="0" t="0" r="0" b="0"/>
              <a:pathLst>
                <a:path w="281206" h="389833">
                  <a:moveTo>
                    <a:pt x="186448" y="52919"/>
                  </a:moveTo>
                  <a:lnTo>
                    <a:pt x="176873" y="21638"/>
                  </a:lnTo>
                  <a:lnTo>
                    <a:pt x="166205" y="5481"/>
                  </a:lnTo>
                  <a:lnTo>
                    <a:pt x="157745" y="1407"/>
                  </a:lnTo>
                  <a:lnTo>
                    <a:pt x="135867" y="0"/>
                  </a:lnTo>
                  <a:lnTo>
                    <a:pt x="102831" y="11373"/>
                  </a:lnTo>
                  <a:lnTo>
                    <a:pt x="76405" y="29562"/>
                  </a:lnTo>
                  <a:lnTo>
                    <a:pt x="39279" y="81884"/>
                  </a:lnTo>
                  <a:lnTo>
                    <a:pt x="16760" y="132601"/>
                  </a:lnTo>
                  <a:lnTo>
                    <a:pt x="3329" y="189223"/>
                  </a:lnTo>
                  <a:lnTo>
                    <a:pt x="0" y="235506"/>
                  </a:lnTo>
                  <a:lnTo>
                    <a:pt x="11839" y="294164"/>
                  </a:lnTo>
                  <a:lnTo>
                    <a:pt x="24616" y="312607"/>
                  </a:lnTo>
                  <a:lnTo>
                    <a:pt x="32937" y="320801"/>
                  </a:lnTo>
                  <a:lnTo>
                    <a:pt x="54660" y="329906"/>
                  </a:lnTo>
                  <a:lnTo>
                    <a:pt x="78743" y="332782"/>
                  </a:lnTo>
                  <a:lnTo>
                    <a:pt x="101144" y="330161"/>
                  </a:lnTo>
                  <a:lnTo>
                    <a:pt x="119679" y="318858"/>
                  </a:lnTo>
                  <a:lnTo>
                    <a:pt x="143268" y="289643"/>
                  </a:lnTo>
                  <a:lnTo>
                    <a:pt x="172200" y="232260"/>
                  </a:lnTo>
                  <a:lnTo>
                    <a:pt x="182226" y="181837"/>
                  </a:lnTo>
                  <a:lnTo>
                    <a:pt x="192850" y="128038"/>
                  </a:lnTo>
                  <a:lnTo>
                    <a:pt x="196162" y="73564"/>
                  </a:lnTo>
                  <a:lnTo>
                    <a:pt x="196433" y="59664"/>
                  </a:lnTo>
                  <a:lnTo>
                    <a:pt x="197784" y="55076"/>
                  </a:lnTo>
                  <a:lnTo>
                    <a:pt x="199855" y="56697"/>
                  </a:lnTo>
                  <a:lnTo>
                    <a:pt x="204105" y="70977"/>
                  </a:lnTo>
                  <a:lnTo>
                    <a:pt x="212647" y="125993"/>
                  </a:lnTo>
                  <a:lnTo>
                    <a:pt x="218139" y="185421"/>
                  </a:lnTo>
                  <a:lnTo>
                    <a:pt x="224954" y="236199"/>
                  </a:lnTo>
                  <a:lnTo>
                    <a:pt x="230969" y="299519"/>
                  </a:lnTo>
                  <a:lnTo>
                    <a:pt x="242923" y="335386"/>
                  </a:lnTo>
                  <a:lnTo>
                    <a:pt x="281205" y="3898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1726674" y="10041725"/>
              <a:ext cx="270353" cy="715608"/>
            </a:xfrm>
            <a:custGeom>
              <a:avLst/>
              <a:gdLst/>
              <a:ahLst/>
              <a:cxnLst/>
              <a:rect l="0" t="0" r="0" b="0"/>
              <a:pathLst>
                <a:path w="270353" h="715608">
                  <a:moveTo>
                    <a:pt x="221098" y="94520"/>
                  </a:moveTo>
                  <a:lnTo>
                    <a:pt x="215509" y="35903"/>
                  </a:lnTo>
                  <a:lnTo>
                    <a:pt x="203406" y="15436"/>
                  </a:lnTo>
                  <a:lnTo>
                    <a:pt x="195265" y="6703"/>
                  </a:lnTo>
                  <a:lnTo>
                    <a:pt x="186329" y="2050"/>
                  </a:lnTo>
                  <a:lnTo>
                    <a:pt x="167041" y="0"/>
                  </a:lnTo>
                  <a:lnTo>
                    <a:pt x="130862" y="5423"/>
                  </a:lnTo>
                  <a:lnTo>
                    <a:pt x="107294" y="17487"/>
                  </a:lnTo>
                  <a:lnTo>
                    <a:pt x="87460" y="34547"/>
                  </a:lnTo>
                  <a:lnTo>
                    <a:pt x="55422" y="90002"/>
                  </a:lnTo>
                  <a:lnTo>
                    <a:pt x="32413" y="152807"/>
                  </a:lnTo>
                  <a:lnTo>
                    <a:pt x="27274" y="183597"/>
                  </a:lnTo>
                  <a:lnTo>
                    <a:pt x="33506" y="238370"/>
                  </a:lnTo>
                  <a:lnTo>
                    <a:pt x="40628" y="260229"/>
                  </a:lnTo>
                  <a:lnTo>
                    <a:pt x="51592" y="277743"/>
                  </a:lnTo>
                  <a:lnTo>
                    <a:pt x="67383" y="290206"/>
                  </a:lnTo>
                  <a:lnTo>
                    <a:pt x="76507" y="295168"/>
                  </a:lnTo>
                  <a:lnTo>
                    <a:pt x="96004" y="297560"/>
                  </a:lnTo>
                  <a:lnTo>
                    <a:pt x="106117" y="296561"/>
                  </a:lnTo>
                  <a:lnTo>
                    <a:pt x="142706" y="278386"/>
                  </a:lnTo>
                  <a:lnTo>
                    <a:pt x="172004" y="245186"/>
                  </a:lnTo>
                  <a:lnTo>
                    <a:pt x="201695" y="189706"/>
                  </a:lnTo>
                  <a:lnTo>
                    <a:pt x="214829" y="134812"/>
                  </a:lnTo>
                  <a:lnTo>
                    <a:pt x="219241" y="82152"/>
                  </a:lnTo>
                  <a:lnTo>
                    <a:pt x="220272" y="51198"/>
                  </a:lnTo>
                  <a:lnTo>
                    <a:pt x="221718" y="48091"/>
                  </a:lnTo>
                  <a:lnTo>
                    <a:pt x="226443" y="63357"/>
                  </a:lnTo>
                  <a:lnTo>
                    <a:pt x="230091" y="111413"/>
                  </a:lnTo>
                  <a:lnTo>
                    <a:pt x="236761" y="158927"/>
                  </a:lnTo>
                  <a:lnTo>
                    <a:pt x="242877" y="200744"/>
                  </a:lnTo>
                  <a:lnTo>
                    <a:pt x="248325" y="245846"/>
                  </a:lnTo>
                  <a:lnTo>
                    <a:pt x="252562" y="297545"/>
                  </a:lnTo>
                  <a:lnTo>
                    <a:pt x="260762" y="356936"/>
                  </a:lnTo>
                  <a:lnTo>
                    <a:pt x="262728" y="413728"/>
                  </a:lnTo>
                  <a:lnTo>
                    <a:pt x="270352" y="470005"/>
                  </a:lnTo>
                  <a:lnTo>
                    <a:pt x="269952" y="526182"/>
                  </a:lnTo>
                  <a:lnTo>
                    <a:pt x="265209" y="574539"/>
                  </a:lnTo>
                  <a:lnTo>
                    <a:pt x="257565" y="627083"/>
                  </a:lnTo>
                  <a:lnTo>
                    <a:pt x="245494" y="656428"/>
                  </a:lnTo>
                  <a:lnTo>
                    <a:pt x="218968" y="691511"/>
                  </a:lnTo>
                  <a:lnTo>
                    <a:pt x="199094" y="709240"/>
                  </a:lnTo>
                  <a:lnTo>
                    <a:pt x="187711" y="713733"/>
                  </a:lnTo>
                  <a:lnTo>
                    <a:pt x="162586" y="715607"/>
                  </a:lnTo>
                  <a:lnTo>
                    <a:pt x="122133" y="704495"/>
                  </a:lnTo>
                  <a:lnTo>
                    <a:pt x="91689" y="686385"/>
                  </a:lnTo>
                  <a:lnTo>
                    <a:pt x="45970" y="630749"/>
                  </a:lnTo>
                  <a:lnTo>
                    <a:pt x="0" y="5683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2050603" y="10055601"/>
              <a:ext cx="234082" cy="291215"/>
            </a:xfrm>
            <a:custGeom>
              <a:avLst/>
              <a:gdLst/>
              <a:ahLst/>
              <a:cxnLst/>
              <a:rect l="0" t="0" r="0" b="0"/>
              <a:pathLst>
                <a:path w="234082" h="291215">
                  <a:moveTo>
                    <a:pt x="181438" y="80644"/>
                  </a:moveTo>
                  <a:lnTo>
                    <a:pt x="192617" y="63876"/>
                  </a:lnTo>
                  <a:lnTo>
                    <a:pt x="194986" y="43166"/>
                  </a:lnTo>
                  <a:lnTo>
                    <a:pt x="193979" y="31092"/>
                  </a:lnTo>
                  <a:lnTo>
                    <a:pt x="189799" y="21873"/>
                  </a:lnTo>
                  <a:lnTo>
                    <a:pt x="175796" y="8510"/>
                  </a:lnTo>
                  <a:lnTo>
                    <a:pt x="154754" y="1791"/>
                  </a:lnTo>
                  <a:lnTo>
                    <a:pt x="142592" y="0"/>
                  </a:lnTo>
                  <a:lnTo>
                    <a:pt x="119720" y="4248"/>
                  </a:lnTo>
                  <a:lnTo>
                    <a:pt x="70851" y="26039"/>
                  </a:lnTo>
                  <a:lnTo>
                    <a:pt x="35588" y="57186"/>
                  </a:lnTo>
                  <a:lnTo>
                    <a:pt x="14091" y="90461"/>
                  </a:lnTo>
                  <a:lnTo>
                    <a:pt x="313" y="128136"/>
                  </a:lnTo>
                  <a:lnTo>
                    <a:pt x="0" y="168935"/>
                  </a:lnTo>
                  <a:lnTo>
                    <a:pt x="7316" y="210660"/>
                  </a:lnTo>
                  <a:lnTo>
                    <a:pt x="19823" y="232406"/>
                  </a:lnTo>
                  <a:lnTo>
                    <a:pt x="37080" y="248699"/>
                  </a:lnTo>
                  <a:lnTo>
                    <a:pt x="56448" y="259840"/>
                  </a:lnTo>
                  <a:lnTo>
                    <a:pt x="92672" y="267100"/>
                  </a:lnTo>
                  <a:lnTo>
                    <a:pt x="133040" y="263661"/>
                  </a:lnTo>
                  <a:lnTo>
                    <a:pt x="154469" y="255182"/>
                  </a:lnTo>
                  <a:lnTo>
                    <a:pt x="187290" y="230674"/>
                  </a:lnTo>
                  <a:lnTo>
                    <a:pt x="203579" y="204646"/>
                  </a:lnTo>
                  <a:lnTo>
                    <a:pt x="223233" y="150916"/>
                  </a:lnTo>
                  <a:lnTo>
                    <a:pt x="231938" y="97515"/>
                  </a:lnTo>
                  <a:lnTo>
                    <a:pt x="231483" y="91891"/>
                  </a:lnTo>
                  <a:lnTo>
                    <a:pt x="230009" y="91652"/>
                  </a:lnTo>
                  <a:lnTo>
                    <a:pt x="227857" y="95002"/>
                  </a:lnTo>
                  <a:lnTo>
                    <a:pt x="224119" y="158083"/>
                  </a:lnTo>
                  <a:lnTo>
                    <a:pt x="229254" y="219683"/>
                  </a:lnTo>
                  <a:lnTo>
                    <a:pt x="233445" y="278559"/>
                  </a:lnTo>
                  <a:lnTo>
                    <a:pt x="234081" y="2912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2463668" y="10062545"/>
              <a:ext cx="31587" cy="294800"/>
            </a:xfrm>
            <a:custGeom>
              <a:avLst/>
              <a:gdLst/>
              <a:ahLst/>
              <a:cxnLst/>
              <a:rect l="0" t="0" r="0" b="0"/>
              <a:pathLst>
                <a:path w="31587" h="294800">
                  <a:moveTo>
                    <a:pt x="0" y="0"/>
                  </a:moveTo>
                  <a:lnTo>
                    <a:pt x="0" y="54145"/>
                  </a:lnTo>
                  <a:lnTo>
                    <a:pt x="5590" y="109092"/>
                  </a:lnTo>
                  <a:lnTo>
                    <a:pt x="10723" y="172241"/>
                  </a:lnTo>
                  <a:lnTo>
                    <a:pt x="21789" y="234109"/>
                  </a:lnTo>
                  <a:lnTo>
                    <a:pt x="31586" y="294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2463668" y="9925675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2632124" y="10088518"/>
              <a:ext cx="284271" cy="268827"/>
            </a:xfrm>
            <a:custGeom>
              <a:avLst/>
              <a:gdLst/>
              <a:ahLst/>
              <a:cxnLst/>
              <a:rect l="0" t="0" r="0" b="0"/>
              <a:pathLst>
                <a:path w="284271" h="268827">
                  <a:moveTo>
                    <a:pt x="0" y="26671"/>
                  </a:moveTo>
                  <a:lnTo>
                    <a:pt x="8334" y="75601"/>
                  </a:lnTo>
                  <a:lnTo>
                    <a:pt x="15685" y="134731"/>
                  </a:lnTo>
                  <a:lnTo>
                    <a:pt x="19996" y="191472"/>
                  </a:lnTo>
                  <a:lnTo>
                    <a:pt x="20848" y="247740"/>
                  </a:lnTo>
                  <a:lnTo>
                    <a:pt x="20964" y="265304"/>
                  </a:lnTo>
                  <a:lnTo>
                    <a:pt x="22219" y="205682"/>
                  </a:lnTo>
                  <a:lnTo>
                    <a:pt x="29460" y="156790"/>
                  </a:lnTo>
                  <a:lnTo>
                    <a:pt x="39015" y="101879"/>
                  </a:lnTo>
                  <a:lnTo>
                    <a:pt x="55844" y="50104"/>
                  </a:lnTo>
                  <a:lnTo>
                    <a:pt x="69273" y="28896"/>
                  </a:lnTo>
                  <a:lnTo>
                    <a:pt x="86940" y="11672"/>
                  </a:lnTo>
                  <a:lnTo>
                    <a:pt x="109610" y="2457"/>
                  </a:lnTo>
                  <a:lnTo>
                    <a:pt x="122207" y="0"/>
                  </a:lnTo>
                  <a:lnTo>
                    <a:pt x="145561" y="3508"/>
                  </a:lnTo>
                  <a:lnTo>
                    <a:pt x="166470" y="14036"/>
                  </a:lnTo>
                  <a:lnTo>
                    <a:pt x="191394" y="40864"/>
                  </a:lnTo>
                  <a:lnTo>
                    <a:pt x="220777" y="94378"/>
                  </a:lnTo>
                  <a:lnTo>
                    <a:pt x="243522" y="155338"/>
                  </a:lnTo>
                  <a:lnTo>
                    <a:pt x="262931" y="215103"/>
                  </a:lnTo>
                  <a:lnTo>
                    <a:pt x="284270" y="2688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2937143" y="10055310"/>
              <a:ext cx="190243" cy="294548"/>
            </a:xfrm>
            <a:custGeom>
              <a:avLst/>
              <a:gdLst/>
              <a:ahLst/>
              <a:cxnLst/>
              <a:rect l="0" t="0" r="0" b="0"/>
              <a:pathLst>
                <a:path w="190243" h="294548">
                  <a:moveTo>
                    <a:pt x="158235" y="7235"/>
                  </a:moveTo>
                  <a:lnTo>
                    <a:pt x="130679" y="0"/>
                  </a:lnTo>
                  <a:lnTo>
                    <a:pt x="74457" y="477"/>
                  </a:lnTo>
                  <a:lnTo>
                    <a:pt x="47301" y="6571"/>
                  </a:lnTo>
                  <a:lnTo>
                    <a:pt x="23533" y="17079"/>
                  </a:lnTo>
                  <a:lnTo>
                    <a:pt x="7511" y="32667"/>
                  </a:lnTo>
                  <a:lnTo>
                    <a:pt x="1600" y="41738"/>
                  </a:lnTo>
                  <a:lnTo>
                    <a:pt x="0" y="50124"/>
                  </a:lnTo>
                  <a:lnTo>
                    <a:pt x="1272" y="58055"/>
                  </a:lnTo>
                  <a:lnTo>
                    <a:pt x="4460" y="65682"/>
                  </a:lnTo>
                  <a:lnTo>
                    <a:pt x="20481" y="80395"/>
                  </a:lnTo>
                  <a:lnTo>
                    <a:pt x="81127" y="115959"/>
                  </a:lnTo>
                  <a:lnTo>
                    <a:pt x="140172" y="159308"/>
                  </a:lnTo>
                  <a:lnTo>
                    <a:pt x="176764" y="200792"/>
                  </a:lnTo>
                  <a:lnTo>
                    <a:pt x="184626" y="213483"/>
                  </a:lnTo>
                  <a:lnTo>
                    <a:pt x="190242" y="236941"/>
                  </a:lnTo>
                  <a:lnTo>
                    <a:pt x="190101" y="248110"/>
                  </a:lnTo>
                  <a:lnTo>
                    <a:pt x="183706" y="266759"/>
                  </a:lnTo>
                  <a:lnTo>
                    <a:pt x="178726" y="275008"/>
                  </a:lnTo>
                  <a:lnTo>
                    <a:pt x="163833" y="287293"/>
                  </a:lnTo>
                  <a:lnTo>
                    <a:pt x="154948" y="292206"/>
                  </a:lnTo>
                  <a:lnTo>
                    <a:pt x="135717" y="294547"/>
                  </a:lnTo>
                  <a:lnTo>
                    <a:pt x="115472" y="290517"/>
                  </a:lnTo>
                  <a:lnTo>
                    <a:pt x="84343" y="273925"/>
                  </a:lnTo>
                  <a:lnTo>
                    <a:pt x="42422" y="2388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3242777" y="9799334"/>
              <a:ext cx="84229" cy="515896"/>
            </a:xfrm>
            <a:custGeom>
              <a:avLst/>
              <a:gdLst/>
              <a:ahLst/>
              <a:cxnLst/>
              <a:rect l="0" t="0" r="0" b="0"/>
              <a:pathLst>
                <a:path w="84229" h="515896">
                  <a:moveTo>
                    <a:pt x="0" y="0"/>
                  </a:moveTo>
                  <a:lnTo>
                    <a:pt x="23720" y="43962"/>
                  </a:lnTo>
                  <a:lnTo>
                    <a:pt x="37268" y="101404"/>
                  </a:lnTo>
                  <a:lnTo>
                    <a:pt x="44277" y="162836"/>
                  </a:lnTo>
                  <a:lnTo>
                    <a:pt x="50990" y="226227"/>
                  </a:lnTo>
                  <a:lnTo>
                    <a:pt x="52153" y="285788"/>
                  </a:lnTo>
                  <a:lnTo>
                    <a:pt x="58087" y="342301"/>
                  </a:lnTo>
                  <a:lnTo>
                    <a:pt x="69403" y="405393"/>
                  </a:lnTo>
                  <a:lnTo>
                    <a:pt x="75970" y="459796"/>
                  </a:lnTo>
                  <a:lnTo>
                    <a:pt x="84228" y="515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3200664" y="10136245"/>
              <a:ext cx="294799" cy="10530"/>
            </a:xfrm>
            <a:custGeom>
              <a:avLst/>
              <a:gdLst/>
              <a:ahLst/>
              <a:cxnLst/>
              <a:rect l="0" t="0" r="0" b="0"/>
              <a:pathLst>
                <a:path w="294799" h="10530">
                  <a:moveTo>
                    <a:pt x="0" y="10529"/>
                  </a:moveTo>
                  <a:lnTo>
                    <a:pt x="16767" y="4939"/>
                  </a:lnTo>
                  <a:lnTo>
                    <a:pt x="72325" y="5864"/>
                  </a:lnTo>
                  <a:lnTo>
                    <a:pt x="96485" y="3776"/>
                  </a:lnTo>
                  <a:lnTo>
                    <a:pt x="153416" y="5728"/>
                  </a:lnTo>
                  <a:lnTo>
                    <a:pt x="215917" y="1131"/>
                  </a:lnTo>
                  <a:lnTo>
                    <a:pt x="274363" y="223"/>
                  </a:lnTo>
                  <a:lnTo>
                    <a:pt x="29479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3758674" y="9799334"/>
              <a:ext cx="73700" cy="484311"/>
            </a:xfrm>
            <a:custGeom>
              <a:avLst/>
              <a:gdLst/>
              <a:ahLst/>
              <a:cxnLst/>
              <a:rect l="0" t="0" r="0" b="0"/>
              <a:pathLst>
                <a:path w="73700" h="484311">
                  <a:moveTo>
                    <a:pt x="0" y="0"/>
                  </a:moveTo>
                  <a:lnTo>
                    <a:pt x="9065" y="58616"/>
                  </a:lnTo>
                  <a:lnTo>
                    <a:pt x="10094" y="110174"/>
                  </a:lnTo>
                  <a:lnTo>
                    <a:pt x="10400" y="169905"/>
                  </a:lnTo>
                  <a:lnTo>
                    <a:pt x="17739" y="228923"/>
                  </a:lnTo>
                  <a:lnTo>
                    <a:pt x="23521" y="287547"/>
                  </a:lnTo>
                  <a:lnTo>
                    <a:pt x="32315" y="337882"/>
                  </a:lnTo>
                  <a:lnTo>
                    <a:pt x="42330" y="386722"/>
                  </a:lnTo>
                  <a:lnTo>
                    <a:pt x="59689" y="449795"/>
                  </a:lnTo>
                  <a:lnTo>
                    <a:pt x="73699" y="4843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3632332" y="10062545"/>
              <a:ext cx="379027" cy="63173"/>
            </a:xfrm>
            <a:custGeom>
              <a:avLst/>
              <a:gdLst/>
              <a:ahLst/>
              <a:cxnLst/>
              <a:rect l="0" t="0" r="0" b="0"/>
              <a:pathLst>
                <a:path w="379027" h="63173">
                  <a:moveTo>
                    <a:pt x="0" y="63172"/>
                  </a:moveTo>
                  <a:lnTo>
                    <a:pt x="48931" y="54839"/>
                  </a:lnTo>
                  <a:lnTo>
                    <a:pt x="96776" y="53294"/>
                  </a:lnTo>
                  <a:lnTo>
                    <a:pt x="151117" y="52837"/>
                  </a:lnTo>
                  <a:lnTo>
                    <a:pt x="202313" y="49581"/>
                  </a:lnTo>
                  <a:lnTo>
                    <a:pt x="262231" y="38000"/>
                  </a:lnTo>
                  <a:lnTo>
                    <a:pt x="313095" y="22308"/>
                  </a:lnTo>
                  <a:lnTo>
                    <a:pt x="367917" y="3746"/>
                  </a:lnTo>
                  <a:lnTo>
                    <a:pt x="3790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4000829" y="9809862"/>
              <a:ext cx="315856" cy="494840"/>
            </a:xfrm>
            <a:custGeom>
              <a:avLst/>
              <a:gdLst/>
              <a:ahLst/>
              <a:cxnLst/>
              <a:rect l="0" t="0" r="0" b="0"/>
              <a:pathLst>
                <a:path w="315856" h="494840">
                  <a:moveTo>
                    <a:pt x="0" y="0"/>
                  </a:moveTo>
                  <a:lnTo>
                    <a:pt x="0" y="58616"/>
                  </a:lnTo>
                  <a:lnTo>
                    <a:pt x="14472" y="120026"/>
                  </a:lnTo>
                  <a:lnTo>
                    <a:pt x="20276" y="166455"/>
                  </a:lnTo>
                  <a:lnTo>
                    <a:pt x="28885" y="220116"/>
                  </a:lnTo>
                  <a:lnTo>
                    <a:pt x="45730" y="282754"/>
                  </a:lnTo>
                  <a:lnTo>
                    <a:pt x="52447" y="335659"/>
                  </a:lnTo>
                  <a:lnTo>
                    <a:pt x="63826" y="398102"/>
                  </a:lnTo>
                  <a:lnTo>
                    <a:pt x="77338" y="455844"/>
                  </a:lnTo>
                  <a:lnTo>
                    <a:pt x="78465" y="461823"/>
                  </a:lnTo>
                  <a:lnTo>
                    <a:pt x="78046" y="462301"/>
                  </a:lnTo>
                  <a:lnTo>
                    <a:pt x="68969" y="437849"/>
                  </a:lnTo>
                  <a:lnTo>
                    <a:pt x="64316" y="383583"/>
                  </a:lnTo>
                  <a:lnTo>
                    <a:pt x="66517" y="323470"/>
                  </a:lnTo>
                  <a:lnTo>
                    <a:pt x="77810" y="279117"/>
                  </a:lnTo>
                  <a:lnTo>
                    <a:pt x="83459" y="266797"/>
                  </a:lnTo>
                  <a:lnTo>
                    <a:pt x="102214" y="246868"/>
                  </a:lnTo>
                  <a:lnTo>
                    <a:pt x="113766" y="238278"/>
                  </a:lnTo>
                  <a:lnTo>
                    <a:pt x="135961" y="231853"/>
                  </a:lnTo>
                  <a:lnTo>
                    <a:pt x="157523" y="234067"/>
                  </a:lnTo>
                  <a:lnTo>
                    <a:pt x="189394" y="249637"/>
                  </a:lnTo>
                  <a:lnTo>
                    <a:pt x="219893" y="277127"/>
                  </a:lnTo>
                  <a:lnTo>
                    <a:pt x="253493" y="335740"/>
                  </a:lnTo>
                  <a:lnTo>
                    <a:pt x="284838" y="397734"/>
                  </a:lnTo>
                  <a:lnTo>
                    <a:pt x="296221" y="421265"/>
                  </a:lnTo>
                  <a:lnTo>
                    <a:pt x="306648" y="468261"/>
                  </a:lnTo>
                  <a:lnTo>
                    <a:pt x="315855" y="4948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4327213" y="10038964"/>
              <a:ext cx="242156" cy="256089"/>
            </a:xfrm>
            <a:custGeom>
              <a:avLst/>
              <a:gdLst/>
              <a:ahLst/>
              <a:cxnLst/>
              <a:rect l="0" t="0" r="0" b="0"/>
              <a:pathLst>
                <a:path w="242156" h="256089">
                  <a:moveTo>
                    <a:pt x="0" y="170980"/>
                  </a:moveTo>
                  <a:lnTo>
                    <a:pt x="53875" y="143470"/>
                  </a:lnTo>
                  <a:lnTo>
                    <a:pt x="115921" y="113491"/>
                  </a:lnTo>
                  <a:lnTo>
                    <a:pt x="162881" y="79557"/>
                  </a:lnTo>
                  <a:lnTo>
                    <a:pt x="185391" y="53035"/>
                  </a:lnTo>
                  <a:lnTo>
                    <a:pt x="187935" y="43217"/>
                  </a:lnTo>
                  <a:lnTo>
                    <a:pt x="184522" y="22950"/>
                  </a:lnTo>
                  <a:lnTo>
                    <a:pt x="179166" y="14972"/>
                  </a:lnTo>
                  <a:lnTo>
                    <a:pt x="163857" y="2987"/>
                  </a:lnTo>
                  <a:lnTo>
                    <a:pt x="145355" y="0"/>
                  </a:lnTo>
                  <a:lnTo>
                    <a:pt x="125433" y="3742"/>
                  </a:lnTo>
                  <a:lnTo>
                    <a:pt x="104881" y="13204"/>
                  </a:lnTo>
                  <a:lnTo>
                    <a:pt x="79169" y="37274"/>
                  </a:lnTo>
                  <a:lnTo>
                    <a:pt x="45491" y="87169"/>
                  </a:lnTo>
                  <a:lnTo>
                    <a:pt x="37766" y="109165"/>
                  </a:lnTo>
                  <a:lnTo>
                    <a:pt x="34332" y="134538"/>
                  </a:lnTo>
                  <a:lnTo>
                    <a:pt x="39045" y="158293"/>
                  </a:lnTo>
                  <a:lnTo>
                    <a:pt x="61135" y="202140"/>
                  </a:lnTo>
                  <a:lnTo>
                    <a:pt x="86744" y="228436"/>
                  </a:lnTo>
                  <a:lnTo>
                    <a:pt x="122148" y="251045"/>
                  </a:lnTo>
                  <a:lnTo>
                    <a:pt x="148654" y="256088"/>
                  </a:lnTo>
                  <a:lnTo>
                    <a:pt x="209388" y="255383"/>
                  </a:lnTo>
                  <a:lnTo>
                    <a:pt x="242155" y="2552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/>
          </p:nvSpPr>
          <p:spPr>
            <a:xfrm>
              <a:off x="4685181" y="10073074"/>
              <a:ext cx="42116" cy="242156"/>
            </a:xfrm>
            <a:custGeom>
              <a:avLst/>
              <a:gdLst/>
              <a:ahLst/>
              <a:cxnLst/>
              <a:rect l="0" t="0" r="0" b="0"/>
              <a:pathLst>
                <a:path w="42116" h="242156">
                  <a:moveTo>
                    <a:pt x="0" y="0"/>
                  </a:moveTo>
                  <a:lnTo>
                    <a:pt x="3120" y="48931"/>
                  </a:lnTo>
                  <a:lnTo>
                    <a:pt x="11453" y="96777"/>
                  </a:lnTo>
                  <a:lnTo>
                    <a:pt x="24750" y="159756"/>
                  </a:lnTo>
                  <a:lnTo>
                    <a:pt x="39019" y="222046"/>
                  </a:lnTo>
                  <a:lnTo>
                    <a:pt x="42115" y="242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Freeform 462"/>
            <p:cNvSpPr/>
            <p:nvPr/>
          </p:nvSpPr>
          <p:spPr>
            <a:xfrm>
              <a:off x="4658535" y="9915147"/>
              <a:ext cx="16119" cy="73700"/>
            </a:xfrm>
            <a:custGeom>
              <a:avLst/>
              <a:gdLst/>
              <a:ahLst/>
              <a:cxnLst/>
              <a:rect l="0" t="0" r="0" b="0"/>
              <a:pathLst>
                <a:path w="16119" h="73700">
                  <a:moveTo>
                    <a:pt x="5589" y="73699"/>
                  </a:moveTo>
                  <a:lnTo>
                    <a:pt x="0" y="56931"/>
                  </a:lnTo>
                  <a:lnTo>
                    <a:pt x="376" y="39341"/>
                  </a:lnTo>
                  <a:lnTo>
                    <a:pt x="4442" y="22163"/>
                  </a:lnTo>
                  <a:lnTo>
                    <a:pt x="1611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4864166" y="10006056"/>
              <a:ext cx="200043" cy="322805"/>
            </a:xfrm>
            <a:custGeom>
              <a:avLst/>
              <a:gdLst/>
              <a:ahLst/>
              <a:cxnLst/>
              <a:rect l="0" t="0" r="0" b="0"/>
              <a:pathLst>
                <a:path w="200043" h="322805">
                  <a:moveTo>
                    <a:pt x="0" y="67018"/>
                  </a:moveTo>
                  <a:lnTo>
                    <a:pt x="14654" y="125636"/>
                  </a:lnTo>
                  <a:lnTo>
                    <a:pt x="28198" y="179809"/>
                  </a:lnTo>
                  <a:lnTo>
                    <a:pt x="39018" y="235570"/>
                  </a:lnTo>
                  <a:lnTo>
                    <a:pt x="50112" y="297271"/>
                  </a:lnTo>
                  <a:lnTo>
                    <a:pt x="57612" y="322804"/>
                  </a:lnTo>
                  <a:lnTo>
                    <a:pt x="41583" y="261348"/>
                  </a:lnTo>
                  <a:lnTo>
                    <a:pt x="33560" y="201331"/>
                  </a:lnTo>
                  <a:lnTo>
                    <a:pt x="32171" y="152958"/>
                  </a:lnTo>
                  <a:lnTo>
                    <a:pt x="40107" y="92617"/>
                  </a:lnTo>
                  <a:lnTo>
                    <a:pt x="50748" y="52116"/>
                  </a:lnTo>
                  <a:lnTo>
                    <a:pt x="61939" y="32709"/>
                  </a:lnTo>
                  <a:lnTo>
                    <a:pt x="77832" y="19405"/>
                  </a:lnTo>
                  <a:lnTo>
                    <a:pt x="116630" y="1332"/>
                  </a:lnTo>
                  <a:lnTo>
                    <a:pt x="137233" y="0"/>
                  </a:lnTo>
                  <a:lnTo>
                    <a:pt x="200042" y="38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5359439" y="10009904"/>
              <a:ext cx="449564" cy="315998"/>
            </a:xfrm>
            <a:custGeom>
              <a:avLst/>
              <a:gdLst/>
              <a:ahLst/>
              <a:cxnLst/>
              <a:rect l="0" t="0" r="0" b="0"/>
              <a:pathLst>
                <a:path w="449564" h="315998">
                  <a:moveTo>
                    <a:pt x="10094" y="0"/>
                  </a:moveTo>
                  <a:lnTo>
                    <a:pt x="6975" y="54143"/>
                  </a:lnTo>
                  <a:lnTo>
                    <a:pt x="1030" y="114680"/>
                  </a:lnTo>
                  <a:lnTo>
                    <a:pt x="0" y="165649"/>
                  </a:lnTo>
                  <a:lnTo>
                    <a:pt x="8057" y="225699"/>
                  </a:lnTo>
                  <a:lnTo>
                    <a:pt x="24033" y="272569"/>
                  </a:lnTo>
                  <a:lnTo>
                    <a:pt x="29915" y="283488"/>
                  </a:lnTo>
                  <a:lnTo>
                    <a:pt x="48930" y="301859"/>
                  </a:lnTo>
                  <a:lnTo>
                    <a:pt x="60551" y="310034"/>
                  </a:lnTo>
                  <a:lnTo>
                    <a:pt x="82822" y="315997"/>
                  </a:lnTo>
                  <a:lnTo>
                    <a:pt x="104419" y="313577"/>
                  </a:lnTo>
                  <a:lnTo>
                    <a:pt x="125716" y="304704"/>
                  </a:lnTo>
                  <a:lnTo>
                    <a:pt x="151847" y="280965"/>
                  </a:lnTo>
                  <a:lnTo>
                    <a:pt x="168819" y="240526"/>
                  </a:lnTo>
                  <a:lnTo>
                    <a:pt x="181256" y="191500"/>
                  </a:lnTo>
                  <a:lnTo>
                    <a:pt x="194769" y="130937"/>
                  </a:lnTo>
                  <a:lnTo>
                    <a:pt x="199344" y="96247"/>
                  </a:lnTo>
                  <a:lnTo>
                    <a:pt x="201771" y="95750"/>
                  </a:lnTo>
                  <a:lnTo>
                    <a:pt x="204559" y="98929"/>
                  </a:lnTo>
                  <a:lnTo>
                    <a:pt x="215641" y="150259"/>
                  </a:lnTo>
                  <a:lnTo>
                    <a:pt x="239299" y="204115"/>
                  </a:lnTo>
                  <a:lnTo>
                    <a:pt x="280421" y="267584"/>
                  </a:lnTo>
                  <a:lnTo>
                    <a:pt x="307000" y="290504"/>
                  </a:lnTo>
                  <a:lnTo>
                    <a:pt x="333126" y="298737"/>
                  </a:lnTo>
                  <a:lnTo>
                    <a:pt x="374479" y="300254"/>
                  </a:lnTo>
                  <a:lnTo>
                    <a:pt x="396651" y="294883"/>
                  </a:lnTo>
                  <a:lnTo>
                    <a:pt x="414304" y="284696"/>
                  </a:lnTo>
                  <a:lnTo>
                    <a:pt x="426829" y="269251"/>
                  </a:lnTo>
                  <a:lnTo>
                    <a:pt x="444402" y="225150"/>
                  </a:lnTo>
                  <a:lnTo>
                    <a:pt x="449563" y="164143"/>
                  </a:lnTo>
                  <a:lnTo>
                    <a:pt x="443650" y="105819"/>
                  </a:lnTo>
                  <a:lnTo>
                    <a:pt x="440262" y="78616"/>
                  </a:lnTo>
                  <a:lnTo>
                    <a:pt x="420706" y="315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5969658" y="10062545"/>
              <a:ext cx="21058" cy="273743"/>
            </a:xfrm>
            <a:custGeom>
              <a:avLst/>
              <a:gdLst/>
              <a:ahLst/>
              <a:cxnLst/>
              <a:rect l="0" t="0" r="0" b="0"/>
              <a:pathLst>
                <a:path w="21058" h="273743">
                  <a:moveTo>
                    <a:pt x="0" y="0"/>
                  </a:moveTo>
                  <a:lnTo>
                    <a:pt x="7236" y="27557"/>
                  </a:lnTo>
                  <a:lnTo>
                    <a:pt x="9879" y="83779"/>
                  </a:lnTo>
                  <a:lnTo>
                    <a:pt x="10400" y="140292"/>
                  </a:lnTo>
                  <a:lnTo>
                    <a:pt x="11673" y="196516"/>
                  </a:lnTo>
                  <a:lnTo>
                    <a:pt x="18857" y="246441"/>
                  </a:lnTo>
                  <a:lnTo>
                    <a:pt x="21057" y="273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5948601" y="9946732"/>
              <a:ext cx="21058" cy="73701"/>
            </a:xfrm>
            <a:custGeom>
              <a:avLst/>
              <a:gdLst/>
              <a:ahLst/>
              <a:cxnLst/>
              <a:rect l="0" t="0" r="0" b="0"/>
              <a:pathLst>
                <a:path w="21058" h="73701">
                  <a:moveTo>
                    <a:pt x="21057" y="73700"/>
                  </a:moveTo>
                  <a:lnTo>
                    <a:pt x="2845" y="1594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6190757" y="9820390"/>
              <a:ext cx="73700" cy="484312"/>
            </a:xfrm>
            <a:custGeom>
              <a:avLst/>
              <a:gdLst/>
              <a:ahLst/>
              <a:cxnLst/>
              <a:rect l="0" t="0" r="0" b="0"/>
              <a:pathLst>
                <a:path w="73700" h="484312">
                  <a:moveTo>
                    <a:pt x="0" y="0"/>
                  </a:moveTo>
                  <a:lnTo>
                    <a:pt x="14654" y="55141"/>
                  </a:lnTo>
                  <a:lnTo>
                    <a:pt x="19792" y="113274"/>
                  </a:lnTo>
                  <a:lnTo>
                    <a:pt x="20682" y="163935"/>
                  </a:lnTo>
                  <a:lnTo>
                    <a:pt x="22115" y="222878"/>
                  </a:lnTo>
                  <a:lnTo>
                    <a:pt x="28259" y="283627"/>
                  </a:lnTo>
                  <a:lnTo>
                    <a:pt x="30600" y="339192"/>
                  </a:lnTo>
                  <a:lnTo>
                    <a:pt x="32463" y="390360"/>
                  </a:lnTo>
                  <a:lnTo>
                    <a:pt x="46201" y="451446"/>
                  </a:lnTo>
                  <a:lnTo>
                    <a:pt x="56018" y="466975"/>
                  </a:lnTo>
                  <a:lnTo>
                    <a:pt x="73699" y="4843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6390798" y="9862504"/>
              <a:ext cx="52644" cy="421141"/>
            </a:xfrm>
            <a:custGeom>
              <a:avLst/>
              <a:gdLst/>
              <a:ahLst/>
              <a:cxnLst/>
              <a:rect l="0" t="0" r="0" b="0"/>
              <a:pathLst>
                <a:path w="52644" h="421141">
                  <a:moveTo>
                    <a:pt x="0" y="0"/>
                  </a:moveTo>
                  <a:lnTo>
                    <a:pt x="8333" y="54145"/>
                  </a:lnTo>
                  <a:lnTo>
                    <a:pt x="17475" y="116964"/>
                  </a:lnTo>
                  <a:lnTo>
                    <a:pt x="21166" y="165028"/>
                  </a:lnTo>
                  <a:lnTo>
                    <a:pt x="27978" y="222032"/>
                  </a:lnTo>
                  <a:lnTo>
                    <a:pt x="30517" y="275318"/>
                  </a:lnTo>
                  <a:lnTo>
                    <a:pt x="34494" y="332718"/>
                  </a:lnTo>
                  <a:lnTo>
                    <a:pt x="46198" y="389376"/>
                  </a:lnTo>
                  <a:lnTo>
                    <a:pt x="52643" y="42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6538197" y="10252059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5" name="Group 474"/>
          <p:cNvGrpSpPr/>
          <p:nvPr/>
        </p:nvGrpSpPr>
        <p:grpSpPr>
          <a:xfrm>
            <a:off x="1495047" y="10483686"/>
            <a:ext cx="5095794" cy="873866"/>
            <a:chOff x="1495047" y="10483686"/>
            <a:chExt cx="5095794" cy="873866"/>
          </a:xfrm>
        </p:grpSpPr>
        <p:sp>
          <p:nvSpPr>
            <p:cNvPr id="472" name="Freeform 471"/>
            <p:cNvSpPr/>
            <p:nvPr/>
          </p:nvSpPr>
          <p:spPr>
            <a:xfrm>
              <a:off x="1495047" y="10483686"/>
              <a:ext cx="5095794" cy="57858"/>
            </a:xfrm>
            <a:custGeom>
              <a:avLst/>
              <a:gdLst/>
              <a:ahLst/>
              <a:cxnLst/>
              <a:rect l="0" t="0" r="0" b="0"/>
              <a:pathLst>
                <a:path w="5095794" h="57858">
                  <a:moveTo>
                    <a:pt x="0" y="0"/>
                  </a:moveTo>
                  <a:lnTo>
                    <a:pt x="62280" y="16788"/>
                  </a:lnTo>
                  <a:lnTo>
                    <a:pt x="116330" y="20213"/>
                  </a:lnTo>
                  <a:lnTo>
                    <a:pt x="172067" y="26479"/>
                  </a:lnTo>
                  <a:lnTo>
                    <a:pt x="219699" y="30072"/>
                  </a:lnTo>
                  <a:lnTo>
                    <a:pt x="270856" y="31137"/>
                  </a:lnTo>
                  <a:lnTo>
                    <a:pt x="323059" y="31453"/>
                  </a:lnTo>
                  <a:lnTo>
                    <a:pt x="381160" y="31546"/>
                  </a:lnTo>
                  <a:lnTo>
                    <a:pt x="425208" y="31568"/>
                  </a:lnTo>
                  <a:lnTo>
                    <a:pt x="472081" y="31578"/>
                  </a:lnTo>
                  <a:lnTo>
                    <a:pt x="520209" y="31582"/>
                  </a:lnTo>
                  <a:lnTo>
                    <a:pt x="568896" y="31584"/>
                  </a:lnTo>
                  <a:lnTo>
                    <a:pt x="614321" y="31585"/>
                  </a:lnTo>
                  <a:lnTo>
                    <a:pt x="669711" y="31585"/>
                  </a:lnTo>
                  <a:lnTo>
                    <a:pt x="732916" y="31585"/>
                  </a:lnTo>
                  <a:lnTo>
                    <a:pt x="782840" y="31585"/>
                  </a:lnTo>
                  <a:lnTo>
                    <a:pt x="841630" y="31585"/>
                  </a:lnTo>
                  <a:lnTo>
                    <a:pt x="893560" y="31585"/>
                  </a:lnTo>
                  <a:lnTo>
                    <a:pt x="954570" y="31585"/>
                  </a:lnTo>
                  <a:lnTo>
                    <a:pt x="1006572" y="31585"/>
                  </a:lnTo>
                  <a:lnTo>
                    <a:pt x="1066065" y="31585"/>
                  </a:lnTo>
                  <a:lnTo>
                    <a:pt x="1122877" y="31585"/>
                  </a:lnTo>
                  <a:lnTo>
                    <a:pt x="1179160" y="31585"/>
                  </a:lnTo>
                  <a:lnTo>
                    <a:pt x="1235337" y="31585"/>
                  </a:lnTo>
                  <a:lnTo>
                    <a:pt x="1291494" y="31585"/>
                  </a:lnTo>
                  <a:lnTo>
                    <a:pt x="1350767" y="31585"/>
                  </a:lnTo>
                  <a:lnTo>
                    <a:pt x="1412864" y="31585"/>
                  </a:lnTo>
                  <a:lnTo>
                    <a:pt x="1470191" y="24349"/>
                  </a:lnTo>
                  <a:lnTo>
                    <a:pt x="1529695" y="21707"/>
                  </a:lnTo>
                  <a:lnTo>
                    <a:pt x="1591838" y="21185"/>
                  </a:lnTo>
                  <a:lnTo>
                    <a:pt x="1650343" y="21082"/>
                  </a:lnTo>
                  <a:lnTo>
                    <a:pt x="1698728" y="21064"/>
                  </a:lnTo>
                  <a:lnTo>
                    <a:pt x="1757591" y="21058"/>
                  </a:lnTo>
                  <a:lnTo>
                    <a:pt x="1819868" y="21057"/>
                  </a:lnTo>
                  <a:lnTo>
                    <a:pt x="1881260" y="19887"/>
                  </a:lnTo>
                  <a:lnTo>
                    <a:pt x="1930144" y="13821"/>
                  </a:lnTo>
                  <a:lnTo>
                    <a:pt x="1992296" y="11178"/>
                  </a:lnTo>
                  <a:lnTo>
                    <a:pt x="2054963" y="10656"/>
                  </a:lnTo>
                  <a:lnTo>
                    <a:pt x="2103794" y="10566"/>
                  </a:lnTo>
                  <a:lnTo>
                    <a:pt x="2165461" y="10535"/>
                  </a:lnTo>
                  <a:lnTo>
                    <a:pt x="2214394" y="10530"/>
                  </a:lnTo>
                  <a:lnTo>
                    <a:pt x="2276562" y="10528"/>
                  </a:lnTo>
                  <a:lnTo>
                    <a:pt x="2327511" y="10528"/>
                  </a:lnTo>
                  <a:lnTo>
                    <a:pt x="2379651" y="10528"/>
                  </a:lnTo>
                  <a:lnTo>
                    <a:pt x="2429026" y="10528"/>
                  </a:lnTo>
                  <a:lnTo>
                    <a:pt x="2476411" y="10528"/>
                  </a:lnTo>
                  <a:lnTo>
                    <a:pt x="2527495" y="10528"/>
                  </a:lnTo>
                  <a:lnTo>
                    <a:pt x="2579676" y="10528"/>
                  </a:lnTo>
                  <a:lnTo>
                    <a:pt x="2632182" y="10528"/>
                  </a:lnTo>
                  <a:lnTo>
                    <a:pt x="2684784" y="10528"/>
                  </a:lnTo>
                  <a:lnTo>
                    <a:pt x="2737414" y="10528"/>
                  </a:lnTo>
                  <a:lnTo>
                    <a:pt x="2790053" y="13648"/>
                  </a:lnTo>
                  <a:lnTo>
                    <a:pt x="2842694" y="18861"/>
                  </a:lnTo>
                  <a:lnTo>
                    <a:pt x="2895337" y="20406"/>
                  </a:lnTo>
                  <a:lnTo>
                    <a:pt x="2947979" y="20864"/>
                  </a:lnTo>
                  <a:lnTo>
                    <a:pt x="3000622" y="20999"/>
                  </a:lnTo>
                  <a:lnTo>
                    <a:pt x="3053264" y="21039"/>
                  </a:lnTo>
                  <a:lnTo>
                    <a:pt x="3109026" y="21052"/>
                  </a:lnTo>
                  <a:lnTo>
                    <a:pt x="3166882" y="21055"/>
                  </a:lnTo>
                  <a:lnTo>
                    <a:pt x="3221070" y="21056"/>
                  </a:lnTo>
                  <a:lnTo>
                    <a:pt x="3274170" y="24176"/>
                  </a:lnTo>
                  <a:lnTo>
                    <a:pt x="3330068" y="29390"/>
                  </a:lnTo>
                  <a:lnTo>
                    <a:pt x="3387964" y="30935"/>
                  </a:lnTo>
                  <a:lnTo>
                    <a:pt x="3442163" y="31392"/>
                  </a:lnTo>
                  <a:lnTo>
                    <a:pt x="3498386" y="31528"/>
                  </a:lnTo>
                  <a:lnTo>
                    <a:pt x="3556379" y="34688"/>
                  </a:lnTo>
                  <a:lnTo>
                    <a:pt x="3610607" y="39914"/>
                  </a:lnTo>
                  <a:lnTo>
                    <a:pt x="3666838" y="41461"/>
                  </a:lnTo>
                  <a:lnTo>
                    <a:pt x="3724834" y="41920"/>
                  </a:lnTo>
                  <a:lnTo>
                    <a:pt x="3779062" y="45176"/>
                  </a:lnTo>
                  <a:lnTo>
                    <a:pt x="3832175" y="50430"/>
                  </a:lnTo>
                  <a:lnTo>
                    <a:pt x="3888076" y="51987"/>
                  </a:lnTo>
                  <a:lnTo>
                    <a:pt x="3945974" y="52448"/>
                  </a:lnTo>
                  <a:lnTo>
                    <a:pt x="4000173" y="52585"/>
                  </a:lnTo>
                  <a:lnTo>
                    <a:pt x="4053277" y="52625"/>
                  </a:lnTo>
                  <a:lnTo>
                    <a:pt x="4106056" y="52638"/>
                  </a:lnTo>
                  <a:lnTo>
                    <a:pt x="4158740" y="52641"/>
                  </a:lnTo>
                  <a:lnTo>
                    <a:pt x="4211394" y="52641"/>
                  </a:lnTo>
                  <a:lnTo>
                    <a:pt x="4264040" y="52642"/>
                  </a:lnTo>
                  <a:lnTo>
                    <a:pt x="4313564" y="52642"/>
                  </a:lnTo>
                  <a:lnTo>
                    <a:pt x="4360993" y="52642"/>
                  </a:lnTo>
                  <a:lnTo>
                    <a:pt x="4423832" y="52642"/>
                  </a:lnTo>
                  <a:lnTo>
                    <a:pt x="4472694" y="52642"/>
                  </a:lnTo>
                  <a:lnTo>
                    <a:pt x="4533201" y="53812"/>
                  </a:lnTo>
                  <a:lnTo>
                    <a:pt x="4590213" y="57857"/>
                  </a:lnTo>
                  <a:lnTo>
                    <a:pt x="4646535" y="53672"/>
                  </a:lnTo>
                  <a:lnTo>
                    <a:pt x="4705060" y="52846"/>
                  </a:lnTo>
                  <a:lnTo>
                    <a:pt x="4761651" y="52703"/>
                  </a:lnTo>
                  <a:lnTo>
                    <a:pt x="4822872" y="52660"/>
                  </a:lnTo>
                  <a:lnTo>
                    <a:pt x="4883126" y="52648"/>
                  </a:lnTo>
                  <a:lnTo>
                    <a:pt x="4946593" y="52643"/>
                  </a:lnTo>
                  <a:lnTo>
                    <a:pt x="5004190" y="52642"/>
                  </a:lnTo>
                  <a:lnTo>
                    <a:pt x="5058288" y="51472"/>
                  </a:lnTo>
                  <a:lnTo>
                    <a:pt x="5095793" y="42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2894745" y="10546857"/>
              <a:ext cx="11121" cy="7794"/>
            </a:xfrm>
            <a:custGeom>
              <a:avLst/>
              <a:gdLst/>
              <a:ahLst/>
              <a:cxnLst/>
              <a:rect l="0" t="0" r="0" b="0"/>
              <a:pathLst>
                <a:path w="11121" h="7794">
                  <a:moveTo>
                    <a:pt x="11120" y="0"/>
                  </a:moveTo>
                  <a:lnTo>
                    <a:pt x="0" y="77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Freeform 473"/>
            <p:cNvSpPr/>
            <p:nvPr/>
          </p:nvSpPr>
          <p:spPr>
            <a:xfrm>
              <a:off x="6422384" y="11328367"/>
              <a:ext cx="46474" cy="29185"/>
            </a:xfrm>
            <a:custGeom>
              <a:avLst/>
              <a:gdLst/>
              <a:ahLst/>
              <a:cxnLst/>
              <a:rect l="0" t="0" r="0" b="0"/>
              <a:pathLst>
                <a:path w="46474" h="29185">
                  <a:moveTo>
                    <a:pt x="46473" y="0"/>
                  </a:moveTo>
                  <a:lnTo>
                    <a:pt x="38822" y="6181"/>
                  </a:lnTo>
                  <a:lnTo>
                    <a:pt x="0" y="291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6866660" y="9820390"/>
            <a:ext cx="2599059" cy="694882"/>
            <a:chOff x="6866660" y="9820390"/>
            <a:chExt cx="2599059" cy="694882"/>
          </a:xfrm>
        </p:grpSpPr>
        <p:sp>
          <p:nvSpPr>
            <p:cNvPr id="476" name="Freeform 475"/>
            <p:cNvSpPr/>
            <p:nvPr/>
          </p:nvSpPr>
          <p:spPr>
            <a:xfrm>
              <a:off x="6866660" y="9841447"/>
              <a:ext cx="345362" cy="493090"/>
            </a:xfrm>
            <a:custGeom>
              <a:avLst/>
              <a:gdLst/>
              <a:ahLst/>
              <a:cxnLst/>
              <a:rect l="0" t="0" r="0" b="0"/>
              <a:pathLst>
                <a:path w="345362" h="493090">
                  <a:moveTo>
                    <a:pt x="82148" y="0"/>
                  </a:moveTo>
                  <a:lnTo>
                    <a:pt x="67494" y="58617"/>
                  </a:lnTo>
                  <a:lnTo>
                    <a:pt x="57399" y="110175"/>
                  </a:lnTo>
                  <a:lnTo>
                    <a:pt x="46999" y="169905"/>
                  </a:lnTo>
                  <a:lnTo>
                    <a:pt x="33005" y="231264"/>
                  </a:lnTo>
                  <a:lnTo>
                    <a:pt x="22484" y="283772"/>
                  </a:lnTo>
                  <a:lnTo>
                    <a:pt x="8448" y="340973"/>
                  </a:lnTo>
                  <a:lnTo>
                    <a:pt x="0" y="402315"/>
                  </a:lnTo>
                  <a:lnTo>
                    <a:pt x="4126" y="439739"/>
                  </a:lnTo>
                  <a:lnTo>
                    <a:pt x="12767" y="459042"/>
                  </a:lnTo>
                  <a:lnTo>
                    <a:pt x="18346" y="467465"/>
                  </a:lnTo>
                  <a:lnTo>
                    <a:pt x="37025" y="479943"/>
                  </a:lnTo>
                  <a:lnTo>
                    <a:pt x="62094" y="488219"/>
                  </a:lnTo>
                  <a:lnTo>
                    <a:pt x="109092" y="492878"/>
                  </a:lnTo>
                  <a:lnTo>
                    <a:pt x="158893" y="493089"/>
                  </a:lnTo>
                  <a:lnTo>
                    <a:pt x="218234" y="483272"/>
                  </a:lnTo>
                  <a:lnTo>
                    <a:pt x="275016" y="470067"/>
                  </a:lnTo>
                  <a:lnTo>
                    <a:pt x="332862" y="455819"/>
                  </a:lnTo>
                  <a:lnTo>
                    <a:pt x="345361" y="4527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6917223" y="10052017"/>
              <a:ext cx="326385" cy="52643"/>
            </a:xfrm>
            <a:custGeom>
              <a:avLst/>
              <a:gdLst/>
              <a:ahLst/>
              <a:cxnLst/>
              <a:rect l="0" t="0" r="0" b="0"/>
              <a:pathLst>
                <a:path w="326385" h="52643">
                  <a:moveTo>
                    <a:pt x="0" y="52642"/>
                  </a:moveTo>
                  <a:lnTo>
                    <a:pt x="37478" y="44309"/>
                  </a:lnTo>
                  <a:lnTo>
                    <a:pt x="94491" y="36959"/>
                  </a:lnTo>
                  <a:lnTo>
                    <a:pt x="144851" y="27589"/>
                  </a:lnTo>
                  <a:lnTo>
                    <a:pt x="202406" y="17402"/>
                  </a:lnTo>
                  <a:lnTo>
                    <a:pt x="252735" y="6976"/>
                  </a:lnTo>
                  <a:lnTo>
                    <a:pt x="313450" y="919"/>
                  </a:lnTo>
                  <a:lnTo>
                    <a:pt x="3263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6969865" y="9830919"/>
              <a:ext cx="200043" cy="63172"/>
            </a:xfrm>
            <a:custGeom>
              <a:avLst/>
              <a:gdLst/>
              <a:ahLst/>
              <a:cxnLst/>
              <a:rect l="0" t="0" r="0" b="0"/>
              <a:pathLst>
                <a:path w="200043" h="63172">
                  <a:moveTo>
                    <a:pt x="0" y="63171"/>
                  </a:moveTo>
                  <a:lnTo>
                    <a:pt x="17981" y="47530"/>
                  </a:lnTo>
                  <a:lnTo>
                    <a:pt x="75524" y="24734"/>
                  </a:lnTo>
                  <a:lnTo>
                    <a:pt x="136755" y="10561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7278295" y="10027954"/>
              <a:ext cx="235071" cy="487318"/>
            </a:xfrm>
            <a:custGeom>
              <a:avLst/>
              <a:gdLst/>
              <a:ahLst/>
              <a:cxnLst/>
              <a:rect l="0" t="0" r="0" b="0"/>
              <a:pathLst>
                <a:path w="235071" h="487318">
                  <a:moveTo>
                    <a:pt x="207467" y="181990"/>
                  </a:moveTo>
                  <a:lnTo>
                    <a:pt x="218645" y="165223"/>
                  </a:lnTo>
                  <a:lnTo>
                    <a:pt x="225597" y="126850"/>
                  </a:lnTo>
                  <a:lnTo>
                    <a:pt x="219540" y="71057"/>
                  </a:lnTo>
                  <a:lnTo>
                    <a:pt x="213613" y="47289"/>
                  </a:lnTo>
                  <a:lnTo>
                    <a:pt x="200840" y="28147"/>
                  </a:lnTo>
                  <a:lnTo>
                    <a:pt x="183464" y="13010"/>
                  </a:lnTo>
                  <a:lnTo>
                    <a:pt x="164044" y="2383"/>
                  </a:lnTo>
                  <a:lnTo>
                    <a:pt x="137475" y="0"/>
                  </a:lnTo>
                  <a:lnTo>
                    <a:pt x="122201" y="1002"/>
                  </a:lnTo>
                  <a:lnTo>
                    <a:pt x="95871" y="11474"/>
                  </a:lnTo>
                  <a:lnTo>
                    <a:pt x="50372" y="46793"/>
                  </a:lnTo>
                  <a:lnTo>
                    <a:pt x="17165" y="94800"/>
                  </a:lnTo>
                  <a:lnTo>
                    <a:pt x="3423" y="129640"/>
                  </a:lnTo>
                  <a:lnTo>
                    <a:pt x="0" y="169079"/>
                  </a:lnTo>
                  <a:lnTo>
                    <a:pt x="7045" y="209230"/>
                  </a:lnTo>
                  <a:lnTo>
                    <a:pt x="17395" y="232701"/>
                  </a:lnTo>
                  <a:lnTo>
                    <a:pt x="41965" y="260057"/>
                  </a:lnTo>
                  <a:lnTo>
                    <a:pt x="53848" y="264450"/>
                  </a:lnTo>
                  <a:lnTo>
                    <a:pt x="96180" y="265045"/>
                  </a:lnTo>
                  <a:lnTo>
                    <a:pt x="120571" y="260628"/>
                  </a:lnTo>
                  <a:lnTo>
                    <a:pt x="154034" y="240386"/>
                  </a:lnTo>
                  <a:lnTo>
                    <a:pt x="188377" y="193699"/>
                  </a:lnTo>
                  <a:lnTo>
                    <a:pt x="224811" y="131120"/>
                  </a:lnTo>
                  <a:lnTo>
                    <a:pt x="229558" y="130530"/>
                  </a:lnTo>
                  <a:lnTo>
                    <a:pt x="232723" y="137155"/>
                  </a:lnTo>
                  <a:lnTo>
                    <a:pt x="235070" y="162064"/>
                  </a:lnTo>
                  <a:lnTo>
                    <a:pt x="230983" y="208972"/>
                  </a:lnTo>
                  <a:lnTo>
                    <a:pt x="225890" y="270985"/>
                  </a:lnTo>
                  <a:lnTo>
                    <a:pt x="219555" y="323312"/>
                  </a:lnTo>
                  <a:lnTo>
                    <a:pt x="212869" y="370352"/>
                  </a:lnTo>
                  <a:lnTo>
                    <a:pt x="209067" y="421336"/>
                  </a:lnTo>
                  <a:lnTo>
                    <a:pt x="207941" y="467897"/>
                  </a:lnTo>
                  <a:lnTo>
                    <a:pt x="210122" y="476710"/>
                  </a:lnTo>
                  <a:lnTo>
                    <a:pt x="213917" y="481416"/>
                  </a:lnTo>
                  <a:lnTo>
                    <a:pt x="228524" y="4873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Freeform 479"/>
            <p:cNvSpPr/>
            <p:nvPr/>
          </p:nvSpPr>
          <p:spPr>
            <a:xfrm>
              <a:off x="7633161" y="10041489"/>
              <a:ext cx="305328" cy="273741"/>
            </a:xfrm>
            <a:custGeom>
              <a:avLst/>
              <a:gdLst/>
              <a:ahLst/>
              <a:cxnLst/>
              <a:rect l="0" t="0" r="0" b="0"/>
              <a:pathLst>
                <a:path w="305328" h="273741">
                  <a:moveTo>
                    <a:pt x="0" y="0"/>
                  </a:moveTo>
                  <a:lnTo>
                    <a:pt x="0" y="54144"/>
                  </a:lnTo>
                  <a:lnTo>
                    <a:pt x="0" y="114680"/>
                  </a:lnTo>
                  <a:lnTo>
                    <a:pt x="2340" y="173388"/>
                  </a:lnTo>
                  <a:lnTo>
                    <a:pt x="22906" y="219993"/>
                  </a:lnTo>
                  <a:lnTo>
                    <a:pt x="37086" y="240494"/>
                  </a:lnTo>
                  <a:lnTo>
                    <a:pt x="55088" y="257404"/>
                  </a:lnTo>
                  <a:lnTo>
                    <a:pt x="65971" y="261680"/>
                  </a:lnTo>
                  <a:lnTo>
                    <a:pt x="90541" y="263311"/>
                  </a:lnTo>
                  <a:lnTo>
                    <a:pt x="125093" y="252063"/>
                  </a:lnTo>
                  <a:lnTo>
                    <a:pt x="151968" y="228323"/>
                  </a:lnTo>
                  <a:lnTo>
                    <a:pt x="174749" y="193473"/>
                  </a:lnTo>
                  <a:lnTo>
                    <a:pt x="195002" y="132540"/>
                  </a:lnTo>
                  <a:lnTo>
                    <a:pt x="210268" y="74231"/>
                  </a:lnTo>
                  <a:lnTo>
                    <a:pt x="213878" y="60015"/>
                  </a:lnTo>
                  <a:lnTo>
                    <a:pt x="217454" y="54048"/>
                  </a:lnTo>
                  <a:lnTo>
                    <a:pt x="221009" y="53579"/>
                  </a:lnTo>
                  <a:lnTo>
                    <a:pt x="224549" y="56776"/>
                  </a:lnTo>
                  <a:lnTo>
                    <a:pt x="235118" y="78043"/>
                  </a:lnTo>
                  <a:lnTo>
                    <a:pt x="249171" y="131143"/>
                  </a:lnTo>
                  <a:lnTo>
                    <a:pt x="266721" y="194348"/>
                  </a:lnTo>
                  <a:lnTo>
                    <a:pt x="281930" y="239861"/>
                  </a:lnTo>
                  <a:lnTo>
                    <a:pt x="305327" y="2737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Freeform 480"/>
            <p:cNvSpPr/>
            <p:nvPr/>
          </p:nvSpPr>
          <p:spPr>
            <a:xfrm>
              <a:off x="8033244" y="10062545"/>
              <a:ext cx="31586" cy="231629"/>
            </a:xfrm>
            <a:custGeom>
              <a:avLst/>
              <a:gdLst/>
              <a:ahLst/>
              <a:cxnLst/>
              <a:rect l="0" t="0" r="0" b="0"/>
              <a:pathLst>
                <a:path w="31586" h="231629">
                  <a:moveTo>
                    <a:pt x="0" y="0"/>
                  </a:moveTo>
                  <a:lnTo>
                    <a:pt x="5589" y="62094"/>
                  </a:lnTo>
                  <a:lnTo>
                    <a:pt x="12997" y="124005"/>
                  </a:lnTo>
                  <a:lnTo>
                    <a:pt x="21165" y="185913"/>
                  </a:lnTo>
                  <a:lnTo>
                    <a:pt x="31585" y="2316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8054301" y="994673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8197469" y="10045820"/>
              <a:ext cx="299030" cy="279939"/>
            </a:xfrm>
            <a:custGeom>
              <a:avLst/>
              <a:gdLst/>
              <a:ahLst/>
              <a:cxnLst/>
              <a:rect l="0" t="0" r="0" b="0"/>
              <a:pathLst>
                <a:path w="299030" h="279939">
                  <a:moveTo>
                    <a:pt x="214800" y="90425"/>
                  </a:moveTo>
                  <a:lnTo>
                    <a:pt x="214800" y="68068"/>
                  </a:lnTo>
                  <a:lnTo>
                    <a:pt x="203622" y="37397"/>
                  </a:lnTo>
                  <a:lnTo>
                    <a:pt x="179903" y="11672"/>
                  </a:lnTo>
                  <a:lnTo>
                    <a:pt x="157566" y="2781"/>
                  </a:lnTo>
                  <a:lnTo>
                    <a:pt x="133211" y="0"/>
                  </a:lnTo>
                  <a:lnTo>
                    <a:pt x="110688" y="2663"/>
                  </a:lnTo>
                  <a:lnTo>
                    <a:pt x="78278" y="16329"/>
                  </a:lnTo>
                  <a:lnTo>
                    <a:pt x="52037" y="35196"/>
                  </a:lnTo>
                  <a:lnTo>
                    <a:pt x="29444" y="66781"/>
                  </a:lnTo>
                  <a:lnTo>
                    <a:pt x="9255" y="119377"/>
                  </a:lnTo>
                  <a:lnTo>
                    <a:pt x="0" y="162045"/>
                  </a:lnTo>
                  <a:lnTo>
                    <a:pt x="4797" y="208872"/>
                  </a:lnTo>
                  <a:lnTo>
                    <a:pt x="14621" y="234315"/>
                  </a:lnTo>
                  <a:lnTo>
                    <a:pt x="29906" y="251082"/>
                  </a:lnTo>
                  <a:lnTo>
                    <a:pt x="38896" y="257191"/>
                  </a:lnTo>
                  <a:lnTo>
                    <a:pt x="73903" y="265789"/>
                  </a:lnTo>
                  <a:lnTo>
                    <a:pt x="97198" y="261561"/>
                  </a:lnTo>
                  <a:lnTo>
                    <a:pt x="119249" y="250714"/>
                  </a:lnTo>
                  <a:lnTo>
                    <a:pt x="150225" y="223706"/>
                  </a:lnTo>
                  <a:lnTo>
                    <a:pt x="182245" y="173251"/>
                  </a:lnTo>
                  <a:lnTo>
                    <a:pt x="205510" y="118224"/>
                  </a:lnTo>
                  <a:lnTo>
                    <a:pt x="219031" y="77719"/>
                  </a:lnTo>
                  <a:lnTo>
                    <a:pt x="216574" y="90950"/>
                  </a:lnTo>
                  <a:lnTo>
                    <a:pt x="215150" y="146638"/>
                  </a:lnTo>
                  <a:lnTo>
                    <a:pt x="217296" y="177409"/>
                  </a:lnTo>
                  <a:lnTo>
                    <a:pt x="237737" y="228880"/>
                  </a:lnTo>
                  <a:lnTo>
                    <a:pt x="244130" y="242389"/>
                  </a:lnTo>
                  <a:lnTo>
                    <a:pt x="263711" y="260520"/>
                  </a:lnTo>
                  <a:lnTo>
                    <a:pt x="299029" y="2799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8580726" y="10062545"/>
              <a:ext cx="294798" cy="221100"/>
            </a:xfrm>
            <a:custGeom>
              <a:avLst/>
              <a:gdLst/>
              <a:ahLst/>
              <a:cxnLst/>
              <a:rect l="0" t="0" r="0" b="0"/>
              <a:pathLst>
                <a:path w="294798" h="221100">
                  <a:moveTo>
                    <a:pt x="0" y="0"/>
                  </a:moveTo>
                  <a:lnTo>
                    <a:pt x="14654" y="62094"/>
                  </a:lnTo>
                  <a:lnTo>
                    <a:pt x="31667" y="124005"/>
                  </a:lnTo>
                  <a:lnTo>
                    <a:pt x="49143" y="185913"/>
                  </a:lnTo>
                  <a:lnTo>
                    <a:pt x="56156" y="208971"/>
                  </a:lnTo>
                  <a:lnTo>
                    <a:pt x="58494" y="211844"/>
                  </a:lnTo>
                  <a:lnTo>
                    <a:pt x="60053" y="209079"/>
                  </a:lnTo>
                  <a:lnTo>
                    <a:pt x="62760" y="157299"/>
                  </a:lnTo>
                  <a:lnTo>
                    <a:pt x="66209" y="96367"/>
                  </a:lnTo>
                  <a:lnTo>
                    <a:pt x="83398" y="38923"/>
                  </a:lnTo>
                  <a:lnTo>
                    <a:pt x="99067" y="16910"/>
                  </a:lnTo>
                  <a:lnTo>
                    <a:pt x="108158" y="7764"/>
                  </a:lnTo>
                  <a:lnTo>
                    <a:pt x="120068" y="2837"/>
                  </a:lnTo>
                  <a:lnTo>
                    <a:pt x="148900" y="481"/>
                  </a:lnTo>
                  <a:lnTo>
                    <a:pt x="174972" y="6454"/>
                  </a:lnTo>
                  <a:lnTo>
                    <a:pt x="197089" y="18077"/>
                  </a:lnTo>
                  <a:lnTo>
                    <a:pt x="237795" y="58577"/>
                  </a:lnTo>
                  <a:lnTo>
                    <a:pt x="265295" y="114400"/>
                  </a:lnTo>
                  <a:lnTo>
                    <a:pt x="275837" y="137412"/>
                  </a:lnTo>
                  <a:lnTo>
                    <a:pt x="288748" y="198496"/>
                  </a:lnTo>
                  <a:lnTo>
                    <a:pt x="294797" y="221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8961347" y="10025821"/>
              <a:ext cx="190584" cy="292403"/>
            </a:xfrm>
            <a:custGeom>
              <a:avLst/>
              <a:gdLst/>
              <a:ahLst/>
              <a:cxnLst/>
              <a:rect l="0" t="0" r="0" b="0"/>
              <a:pathLst>
                <a:path w="190584" h="292403">
                  <a:moveTo>
                    <a:pt x="40518" y="26196"/>
                  </a:moveTo>
                  <a:lnTo>
                    <a:pt x="29340" y="37375"/>
                  </a:lnTo>
                  <a:lnTo>
                    <a:pt x="9309" y="100097"/>
                  </a:lnTo>
                  <a:lnTo>
                    <a:pt x="559" y="161677"/>
                  </a:lnTo>
                  <a:lnTo>
                    <a:pt x="0" y="220591"/>
                  </a:lnTo>
                  <a:lnTo>
                    <a:pt x="4182" y="244785"/>
                  </a:lnTo>
                  <a:lnTo>
                    <a:pt x="16180" y="264117"/>
                  </a:lnTo>
                  <a:lnTo>
                    <a:pt x="34381" y="279338"/>
                  </a:lnTo>
                  <a:lnTo>
                    <a:pt x="58068" y="290002"/>
                  </a:lnTo>
                  <a:lnTo>
                    <a:pt x="84194" y="292402"/>
                  </a:lnTo>
                  <a:lnTo>
                    <a:pt x="110233" y="288399"/>
                  </a:lnTo>
                  <a:lnTo>
                    <a:pt x="133504" y="278822"/>
                  </a:lnTo>
                  <a:lnTo>
                    <a:pt x="152425" y="260527"/>
                  </a:lnTo>
                  <a:lnTo>
                    <a:pt x="173112" y="223919"/>
                  </a:lnTo>
                  <a:lnTo>
                    <a:pt x="190583" y="169627"/>
                  </a:lnTo>
                  <a:lnTo>
                    <a:pt x="190527" y="122247"/>
                  </a:lnTo>
                  <a:lnTo>
                    <a:pt x="178858" y="70646"/>
                  </a:lnTo>
                  <a:lnTo>
                    <a:pt x="160537" y="37417"/>
                  </a:lnTo>
                  <a:lnTo>
                    <a:pt x="142993" y="15975"/>
                  </a:lnTo>
                  <a:lnTo>
                    <a:pt x="120378" y="4106"/>
                  </a:lnTo>
                  <a:lnTo>
                    <a:pt x="95899" y="0"/>
                  </a:lnTo>
                  <a:lnTo>
                    <a:pt x="73321" y="2075"/>
                  </a:lnTo>
                  <a:lnTo>
                    <a:pt x="57827" y="10016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Freeform 485"/>
            <p:cNvSpPr/>
            <p:nvPr/>
          </p:nvSpPr>
          <p:spPr>
            <a:xfrm>
              <a:off x="9254550" y="10057982"/>
              <a:ext cx="211169" cy="254386"/>
            </a:xfrm>
            <a:custGeom>
              <a:avLst/>
              <a:gdLst/>
              <a:ahLst/>
              <a:cxnLst/>
              <a:rect l="0" t="0" r="0" b="0"/>
              <a:pathLst>
                <a:path w="211169" h="254386">
                  <a:moveTo>
                    <a:pt x="178984" y="15092"/>
                  </a:moveTo>
                  <a:lnTo>
                    <a:pt x="135021" y="438"/>
                  </a:lnTo>
                  <a:lnTo>
                    <a:pt x="114991" y="0"/>
                  </a:lnTo>
                  <a:lnTo>
                    <a:pt x="52570" y="15616"/>
                  </a:lnTo>
                  <a:lnTo>
                    <a:pt x="32723" y="23513"/>
                  </a:lnTo>
                  <a:lnTo>
                    <a:pt x="16103" y="34823"/>
                  </a:lnTo>
                  <a:lnTo>
                    <a:pt x="13075" y="41114"/>
                  </a:lnTo>
                  <a:lnTo>
                    <a:pt x="13396" y="47648"/>
                  </a:lnTo>
                  <a:lnTo>
                    <a:pt x="15949" y="54344"/>
                  </a:lnTo>
                  <a:lnTo>
                    <a:pt x="28145" y="64902"/>
                  </a:lnTo>
                  <a:lnTo>
                    <a:pt x="84850" y="88543"/>
                  </a:lnTo>
                  <a:lnTo>
                    <a:pt x="147453" y="121280"/>
                  </a:lnTo>
                  <a:lnTo>
                    <a:pt x="183934" y="148631"/>
                  </a:lnTo>
                  <a:lnTo>
                    <a:pt x="206447" y="175152"/>
                  </a:lnTo>
                  <a:lnTo>
                    <a:pt x="210161" y="184970"/>
                  </a:lnTo>
                  <a:lnTo>
                    <a:pt x="211168" y="205237"/>
                  </a:lnTo>
                  <a:lnTo>
                    <a:pt x="207459" y="214385"/>
                  </a:lnTo>
                  <a:lnTo>
                    <a:pt x="193979" y="230788"/>
                  </a:lnTo>
                  <a:lnTo>
                    <a:pt x="166659" y="247588"/>
                  </a:lnTo>
                  <a:lnTo>
                    <a:pt x="130749" y="254385"/>
                  </a:lnTo>
                  <a:lnTo>
                    <a:pt x="90473" y="250810"/>
                  </a:lnTo>
                  <a:lnTo>
                    <a:pt x="43348" y="230716"/>
                  </a:lnTo>
                  <a:lnTo>
                    <a:pt x="0" y="2046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Freeform 486"/>
            <p:cNvSpPr/>
            <p:nvPr/>
          </p:nvSpPr>
          <p:spPr>
            <a:xfrm>
              <a:off x="9170322" y="9820390"/>
              <a:ext cx="26647" cy="126343"/>
            </a:xfrm>
            <a:custGeom>
              <a:avLst/>
              <a:gdLst/>
              <a:ahLst/>
              <a:cxnLst/>
              <a:rect l="0" t="0" r="0" b="0"/>
              <a:pathLst>
                <a:path w="26647" h="126343">
                  <a:moveTo>
                    <a:pt x="21057" y="0"/>
                  </a:moveTo>
                  <a:lnTo>
                    <a:pt x="26646" y="16768"/>
                  </a:lnTo>
                  <a:lnTo>
                    <a:pt x="24532" y="49552"/>
                  </a:lnTo>
                  <a:lnTo>
                    <a:pt x="4848" y="112186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9" name="Group 558"/>
          <p:cNvGrpSpPr/>
          <p:nvPr/>
        </p:nvGrpSpPr>
        <p:grpSpPr>
          <a:xfrm>
            <a:off x="1697201" y="10631084"/>
            <a:ext cx="8283816" cy="2050104"/>
            <a:chOff x="1697201" y="10631084"/>
            <a:chExt cx="8283816" cy="2050104"/>
          </a:xfrm>
        </p:grpSpPr>
        <p:sp>
          <p:nvSpPr>
            <p:cNvPr id="489" name="Freeform 488"/>
            <p:cNvSpPr/>
            <p:nvPr/>
          </p:nvSpPr>
          <p:spPr>
            <a:xfrm>
              <a:off x="1697201" y="10852724"/>
              <a:ext cx="240044" cy="380591"/>
            </a:xfrm>
            <a:custGeom>
              <a:avLst/>
              <a:gdLst/>
              <a:ahLst/>
              <a:cxnLst/>
              <a:rect l="0" t="0" r="0" b="0"/>
              <a:pathLst>
                <a:path w="240044" h="380591">
                  <a:moveTo>
                    <a:pt x="18944" y="167915"/>
                  </a:moveTo>
                  <a:lnTo>
                    <a:pt x="30122" y="184683"/>
                  </a:lnTo>
                  <a:lnTo>
                    <a:pt x="38095" y="189622"/>
                  </a:lnTo>
                  <a:lnTo>
                    <a:pt x="59431" y="195110"/>
                  </a:lnTo>
                  <a:lnTo>
                    <a:pt x="81392" y="191310"/>
                  </a:lnTo>
                  <a:lnTo>
                    <a:pt x="110367" y="176017"/>
                  </a:lnTo>
                  <a:lnTo>
                    <a:pt x="126257" y="160987"/>
                  </a:lnTo>
                  <a:lnTo>
                    <a:pt x="157049" y="105450"/>
                  </a:lnTo>
                  <a:lnTo>
                    <a:pt x="163589" y="67778"/>
                  </a:lnTo>
                  <a:lnTo>
                    <a:pt x="159938" y="26981"/>
                  </a:lnTo>
                  <a:lnTo>
                    <a:pt x="153884" y="16637"/>
                  </a:lnTo>
                  <a:lnTo>
                    <a:pt x="134680" y="2024"/>
                  </a:lnTo>
                  <a:lnTo>
                    <a:pt x="124177" y="0"/>
                  </a:lnTo>
                  <a:lnTo>
                    <a:pt x="103149" y="3989"/>
                  </a:lnTo>
                  <a:lnTo>
                    <a:pt x="71580" y="24978"/>
                  </a:lnTo>
                  <a:lnTo>
                    <a:pt x="30641" y="80323"/>
                  </a:lnTo>
                  <a:lnTo>
                    <a:pt x="8632" y="130393"/>
                  </a:lnTo>
                  <a:lnTo>
                    <a:pt x="1071" y="183444"/>
                  </a:lnTo>
                  <a:lnTo>
                    <a:pt x="0" y="239587"/>
                  </a:lnTo>
                  <a:lnTo>
                    <a:pt x="7742" y="281178"/>
                  </a:lnTo>
                  <a:lnTo>
                    <a:pt x="25504" y="321447"/>
                  </a:lnTo>
                  <a:lnTo>
                    <a:pt x="52473" y="353787"/>
                  </a:lnTo>
                  <a:lnTo>
                    <a:pt x="83861" y="371817"/>
                  </a:lnTo>
                  <a:lnTo>
                    <a:pt x="109017" y="380590"/>
                  </a:lnTo>
                  <a:lnTo>
                    <a:pt x="132676" y="379031"/>
                  </a:lnTo>
                  <a:lnTo>
                    <a:pt x="168846" y="361880"/>
                  </a:lnTo>
                  <a:lnTo>
                    <a:pt x="229979" y="313611"/>
                  </a:lnTo>
                  <a:lnTo>
                    <a:pt x="240043" y="3047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Freeform 489"/>
            <p:cNvSpPr/>
            <p:nvPr/>
          </p:nvSpPr>
          <p:spPr>
            <a:xfrm>
              <a:off x="2000415" y="10915354"/>
              <a:ext cx="178985" cy="306086"/>
            </a:xfrm>
            <a:custGeom>
              <a:avLst/>
              <a:gdLst/>
              <a:ahLst/>
              <a:cxnLst/>
              <a:rect l="0" t="0" r="0" b="0"/>
              <a:pathLst>
                <a:path w="178985" h="306086">
                  <a:moveTo>
                    <a:pt x="0" y="0"/>
                  </a:moveTo>
                  <a:lnTo>
                    <a:pt x="29308" y="34898"/>
                  </a:lnTo>
                  <a:lnTo>
                    <a:pt x="60213" y="92998"/>
                  </a:lnTo>
                  <a:lnTo>
                    <a:pt x="94800" y="154404"/>
                  </a:lnTo>
                  <a:lnTo>
                    <a:pt x="117555" y="205584"/>
                  </a:lnTo>
                  <a:lnTo>
                    <a:pt x="138644" y="265737"/>
                  </a:lnTo>
                  <a:lnTo>
                    <a:pt x="150394" y="302955"/>
                  </a:lnTo>
                  <a:lnTo>
                    <a:pt x="155245" y="306085"/>
                  </a:lnTo>
                  <a:lnTo>
                    <a:pt x="160818" y="303493"/>
                  </a:lnTo>
                  <a:lnTo>
                    <a:pt x="178984" y="28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1989886" y="10917689"/>
              <a:ext cx="189514" cy="313521"/>
            </a:xfrm>
            <a:custGeom>
              <a:avLst/>
              <a:gdLst/>
              <a:ahLst/>
              <a:cxnLst/>
              <a:rect l="0" t="0" r="0" b="0"/>
              <a:pathLst>
                <a:path w="189514" h="313521">
                  <a:moveTo>
                    <a:pt x="189513" y="155592"/>
                  </a:moveTo>
                  <a:lnTo>
                    <a:pt x="189513" y="97924"/>
                  </a:lnTo>
                  <a:lnTo>
                    <a:pt x="189513" y="40630"/>
                  </a:lnTo>
                  <a:lnTo>
                    <a:pt x="189513" y="8182"/>
                  </a:lnTo>
                  <a:lnTo>
                    <a:pt x="186004" y="1167"/>
                  </a:lnTo>
                  <a:lnTo>
                    <a:pt x="180154" y="0"/>
                  </a:lnTo>
                  <a:lnTo>
                    <a:pt x="172745" y="2731"/>
                  </a:lnTo>
                  <a:lnTo>
                    <a:pt x="145550" y="28931"/>
                  </a:lnTo>
                  <a:lnTo>
                    <a:pt x="113325" y="85773"/>
                  </a:lnTo>
                  <a:lnTo>
                    <a:pt x="84430" y="139462"/>
                  </a:lnTo>
                  <a:lnTo>
                    <a:pt x="56192" y="194520"/>
                  </a:lnTo>
                  <a:lnTo>
                    <a:pt x="29254" y="246426"/>
                  </a:lnTo>
                  <a:lnTo>
                    <a:pt x="11454" y="288569"/>
                  </a:lnTo>
                  <a:lnTo>
                    <a:pt x="0" y="313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Freeform 491"/>
            <p:cNvSpPr/>
            <p:nvPr/>
          </p:nvSpPr>
          <p:spPr>
            <a:xfrm>
              <a:off x="2284684" y="10925883"/>
              <a:ext cx="73701" cy="610653"/>
            </a:xfrm>
            <a:custGeom>
              <a:avLst/>
              <a:gdLst/>
              <a:ahLst/>
              <a:cxnLst/>
              <a:rect l="0" t="0" r="0" b="0"/>
              <a:pathLst>
                <a:path w="73701" h="610653">
                  <a:moveTo>
                    <a:pt x="0" y="0"/>
                  </a:moveTo>
                  <a:lnTo>
                    <a:pt x="17958" y="61110"/>
                  </a:lnTo>
                  <a:lnTo>
                    <a:pt x="31667" y="114235"/>
                  </a:lnTo>
                  <a:lnTo>
                    <a:pt x="39018" y="164868"/>
                  </a:lnTo>
                  <a:lnTo>
                    <a:pt x="47092" y="218309"/>
                  </a:lnTo>
                  <a:lnTo>
                    <a:pt x="51546" y="271067"/>
                  </a:lnTo>
                  <a:lnTo>
                    <a:pt x="55545" y="326549"/>
                  </a:lnTo>
                  <a:lnTo>
                    <a:pt x="61665" y="382568"/>
                  </a:lnTo>
                  <a:lnTo>
                    <a:pt x="62725" y="441426"/>
                  </a:lnTo>
                  <a:lnTo>
                    <a:pt x="68628" y="499550"/>
                  </a:lnTo>
                  <a:lnTo>
                    <a:pt x="72698" y="562017"/>
                  </a:lnTo>
                  <a:lnTo>
                    <a:pt x="73700" y="6106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Freeform 492"/>
            <p:cNvSpPr/>
            <p:nvPr/>
          </p:nvSpPr>
          <p:spPr>
            <a:xfrm>
              <a:off x="2316269" y="10900945"/>
              <a:ext cx="249273" cy="330265"/>
            </a:xfrm>
            <a:custGeom>
              <a:avLst/>
              <a:gdLst/>
              <a:ahLst/>
              <a:cxnLst/>
              <a:rect l="0" t="0" r="0" b="0"/>
              <a:pathLst>
                <a:path w="249273" h="330265">
                  <a:moveTo>
                    <a:pt x="0" y="88108"/>
                  </a:moveTo>
                  <a:lnTo>
                    <a:pt x="0" y="65751"/>
                  </a:lnTo>
                  <a:lnTo>
                    <a:pt x="11179" y="35081"/>
                  </a:lnTo>
                  <a:lnTo>
                    <a:pt x="26026" y="20477"/>
                  </a:lnTo>
                  <a:lnTo>
                    <a:pt x="57235" y="5678"/>
                  </a:lnTo>
                  <a:lnTo>
                    <a:pt x="82760" y="0"/>
                  </a:lnTo>
                  <a:lnTo>
                    <a:pt x="123438" y="4551"/>
                  </a:lnTo>
                  <a:lnTo>
                    <a:pt x="151178" y="14317"/>
                  </a:lnTo>
                  <a:lnTo>
                    <a:pt x="187513" y="44147"/>
                  </a:lnTo>
                  <a:lnTo>
                    <a:pt x="228893" y="96150"/>
                  </a:lnTo>
                  <a:lnTo>
                    <a:pt x="245115" y="137544"/>
                  </a:lnTo>
                  <a:lnTo>
                    <a:pt x="249272" y="179445"/>
                  </a:lnTo>
                  <a:lnTo>
                    <a:pt x="242445" y="219156"/>
                  </a:lnTo>
                  <a:lnTo>
                    <a:pt x="224954" y="247950"/>
                  </a:lnTo>
                  <a:lnTo>
                    <a:pt x="173936" y="300970"/>
                  </a:lnTo>
                  <a:lnTo>
                    <a:pt x="150615" y="315684"/>
                  </a:lnTo>
                  <a:lnTo>
                    <a:pt x="105588" y="325944"/>
                  </a:lnTo>
                  <a:lnTo>
                    <a:pt x="52643" y="3302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2642653" y="10915354"/>
              <a:ext cx="494840" cy="308320"/>
            </a:xfrm>
            <a:custGeom>
              <a:avLst/>
              <a:gdLst/>
              <a:ahLst/>
              <a:cxnLst/>
              <a:rect l="0" t="0" r="0" b="0"/>
              <a:pathLst>
                <a:path w="494840" h="308320">
                  <a:moveTo>
                    <a:pt x="0" y="126343"/>
                  </a:moveTo>
                  <a:lnTo>
                    <a:pt x="54144" y="126343"/>
                  </a:lnTo>
                  <a:lnTo>
                    <a:pt x="109091" y="120753"/>
                  </a:lnTo>
                  <a:lnTo>
                    <a:pt x="145407" y="106099"/>
                  </a:lnTo>
                  <a:lnTo>
                    <a:pt x="164451" y="87319"/>
                  </a:lnTo>
                  <a:lnTo>
                    <a:pt x="172805" y="75760"/>
                  </a:lnTo>
                  <a:lnTo>
                    <a:pt x="178968" y="50439"/>
                  </a:lnTo>
                  <a:lnTo>
                    <a:pt x="176637" y="25927"/>
                  </a:lnTo>
                  <a:lnTo>
                    <a:pt x="167803" y="7234"/>
                  </a:lnTo>
                  <a:lnTo>
                    <a:pt x="159832" y="2483"/>
                  </a:lnTo>
                  <a:lnTo>
                    <a:pt x="138497" y="324"/>
                  </a:lnTo>
                  <a:lnTo>
                    <a:pt x="116536" y="9502"/>
                  </a:lnTo>
                  <a:lnTo>
                    <a:pt x="73842" y="43991"/>
                  </a:lnTo>
                  <a:lnTo>
                    <a:pt x="47746" y="85433"/>
                  </a:lnTo>
                  <a:lnTo>
                    <a:pt x="27542" y="144604"/>
                  </a:lnTo>
                  <a:lnTo>
                    <a:pt x="24148" y="193104"/>
                  </a:lnTo>
                  <a:lnTo>
                    <a:pt x="31202" y="236461"/>
                  </a:lnTo>
                  <a:lnTo>
                    <a:pt x="41553" y="260682"/>
                  </a:lnTo>
                  <a:lnTo>
                    <a:pt x="66124" y="288459"/>
                  </a:lnTo>
                  <a:lnTo>
                    <a:pt x="95632" y="305918"/>
                  </a:lnTo>
                  <a:lnTo>
                    <a:pt x="119322" y="308319"/>
                  </a:lnTo>
                  <a:lnTo>
                    <a:pt x="167069" y="300328"/>
                  </a:lnTo>
                  <a:lnTo>
                    <a:pt x="194041" y="285258"/>
                  </a:lnTo>
                  <a:lnTo>
                    <a:pt x="216851" y="254797"/>
                  </a:lnTo>
                  <a:lnTo>
                    <a:pt x="245519" y="195346"/>
                  </a:lnTo>
                  <a:lnTo>
                    <a:pt x="265509" y="149257"/>
                  </a:lnTo>
                  <a:lnTo>
                    <a:pt x="279361" y="93357"/>
                  </a:lnTo>
                  <a:lnTo>
                    <a:pt x="290874" y="48588"/>
                  </a:lnTo>
                  <a:lnTo>
                    <a:pt x="294521" y="46430"/>
                  </a:lnTo>
                  <a:lnTo>
                    <a:pt x="298123" y="48501"/>
                  </a:lnTo>
                  <a:lnTo>
                    <a:pt x="308781" y="68183"/>
                  </a:lnTo>
                  <a:lnTo>
                    <a:pt x="326376" y="122713"/>
                  </a:lnTo>
                  <a:lnTo>
                    <a:pt x="336910" y="170500"/>
                  </a:lnTo>
                  <a:lnTo>
                    <a:pt x="347440" y="221704"/>
                  </a:lnTo>
                  <a:lnTo>
                    <a:pt x="354849" y="270800"/>
                  </a:lnTo>
                  <a:lnTo>
                    <a:pt x="355413" y="289981"/>
                  </a:lnTo>
                  <a:lnTo>
                    <a:pt x="349153" y="267894"/>
                  </a:lnTo>
                  <a:lnTo>
                    <a:pt x="336557" y="208029"/>
                  </a:lnTo>
                  <a:lnTo>
                    <a:pt x="328393" y="145467"/>
                  </a:lnTo>
                  <a:lnTo>
                    <a:pt x="332568" y="107832"/>
                  </a:lnTo>
                  <a:lnTo>
                    <a:pt x="346803" y="74454"/>
                  </a:lnTo>
                  <a:lnTo>
                    <a:pt x="371428" y="47927"/>
                  </a:lnTo>
                  <a:lnTo>
                    <a:pt x="400951" y="30838"/>
                  </a:lnTo>
                  <a:lnTo>
                    <a:pt x="461173" y="10892"/>
                  </a:lnTo>
                  <a:lnTo>
                    <a:pt x="4948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3242777" y="10925883"/>
              <a:ext cx="31587" cy="315855"/>
            </a:xfrm>
            <a:custGeom>
              <a:avLst/>
              <a:gdLst/>
              <a:ahLst/>
              <a:cxnLst/>
              <a:rect l="0" t="0" r="0" b="0"/>
              <a:pathLst>
                <a:path w="31587" h="315855">
                  <a:moveTo>
                    <a:pt x="0" y="0"/>
                  </a:moveTo>
                  <a:lnTo>
                    <a:pt x="5589" y="16768"/>
                  </a:lnTo>
                  <a:lnTo>
                    <a:pt x="5214" y="34358"/>
                  </a:lnTo>
                  <a:lnTo>
                    <a:pt x="687" y="92998"/>
                  </a:lnTo>
                  <a:lnTo>
                    <a:pt x="3256" y="150864"/>
                  </a:lnTo>
                  <a:lnTo>
                    <a:pt x="8374" y="201068"/>
                  </a:lnTo>
                  <a:lnTo>
                    <a:pt x="15692" y="259255"/>
                  </a:lnTo>
                  <a:lnTo>
                    <a:pt x="31586" y="3158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3242777" y="10789012"/>
              <a:ext cx="21059" cy="73701"/>
            </a:xfrm>
            <a:custGeom>
              <a:avLst/>
              <a:gdLst/>
              <a:ahLst/>
              <a:cxnLst/>
              <a:rect l="0" t="0" r="0" b="0"/>
              <a:pathLst>
                <a:path w="21059" h="73701">
                  <a:moveTo>
                    <a:pt x="0" y="73700"/>
                  </a:moveTo>
                  <a:lnTo>
                    <a:pt x="2340" y="35182"/>
                  </a:lnTo>
                  <a:lnTo>
                    <a:pt x="2105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3390176" y="10876782"/>
              <a:ext cx="252685" cy="340492"/>
            </a:xfrm>
            <a:custGeom>
              <a:avLst/>
              <a:gdLst/>
              <a:ahLst/>
              <a:cxnLst/>
              <a:rect l="0" t="0" r="0" b="0"/>
              <a:pathLst>
                <a:path w="252685" h="340492">
                  <a:moveTo>
                    <a:pt x="0" y="154385"/>
                  </a:moveTo>
                  <a:lnTo>
                    <a:pt x="17981" y="170027"/>
                  </a:lnTo>
                  <a:lnTo>
                    <a:pt x="34898" y="178104"/>
                  </a:lnTo>
                  <a:lnTo>
                    <a:pt x="54115" y="179356"/>
                  </a:lnTo>
                  <a:lnTo>
                    <a:pt x="74354" y="174842"/>
                  </a:lnTo>
                  <a:lnTo>
                    <a:pt x="95048" y="165036"/>
                  </a:lnTo>
                  <a:lnTo>
                    <a:pt x="112824" y="146641"/>
                  </a:lnTo>
                  <a:lnTo>
                    <a:pt x="149345" y="91581"/>
                  </a:lnTo>
                  <a:lnTo>
                    <a:pt x="162274" y="58568"/>
                  </a:lnTo>
                  <a:lnTo>
                    <a:pt x="165709" y="33031"/>
                  </a:lnTo>
                  <a:lnTo>
                    <a:pt x="160996" y="12323"/>
                  </a:lnTo>
                  <a:lnTo>
                    <a:pt x="156464" y="3525"/>
                  </a:lnTo>
                  <a:lnTo>
                    <a:pt x="148763" y="0"/>
                  </a:lnTo>
                  <a:lnTo>
                    <a:pt x="127728" y="2321"/>
                  </a:lnTo>
                  <a:lnTo>
                    <a:pt x="95167" y="16783"/>
                  </a:lnTo>
                  <a:lnTo>
                    <a:pt x="63293" y="47064"/>
                  </a:lnTo>
                  <a:lnTo>
                    <a:pt x="37211" y="91261"/>
                  </a:lnTo>
                  <a:lnTo>
                    <a:pt x="20254" y="141401"/>
                  </a:lnTo>
                  <a:lnTo>
                    <a:pt x="13620" y="203510"/>
                  </a:lnTo>
                  <a:lnTo>
                    <a:pt x="20673" y="251349"/>
                  </a:lnTo>
                  <a:lnTo>
                    <a:pt x="38231" y="288791"/>
                  </a:lnTo>
                  <a:lnTo>
                    <a:pt x="55596" y="311217"/>
                  </a:lnTo>
                  <a:lnTo>
                    <a:pt x="78132" y="326643"/>
                  </a:lnTo>
                  <a:lnTo>
                    <a:pt x="103746" y="336230"/>
                  </a:lnTo>
                  <a:lnTo>
                    <a:pt x="130727" y="340491"/>
                  </a:lnTo>
                  <a:lnTo>
                    <a:pt x="172225" y="331711"/>
                  </a:lnTo>
                  <a:lnTo>
                    <a:pt x="230725" y="295651"/>
                  </a:lnTo>
                  <a:lnTo>
                    <a:pt x="252684" y="2807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3706031" y="10861361"/>
              <a:ext cx="305328" cy="338263"/>
            </a:xfrm>
            <a:custGeom>
              <a:avLst/>
              <a:gdLst/>
              <a:ahLst/>
              <a:cxnLst/>
              <a:rect l="0" t="0" r="0" b="0"/>
              <a:pathLst>
                <a:path w="305328" h="338263">
                  <a:moveTo>
                    <a:pt x="0" y="32936"/>
                  </a:moveTo>
                  <a:lnTo>
                    <a:pt x="3120" y="90201"/>
                  </a:lnTo>
                  <a:lnTo>
                    <a:pt x="11453" y="139591"/>
                  </a:lnTo>
                  <a:lnTo>
                    <a:pt x="24749" y="197504"/>
                  </a:lnTo>
                  <a:lnTo>
                    <a:pt x="38641" y="258379"/>
                  </a:lnTo>
                  <a:lnTo>
                    <a:pt x="52650" y="316677"/>
                  </a:lnTo>
                  <a:lnTo>
                    <a:pt x="57325" y="335688"/>
                  </a:lnTo>
                  <a:lnTo>
                    <a:pt x="44802" y="284652"/>
                  </a:lnTo>
                  <a:lnTo>
                    <a:pt x="31423" y="227111"/>
                  </a:lnTo>
                  <a:lnTo>
                    <a:pt x="23105" y="164488"/>
                  </a:lnTo>
                  <a:lnTo>
                    <a:pt x="29867" y="107404"/>
                  </a:lnTo>
                  <a:lnTo>
                    <a:pt x="45588" y="45350"/>
                  </a:lnTo>
                  <a:lnTo>
                    <a:pt x="58866" y="19736"/>
                  </a:lnTo>
                  <a:lnTo>
                    <a:pt x="76466" y="4453"/>
                  </a:lnTo>
                  <a:lnTo>
                    <a:pt x="102225" y="0"/>
                  </a:lnTo>
                  <a:lnTo>
                    <a:pt x="130831" y="3090"/>
                  </a:lnTo>
                  <a:lnTo>
                    <a:pt x="165497" y="17983"/>
                  </a:lnTo>
                  <a:lnTo>
                    <a:pt x="183129" y="30580"/>
                  </a:lnTo>
                  <a:lnTo>
                    <a:pt x="220748" y="82947"/>
                  </a:lnTo>
                  <a:lnTo>
                    <a:pt x="244521" y="132502"/>
                  </a:lnTo>
                  <a:lnTo>
                    <a:pt x="265213" y="183059"/>
                  </a:lnTo>
                  <a:lnTo>
                    <a:pt x="283278" y="242658"/>
                  </a:lnTo>
                  <a:lnTo>
                    <a:pt x="298112" y="305080"/>
                  </a:lnTo>
                  <a:lnTo>
                    <a:pt x="305327" y="3382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4035136" y="10874564"/>
              <a:ext cx="113093" cy="335589"/>
            </a:xfrm>
            <a:custGeom>
              <a:avLst/>
              <a:gdLst/>
              <a:ahLst/>
              <a:cxnLst/>
              <a:rect l="0" t="0" r="0" b="0"/>
              <a:pathLst>
                <a:path w="113093" h="335589">
                  <a:moveTo>
                    <a:pt x="92035" y="40790"/>
                  </a:moveTo>
                  <a:lnTo>
                    <a:pt x="97625" y="24022"/>
                  </a:lnTo>
                  <a:lnTo>
                    <a:pt x="96931" y="16743"/>
                  </a:lnTo>
                  <a:lnTo>
                    <a:pt x="89922" y="2416"/>
                  </a:lnTo>
                  <a:lnTo>
                    <a:pt x="83607" y="0"/>
                  </a:lnTo>
                  <a:lnTo>
                    <a:pt x="67232" y="3554"/>
                  </a:lnTo>
                  <a:lnTo>
                    <a:pt x="51376" y="16052"/>
                  </a:lnTo>
                  <a:lnTo>
                    <a:pt x="22133" y="58260"/>
                  </a:lnTo>
                  <a:lnTo>
                    <a:pt x="6463" y="103549"/>
                  </a:lnTo>
                  <a:lnTo>
                    <a:pt x="0" y="159601"/>
                  </a:lnTo>
                  <a:lnTo>
                    <a:pt x="9263" y="209485"/>
                  </a:lnTo>
                  <a:lnTo>
                    <a:pt x="26119" y="265922"/>
                  </a:lnTo>
                  <a:lnTo>
                    <a:pt x="50765" y="302027"/>
                  </a:lnTo>
                  <a:lnTo>
                    <a:pt x="57503" y="309704"/>
                  </a:lnTo>
                  <a:lnTo>
                    <a:pt x="113092" y="3355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4236202" y="10873335"/>
              <a:ext cx="206825" cy="350543"/>
            </a:xfrm>
            <a:custGeom>
              <a:avLst/>
              <a:gdLst/>
              <a:ahLst/>
              <a:cxnLst/>
              <a:rect l="0" t="0" r="0" b="0"/>
              <a:pathLst>
                <a:path w="206825" h="350543">
                  <a:moveTo>
                    <a:pt x="48897" y="157832"/>
                  </a:moveTo>
                  <a:lnTo>
                    <a:pt x="66878" y="142191"/>
                  </a:lnTo>
                  <a:lnTo>
                    <a:pt x="103011" y="120385"/>
                  </a:lnTo>
                  <a:lnTo>
                    <a:pt x="160670" y="66858"/>
                  </a:lnTo>
                  <a:lnTo>
                    <a:pt x="168764" y="46429"/>
                  </a:lnTo>
                  <a:lnTo>
                    <a:pt x="170922" y="34431"/>
                  </a:lnTo>
                  <a:lnTo>
                    <a:pt x="167081" y="14860"/>
                  </a:lnTo>
                  <a:lnTo>
                    <a:pt x="162781" y="6366"/>
                  </a:lnTo>
                  <a:lnTo>
                    <a:pt x="154065" y="1873"/>
                  </a:lnTo>
                  <a:lnTo>
                    <a:pt x="128784" y="0"/>
                  </a:lnTo>
                  <a:lnTo>
                    <a:pt x="104289" y="6186"/>
                  </a:lnTo>
                  <a:lnTo>
                    <a:pt x="73888" y="22823"/>
                  </a:lnTo>
                  <a:lnTo>
                    <a:pt x="57664" y="38166"/>
                  </a:lnTo>
                  <a:lnTo>
                    <a:pt x="26640" y="93923"/>
                  </a:lnTo>
                  <a:lnTo>
                    <a:pt x="4683" y="153441"/>
                  </a:lnTo>
                  <a:lnTo>
                    <a:pt x="0" y="187076"/>
                  </a:lnTo>
                  <a:lnTo>
                    <a:pt x="8542" y="233307"/>
                  </a:lnTo>
                  <a:lnTo>
                    <a:pt x="32390" y="288511"/>
                  </a:lnTo>
                  <a:lnTo>
                    <a:pt x="53884" y="316395"/>
                  </a:lnTo>
                  <a:lnTo>
                    <a:pt x="81960" y="338305"/>
                  </a:lnTo>
                  <a:lnTo>
                    <a:pt x="102196" y="348397"/>
                  </a:lnTo>
                  <a:lnTo>
                    <a:pt x="126008" y="350542"/>
                  </a:lnTo>
                  <a:lnTo>
                    <a:pt x="188556" y="347767"/>
                  </a:lnTo>
                  <a:lnTo>
                    <a:pt x="206824" y="3473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4779938" y="10852183"/>
              <a:ext cx="451429" cy="336958"/>
            </a:xfrm>
            <a:custGeom>
              <a:avLst/>
              <a:gdLst/>
              <a:ahLst/>
              <a:cxnLst/>
              <a:rect l="0" t="0" r="0" b="0"/>
              <a:pathLst>
                <a:path w="451429" h="336958">
                  <a:moveTo>
                    <a:pt x="0" y="0"/>
                  </a:moveTo>
                  <a:lnTo>
                    <a:pt x="8333" y="48931"/>
                  </a:lnTo>
                  <a:lnTo>
                    <a:pt x="9878" y="96777"/>
                  </a:lnTo>
                  <a:lnTo>
                    <a:pt x="10336" y="151117"/>
                  </a:lnTo>
                  <a:lnTo>
                    <a:pt x="13591" y="208553"/>
                  </a:lnTo>
                  <a:lnTo>
                    <a:pt x="25084" y="256376"/>
                  </a:lnTo>
                  <a:lnTo>
                    <a:pt x="50616" y="313785"/>
                  </a:lnTo>
                  <a:lnTo>
                    <a:pt x="66950" y="330923"/>
                  </a:lnTo>
                  <a:lnTo>
                    <a:pt x="77388" y="335259"/>
                  </a:lnTo>
                  <a:lnTo>
                    <a:pt x="101465" y="336957"/>
                  </a:lnTo>
                  <a:lnTo>
                    <a:pt x="121525" y="330693"/>
                  </a:lnTo>
                  <a:lnTo>
                    <a:pt x="153466" y="307607"/>
                  </a:lnTo>
                  <a:lnTo>
                    <a:pt x="169604" y="281826"/>
                  </a:lnTo>
                  <a:lnTo>
                    <a:pt x="186707" y="224862"/>
                  </a:lnTo>
                  <a:lnTo>
                    <a:pt x="203629" y="174511"/>
                  </a:lnTo>
                  <a:lnTo>
                    <a:pt x="215403" y="123717"/>
                  </a:lnTo>
                  <a:lnTo>
                    <a:pt x="219411" y="89039"/>
                  </a:lnTo>
                  <a:lnTo>
                    <a:pt x="226465" y="139078"/>
                  </a:lnTo>
                  <a:lnTo>
                    <a:pt x="235687" y="187697"/>
                  </a:lnTo>
                  <a:lnTo>
                    <a:pt x="245828" y="239148"/>
                  </a:lnTo>
                  <a:lnTo>
                    <a:pt x="261831" y="274670"/>
                  </a:lnTo>
                  <a:lnTo>
                    <a:pt x="286980" y="305601"/>
                  </a:lnTo>
                  <a:lnTo>
                    <a:pt x="316658" y="325815"/>
                  </a:lnTo>
                  <a:lnTo>
                    <a:pt x="340389" y="328861"/>
                  </a:lnTo>
                  <a:lnTo>
                    <a:pt x="388161" y="321283"/>
                  </a:lnTo>
                  <a:lnTo>
                    <a:pt x="406873" y="305789"/>
                  </a:lnTo>
                  <a:lnTo>
                    <a:pt x="437949" y="257716"/>
                  </a:lnTo>
                  <a:lnTo>
                    <a:pt x="448347" y="205822"/>
                  </a:lnTo>
                  <a:lnTo>
                    <a:pt x="451428" y="145991"/>
                  </a:lnTo>
                  <a:lnTo>
                    <a:pt x="444064" y="86940"/>
                  </a:lnTo>
                  <a:lnTo>
                    <a:pt x="433521" y="47727"/>
                  </a:lnTo>
                  <a:lnTo>
                    <a:pt x="4000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Freeform 501"/>
            <p:cNvSpPr/>
            <p:nvPr/>
          </p:nvSpPr>
          <p:spPr>
            <a:xfrm>
              <a:off x="5320809" y="10877468"/>
              <a:ext cx="343524" cy="322156"/>
            </a:xfrm>
            <a:custGeom>
              <a:avLst/>
              <a:gdLst/>
              <a:ahLst/>
              <a:cxnLst/>
              <a:rect l="0" t="0" r="0" b="0"/>
              <a:pathLst>
                <a:path w="343524" h="322156">
                  <a:moveTo>
                    <a:pt x="185595" y="48415"/>
                  </a:moveTo>
                  <a:lnTo>
                    <a:pt x="167615" y="24368"/>
                  </a:lnTo>
                  <a:lnTo>
                    <a:pt x="150698" y="10041"/>
                  </a:lnTo>
                  <a:lnTo>
                    <a:pt x="128361" y="2114"/>
                  </a:lnTo>
                  <a:lnTo>
                    <a:pt x="115854" y="0"/>
                  </a:lnTo>
                  <a:lnTo>
                    <a:pt x="92598" y="3890"/>
                  </a:lnTo>
                  <a:lnTo>
                    <a:pt x="70564" y="14588"/>
                  </a:lnTo>
                  <a:lnTo>
                    <a:pt x="40768" y="40342"/>
                  </a:lnTo>
                  <a:lnTo>
                    <a:pt x="9303" y="102030"/>
                  </a:lnTo>
                  <a:lnTo>
                    <a:pt x="0" y="145930"/>
                  </a:lnTo>
                  <a:lnTo>
                    <a:pt x="2832" y="194161"/>
                  </a:lnTo>
                  <a:lnTo>
                    <a:pt x="11080" y="239907"/>
                  </a:lnTo>
                  <a:lnTo>
                    <a:pt x="23805" y="262594"/>
                  </a:lnTo>
                  <a:lnTo>
                    <a:pt x="42329" y="279306"/>
                  </a:lnTo>
                  <a:lnTo>
                    <a:pt x="66159" y="290632"/>
                  </a:lnTo>
                  <a:lnTo>
                    <a:pt x="89229" y="293327"/>
                  </a:lnTo>
                  <a:lnTo>
                    <a:pt x="110010" y="289456"/>
                  </a:lnTo>
                  <a:lnTo>
                    <a:pt x="127046" y="279936"/>
                  </a:lnTo>
                  <a:lnTo>
                    <a:pt x="149790" y="250244"/>
                  </a:lnTo>
                  <a:lnTo>
                    <a:pt x="176096" y="189884"/>
                  </a:lnTo>
                  <a:lnTo>
                    <a:pt x="182781" y="140115"/>
                  </a:lnTo>
                  <a:lnTo>
                    <a:pt x="185039" y="80783"/>
                  </a:lnTo>
                  <a:lnTo>
                    <a:pt x="185225" y="66483"/>
                  </a:lnTo>
                  <a:lnTo>
                    <a:pt x="187688" y="61630"/>
                  </a:lnTo>
                  <a:lnTo>
                    <a:pt x="191670" y="63074"/>
                  </a:lnTo>
                  <a:lnTo>
                    <a:pt x="196664" y="68716"/>
                  </a:lnTo>
                  <a:lnTo>
                    <a:pt x="214255" y="118629"/>
                  </a:lnTo>
                  <a:lnTo>
                    <a:pt x="235927" y="171642"/>
                  </a:lnTo>
                  <a:lnTo>
                    <a:pt x="263887" y="233055"/>
                  </a:lnTo>
                  <a:lnTo>
                    <a:pt x="306183" y="290051"/>
                  </a:lnTo>
                  <a:lnTo>
                    <a:pt x="343523" y="322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Freeform 502"/>
            <p:cNvSpPr/>
            <p:nvPr/>
          </p:nvSpPr>
          <p:spPr>
            <a:xfrm>
              <a:off x="5706418" y="10846594"/>
              <a:ext cx="258409" cy="323696"/>
            </a:xfrm>
            <a:custGeom>
              <a:avLst/>
              <a:gdLst/>
              <a:ahLst/>
              <a:cxnLst/>
              <a:rect l="0" t="0" r="0" b="0"/>
              <a:pathLst>
                <a:path w="258409" h="323696">
                  <a:moveTo>
                    <a:pt x="189540" y="5589"/>
                  </a:moveTo>
                  <a:lnTo>
                    <a:pt x="172772" y="0"/>
                  </a:lnTo>
                  <a:lnTo>
                    <a:pt x="139989" y="2113"/>
                  </a:lnTo>
                  <a:lnTo>
                    <a:pt x="81543" y="16585"/>
                  </a:lnTo>
                  <a:lnTo>
                    <a:pt x="44457" y="29904"/>
                  </a:lnTo>
                  <a:lnTo>
                    <a:pt x="6074" y="55365"/>
                  </a:lnTo>
                  <a:lnTo>
                    <a:pt x="1719" y="63340"/>
                  </a:lnTo>
                  <a:lnTo>
                    <a:pt x="0" y="81559"/>
                  </a:lnTo>
                  <a:lnTo>
                    <a:pt x="4688" y="88991"/>
                  </a:lnTo>
                  <a:lnTo>
                    <a:pt x="22376" y="100368"/>
                  </a:lnTo>
                  <a:lnTo>
                    <a:pt x="79095" y="117204"/>
                  </a:lnTo>
                  <a:lnTo>
                    <a:pt x="136572" y="134915"/>
                  </a:lnTo>
                  <a:lnTo>
                    <a:pt x="175795" y="156992"/>
                  </a:lnTo>
                  <a:lnTo>
                    <a:pt x="238781" y="216511"/>
                  </a:lnTo>
                  <a:lnTo>
                    <a:pt x="246934" y="226922"/>
                  </a:lnTo>
                  <a:lnTo>
                    <a:pt x="255992" y="250968"/>
                  </a:lnTo>
                  <a:lnTo>
                    <a:pt x="258408" y="263931"/>
                  </a:lnTo>
                  <a:lnTo>
                    <a:pt x="254853" y="287694"/>
                  </a:lnTo>
                  <a:lnTo>
                    <a:pt x="250629" y="298944"/>
                  </a:lnTo>
                  <a:lnTo>
                    <a:pt x="243134" y="307614"/>
                  </a:lnTo>
                  <a:lnTo>
                    <a:pt x="222329" y="320366"/>
                  </a:lnTo>
                  <a:lnTo>
                    <a:pt x="200604" y="323695"/>
                  </a:lnTo>
                  <a:lnTo>
                    <a:pt x="178080" y="320104"/>
                  </a:lnTo>
                  <a:lnTo>
                    <a:pt x="140261" y="303760"/>
                  </a:lnTo>
                  <a:lnTo>
                    <a:pt x="77532" y="250626"/>
                  </a:lnTo>
                  <a:lnTo>
                    <a:pt x="63198" y="237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6159171" y="10828403"/>
              <a:ext cx="379027" cy="329108"/>
            </a:xfrm>
            <a:custGeom>
              <a:avLst/>
              <a:gdLst/>
              <a:ahLst/>
              <a:cxnLst/>
              <a:rect l="0" t="0" r="0" b="0"/>
              <a:pathLst>
                <a:path w="379027" h="329108">
                  <a:moveTo>
                    <a:pt x="0" y="23780"/>
                  </a:moveTo>
                  <a:lnTo>
                    <a:pt x="42662" y="77895"/>
                  </a:lnTo>
                  <a:lnTo>
                    <a:pt x="49498" y="87933"/>
                  </a:lnTo>
                  <a:lnTo>
                    <a:pt x="59120" y="130006"/>
                  </a:lnTo>
                  <a:lnTo>
                    <a:pt x="62371" y="188218"/>
                  </a:lnTo>
                  <a:lnTo>
                    <a:pt x="66132" y="244778"/>
                  </a:lnTo>
                  <a:lnTo>
                    <a:pt x="77794" y="301011"/>
                  </a:lnTo>
                  <a:lnTo>
                    <a:pt x="79939" y="304527"/>
                  </a:lnTo>
                  <a:lnTo>
                    <a:pt x="81369" y="301022"/>
                  </a:lnTo>
                  <a:lnTo>
                    <a:pt x="83851" y="244906"/>
                  </a:lnTo>
                  <a:lnTo>
                    <a:pt x="84117" y="196014"/>
                  </a:lnTo>
                  <a:lnTo>
                    <a:pt x="85365" y="138763"/>
                  </a:lnTo>
                  <a:lnTo>
                    <a:pt x="92623" y="85405"/>
                  </a:lnTo>
                  <a:lnTo>
                    <a:pt x="103353" y="41779"/>
                  </a:lnTo>
                  <a:lnTo>
                    <a:pt x="114565" y="21642"/>
                  </a:lnTo>
                  <a:lnTo>
                    <a:pt x="130467" y="8012"/>
                  </a:lnTo>
                  <a:lnTo>
                    <a:pt x="139620" y="2740"/>
                  </a:lnTo>
                  <a:lnTo>
                    <a:pt x="165389" y="0"/>
                  </a:lnTo>
                  <a:lnTo>
                    <a:pt x="180449" y="908"/>
                  </a:lnTo>
                  <a:lnTo>
                    <a:pt x="206541" y="11276"/>
                  </a:lnTo>
                  <a:lnTo>
                    <a:pt x="246299" y="40937"/>
                  </a:lnTo>
                  <a:lnTo>
                    <a:pt x="269380" y="67858"/>
                  </a:lnTo>
                  <a:lnTo>
                    <a:pt x="298139" y="122867"/>
                  </a:lnTo>
                  <a:lnTo>
                    <a:pt x="326350" y="176194"/>
                  </a:lnTo>
                  <a:lnTo>
                    <a:pt x="344311" y="225307"/>
                  </a:lnTo>
                  <a:lnTo>
                    <a:pt x="360860" y="283126"/>
                  </a:lnTo>
                  <a:lnTo>
                    <a:pt x="379026" y="3291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6573920" y="10893820"/>
              <a:ext cx="165355" cy="274219"/>
            </a:xfrm>
            <a:custGeom>
              <a:avLst/>
              <a:gdLst/>
              <a:ahLst/>
              <a:cxnLst/>
              <a:rect l="0" t="0" r="0" b="0"/>
              <a:pathLst>
                <a:path w="165355" h="274219">
                  <a:moveTo>
                    <a:pt x="16920" y="126819"/>
                  </a:moveTo>
                  <a:lnTo>
                    <a:pt x="60883" y="106575"/>
                  </a:lnTo>
                  <a:lnTo>
                    <a:pt x="116778" y="66921"/>
                  </a:lnTo>
                  <a:lnTo>
                    <a:pt x="152458" y="45101"/>
                  </a:lnTo>
                  <a:lnTo>
                    <a:pt x="164116" y="28499"/>
                  </a:lnTo>
                  <a:lnTo>
                    <a:pt x="165354" y="20328"/>
                  </a:lnTo>
                  <a:lnTo>
                    <a:pt x="163839" y="12541"/>
                  </a:lnTo>
                  <a:lnTo>
                    <a:pt x="160489" y="5010"/>
                  </a:lnTo>
                  <a:lnTo>
                    <a:pt x="154747" y="1160"/>
                  </a:lnTo>
                  <a:lnTo>
                    <a:pt x="139007" y="0"/>
                  </a:lnTo>
                  <a:lnTo>
                    <a:pt x="104827" y="11514"/>
                  </a:lnTo>
                  <a:lnTo>
                    <a:pt x="70653" y="35333"/>
                  </a:lnTo>
                  <a:lnTo>
                    <a:pt x="36070" y="75993"/>
                  </a:lnTo>
                  <a:lnTo>
                    <a:pt x="9828" y="127871"/>
                  </a:lnTo>
                  <a:lnTo>
                    <a:pt x="0" y="169244"/>
                  </a:lnTo>
                  <a:lnTo>
                    <a:pt x="208" y="208019"/>
                  </a:lnTo>
                  <a:lnTo>
                    <a:pt x="2269" y="219557"/>
                  </a:lnTo>
                  <a:lnTo>
                    <a:pt x="13917" y="238615"/>
                  </a:lnTo>
                  <a:lnTo>
                    <a:pt x="21937" y="246974"/>
                  </a:lnTo>
                  <a:lnTo>
                    <a:pt x="61170" y="264326"/>
                  </a:lnTo>
                  <a:lnTo>
                    <a:pt x="115429" y="271287"/>
                  </a:lnTo>
                  <a:lnTo>
                    <a:pt x="153790" y="2742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6841042" y="10878416"/>
              <a:ext cx="275932" cy="657860"/>
            </a:xfrm>
            <a:custGeom>
              <a:avLst/>
              <a:gdLst/>
              <a:ahLst/>
              <a:cxnLst/>
              <a:rect l="0" t="0" r="0" b="0"/>
              <a:pathLst>
                <a:path w="275932" h="657860">
                  <a:moveTo>
                    <a:pt x="181466" y="100109"/>
                  </a:moveTo>
                  <a:lnTo>
                    <a:pt x="187531" y="66487"/>
                  </a:lnTo>
                  <a:lnTo>
                    <a:pt x="184942" y="41493"/>
                  </a:lnTo>
                  <a:lnTo>
                    <a:pt x="176772" y="21025"/>
                  </a:lnTo>
                  <a:lnTo>
                    <a:pt x="171317" y="12291"/>
                  </a:lnTo>
                  <a:lnTo>
                    <a:pt x="163002" y="6469"/>
                  </a:lnTo>
                  <a:lnTo>
                    <a:pt x="141285" y="0"/>
                  </a:lnTo>
                  <a:lnTo>
                    <a:pt x="116034" y="3363"/>
                  </a:lnTo>
                  <a:lnTo>
                    <a:pt x="90384" y="13827"/>
                  </a:lnTo>
                  <a:lnTo>
                    <a:pt x="56213" y="40619"/>
                  </a:lnTo>
                  <a:lnTo>
                    <a:pt x="26201" y="77673"/>
                  </a:lnTo>
                  <a:lnTo>
                    <a:pt x="247" y="140425"/>
                  </a:lnTo>
                  <a:lnTo>
                    <a:pt x="0" y="178865"/>
                  </a:lnTo>
                  <a:lnTo>
                    <a:pt x="7335" y="214301"/>
                  </a:lnTo>
                  <a:lnTo>
                    <a:pt x="22507" y="241438"/>
                  </a:lnTo>
                  <a:lnTo>
                    <a:pt x="41407" y="253779"/>
                  </a:lnTo>
                  <a:lnTo>
                    <a:pt x="66575" y="261993"/>
                  </a:lnTo>
                  <a:lnTo>
                    <a:pt x="97258" y="265644"/>
                  </a:lnTo>
                  <a:lnTo>
                    <a:pt x="124153" y="257908"/>
                  </a:lnTo>
                  <a:lnTo>
                    <a:pt x="170015" y="224347"/>
                  </a:lnTo>
                  <a:lnTo>
                    <a:pt x="204464" y="182751"/>
                  </a:lnTo>
                  <a:lnTo>
                    <a:pt x="230679" y="127570"/>
                  </a:lnTo>
                  <a:lnTo>
                    <a:pt x="247469" y="71868"/>
                  </a:lnTo>
                  <a:lnTo>
                    <a:pt x="250034" y="68413"/>
                  </a:lnTo>
                  <a:lnTo>
                    <a:pt x="251744" y="70790"/>
                  </a:lnTo>
                  <a:lnTo>
                    <a:pt x="254715" y="130303"/>
                  </a:lnTo>
                  <a:lnTo>
                    <a:pt x="256202" y="184705"/>
                  </a:lnTo>
                  <a:lnTo>
                    <a:pt x="263472" y="246194"/>
                  </a:lnTo>
                  <a:lnTo>
                    <a:pt x="265255" y="303400"/>
                  </a:lnTo>
                  <a:lnTo>
                    <a:pt x="266777" y="358591"/>
                  </a:lnTo>
                  <a:lnTo>
                    <a:pt x="274748" y="420931"/>
                  </a:lnTo>
                  <a:lnTo>
                    <a:pt x="275931" y="479423"/>
                  </a:lnTo>
                  <a:lnTo>
                    <a:pt x="273797" y="540702"/>
                  </a:lnTo>
                  <a:lnTo>
                    <a:pt x="259386" y="594602"/>
                  </a:lnTo>
                  <a:lnTo>
                    <a:pt x="239128" y="632671"/>
                  </a:lnTo>
                  <a:lnTo>
                    <a:pt x="221132" y="651098"/>
                  </a:lnTo>
                  <a:lnTo>
                    <a:pt x="211420" y="655778"/>
                  </a:lnTo>
                  <a:lnTo>
                    <a:pt x="191270" y="657859"/>
                  </a:lnTo>
                  <a:lnTo>
                    <a:pt x="154605" y="652453"/>
                  </a:lnTo>
                  <a:lnTo>
                    <a:pt x="130923" y="637273"/>
                  </a:lnTo>
                  <a:lnTo>
                    <a:pt x="92713" y="594990"/>
                  </a:lnTo>
                  <a:lnTo>
                    <a:pt x="75490" y="563375"/>
                  </a:lnTo>
                  <a:lnTo>
                    <a:pt x="58614" y="503415"/>
                  </a:lnTo>
                  <a:lnTo>
                    <a:pt x="55124" y="4896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7188787" y="10870259"/>
              <a:ext cx="370675" cy="292018"/>
            </a:xfrm>
            <a:custGeom>
              <a:avLst/>
              <a:gdLst/>
              <a:ahLst/>
              <a:cxnLst/>
              <a:rect l="0" t="0" r="0" b="0"/>
              <a:pathLst>
                <a:path w="370675" h="292018">
                  <a:moveTo>
                    <a:pt x="212747" y="150380"/>
                  </a:moveTo>
                  <a:lnTo>
                    <a:pt x="218813" y="115588"/>
                  </a:lnTo>
                  <a:lnTo>
                    <a:pt x="212725" y="72481"/>
                  </a:lnTo>
                  <a:lnTo>
                    <a:pt x="202598" y="47908"/>
                  </a:lnTo>
                  <a:lnTo>
                    <a:pt x="184060" y="28408"/>
                  </a:lnTo>
                  <a:lnTo>
                    <a:pt x="139620" y="2415"/>
                  </a:lnTo>
                  <a:lnTo>
                    <a:pt x="115125" y="0"/>
                  </a:lnTo>
                  <a:lnTo>
                    <a:pt x="89811" y="3996"/>
                  </a:lnTo>
                  <a:lnTo>
                    <a:pt x="56999" y="19400"/>
                  </a:lnTo>
                  <a:lnTo>
                    <a:pt x="39800" y="32115"/>
                  </a:lnTo>
                  <a:lnTo>
                    <a:pt x="16964" y="63606"/>
                  </a:lnTo>
                  <a:lnTo>
                    <a:pt x="969" y="108162"/>
                  </a:lnTo>
                  <a:lnTo>
                    <a:pt x="0" y="158408"/>
                  </a:lnTo>
                  <a:lnTo>
                    <a:pt x="7121" y="210341"/>
                  </a:lnTo>
                  <a:lnTo>
                    <a:pt x="22229" y="251594"/>
                  </a:lnTo>
                  <a:lnTo>
                    <a:pt x="47113" y="280455"/>
                  </a:lnTo>
                  <a:lnTo>
                    <a:pt x="72841" y="290079"/>
                  </a:lnTo>
                  <a:lnTo>
                    <a:pt x="101434" y="292017"/>
                  </a:lnTo>
                  <a:lnTo>
                    <a:pt x="125839" y="285079"/>
                  </a:lnTo>
                  <a:lnTo>
                    <a:pt x="145265" y="271078"/>
                  </a:lnTo>
                  <a:lnTo>
                    <a:pt x="176800" y="233493"/>
                  </a:lnTo>
                  <a:lnTo>
                    <a:pt x="197154" y="191105"/>
                  </a:lnTo>
                  <a:lnTo>
                    <a:pt x="216052" y="130758"/>
                  </a:lnTo>
                  <a:lnTo>
                    <a:pt x="226724" y="98163"/>
                  </a:lnTo>
                  <a:lnTo>
                    <a:pt x="229084" y="96851"/>
                  </a:lnTo>
                  <a:lnTo>
                    <a:pt x="238771" y="151837"/>
                  </a:lnTo>
                  <a:lnTo>
                    <a:pt x="258875" y="209636"/>
                  </a:lnTo>
                  <a:lnTo>
                    <a:pt x="273857" y="249696"/>
                  </a:lnTo>
                  <a:lnTo>
                    <a:pt x="290210" y="268999"/>
                  </a:lnTo>
                  <a:lnTo>
                    <a:pt x="324737" y="287432"/>
                  </a:lnTo>
                  <a:lnTo>
                    <a:pt x="344798" y="290061"/>
                  </a:lnTo>
                  <a:lnTo>
                    <a:pt x="370674" y="2872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7654218" y="10673198"/>
              <a:ext cx="84229" cy="526426"/>
            </a:xfrm>
            <a:custGeom>
              <a:avLst/>
              <a:gdLst/>
              <a:ahLst/>
              <a:cxnLst/>
              <a:rect l="0" t="0" r="0" b="0"/>
              <a:pathLst>
                <a:path w="84229" h="526426">
                  <a:moveTo>
                    <a:pt x="0" y="0"/>
                  </a:moveTo>
                  <a:lnTo>
                    <a:pt x="3119" y="48931"/>
                  </a:lnTo>
                  <a:lnTo>
                    <a:pt x="14654" y="102473"/>
                  </a:lnTo>
                  <a:lnTo>
                    <a:pt x="24750" y="152806"/>
                  </a:lnTo>
                  <a:lnTo>
                    <a:pt x="38640" y="207479"/>
                  </a:lnTo>
                  <a:lnTo>
                    <a:pt x="50568" y="268395"/>
                  </a:lnTo>
                  <a:lnTo>
                    <a:pt x="60638" y="318309"/>
                  </a:lnTo>
                  <a:lnTo>
                    <a:pt x="70479" y="368835"/>
                  </a:lnTo>
                  <a:lnTo>
                    <a:pt x="81166" y="425366"/>
                  </a:lnTo>
                  <a:lnTo>
                    <a:pt x="83321" y="475035"/>
                  </a:lnTo>
                  <a:lnTo>
                    <a:pt x="84228" y="526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Freeform 508"/>
            <p:cNvSpPr/>
            <p:nvPr/>
          </p:nvSpPr>
          <p:spPr>
            <a:xfrm>
              <a:off x="7601576" y="10925883"/>
              <a:ext cx="231627" cy="52643"/>
            </a:xfrm>
            <a:custGeom>
              <a:avLst/>
              <a:gdLst/>
              <a:ahLst/>
              <a:cxnLst/>
              <a:rect l="0" t="0" r="0" b="0"/>
              <a:pathLst>
                <a:path w="231627" h="52643">
                  <a:moveTo>
                    <a:pt x="0" y="52642"/>
                  </a:moveTo>
                  <a:lnTo>
                    <a:pt x="17980" y="37001"/>
                  </a:lnTo>
                  <a:lnTo>
                    <a:pt x="34897" y="28923"/>
                  </a:lnTo>
                  <a:lnTo>
                    <a:pt x="96116" y="18973"/>
                  </a:lnTo>
                  <a:lnTo>
                    <a:pt x="156766" y="12197"/>
                  </a:lnTo>
                  <a:lnTo>
                    <a:pt x="218533" y="2414"/>
                  </a:lnTo>
                  <a:lnTo>
                    <a:pt x="2316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Freeform 509"/>
            <p:cNvSpPr/>
            <p:nvPr/>
          </p:nvSpPr>
          <p:spPr>
            <a:xfrm>
              <a:off x="7970073" y="10873240"/>
              <a:ext cx="42115" cy="315856"/>
            </a:xfrm>
            <a:custGeom>
              <a:avLst/>
              <a:gdLst/>
              <a:ahLst/>
              <a:cxnLst/>
              <a:rect l="0" t="0" r="0" b="0"/>
              <a:pathLst>
                <a:path w="42115" h="315856">
                  <a:moveTo>
                    <a:pt x="0" y="0"/>
                  </a:moveTo>
                  <a:lnTo>
                    <a:pt x="3119" y="48931"/>
                  </a:lnTo>
                  <a:lnTo>
                    <a:pt x="8333" y="96776"/>
                  </a:lnTo>
                  <a:lnTo>
                    <a:pt x="12997" y="147997"/>
                  </a:lnTo>
                  <a:lnTo>
                    <a:pt x="18669" y="197100"/>
                  </a:lnTo>
                  <a:lnTo>
                    <a:pt x="26174" y="250023"/>
                  </a:lnTo>
                  <a:lnTo>
                    <a:pt x="39206" y="298737"/>
                  </a:lnTo>
                  <a:lnTo>
                    <a:pt x="42114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Freeform 510"/>
            <p:cNvSpPr/>
            <p:nvPr/>
          </p:nvSpPr>
          <p:spPr>
            <a:xfrm>
              <a:off x="7959544" y="10704784"/>
              <a:ext cx="10530" cy="31586"/>
            </a:xfrm>
            <a:custGeom>
              <a:avLst/>
              <a:gdLst/>
              <a:ahLst/>
              <a:cxnLst/>
              <a:rect l="0" t="0" r="0" b="0"/>
              <a:pathLst>
                <a:path w="10530" h="31586">
                  <a:moveTo>
                    <a:pt x="0" y="31585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Freeform 511"/>
            <p:cNvSpPr/>
            <p:nvPr/>
          </p:nvSpPr>
          <p:spPr>
            <a:xfrm>
              <a:off x="8138529" y="10841655"/>
              <a:ext cx="200042" cy="322227"/>
            </a:xfrm>
            <a:custGeom>
              <a:avLst/>
              <a:gdLst/>
              <a:ahLst/>
              <a:cxnLst/>
              <a:rect l="0" t="0" r="0" b="0"/>
              <a:pathLst>
                <a:path w="200042" h="322227">
                  <a:moveTo>
                    <a:pt x="0" y="94757"/>
                  </a:moveTo>
                  <a:lnTo>
                    <a:pt x="11453" y="152020"/>
                  </a:lnTo>
                  <a:lnTo>
                    <a:pt x="30338" y="212913"/>
                  </a:lnTo>
                  <a:lnTo>
                    <a:pt x="48193" y="268831"/>
                  </a:lnTo>
                  <a:lnTo>
                    <a:pt x="60553" y="302701"/>
                  </a:lnTo>
                  <a:lnTo>
                    <a:pt x="72146" y="320147"/>
                  </a:lnTo>
                  <a:lnTo>
                    <a:pt x="77343" y="322226"/>
                  </a:lnTo>
                  <a:lnTo>
                    <a:pt x="81977" y="320102"/>
                  </a:lnTo>
                  <a:lnTo>
                    <a:pt x="90246" y="308384"/>
                  </a:lnTo>
                  <a:lnTo>
                    <a:pt x="108663" y="256639"/>
                  </a:lnTo>
                  <a:lnTo>
                    <a:pt x="122806" y="196879"/>
                  </a:lnTo>
                  <a:lnTo>
                    <a:pt x="136865" y="142614"/>
                  </a:lnTo>
                  <a:lnTo>
                    <a:pt x="150907" y="81853"/>
                  </a:lnTo>
                  <a:lnTo>
                    <a:pt x="173351" y="34366"/>
                  </a:lnTo>
                  <a:lnTo>
                    <a:pt x="20004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8412269" y="10851710"/>
              <a:ext cx="263214" cy="323529"/>
            </a:xfrm>
            <a:custGeom>
              <a:avLst/>
              <a:gdLst/>
              <a:ahLst/>
              <a:cxnLst/>
              <a:rect l="0" t="0" r="0" b="0"/>
              <a:pathLst>
                <a:path w="263214" h="323529">
                  <a:moveTo>
                    <a:pt x="0" y="105758"/>
                  </a:moveTo>
                  <a:lnTo>
                    <a:pt x="34898" y="135067"/>
                  </a:lnTo>
                  <a:lnTo>
                    <a:pt x="57235" y="142181"/>
                  </a:lnTo>
                  <a:lnTo>
                    <a:pt x="82761" y="144173"/>
                  </a:lnTo>
                  <a:lnTo>
                    <a:pt x="109702" y="141159"/>
                  </a:lnTo>
                  <a:lnTo>
                    <a:pt x="119929" y="136377"/>
                  </a:lnTo>
                  <a:lnTo>
                    <a:pt x="134411" y="121706"/>
                  </a:lnTo>
                  <a:lnTo>
                    <a:pt x="154730" y="93716"/>
                  </a:lnTo>
                  <a:lnTo>
                    <a:pt x="162355" y="70380"/>
                  </a:lnTo>
                  <a:lnTo>
                    <a:pt x="164575" y="45581"/>
                  </a:lnTo>
                  <a:lnTo>
                    <a:pt x="161663" y="22860"/>
                  </a:lnTo>
                  <a:lnTo>
                    <a:pt x="156908" y="14228"/>
                  </a:lnTo>
                  <a:lnTo>
                    <a:pt x="142267" y="1517"/>
                  </a:lnTo>
                  <a:lnTo>
                    <a:pt x="133449" y="0"/>
                  </a:lnTo>
                  <a:lnTo>
                    <a:pt x="114293" y="4552"/>
                  </a:lnTo>
                  <a:lnTo>
                    <a:pt x="83778" y="25859"/>
                  </a:lnTo>
                  <a:lnTo>
                    <a:pt x="69210" y="47630"/>
                  </a:lnTo>
                  <a:lnTo>
                    <a:pt x="50327" y="105324"/>
                  </a:lnTo>
                  <a:lnTo>
                    <a:pt x="44548" y="150213"/>
                  </a:lnTo>
                  <a:lnTo>
                    <a:pt x="58236" y="206133"/>
                  </a:lnTo>
                  <a:lnTo>
                    <a:pt x="72108" y="241173"/>
                  </a:lnTo>
                  <a:lnTo>
                    <a:pt x="116991" y="295079"/>
                  </a:lnTo>
                  <a:lnTo>
                    <a:pt x="153338" y="315621"/>
                  </a:lnTo>
                  <a:lnTo>
                    <a:pt x="193743" y="323528"/>
                  </a:lnTo>
                  <a:lnTo>
                    <a:pt x="250830" y="318085"/>
                  </a:lnTo>
                  <a:lnTo>
                    <a:pt x="263213" y="3163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Freeform 513"/>
            <p:cNvSpPr/>
            <p:nvPr/>
          </p:nvSpPr>
          <p:spPr>
            <a:xfrm>
              <a:off x="8864995" y="10631084"/>
              <a:ext cx="365615" cy="540678"/>
            </a:xfrm>
            <a:custGeom>
              <a:avLst/>
              <a:gdLst/>
              <a:ahLst/>
              <a:cxnLst/>
              <a:rect l="0" t="0" r="0" b="0"/>
              <a:pathLst>
                <a:path w="365615" h="540678">
                  <a:moveTo>
                    <a:pt x="0" y="0"/>
                  </a:moveTo>
                  <a:lnTo>
                    <a:pt x="25194" y="61111"/>
                  </a:lnTo>
                  <a:lnTo>
                    <a:pt x="41545" y="114237"/>
                  </a:lnTo>
                  <a:lnTo>
                    <a:pt x="52474" y="164869"/>
                  </a:lnTo>
                  <a:lnTo>
                    <a:pt x="66647" y="223900"/>
                  </a:lnTo>
                  <a:lnTo>
                    <a:pt x="73476" y="279451"/>
                  </a:lnTo>
                  <a:lnTo>
                    <a:pt x="88170" y="336278"/>
                  </a:lnTo>
                  <a:lnTo>
                    <a:pt x="98394" y="385078"/>
                  </a:lnTo>
                  <a:lnTo>
                    <a:pt x="111159" y="440404"/>
                  </a:lnTo>
                  <a:lnTo>
                    <a:pt x="120790" y="503515"/>
                  </a:lnTo>
                  <a:lnTo>
                    <a:pt x="121471" y="507642"/>
                  </a:lnTo>
                  <a:lnTo>
                    <a:pt x="120755" y="506884"/>
                  </a:lnTo>
                  <a:lnTo>
                    <a:pt x="111201" y="474862"/>
                  </a:lnTo>
                  <a:lnTo>
                    <a:pt x="106454" y="415071"/>
                  </a:lnTo>
                  <a:lnTo>
                    <a:pt x="105632" y="364230"/>
                  </a:lnTo>
                  <a:lnTo>
                    <a:pt x="108474" y="300888"/>
                  </a:lnTo>
                  <a:lnTo>
                    <a:pt x="119878" y="265018"/>
                  </a:lnTo>
                  <a:lnTo>
                    <a:pt x="125541" y="253888"/>
                  </a:lnTo>
                  <a:lnTo>
                    <a:pt x="141194" y="238401"/>
                  </a:lnTo>
                  <a:lnTo>
                    <a:pt x="150282" y="232634"/>
                  </a:lnTo>
                  <a:lnTo>
                    <a:pt x="175976" y="229345"/>
                  </a:lnTo>
                  <a:lnTo>
                    <a:pt x="205723" y="232953"/>
                  </a:lnTo>
                  <a:lnTo>
                    <a:pt x="246439" y="248138"/>
                  </a:lnTo>
                  <a:lnTo>
                    <a:pt x="304755" y="294944"/>
                  </a:lnTo>
                  <a:lnTo>
                    <a:pt x="317941" y="310071"/>
                  </a:lnTo>
                  <a:lnTo>
                    <a:pt x="345361" y="364183"/>
                  </a:lnTo>
                  <a:lnTo>
                    <a:pt x="362715" y="410930"/>
                  </a:lnTo>
                  <a:lnTo>
                    <a:pt x="365614" y="449181"/>
                  </a:lnTo>
                  <a:lnTo>
                    <a:pt x="362147" y="472207"/>
                  </a:lnTo>
                  <a:lnTo>
                    <a:pt x="342439" y="504901"/>
                  </a:lnTo>
                  <a:lnTo>
                    <a:pt x="324160" y="519979"/>
                  </a:lnTo>
                  <a:lnTo>
                    <a:pt x="278241" y="539190"/>
                  </a:lnTo>
                  <a:lnTo>
                    <a:pt x="254685" y="540677"/>
                  </a:lnTo>
                  <a:lnTo>
                    <a:pt x="231347" y="536269"/>
                  </a:lnTo>
                  <a:lnTo>
                    <a:pt x="205376" y="526511"/>
                  </a:lnTo>
                  <a:lnTo>
                    <a:pt x="147399" y="4737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9244021" y="10841655"/>
              <a:ext cx="400084" cy="297609"/>
            </a:xfrm>
            <a:custGeom>
              <a:avLst/>
              <a:gdLst/>
              <a:ahLst/>
              <a:cxnLst/>
              <a:rect l="0" t="0" r="0" b="0"/>
              <a:pathLst>
                <a:path w="400084" h="297609">
                  <a:moveTo>
                    <a:pt x="0" y="0"/>
                  </a:moveTo>
                  <a:lnTo>
                    <a:pt x="11453" y="48931"/>
                  </a:lnTo>
                  <a:lnTo>
                    <a:pt x="18211" y="96776"/>
                  </a:lnTo>
                  <a:lnTo>
                    <a:pt x="26084" y="159756"/>
                  </a:lnTo>
                  <a:lnTo>
                    <a:pt x="46140" y="217256"/>
                  </a:lnTo>
                  <a:lnTo>
                    <a:pt x="65699" y="267436"/>
                  </a:lnTo>
                  <a:lnTo>
                    <a:pt x="79503" y="283806"/>
                  </a:lnTo>
                  <a:lnTo>
                    <a:pt x="97336" y="294982"/>
                  </a:lnTo>
                  <a:lnTo>
                    <a:pt x="116960" y="297608"/>
                  </a:lnTo>
                  <a:lnTo>
                    <a:pt x="127106" y="296671"/>
                  </a:lnTo>
                  <a:lnTo>
                    <a:pt x="144619" y="286271"/>
                  </a:lnTo>
                  <a:lnTo>
                    <a:pt x="159032" y="269951"/>
                  </a:lnTo>
                  <a:lnTo>
                    <a:pt x="187304" y="215010"/>
                  </a:lnTo>
                  <a:lnTo>
                    <a:pt x="209817" y="155392"/>
                  </a:lnTo>
                  <a:lnTo>
                    <a:pt x="224459" y="101274"/>
                  </a:lnTo>
                  <a:lnTo>
                    <a:pt x="230212" y="56053"/>
                  </a:lnTo>
                  <a:lnTo>
                    <a:pt x="237030" y="112897"/>
                  </a:lnTo>
                  <a:lnTo>
                    <a:pt x="250718" y="174205"/>
                  </a:lnTo>
                  <a:lnTo>
                    <a:pt x="269389" y="216042"/>
                  </a:lnTo>
                  <a:lnTo>
                    <a:pt x="311079" y="273074"/>
                  </a:lnTo>
                  <a:lnTo>
                    <a:pt x="328940" y="288262"/>
                  </a:lnTo>
                  <a:lnTo>
                    <a:pt x="338617" y="293950"/>
                  </a:lnTo>
                  <a:lnTo>
                    <a:pt x="358726" y="297150"/>
                  </a:lnTo>
                  <a:lnTo>
                    <a:pt x="369002" y="296366"/>
                  </a:lnTo>
                  <a:lnTo>
                    <a:pt x="377023" y="293503"/>
                  </a:lnTo>
                  <a:lnTo>
                    <a:pt x="400083" y="2737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9696747" y="10673198"/>
              <a:ext cx="143713" cy="463255"/>
            </a:xfrm>
            <a:custGeom>
              <a:avLst/>
              <a:gdLst/>
              <a:ahLst/>
              <a:cxnLst/>
              <a:rect l="0" t="0" r="0" b="0"/>
              <a:pathLst>
                <a:path w="143713" h="463255">
                  <a:moveTo>
                    <a:pt x="0" y="0"/>
                  </a:moveTo>
                  <a:lnTo>
                    <a:pt x="20243" y="58617"/>
                  </a:lnTo>
                  <a:lnTo>
                    <a:pt x="38920" y="121197"/>
                  </a:lnTo>
                  <a:lnTo>
                    <a:pt x="63925" y="183645"/>
                  </a:lnTo>
                  <a:lnTo>
                    <a:pt x="91129" y="243723"/>
                  </a:lnTo>
                  <a:lnTo>
                    <a:pt x="113364" y="307022"/>
                  </a:lnTo>
                  <a:lnTo>
                    <a:pt x="134957" y="370263"/>
                  </a:lnTo>
                  <a:lnTo>
                    <a:pt x="143712" y="413604"/>
                  </a:lnTo>
                  <a:lnTo>
                    <a:pt x="136870" y="463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Freeform 516"/>
            <p:cNvSpPr/>
            <p:nvPr/>
          </p:nvSpPr>
          <p:spPr>
            <a:xfrm>
              <a:off x="9623047" y="10799541"/>
              <a:ext cx="263213" cy="115814"/>
            </a:xfrm>
            <a:custGeom>
              <a:avLst/>
              <a:gdLst/>
              <a:ahLst/>
              <a:cxnLst/>
              <a:rect l="0" t="0" r="0" b="0"/>
              <a:pathLst>
                <a:path w="263213" h="115814">
                  <a:moveTo>
                    <a:pt x="0" y="115813"/>
                  </a:moveTo>
                  <a:lnTo>
                    <a:pt x="34898" y="86505"/>
                  </a:lnTo>
                  <a:lnTo>
                    <a:pt x="89878" y="52480"/>
                  </a:lnTo>
                  <a:lnTo>
                    <a:pt x="108966" y="39702"/>
                  </a:lnTo>
                  <a:lnTo>
                    <a:pt x="159348" y="21967"/>
                  </a:lnTo>
                  <a:lnTo>
                    <a:pt x="219899" y="4799"/>
                  </a:lnTo>
                  <a:lnTo>
                    <a:pt x="2632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Freeform 517"/>
            <p:cNvSpPr/>
            <p:nvPr/>
          </p:nvSpPr>
          <p:spPr>
            <a:xfrm>
              <a:off x="1980975" y="11638992"/>
              <a:ext cx="275263" cy="332040"/>
            </a:xfrm>
            <a:custGeom>
              <a:avLst/>
              <a:gdLst/>
              <a:ahLst/>
              <a:cxnLst/>
              <a:rect l="0" t="0" r="0" b="0"/>
              <a:pathLst>
                <a:path w="275263" h="332040">
                  <a:moveTo>
                    <a:pt x="124725" y="65999"/>
                  </a:moveTo>
                  <a:lnTo>
                    <a:pt x="95416" y="27626"/>
                  </a:lnTo>
                  <a:lnTo>
                    <a:pt x="69637" y="11996"/>
                  </a:lnTo>
                  <a:lnTo>
                    <a:pt x="59924" y="11280"/>
                  </a:lnTo>
                  <a:lnTo>
                    <a:pt x="39772" y="16724"/>
                  </a:lnTo>
                  <a:lnTo>
                    <a:pt x="25357" y="30060"/>
                  </a:lnTo>
                  <a:lnTo>
                    <a:pt x="6571" y="67219"/>
                  </a:lnTo>
                  <a:lnTo>
                    <a:pt x="0" y="125165"/>
                  </a:lnTo>
                  <a:lnTo>
                    <a:pt x="1822" y="186698"/>
                  </a:lnTo>
                  <a:lnTo>
                    <a:pt x="13100" y="238929"/>
                  </a:lnTo>
                  <a:lnTo>
                    <a:pt x="34329" y="280365"/>
                  </a:lnTo>
                  <a:lnTo>
                    <a:pt x="62846" y="311099"/>
                  </a:lnTo>
                  <a:lnTo>
                    <a:pt x="93522" y="329434"/>
                  </a:lnTo>
                  <a:lnTo>
                    <a:pt x="117486" y="332039"/>
                  </a:lnTo>
                  <a:lnTo>
                    <a:pt x="143734" y="328129"/>
                  </a:lnTo>
                  <a:lnTo>
                    <a:pt x="183649" y="311604"/>
                  </a:lnTo>
                  <a:lnTo>
                    <a:pt x="217053" y="285000"/>
                  </a:lnTo>
                  <a:lnTo>
                    <a:pt x="242288" y="252551"/>
                  </a:lnTo>
                  <a:lnTo>
                    <a:pt x="268656" y="190370"/>
                  </a:lnTo>
                  <a:lnTo>
                    <a:pt x="275262" y="158710"/>
                  </a:lnTo>
                  <a:lnTo>
                    <a:pt x="269971" y="106669"/>
                  </a:lnTo>
                  <a:lnTo>
                    <a:pt x="252071" y="51676"/>
                  </a:lnTo>
                  <a:lnTo>
                    <a:pt x="227188" y="20942"/>
                  </a:lnTo>
                  <a:lnTo>
                    <a:pt x="197588" y="2606"/>
                  </a:lnTo>
                  <a:lnTo>
                    <a:pt x="176996" y="0"/>
                  </a:lnTo>
                  <a:lnTo>
                    <a:pt x="166591" y="943"/>
                  </a:lnTo>
                  <a:lnTo>
                    <a:pt x="129590" y="19037"/>
                  </a:lnTo>
                  <a:lnTo>
                    <a:pt x="100170" y="52215"/>
                  </a:lnTo>
                  <a:lnTo>
                    <a:pt x="70351" y="113924"/>
                  </a:lnTo>
                  <a:lnTo>
                    <a:pt x="56751" y="159358"/>
                  </a:lnTo>
                  <a:lnTo>
                    <a:pt x="51025" y="202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2421555" y="11473365"/>
              <a:ext cx="63171" cy="547482"/>
            </a:xfrm>
            <a:custGeom>
              <a:avLst/>
              <a:gdLst/>
              <a:ahLst/>
              <a:cxnLst/>
              <a:rect l="0" t="0" r="0" b="0"/>
              <a:pathLst>
                <a:path w="63171" h="547482">
                  <a:moveTo>
                    <a:pt x="0" y="0"/>
                  </a:moveTo>
                  <a:lnTo>
                    <a:pt x="0" y="60383"/>
                  </a:lnTo>
                  <a:lnTo>
                    <a:pt x="5589" y="121630"/>
                  </a:lnTo>
                  <a:lnTo>
                    <a:pt x="14654" y="178888"/>
                  </a:lnTo>
                  <a:lnTo>
                    <a:pt x="19160" y="230948"/>
                  </a:lnTo>
                  <a:lnTo>
                    <a:pt x="27917" y="283225"/>
                  </a:lnTo>
                  <a:lnTo>
                    <a:pt x="36691" y="345684"/>
                  </a:lnTo>
                  <a:lnTo>
                    <a:pt x="49448" y="398782"/>
                  </a:lnTo>
                  <a:lnTo>
                    <a:pt x="60113" y="461265"/>
                  </a:lnTo>
                  <a:lnTo>
                    <a:pt x="62567" y="519012"/>
                  </a:lnTo>
                  <a:lnTo>
                    <a:pt x="63170" y="547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2358384" y="11820805"/>
              <a:ext cx="357969" cy="39020"/>
            </a:xfrm>
            <a:custGeom>
              <a:avLst/>
              <a:gdLst/>
              <a:ahLst/>
              <a:cxnLst/>
              <a:rect l="0" t="0" r="0" b="0"/>
              <a:pathLst>
                <a:path w="357969" h="39020">
                  <a:moveTo>
                    <a:pt x="0" y="0"/>
                  </a:moveTo>
                  <a:lnTo>
                    <a:pt x="48930" y="11453"/>
                  </a:lnTo>
                  <a:lnTo>
                    <a:pt x="96776" y="21330"/>
                  </a:lnTo>
                  <a:lnTo>
                    <a:pt x="151116" y="31667"/>
                  </a:lnTo>
                  <a:lnTo>
                    <a:pt x="211671" y="39019"/>
                  </a:lnTo>
                  <a:lnTo>
                    <a:pt x="267828" y="38077"/>
                  </a:lnTo>
                  <a:lnTo>
                    <a:pt x="328724" y="27279"/>
                  </a:lnTo>
                  <a:lnTo>
                    <a:pt x="357968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2684767" y="11452307"/>
              <a:ext cx="357970" cy="537416"/>
            </a:xfrm>
            <a:custGeom>
              <a:avLst/>
              <a:gdLst/>
              <a:ahLst/>
              <a:cxnLst/>
              <a:rect l="0" t="0" r="0" b="0"/>
              <a:pathLst>
                <a:path w="357970" h="537416">
                  <a:moveTo>
                    <a:pt x="0" y="0"/>
                  </a:moveTo>
                  <a:lnTo>
                    <a:pt x="20243" y="55141"/>
                  </a:lnTo>
                  <a:lnTo>
                    <a:pt x="33814" y="109145"/>
                  </a:lnTo>
                  <a:lnTo>
                    <a:pt x="48880" y="172295"/>
                  </a:lnTo>
                  <a:lnTo>
                    <a:pt x="63121" y="222897"/>
                  </a:lnTo>
                  <a:lnTo>
                    <a:pt x="71610" y="277606"/>
                  </a:lnTo>
                  <a:lnTo>
                    <a:pt x="81692" y="333474"/>
                  </a:lnTo>
                  <a:lnTo>
                    <a:pt x="94949" y="386449"/>
                  </a:lnTo>
                  <a:lnTo>
                    <a:pt x="108832" y="447823"/>
                  </a:lnTo>
                  <a:lnTo>
                    <a:pt x="122840" y="509556"/>
                  </a:lnTo>
                  <a:lnTo>
                    <a:pt x="129855" y="534136"/>
                  </a:lnTo>
                  <a:lnTo>
                    <a:pt x="129854" y="537415"/>
                  </a:lnTo>
                  <a:lnTo>
                    <a:pt x="123613" y="528580"/>
                  </a:lnTo>
                  <a:lnTo>
                    <a:pt x="113721" y="471756"/>
                  </a:lnTo>
                  <a:lnTo>
                    <a:pt x="106951" y="411642"/>
                  </a:lnTo>
                  <a:lnTo>
                    <a:pt x="107954" y="351848"/>
                  </a:lnTo>
                  <a:lnTo>
                    <a:pt x="123363" y="310273"/>
                  </a:lnTo>
                  <a:lnTo>
                    <a:pt x="140226" y="286468"/>
                  </a:lnTo>
                  <a:lnTo>
                    <a:pt x="162538" y="273548"/>
                  </a:lnTo>
                  <a:lnTo>
                    <a:pt x="175039" y="270103"/>
                  </a:lnTo>
                  <a:lnTo>
                    <a:pt x="201408" y="272515"/>
                  </a:lnTo>
                  <a:lnTo>
                    <a:pt x="250874" y="293126"/>
                  </a:lnTo>
                  <a:lnTo>
                    <a:pt x="278144" y="312890"/>
                  </a:lnTo>
                  <a:lnTo>
                    <a:pt x="308319" y="358510"/>
                  </a:lnTo>
                  <a:lnTo>
                    <a:pt x="336810" y="419514"/>
                  </a:lnTo>
                  <a:lnTo>
                    <a:pt x="348565" y="449663"/>
                  </a:lnTo>
                  <a:lnTo>
                    <a:pt x="356111" y="507320"/>
                  </a:lnTo>
                  <a:lnTo>
                    <a:pt x="357969" y="5369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Freeform 521"/>
            <p:cNvSpPr/>
            <p:nvPr/>
          </p:nvSpPr>
          <p:spPr>
            <a:xfrm>
              <a:off x="3074321" y="11705499"/>
              <a:ext cx="242157" cy="287023"/>
            </a:xfrm>
            <a:custGeom>
              <a:avLst/>
              <a:gdLst/>
              <a:ahLst/>
              <a:cxnLst/>
              <a:rect l="0" t="0" r="0" b="0"/>
              <a:pathLst>
                <a:path w="242157" h="287023">
                  <a:moveTo>
                    <a:pt x="0" y="167948"/>
                  </a:moveTo>
                  <a:lnTo>
                    <a:pt x="63428" y="139267"/>
                  </a:lnTo>
                  <a:lnTo>
                    <a:pt x="125195" y="108143"/>
                  </a:lnTo>
                  <a:lnTo>
                    <a:pt x="164334" y="76221"/>
                  </a:lnTo>
                  <a:lnTo>
                    <a:pt x="172473" y="53092"/>
                  </a:lnTo>
                  <a:lnTo>
                    <a:pt x="174644" y="38735"/>
                  </a:lnTo>
                  <a:lnTo>
                    <a:pt x="170816" y="16543"/>
                  </a:lnTo>
                  <a:lnTo>
                    <a:pt x="166520" y="7350"/>
                  </a:lnTo>
                  <a:lnTo>
                    <a:pt x="158977" y="2391"/>
                  </a:lnTo>
                  <a:lnTo>
                    <a:pt x="138117" y="0"/>
                  </a:lnTo>
                  <a:lnTo>
                    <a:pt x="105654" y="5232"/>
                  </a:lnTo>
                  <a:lnTo>
                    <a:pt x="87512" y="17251"/>
                  </a:lnTo>
                  <a:lnTo>
                    <a:pt x="64144" y="46868"/>
                  </a:lnTo>
                  <a:lnTo>
                    <a:pt x="40877" y="98798"/>
                  </a:lnTo>
                  <a:lnTo>
                    <a:pt x="34339" y="140181"/>
                  </a:lnTo>
                  <a:lnTo>
                    <a:pt x="37991" y="182078"/>
                  </a:lnTo>
                  <a:lnTo>
                    <a:pt x="52071" y="218539"/>
                  </a:lnTo>
                  <a:lnTo>
                    <a:pt x="71061" y="245979"/>
                  </a:lnTo>
                  <a:lnTo>
                    <a:pt x="97095" y="268927"/>
                  </a:lnTo>
                  <a:lnTo>
                    <a:pt x="127035" y="284956"/>
                  </a:lnTo>
                  <a:lnTo>
                    <a:pt x="147707" y="287022"/>
                  </a:lnTo>
                  <a:lnTo>
                    <a:pt x="168593" y="282871"/>
                  </a:lnTo>
                  <a:lnTo>
                    <a:pt x="228130" y="250312"/>
                  </a:lnTo>
                  <a:lnTo>
                    <a:pt x="242156" y="2416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3358591" y="11673406"/>
              <a:ext cx="94600" cy="317930"/>
            </a:xfrm>
            <a:custGeom>
              <a:avLst/>
              <a:gdLst/>
              <a:ahLst/>
              <a:cxnLst/>
              <a:rect l="0" t="0" r="0" b="0"/>
              <a:pathLst>
                <a:path w="94600" h="317930">
                  <a:moveTo>
                    <a:pt x="0" y="63171"/>
                  </a:moveTo>
                  <a:lnTo>
                    <a:pt x="17958" y="126599"/>
                  </a:lnTo>
                  <a:lnTo>
                    <a:pt x="34786" y="174744"/>
                  </a:lnTo>
                  <a:lnTo>
                    <a:pt x="60293" y="234299"/>
                  </a:lnTo>
                  <a:lnTo>
                    <a:pt x="80627" y="289953"/>
                  </a:lnTo>
                  <a:lnTo>
                    <a:pt x="94599" y="317929"/>
                  </a:lnTo>
                  <a:lnTo>
                    <a:pt x="93482" y="317238"/>
                  </a:lnTo>
                  <a:lnTo>
                    <a:pt x="62135" y="260560"/>
                  </a:lnTo>
                  <a:lnTo>
                    <a:pt x="40479" y="200947"/>
                  </a:lnTo>
                  <a:lnTo>
                    <a:pt x="27277" y="141252"/>
                  </a:lnTo>
                  <a:lnTo>
                    <a:pt x="33507" y="84400"/>
                  </a:lnTo>
                  <a:lnTo>
                    <a:pt x="41798" y="56228"/>
                  </a:lnTo>
                  <a:lnTo>
                    <a:pt x="736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Freeform 523"/>
            <p:cNvSpPr/>
            <p:nvPr/>
          </p:nvSpPr>
          <p:spPr>
            <a:xfrm>
              <a:off x="3607021" y="11641820"/>
              <a:ext cx="321118" cy="325057"/>
            </a:xfrm>
            <a:custGeom>
              <a:avLst/>
              <a:gdLst/>
              <a:ahLst/>
              <a:cxnLst/>
              <a:rect l="0" t="0" r="0" b="0"/>
              <a:pathLst>
                <a:path w="321118" h="325057">
                  <a:moveTo>
                    <a:pt x="172710" y="0"/>
                  </a:moveTo>
                  <a:lnTo>
                    <a:pt x="114093" y="5590"/>
                  </a:lnTo>
                  <a:lnTo>
                    <a:pt x="68324" y="19129"/>
                  </a:lnTo>
                  <a:lnTo>
                    <a:pt x="14901" y="49804"/>
                  </a:lnTo>
                  <a:lnTo>
                    <a:pt x="7842" y="58939"/>
                  </a:lnTo>
                  <a:lnTo>
                    <a:pt x="0" y="81567"/>
                  </a:lnTo>
                  <a:lnTo>
                    <a:pt x="2587" y="90643"/>
                  </a:lnTo>
                  <a:lnTo>
                    <a:pt x="8992" y="97863"/>
                  </a:lnTo>
                  <a:lnTo>
                    <a:pt x="57520" y="121856"/>
                  </a:lnTo>
                  <a:lnTo>
                    <a:pt x="102253" y="133557"/>
                  </a:lnTo>
                  <a:lnTo>
                    <a:pt x="155803" y="141806"/>
                  </a:lnTo>
                  <a:lnTo>
                    <a:pt x="211440" y="155871"/>
                  </a:lnTo>
                  <a:lnTo>
                    <a:pt x="261252" y="179965"/>
                  </a:lnTo>
                  <a:lnTo>
                    <a:pt x="301743" y="215379"/>
                  </a:lnTo>
                  <a:lnTo>
                    <a:pt x="316235" y="233764"/>
                  </a:lnTo>
                  <a:lnTo>
                    <a:pt x="321117" y="256753"/>
                  </a:lnTo>
                  <a:lnTo>
                    <a:pt x="318217" y="280229"/>
                  </a:lnTo>
                  <a:lnTo>
                    <a:pt x="309129" y="298462"/>
                  </a:lnTo>
                  <a:lnTo>
                    <a:pt x="294172" y="311245"/>
                  </a:lnTo>
                  <a:lnTo>
                    <a:pt x="274656" y="319655"/>
                  </a:lnTo>
                  <a:lnTo>
                    <a:pt x="223999" y="325056"/>
                  </a:lnTo>
                  <a:lnTo>
                    <a:pt x="185957" y="322871"/>
                  </a:lnTo>
                  <a:lnTo>
                    <a:pt x="127227" y="302308"/>
                  </a:lnTo>
                  <a:lnTo>
                    <a:pt x="109539" y="294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Freeform 524"/>
            <p:cNvSpPr/>
            <p:nvPr/>
          </p:nvSpPr>
          <p:spPr>
            <a:xfrm>
              <a:off x="4232456" y="11591178"/>
              <a:ext cx="579068" cy="292798"/>
            </a:xfrm>
            <a:custGeom>
              <a:avLst/>
              <a:gdLst/>
              <a:ahLst/>
              <a:cxnLst/>
              <a:rect l="0" t="0" r="0" b="0"/>
              <a:pathLst>
                <a:path w="579068" h="292798">
                  <a:moveTo>
                    <a:pt x="0" y="19057"/>
                  </a:moveTo>
                  <a:lnTo>
                    <a:pt x="1170" y="68320"/>
                  </a:lnTo>
                  <a:lnTo>
                    <a:pt x="9575" y="118401"/>
                  </a:lnTo>
                  <a:lnTo>
                    <a:pt x="26364" y="169115"/>
                  </a:lnTo>
                  <a:lnTo>
                    <a:pt x="52998" y="228766"/>
                  </a:lnTo>
                  <a:lnTo>
                    <a:pt x="75200" y="280019"/>
                  </a:lnTo>
                  <a:lnTo>
                    <a:pt x="78209" y="283109"/>
                  </a:lnTo>
                  <a:lnTo>
                    <a:pt x="80216" y="280489"/>
                  </a:lnTo>
                  <a:lnTo>
                    <a:pt x="81553" y="274064"/>
                  </a:lnTo>
                  <a:lnTo>
                    <a:pt x="75543" y="213974"/>
                  </a:lnTo>
                  <a:lnTo>
                    <a:pt x="74246" y="161818"/>
                  </a:lnTo>
                  <a:lnTo>
                    <a:pt x="73862" y="108150"/>
                  </a:lnTo>
                  <a:lnTo>
                    <a:pt x="79321" y="48094"/>
                  </a:lnTo>
                  <a:lnTo>
                    <a:pt x="93952" y="10894"/>
                  </a:lnTo>
                  <a:lnTo>
                    <a:pt x="102409" y="4256"/>
                  </a:lnTo>
                  <a:lnTo>
                    <a:pt x="124284" y="0"/>
                  </a:lnTo>
                  <a:lnTo>
                    <a:pt x="146484" y="5128"/>
                  </a:lnTo>
                  <a:lnTo>
                    <a:pt x="175594" y="21168"/>
                  </a:lnTo>
                  <a:lnTo>
                    <a:pt x="211980" y="58729"/>
                  </a:lnTo>
                  <a:lnTo>
                    <a:pt x="248826" y="113491"/>
                  </a:lnTo>
                  <a:lnTo>
                    <a:pt x="265189" y="142183"/>
                  </a:lnTo>
                  <a:lnTo>
                    <a:pt x="284855" y="174862"/>
                  </a:lnTo>
                  <a:lnTo>
                    <a:pt x="306872" y="232717"/>
                  </a:lnTo>
                  <a:lnTo>
                    <a:pt x="318783" y="269537"/>
                  </a:lnTo>
                  <a:lnTo>
                    <a:pt x="318977" y="273781"/>
                  </a:lnTo>
                  <a:lnTo>
                    <a:pt x="316766" y="273101"/>
                  </a:lnTo>
                  <a:lnTo>
                    <a:pt x="312953" y="269138"/>
                  </a:lnTo>
                  <a:lnTo>
                    <a:pt x="301997" y="241204"/>
                  </a:lnTo>
                  <a:lnTo>
                    <a:pt x="296220" y="188673"/>
                  </a:lnTo>
                  <a:lnTo>
                    <a:pt x="296389" y="140154"/>
                  </a:lnTo>
                  <a:lnTo>
                    <a:pt x="306334" y="77596"/>
                  </a:lnTo>
                  <a:lnTo>
                    <a:pt x="319273" y="41861"/>
                  </a:lnTo>
                  <a:lnTo>
                    <a:pt x="325153" y="30750"/>
                  </a:lnTo>
                  <a:lnTo>
                    <a:pt x="341044" y="15284"/>
                  </a:lnTo>
                  <a:lnTo>
                    <a:pt x="350195" y="9522"/>
                  </a:lnTo>
                  <a:lnTo>
                    <a:pt x="369722" y="6240"/>
                  </a:lnTo>
                  <a:lnTo>
                    <a:pt x="390099" y="9850"/>
                  </a:lnTo>
                  <a:lnTo>
                    <a:pt x="420131" y="25038"/>
                  </a:lnTo>
                  <a:lnTo>
                    <a:pt x="454952" y="57371"/>
                  </a:lnTo>
                  <a:lnTo>
                    <a:pt x="495279" y="113713"/>
                  </a:lnTo>
                  <a:lnTo>
                    <a:pt x="520966" y="163956"/>
                  </a:lnTo>
                  <a:lnTo>
                    <a:pt x="549437" y="223761"/>
                  </a:lnTo>
                  <a:lnTo>
                    <a:pt x="567538" y="267463"/>
                  </a:lnTo>
                  <a:lnTo>
                    <a:pt x="579067" y="2927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4895752" y="11652349"/>
              <a:ext cx="63172" cy="252685"/>
            </a:xfrm>
            <a:custGeom>
              <a:avLst/>
              <a:gdLst/>
              <a:ahLst/>
              <a:cxnLst/>
              <a:rect l="0" t="0" r="0" b="0"/>
              <a:pathLst>
                <a:path w="63172" h="252685">
                  <a:moveTo>
                    <a:pt x="0" y="0"/>
                  </a:moveTo>
                  <a:lnTo>
                    <a:pt x="11178" y="11178"/>
                  </a:lnTo>
                  <a:lnTo>
                    <a:pt x="27511" y="52727"/>
                  </a:lnTo>
                  <a:lnTo>
                    <a:pt x="42002" y="105995"/>
                  </a:lnTo>
                  <a:lnTo>
                    <a:pt x="56129" y="161576"/>
                  </a:lnTo>
                  <a:lnTo>
                    <a:pt x="61780" y="215276"/>
                  </a:lnTo>
                  <a:lnTo>
                    <a:pt x="63171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Freeform 526"/>
            <p:cNvSpPr/>
            <p:nvPr/>
          </p:nvSpPr>
          <p:spPr>
            <a:xfrm>
              <a:off x="4895752" y="11483893"/>
              <a:ext cx="10529" cy="31587"/>
            </a:xfrm>
            <a:custGeom>
              <a:avLst/>
              <a:gdLst/>
              <a:ahLst/>
              <a:cxnLst/>
              <a:rect l="0" t="0" r="0" b="0"/>
              <a:pathLst>
                <a:path w="10529" h="31587">
                  <a:moveTo>
                    <a:pt x="10528" y="31586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Freeform 527"/>
            <p:cNvSpPr/>
            <p:nvPr/>
          </p:nvSpPr>
          <p:spPr>
            <a:xfrm>
              <a:off x="5074736" y="11604057"/>
              <a:ext cx="299737" cy="598288"/>
            </a:xfrm>
            <a:custGeom>
              <a:avLst/>
              <a:gdLst/>
              <a:ahLst/>
              <a:cxnLst/>
              <a:rect l="0" t="0" r="0" b="0"/>
              <a:pathLst>
                <a:path w="299737" h="598288">
                  <a:moveTo>
                    <a:pt x="189513" y="174633"/>
                  </a:moveTo>
                  <a:lnTo>
                    <a:pt x="213232" y="130672"/>
                  </a:lnTo>
                  <a:lnTo>
                    <a:pt x="214483" y="110642"/>
                  </a:lnTo>
                  <a:lnTo>
                    <a:pt x="209969" y="90042"/>
                  </a:lnTo>
                  <a:lnTo>
                    <a:pt x="181490" y="37716"/>
                  </a:lnTo>
                  <a:lnTo>
                    <a:pt x="155551" y="11752"/>
                  </a:lnTo>
                  <a:lnTo>
                    <a:pt x="132695" y="2806"/>
                  </a:lnTo>
                  <a:lnTo>
                    <a:pt x="108108" y="0"/>
                  </a:lnTo>
                  <a:lnTo>
                    <a:pt x="85483" y="2652"/>
                  </a:lnTo>
                  <a:lnTo>
                    <a:pt x="53014" y="16311"/>
                  </a:lnTo>
                  <a:lnTo>
                    <a:pt x="34870" y="34857"/>
                  </a:lnTo>
                  <a:lnTo>
                    <a:pt x="14621" y="71607"/>
                  </a:lnTo>
                  <a:lnTo>
                    <a:pt x="4332" y="115251"/>
                  </a:lnTo>
                  <a:lnTo>
                    <a:pt x="4403" y="165228"/>
                  </a:lnTo>
                  <a:lnTo>
                    <a:pt x="10146" y="197360"/>
                  </a:lnTo>
                  <a:lnTo>
                    <a:pt x="27703" y="235180"/>
                  </a:lnTo>
                  <a:lnTo>
                    <a:pt x="54611" y="266273"/>
                  </a:lnTo>
                  <a:lnTo>
                    <a:pt x="74574" y="278922"/>
                  </a:lnTo>
                  <a:lnTo>
                    <a:pt x="111134" y="287032"/>
                  </a:lnTo>
                  <a:lnTo>
                    <a:pt x="131671" y="282690"/>
                  </a:lnTo>
                  <a:lnTo>
                    <a:pt x="163919" y="260839"/>
                  </a:lnTo>
                  <a:lnTo>
                    <a:pt x="175408" y="241413"/>
                  </a:lnTo>
                  <a:lnTo>
                    <a:pt x="196061" y="185637"/>
                  </a:lnTo>
                  <a:lnTo>
                    <a:pt x="214018" y="126993"/>
                  </a:lnTo>
                  <a:lnTo>
                    <a:pt x="217548" y="122986"/>
                  </a:lnTo>
                  <a:lnTo>
                    <a:pt x="221071" y="124994"/>
                  </a:lnTo>
                  <a:lnTo>
                    <a:pt x="245878" y="175463"/>
                  </a:lnTo>
                  <a:lnTo>
                    <a:pt x="262561" y="236234"/>
                  </a:lnTo>
                  <a:lnTo>
                    <a:pt x="277122" y="288057"/>
                  </a:lnTo>
                  <a:lnTo>
                    <a:pt x="290093" y="344004"/>
                  </a:lnTo>
                  <a:lnTo>
                    <a:pt x="294573" y="402502"/>
                  </a:lnTo>
                  <a:lnTo>
                    <a:pt x="299736" y="465440"/>
                  </a:lnTo>
                  <a:lnTo>
                    <a:pt x="293142" y="520892"/>
                  </a:lnTo>
                  <a:lnTo>
                    <a:pt x="285873" y="553134"/>
                  </a:lnTo>
                  <a:lnTo>
                    <a:pt x="274843" y="575262"/>
                  </a:lnTo>
                  <a:lnTo>
                    <a:pt x="255903" y="589777"/>
                  </a:lnTo>
                  <a:lnTo>
                    <a:pt x="244302" y="595286"/>
                  </a:lnTo>
                  <a:lnTo>
                    <a:pt x="215814" y="598287"/>
                  </a:lnTo>
                  <a:lnTo>
                    <a:pt x="183655" y="593381"/>
                  </a:lnTo>
                  <a:lnTo>
                    <a:pt x="124708" y="564756"/>
                  </a:lnTo>
                  <a:lnTo>
                    <a:pt x="81890" y="527999"/>
                  </a:lnTo>
                  <a:lnTo>
                    <a:pt x="39877" y="469027"/>
                  </a:lnTo>
                  <a:lnTo>
                    <a:pt x="18177" y="416736"/>
                  </a:lnTo>
                  <a:lnTo>
                    <a:pt x="3202" y="356832"/>
                  </a:lnTo>
                  <a:lnTo>
                    <a:pt x="0" y="3430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Freeform 528"/>
            <p:cNvSpPr/>
            <p:nvPr/>
          </p:nvSpPr>
          <p:spPr>
            <a:xfrm>
              <a:off x="5390590" y="11572342"/>
              <a:ext cx="284271" cy="345317"/>
            </a:xfrm>
            <a:custGeom>
              <a:avLst/>
              <a:gdLst/>
              <a:ahLst/>
              <a:cxnLst/>
              <a:rect l="0" t="0" r="0" b="0"/>
              <a:pathLst>
                <a:path w="284271" h="345317">
                  <a:moveTo>
                    <a:pt x="0" y="69478"/>
                  </a:moveTo>
                  <a:lnTo>
                    <a:pt x="43963" y="124619"/>
                  </a:lnTo>
                  <a:lnTo>
                    <a:pt x="74248" y="173034"/>
                  </a:lnTo>
                  <a:lnTo>
                    <a:pt x="106347" y="233390"/>
                  </a:lnTo>
                  <a:lnTo>
                    <a:pt x="125166" y="290373"/>
                  </a:lnTo>
                  <a:lnTo>
                    <a:pt x="145737" y="341100"/>
                  </a:lnTo>
                  <a:lnTo>
                    <a:pt x="148631" y="345316"/>
                  </a:lnTo>
                  <a:lnTo>
                    <a:pt x="149390" y="344617"/>
                  </a:lnTo>
                  <a:lnTo>
                    <a:pt x="133002" y="284807"/>
                  </a:lnTo>
                  <a:lnTo>
                    <a:pt x="117787" y="236224"/>
                  </a:lnTo>
                  <a:lnTo>
                    <a:pt x="105870" y="184785"/>
                  </a:lnTo>
                  <a:lnTo>
                    <a:pt x="98050" y="132499"/>
                  </a:lnTo>
                  <a:lnTo>
                    <a:pt x="98852" y="83081"/>
                  </a:lnTo>
                  <a:lnTo>
                    <a:pt x="104766" y="55637"/>
                  </a:lnTo>
                  <a:lnTo>
                    <a:pt x="115193" y="35640"/>
                  </a:lnTo>
                  <a:lnTo>
                    <a:pt x="139807" y="11228"/>
                  </a:lnTo>
                  <a:lnTo>
                    <a:pt x="162352" y="2645"/>
                  </a:lnTo>
                  <a:lnTo>
                    <a:pt x="189140" y="0"/>
                  </a:lnTo>
                  <a:lnTo>
                    <a:pt x="247758" y="7835"/>
                  </a:lnTo>
                  <a:lnTo>
                    <a:pt x="284270" y="168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Freeform 529"/>
            <p:cNvSpPr/>
            <p:nvPr/>
          </p:nvSpPr>
          <p:spPr>
            <a:xfrm>
              <a:off x="5706128" y="11560457"/>
              <a:ext cx="379345" cy="376859"/>
            </a:xfrm>
            <a:custGeom>
              <a:avLst/>
              <a:gdLst/>
              <a:ahLst/>
              <a:cxnLst/>
              <a:rect l="0" t="0" r="0" b="0"/>
              <a:pathLst>
                <a:path w="379345" h="376859">
                  <a:moveTo>
                    <a:pt x="189831" y="123478"/>
                  </a:moveTo>
                  <a:lnTo>
                    <a:pt x="195420" y="106711"/>
                  </a:lnTo>
                  <a:lnTo>
                    <a:pt x="195044" y="89120"/>
                  </a:lnTo>
                  <a:lnTo>
                    <a:pt x="185271" y="49230"/>
                  </a:lnTo>
                  <a:lnTo>
                    <a:pt x="169892" y="23619"/>
                  </a:lnTo>
                  <a:lnTo>
                    <a:pt x="154063" y="11635"/>
                  </a:lnTo>
                  <a:lnTo>
                    <a:pt x="134160" y="3580"/>
                  </a:lnTo>
                  <a:lnTo>
                    <a:pt x="109716" y="0"/>
                  </a:lnTo>
                  <a:lnTo>
                    <a:pt x="86373" y="4649"/>
                  </a:lnTo>
                  <a:lnTo>
                    <a:pt x="65471" y="15683"/>
                  </a:lnTo>
                  <a:lnTo>
                    <a:pt x="40550" y="42795"/>
                  </a:lnTo>
                  <a:lnTo>
                    <a:pt x="11168" y="96405"/>
                  </a:lnTo>
                  <a:lnTo>
                    <a:pt x="461" y="127823"/>
                  </a:lnTo>
                  <a:lnTo>
                    <a:pt x="0" y="189240"/>
                  </a:lnTo>
                  <a:lnTo>
                    <a:pt x="2516" y="221725"/>
                  </a:lnTo>
                  <a:lnTo>
                    <a:pt x="18257" y="265151"/>
                  </a:lnTo>
                  <a:lnTo>
                    <a:pt x="44627" y="299596"/>
                  </a:lnTo>
                  <a:lnTo>
                    <a:pt x="64465" y="317175"/>
                  </a:lnTo>
                  <a:lnTo>
                    <a:pt x="91219" y="323428"/>
                  </a:lnTo>
                  <a:lnTo>
                    <a:pt x="144876" y="317912"/>
                  </a:lnTo>
                  <a:lnTo>
                    <a:pt x="164391" y="302699"/>
                  </a:lnTo>
                  <a:lnTo>
                    <a:pt x="195984" y="254806"/>
                  </a:lnTo>
                  <a:lnTo>
                    <a:pt x="215180" y="200285"/>
                  </a:lnTo>
                  <a:lnTo>
                    <a:pt x="223304" y="147575"/>
                  </a:lnTo>
                  <a:lnTo>
                    <a:pt x="226935" y="131847"/>
                  </a:lnTo>
                  <a:lnTo>
                    <a:pt x="226265" y="132566"/>
                  </a:lnTo>
                  <a:lnTo>
                    <a:pt x="224649" y="136555"/>
                  </a:lnTo>
                  <a:lnTo>
                    <a:pt x="233294" y="192415"/>
                  </a:lnTo>
                  <a:lnTo>
                    <a:pt x="246249" y="252388"/>
                  </a:lnTo>
                  <a:lnTo>
                    <a:pt x="262413" y="300890"/>
                  </a:lnTo>
                  <a:lnTo>
                    <a:pt x="309763" y="363156"/>
                  </a:lnTo>
                  <a:lnTo>
                    <a:pt x="328532" y="375451"/>
                  </a:lnTo>
                  <a:lnTo>
                    <a:pt x="338450" y="376858"/>
                  </a:lnTo>
                  <a:lnTo>
                    <a:pt x="379344" y="3656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Freeform 530"/>
            <p:cNvSpPr/>
            <p:nvPr/>
          </p:nvSpPr>
          <p:spPr>
            <a:xfrm>
              <a:off x="6096000" y="11431250"/>
              <a:ext cx="136871" cy="526427"/>
            </a:xfrm>
            <a:custGeom>
              <a:avLst/>
              <a:gdLst/>
              <a:ahLst/>
              <a:cxnLst/>
              <a:rect l="0" t="0" r="0" b="0"/>
              <a:pathLst>
                <a:path w="136871" h="526427">
                  <a:moveTo>
                    <a:pt x="0" y="0"/>
                  </a:moveTo>
                  <a:lnTo>
                    <a:pt x="11452" y="48931"/>
                  </a:lnTo>
                  <a:lnTo>
                    <a:pt x="24749" y="102472"/>
                  </a:lnTo>
                  <a:lnTo>
                    <a:pt x="35149" y="152805"/>
                  </a:lnTo>
                  <a:lnTo>
                    <a:pt x="49144" y="215884"/>
                  </a:lnTo>
                  <a:lnTo>
                    <a:pt x="63173" y="270284"/>
                  </a:lnTo>
                  <a:lnTo>
                    <a:pt x="80719" y="333164"/>
                  </a:lnTo>
                  <a:lnTo>
                    <a:pt x="98266" y="389061"/>
                  </a:lnTo>
                  <a:lnTo>
                    <a:pt x="115813" y="445252"/>
                  </a:lnTo>
                  <a:lnTo>
                    <a:pt x="132191" y="508110"/>
                  </a:lnTo>
                  <a:lnTo>
                    <a:pt x="136870" y="526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Freeform 531"/>
            <p:cNvSpPr/>
            <p:nvPr/>
          </p:nvSpPr>
          <p:spPr>
            <a:xfrm>
              <a:off x="6096000" y="11673406"/>
              <a:ext cx="242156" cy="42115"/>
            </a:xfrm>
            <a:custGeom>
              <a:avLst/>
              <a:gdLst/>
              <a:ahLst/>
              <a:cxnLst/>
              <a:rect l="0" t="0" r="0" b="0"/>
              <a:pathLst>
                <a:path w="242156" h="42115">
                  <a:moveTo>
                    <a:pt x="0" y="42114"/>
                  </a:moveTo>
                  <a:lnTo>
                    <a:pt x="37478" y="33779"/>
                  </a:lnTo>
                  <a:lnTo>
                    <a:pt x="88901" y="32018"/>
                  </a:lnTo>
                  <a:lnTo>
                    <a:pt x="144119" y="23265"/>
                  </a:lnTo>
                  <a:lnTo>
                    <a:pt x="200087" y="10272"/>
                  </a:lnTo>
                  <a:lnTo>
                    <a:pt x="2421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Freeform 532"/>
            <p:cNvSpPr/>
            <p:nvPr/>
          </p:nvSpPr>
          <p:spPr>
            <a:xfrm>
              <a:off x="6348684" y="11616761"/>
              <a:ext cx="190535" cy="351444"/>
            </a:xfrm>
            <a:custGeom>
              <a:avLst/>
              <a:gdLst/>
              <a:ahLst/>
              <a:cxnLst/>
              <a:rect l="0" t="0" r="0" b="0"/>
              <a:pathLst>
                <a:path w="190535" h="351444">
                  <a:moveTo>
                    <a:pt x="0" y="98759"/>
                  </a:moveTo>
                  <a:lnTo>
                    <a:pt x="9575" y="122805"/>
                  </a:lnTo>
                  <a:lnTo>
                    <a:pt x="20244" y="137132"/>
                  </a:lnTo>
                  <a:lnTo>
                    <a:pt x="44992" y="152762"/>
                  </a:lnTo>
                  <a:lnTo>
                    <a:pt x="80141" y="159214"/>
                  </a:lnTo>
                  <a:lnTo>
                    <a:pt x="103469" y="154484"/>
                  </a:lnTo>
                  <a:lnTo>
                    <a:pt x="147040" y="132383"/>
                  </a:lnTo>
                  <a:lnTo>
                    <a:pt x="162058" y="116042"/>
                  </a:lnTo>
                  <a:lnTo>
                    <a:pt x="186819" y="82546"/>
                  </a:lnTo>
                  <a:lnTo>
                    <a:pt x="190056" y="72743"/>
                  </a:lnTo>
                  <a:lnTo>
                    <a:pt x="190534" y="49373"/>
                  </a:lnTo>
                  <a:lnTo>
                    <a:pt x="178637" y="15496"/>
                  </a:lnTo>
                  <a:lnTo>
                    <a:pt x="170565" y="8155"/>
                  </a:lnTo>
                  <a:lnTo>
                    <a:pt x="149116" y="0"/>
                  </a:lnTo>
                  <a:lnTo>
                    <a:pt x="127105" y="2613"/>
                  </a:lnTo>
                  <a:lnTo>
                    <a:pt x="84378" y="23355"/>
                  </a:lnTo>
                  <a:lnTo>
                    <a:pt x="58276" y="43142"/>
                  </a:lnTo>
                  <a:lnTo>
                    <a:pt x="21336" y="100679"/>
                  </a:lnTo>
                  <a:lnTo>
                    <a:pt x="9483" y="127688"/>
                  </a:lnTo>
                  <a:lnTo>
                    <a:pt x="3979" y="168032"/>
                  </a:lnTo>
                  <a:lnTo>
                    <a:pt x="15024" y="230107"/>
                  </a:lnTo>
                  <a:lnTo>
                    <a:pt x="43911" y="282719"/>
                  </a:lnTo>
                  <a:lnTo>
                    <a:pt x="68513" y="310154"/>
                  </a:lnTo>
                  <a:lnTo>
                    <a:pt x="104398" y="331931"/>
                  </a:lnTo>
                  <a:lnTo>
                    <a:pt x="155325" y="347241"/>
                  </a:lnTo>
                  <a:lnTo>
                    <a:pt x="189512" y="3514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Freeform 533"/>
            <p:cNvSpPr/>
            <p:nvPr/>
          </p:nvSpPr>
          <p:spPr>
            <a:xfrm>
              <a:off x="6628807" y="11681365"/>
              <a:ext cx="214717" cy="310714"/>
            </a:xfrm>
            <a:custGeom>
              <a:avLst/>
              <a:gdLst/>
              <a:ahLst/>
              <a:cxnLst/>
              <a:rect l="0" t="0" r="0" b="0"/>
              <a:pathLst>
                <a:path w="214717" h="310714">
                  <a:moveTo>
                    <a:pt x="162074" y="86797"/>
                  </a:moveTo>
                  <a:lnTo>
                    <a:pt x="177715" y="68817"/>
                  </a:lnTo>
                  <a:lnTo>
                    <a:pt x="185793" y="51900"/>
                  </a:lnTo>
                  <a:lnTo>
                    <a:pt x="186075" y="42476"/>
                  </a:lnTo>
                  <a:lnTo>
                    <a:pt x="180150" y="22645"/>
                  </a:lnTo>
                  <a:lnTo>
                    <a:pt x="172955" y="14784"/>
                  </a:lnTo>
                  <a:lnTo>
                    <a:pt x="152482" y="2929"/>
                  </a:lnTo>
                  <a:lnTo>
                    <a:pt x="130905" y="0"/>
                  </a:lnTo>
                  <a:lnTo>
                    <a:pt x="88457" y="7652"/>
                  </a:lnTo>
                  <a:lnTo>
                    <a:pt x="56814" y="28251"/>
                  </a:lnTo>
                  <a:lnTo>
                    <a:pt x="30800" y="56582"/>
                  </a:lnTo>
                  <a:lnTo>
                    <a:pt x="9454" y="106002"/>
                  </a:lnTo>
                  <a:lnTo>
                    <a:pt x="0" y="146949"/>
                  </a:lnTo>
                  <a:lnTo>
                    <a:pt x="4738" y="188718"/>
                  </a:lnTo>
                  <a:lnTo>
                    <a:pt x="26707" y="244754"/>
                  </a:lnTo>
                  <a:lnTo>
                    <a:pt x="42249" y="270474"/>
                  </a:lnTo>
                  <a:lnTo>
                    <a:pt x="76138" y="296938"/>
                  </a:lnTo>
                  <a:lnTo>
                    <a:pt x="98144" y="308095"/>
                  </a:lnTo>
                  <a:lnTo>
                    <a:pt x="119623" y="310713"/>
                  </a:lnTo>
                  <a:lnTo>
                    <a:pt x="140867" y="306808"/>
                  </a:lnTo>
                  <a:lnTo>
                    <a:pt x="162008" y="297274"/>
                  </a:lnTo>
                  <a:lnTo>
                    <a:pt x="176863" y="282119"/>
                  </a:lnTo>
                  <a:lnTo>
                    <a:pt x="201520" y="227024"/>
                  </a:lnTo>
                  <a:lnTo>
                    <a:pt x="214716" y="1920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Freeform 534"/>
            <p:cNvSpPr/>
            <p:nvPr/>
          </p:nvSpPr>
          <p:spPr>
            <a:xfrm>
              <a:off x="6801410" y="11389137"/>
              <a:ext cx="94757" cy="610653"/>
            </a:xfrm>
            <a:custGeom>
              <a:avLst/>
              <a:gdLst/>
              <a:ahLst/>
              <a:cxnLst/>
              <a:rect l="0" t="0" r="0" b="0"/>
              <a:pathLst>
                <a:path w="94757" h="610653">
                  <a:moveTo>
                    <a:pt x="0" y="0"/>
                  </a:moveTo>
                  <a:lnTo>
                    <a:pt x="11452" y="54144"/>
                  </a:lnTo>
                  <a:lnTo>
                    <a:pt x="19160" y="109091"/>
                  </a:lnTo>
                  <a:lnTo>
                    <a:pt x="32260" y="167570"/>
                  </a:lnTo>
                  <a:lnTo>
                    <a:pt x="42313" y="212256"/>
                  </a:lnTo>
                  <a:lnTo>
                    <a:pt x="52701" y="264883"/>
                  </a:lnTo>
                  <a:lnTo>
                    <a:pt x="61102" y="319694"/>
                  </a:lnTo>
                  <a:lnTo>
                    <a:pt x="71167" y="370685"/>
                  </a:lnTo>
                  <a:lnTo>
                    <a:pt x="79838" y="424908"/>
                  </a:lnTo>
                  <a:lnTo>
                    <a:pt x="84097" y="483087"/>
                  </a:lnTo>
                  <a:lnTo>
                    <a:pt x="91078" y="533341"/>
                  </a:lnTo>
                  <a:lnTo>
                    <a:pt x="94030" y="593302"/>
                  </a:lnTo>
                  <a:lnTo>
                    <a:pt x="94756" y="6106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Freeform 535"/>
            <p:cNvSpPr/>
            <p:nvPr/>
          </p:nvSpPr>
          <p:spPr>
            <a:xfrm>
              <a:off x="7297496" y="11343859"/>
              <a:ext cx="167210" cy="603289"/>
            </a:xfrm>
            <a:custGeom>
              <a:avLst/>
              <a:gdLst/>
              <a:ahLst/>
              <a:cxnLst/>
              <a:rect l="0" t="0" r="0" b="0"/>
              <a:pathLst>
                <a:path w="167210" h="603289">
                  <a:moveTo>
                    <a:pt x="167209" y="87391"/>
                  </a:moveTo>
                  <a:lnTo>
                    <a:pt x="148081" y="34687"/>
                  </a:lnTo>
                  <a:lnTo>
                    <a:pt x="136871" y="18733"/>
                  </a:lnTo>
                  <a:lnTo>
                    <a:pt x="120970" y="6964"/>
                  </a:lnTo>
                  <a:lnTo>
                    <a:pt x="111816" y="2187"/>
                  </a:lnTo>
                  <a:lnTo>
                    <a:pt x="92287" y="0"/>
                  </a:lnTo>
                  <a:lnTo>
                    <a:pt x="73079" y="4097"/>
                  </a:lnTo>
                  <a:lnTo>
                    <a:pt x="56743" y="13717"/>
                  </a:lnTo>
                  <a:lnTo>
                    <a:pt x="27193" y="55768"/>
                  </a:lnTo>
                  <a:lnTo>
                    <a:pt x="8219" y="97778"/>
                  </a:lnTo>
                  <a:lnTo>
                    <a:pt x="1558" y="154810"/>
                  </a:lnTo>
                  <a:lnTo>
                    <a:pt x="0" y="199633"/>
                  </a:lnTo>
                  <a:lnTo>
                    <a:pt x="7405" y="261511"/>
                  </a:lnTo>
                  <a:lnTo>
                    <a:pt x="23535" y="318379"/>
                  </a:lnTo>
                  <a:lnTo>
                    <a:pt x="40895" y="379910"/>
                  </a:lnTo>
                  <a:lnTo>
                    <a:pt x="58419" y="434532"/>
                  </a:lnTo>
                  <a:lnTo>
                    <a:pt x="75573" y="483126"/>
                  </a:lnTo>
                  <a:lnTo>
                    <a:pt x="101145" y="537178"/>
                  </a:lnTo>
                  <a:lnTo>
                    <a:pt x="112799" y="591347"/>
                  </a:lnTo>
                  <a:lnTo>
                    <a:pt x="114566" y="6032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Freeform 536"/>
            <p:cNvSpPr/>
            <p:nvPr/>
          </p:nvSpPr>
          <p:spPr>
            <a:xfrm>
              <a:off x="7212021" y="11691149"/>
              <a:ext cx="528476" cy="300474"/>
            </a:xfrm>
            <a:custGeom>
              <a:avLst/>
              <a:gdLst/>
              <a:ahLst/>
              <a:cxnLst/>
              <a:rect l="0" t="0" r="0" b="0"/>
              <a:pathLst>
                <a:path w="528476" h="300474">
                  <a:moveTo>
                    <a:pt x="0" y="34900"/>
                  </a:moveTo>
                  <a:lnTo>
                    <a:pt x="33622" y="28833"/>
                  </a:lnTo>
                  <a:lnTo>
                    <a:pt x="88443" y="36474"/>
                  </a:lnTo>
                  <a:lnTo>
                    <a:pt x="141239" y="45894"/>
                  </a:lnTo>
                  <a:lnTo>
                    <a:pt x="201336" y="52974"/>
                  </a:lnTo>
                  <a:lnTo>
                    <a:pt x="260476" y="58194"/>
                  </a:lnTo>
                  <a:lnTo>
                    <a:pt x="308805" y="60908"/>
                  </a:lnTo>
                  <a:lnTo>
                    <a:pt x="356576" y="51346"/>
                  </a:lnTo>
                  <a:lnTo>
                    <a:pt x="365229" y="45863"/>
                  </a:lnTo>
                  <a:lnTo>
                    <a:pt x="377964" y="30412"/>
                  </a:lnTo>
                  <a:lnTo>
                    <a:pt x="377148" y="26059"/>
                  </a:lnTo>
                  <a:lnTo>
                    <a:pt x="371925" y="24327"/>
                  </a:lnTo>
                  <a:lnTo>
                    <a:pt x="363763" y="24341"/>
                  </a:lnTo>
                  <a:lnTo>
                    <a:pt x="348456" y="30597"/>
                  </a:lnTo>
                  <a:lnTo>
                    <a:pt x="341099" y="35541"/>
                  </a:lnTo>
                  <a:lnTo>
                    <a:pt x="329804" y="50392"/>
                  </a:lnTo>
                  <a:lnTo>
                    <a:pt x="305626" y="112155"/>
                  </a:lnTo>
                  <a:lnTo>
                    <a:pt x="302017" y="125007"/>
                  </a:lnTo>
                  <a:lnTo>
                    <a:pt x="304246" y="151766"/>
                  </a:lnTo>
                  <a:lnTo>
                    <a:pt x="324741" y="207073"/>
                  </a:lnTo>
                  <a:lnTo>
                    <a:pt x="369667" y="265630"/>
                  </a:lnTo>
                  <a:lnTo>
                    <a:pt x="391244" y="284845"/>
                  </a:lnTo>
                  <a:lnTo>
                    <a:pt x="416432" y="297285"/>
                  </a:lnTo>
                  <a:lnTo>
                    <a:pt x="440104" y="300473"/>
                  </a:lnTo>
                  <a:lnTo>
                    <a:pt x="483898" y="292988"/>
                  </a:lnTo>
                  <a:lnTo>
                    <a:pt x="502066" y="277508"/>
                  </a:lnTo>
                  <a:lnTo>
                    <a:pt x="527203" y="235031"/>
                  </a:lnTo>
                  <a:lnTo>
                    <a:pt x="528475" y="186614"/>
                  </a:lnTo>
                  <a:lnTo>
                    <a:pt x="517255" y="124183"/>
                  </a:lnTo>
                  <a:lnTo>
                    <a:pt x="493721" y="73029"/>
                  </a:lnTo>
                  <a:lnTo>
                    <a:pt x="470332" y="47366"/>
                  </a:lnTo>
                  <a:lnTo>
                    <a:pt x="413450" y="11758"/>
                  </a:lnTo>
                  <a:lnTo>
                    <a:pt x="390816" y="1998"/>
                  </a:lnTo>
                  <a:lnTo>
                    <a:pt x="369058" y="0"/>
                  </a:lnTo>
                  <a:lnTo>
                    <a:pt x="336912" y="33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Freeform 537"/>
            <p:cNvSpPr/>
            <p:nvPr/>
          </p:nvSpPr>
          <p:spPr>
            <a:xfrm>
              <a:off x="7770031" y="11662877"/>
              <a:ext cx="200043" cy="268487"/>
            </a:xfrm>
            <a:custGeom>
              <a:avLst/>
              <a:gdLst/>
              <a:ahLst/>
              <a:cxnLst/>
              <a:rect l="0" t="0" r="0" b="0"/>
              <a:pathLst>
                <a:path w="200043" h="268487">
                  <a:moveTo>
                    <a:pt x="0" y="84228"/>
                  </a:moveTo>
                  <a:lnTo>
                    <a:pt x="27512" y="138103"/>
                  </a:lnTo>
                  <a:lnTo>
                    <a:pt x="45549" y="195265"/>
                  </a:lnTo>
                  <a:lnTo>
                    <a:pt x="63161" y="252056"/>
                  </a:lnTo>
                  <a:lnTo>
                    <a:pt x="66674" y="262794"/>
                  </a:lnTo>
                  <a:lnTo>
                    <a:pt x="66676" y="267613"/>
                  </a:lnTo>
                  <a:lnTo>
                    <a:pt x="64338" y="268486"/>
                  </a:lnTo>
                  <a:lnTo>
                    <a:pt x="60440" y="266728"/>
                  </a:lnTo>
                  <a:lnTo>
                    <a:pt x="52988" y="252297"/>
                  </a:lnTo>
                  <a:lnTo>
                    <a:pt x="36311" y="191585"/>
                  </a:lnTo>
                  <a:lnTo>
                    <a:pt x="32520" y="136587"/>
                  </a:lnTo>
                  <a:lnTo>
                    <a:pt x="34983" y="97793"/>
                  </a:lnTo>
                  <a:lnTo>
                    <a:pt x="51884" y="47653"/>
                  </a:lnTo>
                  <a:lnTo>
                    <a:pt x="70633" y="29758"/>
                  </a:lnTo>
                  <a:lnTo>
                    <a:pt x="115208" y="8738"/>
                  </a:lnTo>
                  <a:lnTo>
                    <a:pt x="176006" y="1727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Freeform 538"/>
            <p:cNvSpPr/>
            <p:nvPr/>
          </p:nvSpPr>
          <p:spPr>
            <a:xfrm>
              <a:off x="8296456" y="11683935"/>
              <a:ext cx="84230" cy="547482"/>
            </a:xfrm>
            <a:custGeom>
              <a:avLst/>
              <a:gdLst/>
              <a:ahLst/>
              <a:cxnLst/>
              <a:rect l="0" t="0" r="0" b="0"/>
              <a:pathLst>
                <a:path w="84230" h="547482">
                  <a:moveTo>
                    <a:pt x="0" y="0"/>
                  </a:moveTo>
                  <a:lnTo>
                    <a:pt x="14655" y="55141"/>
                  </a:lnTo>
                  <a:lnTo>
                    <a:pt x="19160" y="103556"/>
                  </a:lnTo>
                  <a:lnTo>
                    <a:pt x="26085" y="160533"/>
                  </a:lnTo>
                  <a:lnTo>
                    <a:pt x="35545" y="221870"/>
                  </a:lnTo>
                  <a:lnTo>
                    <a:pt x="40168" y="273319"/>
                  </a:lnTo>
                  <a:lnTo>
                    <a:pt x="50135" y="327729"/>
                  </a:lnTo>
                  <a:lnTo>
                    <a:pt x="59958" y="382544"/>
                  </a:lnTo>
                  <a:lnTo>
                    <a:pt x="69108" y="440900"/>
                  </a:lnTo>
                  <a:lnTo>
                    <a:pt x="75912" y="500606"/>
                  </a:lnTo>
                  <a:lnTo>
                    <a:pt x="84229" y="547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Freeform 539"/>
            <p:cNvSpPr/>
            <p:nvPr/>
          </p:nvSpPr>
          <p:spPr>
            <a:xfrm>
              <a:off x="8285928" y="11598994"/>
              <a:ext cx="270774" cy="334570"/>
            </a:xfrm>
            <a:custGeom>
              <a:avLst/>
              <a:gdLst/>
              <a:ahLst/>
              <a:cxnLst/>
              <a:rect l="0" t="0" r="0" b="0"/>
              <a:pathLst>
                <a:path w="270774" h="334570">
                  <a:moveTo>
                    <a:pt x="0" y="42826"/>
                  </a:moveTo>
                  <a:lnTo>
                    <a:pt x="9575" y="18781"/>
                  </a:lnTo>
                  <a:lnTo>
                    <a:pt x="20243" y="4454"/>
                  </a:lnTo>
                  <a:lnTo>
                    <a:pt x="29873" y="866"/>
                  </a:lnTo>
                  <a:lnTo>
                    <a:pt x="56171" y="0"/>
                  </a:lnTo>
                  <a:lnTo>
                    <a:pt x="98271" y="11679"/>
                  </a:lnTo>
                  <a:lnTo>
                    <a:pt x="144843" y="36587"/>
                  </a:lnTo>
                  <a:lnTo>
                    <a:pt x="177786" y="67157"/>
                  </a:lnTo>
                  <a:lnTo>
                    <a:pt x="228047" y="128710"/>
                  </a:lnTo>
                  <a:lnTo>
                    <a:pt x="255010" y="170665"/>
                  </a:lnTo>
                  <a:lnTo>
                    <a:pt x="267671" y="209256"/>
                  </a:lnTo>
                  <a:lnTo>
                    <a:pt x="270773" y="250327"/>
                  </a:lnTo>
                  <a:lnTo>
                    <a:pt x="267352" y="278159"/>
                  </a:lnTo>
                  <a:lnTo>
                    <a:pt x="255693" y="299886"/>
                  </a:lnTo>
                  <a:lnTo>
                    <a:pt x="238814" y="316173"/>
                  </a:lnTo>
                  <a:lnTo>
                    <a:pt x="219613" y="327311"/>
                  </a:lnTo>
                  <a:lnTo>
                    <a:pt x="183484" y="334569"/>
                  </a:lnTo>
                  <a:lnTo>
                    <a:pt x="124458" y="328615"/>
                  </a:lnTo>
                  <a:lnTo>
                    <a:pt x="84228" y="3165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Freeform 540"/>
            <p:cNvSpPr/>
            <p:nvPr/>
          </p:nvSpPr>
          <p:spPr>
            <a:xfrm>
              <a:off x="8591254" y="11610235"/>
              <a:ext cx="218317" cy="319054"/>
            </a:xfrm>
            <a:custGeom>
              <a:avLst/>
              <a:gdLst/>
              <a:ahLst/>
              <a:cxnLst/>
              <a:rect l="0" t="0" r="0" b="0"/>
              <a:pathLst>
                <a:path w="218317" h="319054">
                  <a:moveTo>
                    <a:pt x="31586" y="0"/>
                  </a:moveTo>
                  <a:lnTo>
                    <a:pt x="23253" y="48930"/>
                  </a:lnTo>
                  <a:lnTo>
                    <a:pt x="15901" y="108061"/>
                  </a:lnTo>
                  <a:lnTo>
                    <a:pt x="17710" y="156281"/>
                  </a:lnTo>
                  <a:lnTo>
                    <a:pt x="29971" y="216570"/>
                  </a:lnTo>
                  <a:lnTo>
                    <a:pt x="53710" y="267300"/>
                  </a:lnTo>
                  <a:lnTo>
                    <a:pt x="80930" y="300545"/>
                  </a:lnTo>
                  <a:lnTo>
                    <a:pt x="107427" y="316908"/>
                  </a:lnTo>
                  <a:lnTo>
                    <a:pt x="130414" y="319053"/>
                  </a:lnTo>
                  <a:lnTo>
                    <a:pt x="153888" y="314936"/>
                  </a:lnTo>
                  <a:lnTo>
                    <a:pt x="172120" y="305308"/>
                  </a:lnTo>
                  <a:lnTo>
                    <a:pt x="195538" y="275556"/>
                  </a:lnTo>
                  <a:lnTo>
                    <a:pt x="211706" y="231515"/>
                  </a:lnTo>
                  <a:lnTo>
                    <a:pt x="218316" y="181421"/>
                  </a:lnTo>
                  <a:lnTo>
                    <a:pt x="214685" y="140711"/>
                  </a:lnTo>
                  <a:lnTo>
                    <a:pt x="200611" y="100834"/>
                  </a:lnTo>
                  <a:lnTo>
                    <a:pt x="176034" y="64973"/>
                  </a:lnTo>
                  <a:lnTo>
                    <a:pt x="146525" y="37708"/>
                  </a:lnTo>
                  <a:lnTo>
                    <a:pt x="115555" y="20402"/>
                  </a:lnTo>
                  <a:lnTo>
                    <a:pt x="94642" y="18036"/>
                  </a:lnTo>
                  <a:lnTo>
                    <a:pt x="74819" y="22053"/>
                  </a:lnTo>
                  <a:lnTo>
                    <a:pt x="50505" y="37470"/>
                  </a:lnTo>
                  <a:lnTo>
                    <a:pt x="28483" y="59195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Freeform 541"/>
            <p:cNvSpPr/>
            <p:nvPr/>
          </p:nvSpPr>
          <p:spPr>
            <a:xfrm>
              <a:off x="8811401" y="11557592"/>
              <a:ext cx="287407" cy="403042"/>
            </a:xfrm>
            <a:custGeom>
              <a:avLst/>
              <a:gdLst/>
              <a:ahLst/>
              <a:cxnLst/>
              <a:rect l="0" t="0" r="0" b="0"/>
              <a:pathLst>
                <a:path w="287407" h="403042">
                  <a:moveTo>
                    <a:pt x="116765" y="0"/>
                  </a:moveTo>
                  <a:lnTo>
                    <a:pt x="94408" y="5590"/>
                  </a:lnTo>
                  <a:lnTo>
                    <a:pt x="77193" y="17692"/>
                  </a:lnTo>
                  <a:lnTo>
                    <a:pt x="16602" y="75582"/>
                  </a:lnTo>
                  <a:lnTo>
                    <a:pt x="0" y="105843"/>
                  </a:lnTo>
                  <a:lnTo>
                    <a:pt x="317" y="113847"/>
                  </a:lnTo>
                  <a:lnTo>
                    <a:pt x="4038" y="120352"/>
                  </a:lnTo>
                  <a:lnTo>
                    <a:pt x="10028" y="125858"/>
                  </a:lnTo>
                  <a:lnTo>
                    <a:pt x="29162" y="131977"/>
                  </a:lnTo>
                  <a:lnTo>
                    <a:pt x="52094" y="133526"/>
                  </a:lnTo>
                  <a:lnTo>
                    <a:pt x="98532" y="131229"/>
                  </a:lnTo>
                  <a:lnTo>
                    <a:pt x="152418" y="141345"/>
                  </a:lnTo>
                  <a:lnTo>
                    <a:pt x="210671" y="169508"/>
                  </a:lnTo>
                  <a:lnTo>
                    <a:pt x="247878" y="196740"/>
                  </a:lnTo>
                  <a:lnTo>
                    <a:pt x="270518" y="228830"/>
                  </a:lnTo>
                  <a:lnTo>
                    <a:pt x="286454" y="267973"/>
                  </a:lnTo>
                  <a:lnTo>
                    <a:pt x="287406" y="314797"/>
                  </a:lnTo>
                  <a:lnTo>
                    <a:pt x="280279" y="354537"/>
                  </a:lnTo>
                  <a:lnTo>
                    <a:pt x="265169" y="382949"/>
                  </a:lnTo>
                  <a:lnTo>
                    <a:pt x="249403" y="395587"/>
                  </a:lnTo>
                  <a:lnTo>
                    <a:pt x="240285" y="400595"/>
                  </a:lnTo>
                  <a:lnTo>
                    <a:pt x="214557" y="403041"/>
                  </a:lnTo>
                  <a:lnTo>
                    <a:pt x="185965" y="399058"/>
                  </a:lnTo>
                  <a:lnTo>
                    <a:pt x="161558" y="389490"/>
                  </a:lnTo>
                  <a:lnTo>
                    <a:pt x="133677" y="365359"/>
                  </a:lnTo>
                  <a:lnTo>
                    <a:pt x="99206" y="310229"/>
                  </a:lnTo>
                  <a:lnTo>
                    <a:pt x="85180" y="2842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Freeform 542"/>
            <p:cNvSpPr/>
            <p:nvPr/>
          </p:nvSpPr>
          <p:spPr>
            <a:xfrm>
              <a:off x="9159793" y="11631292"/>
              <a:ext cx="51147" cy="294799"/>
            </a:xfrm>
            <a:custGeom>
              <a:avLst/>
              <a:gdLst/>
              <a:ahLst/>
              <a:cxnLst/>
              <a:rect l="0" t="0" r="0" b="0"/>
              <a:pathLst>
                <a:path w="51147" h="294799">
                  <a:moveTo>
                    <a:pt x="0" y="0"/>
                  </a:moveTo>
                  <a:lnTo>
                    <a:pt x="23719" y="58617"/>
                  </a:lnTo>
                  <a:lnTo>
                    <a:pt x="37267" y="120026"/>
                  </a:lnTo>
                  <a:lnTo>
                    <a:pt x="44276" y="178431"/>
                  </a:lnTo>
                  <a:lnTo>
                    <a:pt x="50990" y="235027"/>
                  </a:lnTo>
                  <a:lnTo>
                    <a:pt x="51146" y="285418"/>
                  </a:lnTo>
                  <a:lnTo>
                    <a:pt x="49305" y="289714"/>
                  </a:lnTo>
                  <a:lnTo>
                    <a:pt x="42114" y="294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Freeform 543"/>
            <p:cNvSpPr/>
            <p:nvPr/>
          </p:nvSpPr>
          <p:spPr>
            <a:xfrm>
              <a:off x="9159793" y="11410193"/>
              <a:ext cx="21058" cy="94758"/>
            </a:xfrm>
            <a:custGeom>
              <a:avLst/>
              <a:gdLst/>
              <a:ahLst/>
              <a:cxnLst/>
              <a:rect l="0" t="0" r="0" b="0"/>
              <a:pathLst>
                <a:path w="21058" h="94758">
                  <a:moveTo>
                    <a:pt x="0" y="94757"/>
                  </a:moveTo>
                  <a:lnTo>
                    <a:pt x="11453" y="45826"/>
                  </a:ln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Freeform 544"/>
            <p:cNvSpPr/>
            <p:nvPr/>
          </p:nvSpPr>
          <p:spPr>
            <a:xfrm>
              <a:off x="9307192" y="11420721"/>
              <a:ext cx="105286" cy="568540"/>
            </a:xfrm>
            <a:custGeom>
              <a:avLst/>
              <a:gdLst/>
              <a:ahLst/>
              <a:cxnLst/>
              <a:rect l="0" t="0" r="0" b="0"/>
              <a:pathLst>
                <a:path w="105286" h="568540">
                  <a:moveTo>
                    <a:pt x="0" y="0"/>
                  </a:moveTo>
                  <a:lnTo>
                    <a:pt x="11453" y="48932"/>
                  </a:lnTo>
                  <a:lnTo>
                    <a:pt x="24749" y="102473"/>
                  </a:lnTo>
                  <a:lnTo>
                    <a:pt x="35149" y="152806"/>
                  </a:lnTo>
                  <a:lnTo>
                    <a:pt x="47974" y="208650"/>
                  </a:lnTo>
                  <a:lnTo>
                    <a:pt x="57617" y="271872"/>
                  </a:lnTo>
                  <a:lnTo>
                    <a:pt x="70773" y="329258"/>
                  </a:lnTo>
                  <a:lnTo>
                    <a:pt x="81719" y="390887"/>
                  </a:lnTo>
                  <a:lnTo>
                    <a:pt x="91834" y="454376"/>
                  </a:lnTo>
                  <a:lnTo>
                    <a:pt x="99769" y="517653"/>
                  </a:lnTo>
                  <a:lnTo>
                    <a:pt x="105285" y="5685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Freeform 545"/>
            <p:cNvSpPr/>
            <p:nvPr/>
          </p:nvSpPr>
          <p:spPr>
            <a:xfrm>
              <a:off x="9286135" y="11694463"/>
              <a:ext cx="189514" cy="63172"/>
            </a:xfrm>
            <a:custGeom>
              <a:avLst/>
              <a:gdLst/>
              <a:ahLst/>
              <a:cxnLst/>
              <a:rect l="0" t="0" r="0" b="0"/>
              <a:pathLst>
                <a:path w="189514" h="63172">
                  <a:moveTo>
                    <a:pt x="0" y="63171"/>
                  </a:moveTo>
                  <a:lnTo>
                    <a:pt x="5589" y="40814"/>
                  </a:lnTo>
                  <a:lnTo>
                    <a:pt x="17692" y="23599"/>
                  </a:lnTo>
                  <a:lnTo>
                    <a:pt x="25833" y="15733"/>
                  </a:lnTo>
                  <a:lnTo>
                    <a:pt x="47357" y="6993"/>
                  </a:lnTo>
                  <a:lnTo>
                    <a:pt x="99302" y="1381"/>
                  </a:lnTo>
                  <a:lnTo>
                    <a:pt x="162353" y="182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Freeform 546"/>
            <p:cNvSpPr/>
            <p:nvPr/>
          </p:nvSpPr>
          <p:spPr>
            <a:xfrm>
              <a:off x="9580933" y="11683935"/>
              <a:ext cx="42115" cy="326384"/>
            </a:xfrm>
            <a:custGeom>
              <a:avLst/>
              <a:gdLst/>
              <a:ahLst/>
              <a:cxnLst/>
              <a:rect l="0" t="0" r="0" b="0"/>
              <a:pathLst>
                <a:path w="42115" h="326384">
                  <a:moveTo>
                    <a:pt x="0" y="0"/>
                  </a:moveTo>
                  <a:lnTo>
                    <a:pt x="3120" y="42692"/>
                  </a:lnTo>
                  <a:lnTo>
                    <a:pt x="16788" y="104407"/>
                  </a:lnTo>
                  <a:lnTo>
                    <a:pt x="23333" y="166549"/>
                  </a:lnTo>
                  <a:lnTo>
                    <a:pt x="29956" y="224231"/>
                  </a:lnTo>
                  <a:lnTo>
                    <a:pt x="39705" y="286414"/>
                  </a:lnTo>
                  <a:lnTo>
                    <a:pt x="42114" y="3263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Freeform 547"/>
            <p:cNvSpPr/>
            <p:nvPr/>
          </p:nvSpPr>
          <p:spPr>
            <a:xfrm>
              <a:off x="9570404" y="11504950"/>
              <a:ext cx="21059" cy="52643"/>
            </a:xfrm>
            <a:custGeom>
              <a:avLst/>
              <a:gdLst/>
              <a:ahLst/>
              <a:cxnLst/>
              <a:rect l="0" t="0" r="0" b="0"/>
              <a:pathLst>
                <a:path w="21059" h="52643">
                  <a:moveTo>
                    <a:pt x="0" y="52642"/>
                  </a:moveTo>
                  <a:lnTo>
                    <a:pt x="2105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Freeform 548"/>
            <p:cNvSpPr/>
            <p:nvPr/>
          </p:nvSpPr>
          <p:spPr>
            <a:xfrm>
              <a:off x="9654632" y="11694463"/>
              <a:ext cx="105286" cy="287100"/>
            </a:xfrm>
            <a:custGeom>
              <a:avLst/>
              <a:gdLst/>
              <a:ahLst/>
              <a:cxnLst/>
              <a:rect l="0" t="0" r="0" b="0"/>
              <a:pathLst>
                <a:path w="105286" h="287100">
                  <a:moveTo>
                    <a:pt x="0" y="10528"/>
                  </a:moveTo>
                  <a:lnTo>
                    <a:pt x="11453" y="67792"/>
                  </a:lnTo>
                  <a:lnTo>
                    <a:pt x="24749" y="123095"/>
                  </a:lnTo>
                  <a:lnTo>
                    <a:pt x="37472" y="177390"/>
                  </a:lnTo>
                  <a:lnTo>
                    <a:pt x="44317" y="236989"/>
                  </a:lnTo>
                  <a:lnTo>
                    <a:pt x="56588" y="283249"/>
                  </a:lnTo>
                  <a:lnTo>
                    <a:pt x="59953" y="287099"/>
                  </a:lnTo>
                  <a:lnTo>
                    <a:pt x="63365" y="286155"/>
                  </a:lnTo>
                  <a:lnTo>
                    <a:pt x="66809" y="282018"/>
                  </a:lnTo>
                  <a:lnTo>
                    <a:pt x="77248" y="253836"/>
                  </a:lnTo>
                  <a:lnTo>
                    <a:pt x="84019" y="202391"/>
                  </a:lnTo>
                  <a:lnTo>
                    <a:pt x="92289" y="144049"/>
                  </a:lnTo>
                  <a:lnTo>
                    <a:pt x="99859" y="82137"/>
                  </a:lnTo>
                  <a:lnTo>
                    <a:pt x="104214" y="22290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Freeform 549"/>
            <p:cNvSpPr/>
            <p:nvPr/>
          </p:nvSpPr>
          <p:spPr>
            <a:xfrm>
              <a:off x="9804043" y="11662676"/>
              <a:ext cx="176974" cy="431870"/>
            </a:xfrm>
            <a:custGeom>
              <a:avLst/>
              <a:gdLst/>
              <a:ahLst/>
              <a:cxnLst/>
              <a:rect l="0" t="0" r="0" b="0"/>
              <a:pathLst>
                <a:path w="176974" h="431870">
                  <a:moveTo>
                    <a:pt x="8517" y="105486"/>
                  </a:moveTo>
                  <a:lnTo>
                    <a:pt x="67134" y="114551"/>
                  </a:lnTo>
                  <a:lnTo>
                    <a:pt x="101924" y="109991"/>
                  </a:lnTo>
                  <a:lnTo>
                    <a:pt x="110563" y="104980"/>
                  </a:lnTo>
                  <a:lnTo>
                    <a:pt x="123281" y="90054"/>
                  </a:lnTo>
                  <a:lnTo>
                    <a:pt x="137018" y="61918"/>
                  </a:lnTo>
                  <a:lnTo>
                    <a:pt x="138548" y="41669"/>
                  </a:lnTo>
                  <a:lnTo>
                    <a:pt x="134159" y="22141"/>
                  </a:lnTo>
                  <a:lnTo>
                    <a:pt x="124409" y="5663"/>
                  </a:lnTo>
                  <a:lnTo>
                    <a:pt x="115024" y="1503"/>
                  </a:lnTo>
                  <a:lnTo>
                    <a:pt x="88999" y="0"/>
                  </a:lnTo>
                  <a:lnTo>
                    <a:pt x="67293" y="6351"/>
                  </a:lnTo>
                  <a:lnTo>
                    <a:pt x="34295" y="29492"/>
                  </a:lnTo>
                  <a:lnTo>
                    <a:pt x="12386" y="60873"/>
                  </a:lnTo>
                  <a:lnTo>
                    <a:pt x="2254" y="99807"/>
                  </a:lnTo>
                  <a:lnTo>
                    <a:pt x="0" y="153715"/>
                  </a:lnTo>
                  <a:lnTo>
                    <a:pt x="12728" y="205610"/>
                  </a:lnTo>
                  <a:lnTo>
                    <a:pt x="31836" y="260316"/>
                  </a:lnTo>
                  <a:lnTo>
                    <a:pt x="61919" y="320862"/>
                  </a:lnTo>
                  <a:lnTo>
                    <a:pt x="103590" y="375398"/>
                  </a:lnTo>
                  <a:lnTo>
                    <a:pt x="129234" y="401619"/>
                  </a:lnTo>
                  <a:lnTo>
                    <a:pt x="176973" y="4318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Freeform 550"/>
            <p:cNvSpPr/>
            <p:nvPr/>
          </p:nvSpPr>
          <p:spPr>
            <a:xfrm>
              <a:off x="2095171" y="12220888"/>
              <a:ext cx="221099" cy="460300"/>
            </a:xfrm>
            <a:custGeom>
              <a:avLst/>
              <a:gdLst/>
              <a:ahLst/>
              <a:cxnLst/>
              <a:rect l="0" t="0" r="0" b="0"/>
              <a:pathLst>
                <a:path w="221099" h="460300">
                  <a:moveTo>
                    <a:pt x="0" y="42114"/>
                  </a:moveTo>
                  <a:lnTo>
                    <a:pt x="14654" y="100730"/>
                  </a:lnTo>
                  <a:lnTo>
                    <a:pt x="24749" y="152289"/>
                  </a:lnTo>
                  <a:lnTo>
                    <a:pt x="38641" y="210885"/>
                  </a:lnTo>
                  <a:lnTo>
                    <a:pt x="47974" y="264086"/>
                  </a:lnTo>
                  <a:lnTo>
                    <a:pt x="54840" y="322050"/>
                  </a:lnTo>
                  <a:lnTo>
                    <a:pt x="70479" y="380795"/>
                  </a:lnTo>
                  <a:lnTo>
                    <a:pt x="84285" y="440814"/>
                  </a:lnTo>
                  <a:lnTo>
                    <a:pt x="88933" y="460299"/>
                  </a:lnTo>
                  <a:lnTo>
                    <a:pt x="69154" y="402375"/>
                  </a:lnTo>
                  <a:lnTo>
                    <a:pt x="53131" y="342216"/>
                  </a:lnTo>
                  <a:lnTo>
                    <a:pt x="38701" y="279078"/>
                  </a:lnTo>
                  <a:lnTo>
                    <a:pt x="28105" y="225149"/>
                  </a:lnTo>
                  <a:lnTo>
                    <a:pt x="28734" y="172126"/>
                  </a:lnTo>
                  <a:lnTo>
                    <a:pt x="36330" y="119370"/>
                  </a:lnTo>
                  <a:lnTo>
                    <a:pt x="51579" y="72284"/>
                  </a:lnTo>
                  <a:lnTo>
                    <a:pt x="82093" y="34286"/>
                  </a:lnTo>
                  <a:lnTo>
                    <a:pt x="120770" y="11978"/>
                  </a:lnTo>
                  <a:lnTo>
                    <a:pt x="174591" y="2366"/>
                  </a:lnTo>
                  <a:lnTo>
                    <a:pt x="22109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Freeform 551"/>
            <p:cNvSpPr/>
            <p:nvPr/>
          </p:nvSpPr>
          <p:spPr>
            <a:xfrm>
              <a:off x="2368912" y="12268152"/>
              <a:ext cx="206227" cy="394933"/>
            </a:xfrm>
            <a:custGeom>
              <a:avLst/>
              <a:gdLst/>
              <a:ahLst/>
              <a:cxnLst/>
              <a:rect l="0" t="0" r="0" b="0"/>
              <a:pathLst>
                <a:path w="206227" h="394933">
                  <a:moveTo>
                    <a:pt x="0" y="142249"/>
                  </a:moveTo>
                  <a:lnTo>
                    <a:pt x="37478" y="150582"/>
                  </a:lnTo>
                  <a:lnTo>
                    <a:pt x="72326" y="149007"/>
                  </a:lnTo>
                  <a:lnTo>
                    <a:pt x="126161" y="133564"/>
                  </a:lnTo>
                  <a:lnTo>
                    <a:pt x="165301" y="109641"/>
                  </a:lnTo>
                  <a:lnTo>
                    <a:pt x="195909" y="76796"/>
                  </a:lnTo>
                  <a:lnTo>
                    <a:pt x="204054" y="53887"/>
                  </a:lnTo>
                  <a:lnTo>
                    <a:pt x="206226" y="41227"/>
                  </a:lnTo>
                  <a:lnTo>
                    <a:pt x="202400" y="20921"/>
                  </a:lnTo>
                  <a:lnTo>
                    <a:pt x="198104" y="12231"/>
                  </a:lnTo>
                  <a:lnTo>
                    <a:pt x="189392" y="6438"/>
                  </a:lnTo>
                  <a:lnTo>
                    <a:pt x="164112" y="0"/>
                  </a:lnTo>
                  <a:lnTo>
                    <a:pt x="139619" y="3377"/>
                  </a:lnTo>
                  <a:lnTo>
                    <a:pt x="117035" y="13847"/>
                  </a:lnTo>
                  <a:lnTo>
                    <a:pt x="86930" y="39473"/>
                  </a:lnTo>
                  <a:lnTo>
                    <a:pt x="55352" y="95526"/>
                  </a:lnTo>
                  <a:lnTo>
                    <a:pt x="46037" y="147122"/>
                  </a:lnTo>
                  <a:lnTo>
                    <a:pt x="43276" y="201274"/>
                  </a:lnTo>
                  <a:lnTo>
                    <a:pt x="50749" y="255164"/>
                  </a:lnTo>
                  <a:lnTo>
                    <a:pt x="62480" y="289959"/>
                  </a:lnTo>
                  <a:lnTo>
                    <a:pt x="100991" y="345653"/>
                  </a:lnTo>
                  <a:lnTo>
                    <a:pt x="157928" y="3949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Freeform 552"/>
            <p:cNvSpPr/>
            <p:nvPr/>
          </p:nvSpPr>
          <p:spPr>
            <a:xfrm>
              <a:off x="2643811" y="12323327"/>
              <a:ext cx="304169" cy="350287"/>
            </a:xfrm>
            <a:custGeom>
              <a:avLst/>
              <a:gdLst/>
              <a:ahLst/>
              <a:cxnLst/>
              <a:rect l="0" t="0" r="0" b="0"/>
              <a:pathLst>
                <a:path w="304169" h="350287">
                  <a:moveTo>
                    <a:pt x="198884" y="150245"/>
                  </a:moveTo>
                  <a:lnTo>
                    <a:pt x="193294" y="91628"/>
                  </a:lnTo>
                  <a:lnTo>
                    <a:pt x="179755" y="39793"/>
                  </a:lnTo>
                  <a:lnTo>
                    <a:pt x="168545" y="20827"/>
                  </a:lnTo>
                  <a:lnTo>
                    <a:pt x="152644" y="7717"/>
                  </a:lnTo>
                  <a:lnTo>
                    <a:pt x="143491" y="2584"/>
                  </a:lnTo>
                  <a:lnTo>
                    <a:pt x="123962" y="0"/>
                  </a:lnTo>
                  <a:lnTo>
                    <a:pt x="103584" y="3921"/>
                  </a:lnTo>
                  <a:lnTo>
                    <a:pt x="72381" y="20451"/>
                  </a:lnTo>
                  <a:lnTo>
                    <a:pt x="43248" y="47057"/>
                  </a:lnTo>
                  <a:lnTo>
                    <a:pt x="12026" y="103467"/>
                  </a:lnTo>
                  <a:lnTo>
                    <a:pt x="2749" y="149513"/>
                  </a:lnTo>
                  <a:lnTo>
                    <a:pt x="0" y="205790"/>
                  </a:lnTo>
                  <a:lnTo>
                    <a:pt x="10363" y="255741"/>
                  </a:lnTo>
                  <a:lnTo>
                    <a:pt x="34826" y="304964"/>
                  </a:lnTo>
                  <a:lnTo>
                    <a:pt x="48370" y="322734"/>
                  </a:lnTo>
                  <a:lnTo>
                    <a:pt x="74738" y="340303"/>
                  </a:lnTo>
                  <a:lnTo>
                    <a:pt x="94575" y="342729"/>
                  </a:lnTo>
                  <a:lnTo>
                    <a:pt x="113920" y="338739"/>
                  </a:lnTo>
                  <a:lnTo>
                    <a:pt x="130316" y="329166"/>
                  </a:lnTo>
                  <a:lnTo>
                    <a:pt x="174151" y="266593"/>
                  </a:lnTo>
                  <a:lnTo>
                    <a:pt x="197937" y="210367"/>
                  </a:lnTo>
                  <a:lnTo>
                    <a:pt x="212734" y="156662"/>
                  </a:lnTo>
                  <a:lnTo>
                    <a:pt x="219687" y="110351"/>
                  </a:lnTo>
                  <a:lnTo>
                    <a:pt x="222111" y="111950"/>
                  </a:lnTo>
                  <a:lnTo>
                    <a:pt x="234407" y="153729"/>
                  </a:lnTo>
                  <a:lnTo>
                    <a:pt x="248101" y="217136"/>
                  </a:lnTo>
                  <a:lnTo>
                    <a:pt x="262071" y="272816"/>
                  </a:lnTo>
                  <a:lnTo>
                    <a:pt x="271421" y="297138"/>
                  </a:lnTo>
                  <a:lnTo>
                    <a:pt x="304168" y="3502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Freeform 553"/>
            <p:cNvSpPr/>
            <p:nvPr/>
          </p:nvSpPr>
          <p:spPr>
            <a:xfrm>
              <a:off x="3021621" y="12280723"/>
              <a:ext cx="197223" cy="383981"/>
            </a:xfrm>
            <a:custGeom>
              <a:avLst/>
              <a:gdLst/>
              <a:ahLst/>
              <a:cxnLst/>
              <a:rect l="0" t="0" r="0" b="0"/>
              <a:pathLst>
                <a:path w="197223" h="383981">
                  <a:moveTo>
                    <a:pt x="147457" y="55978"/>
                  </a:moveTo>
                  <a:lnTo>
                    <a:pt x="137881" y="31932"/>
                  </a:lnTo>
                  <a:lnTo>
                    <a:pt x="127214" y="17605"/>
                  </a:lnTo>
                  <a:lnTo>
                    <a:pt x="102464" y="1974"/>
                  </a:lnTo>
                  <a:lnTo>
                    <a:pt x="79887" y="0"/>
                  </a:lnTo>
                  <a:lnTo>
                    <a:pt x="32854" y="8266"/>
                  </a:lnTo>
                  <a:lnTo>
                    <a:pt x="14244" y="20735"/>
                  </a:lnTo>
                  <a:lnTo>
                    <a:pt x="6006" y="28973"/>
                  </a:lnTo>
                  <a:lnTo>
                    <a:pt x="1683" y="37975"/>
                  </a:lnTo>
                  <a:lnTo>
                    <a:pt x="0" y="57336"/>
                  </a:lnTo>
                  <a:lnTo>
                    <a:pt x="6271" y="74520"/>
                  </a:lnTo>
                  <a:lnTo>
                    <a:pt x="37141" y="119035"/>
                  </a:lnTo>
                  <a:lnTo>
                    <a:pt x="95297" y="172860"/>
                  </a:lnTo>
                  <a:lnTo>
                    <a:pt x="156858" y="235056"/>
                  </a:lnTo>
                  <a:lnTo>
                    <a:pt x="185536" y="277095"/>
                  </a:lnTo>
                  <a:lnTo>
                    <a:pt x="193627" y="299311"/>
                  </a:lnTo>
                  <a:lnTo>
                    <a:pt x="197222" y="324784"/>
                  </a:lnTo>
                  <a:lnTo>
                    <a:pt x="189462" y="348582"/>
                  </a:lnTo>
                  <a:lnTo>
                    <a:pt x="182480" y="359842"/>
                  </a:lnTo>
                  <a:lnTo>
                    <a:pt x="162243" y="375473"/>
                  </a:lnTo>
                  <a:lnTo>
                    <a:pt x="138820" y="383980"/>
                  </a:lnTo>
                  <a:lnTo>
                    <a:pt x="105904" y="382191"/>
                  </a:lnTo>
                  <a:lnTo>
                    <a:pt x="73924" y="373083"/>
                  </a:lnTo>
                  <a:lnTo>
                    <a:pt x="52774" y="362250"/>
                  </a:lnTo>
                  <a:lnTo>
                    <a:pt x="37915" y="346518"/>
                  </a:lnTo>
                  <a:lnTo>
                    <a:pt x="28582" y="327827"/>
                  </a:lnTo>
                  <a:lnTo>
                    <a:pt x="21115" y="2876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Freeform 554"/>
            <p:cNvSpPr/>
            <p:nvPr/>
          </p:nvSpPr>
          <p:spPr>
            <a:xfrm>
              <a:off x="3307041" y="12365491"/>
              <a:ext cx="248827" cy="300659"/>
            </a:xfrm>
            <a:custGeom>
              <a:avLst/>
              <a:gdLst/>
              <a:ahLst/>
              <a:cxnLst/>
              <a:rect l="0" t="0" r="0" b="0"/>
              <a:pathLst>
                <a:path w="248827" h="300659">
                  <a:moveTo>
                    <a:pt x="41021" y="2796"/>
                  </a:moveTo>
                  <a:lnTo>
                    <a:pt x="20778" y="61412"/>
                  </a:lnTo>
                  <a:lnTo>
                    <a:pt x="4440" y="109521"/>
                  </a:lnTo>
                  <a:lnTo>
                    <a:pt x="0" y="169803"/>
                  </a:lnTo>
                  <a:lnTo>
                    <a:pt x="1733" y="197514"/>
                  </a:lnTo>
                  <a:lnTo>
                    <a:pt x="21909" y="243901"/>
                  </a:lnTo>
                  <a:lnTo>
                    <a:pt x="37206" y="264371"/>
                  </a:lnTo>
                  <a:lnTo>
                    <a:pt x="72126" y="287881"/>
                  </a:lnTo>
                  <a:lnTo>
                    <a:pt x="98519" y="298347"/>
                  </a:lnTo>
                  <a:lnTo>
                    <a:pt x="125848" y="300658"/>
                  </a:lnTo>
                  <a:lnTo>
                    <a:pt x="152421" y="296616"/>
                  </a:lnTo>
                  <a:lnTo>
                    <a:pt x="185943" y="281186"/>
                  </a:lnTo>
                  <a:lnTo>
                    <a:pt x="203307" y="268465"/>
                  </a:lnTo>
                  <a:lnTo>
                    <a:pt x="226236" y="236971"/>
                  </a:lnTo>
                  <a:lnTo>
                    <a:pt x="242259" y="192414"/>
                  </a:lnTo>
                  <a:lnTo>
                    <a:pt x="248826" y="142167"/>
                  </a:lnTo>
                  <a:lnTo>
                    <a:pt x="239594" y="95824"/>
                  </a:lnTo>
                  <a:lnTo>
                    <a:pt x="214343" y="40582"/>
                  </a:lnTo>
                  <a:lnTo>
                    <a:pt x="196432" y="21150"/>
                  </a:lnTo>
                  <a:lnTo>
                    <a:pt x="166617" y="2646"/>
                  </a:lnTo>
                  <a:lnTo>
                    <a:pt x="142855" y="0"/>
                  </a:lnTo>
                  <a:lnTo>
                    <a:pt x="117866" y="3893"/>
                  </a:lnTo>
                  <a:lnTo>
                    <a:pt x="95062" y="13422"/>
                  </a:lnTo>
                  <a:lnTo>
                    <a:pt x="68082" y="37529"/>
                  </a:lnTo>
                  <a:lnTo>
                    <a:pt x="50859" y="72489"/>
                  </a:lnTo>
                  <a:lnTo>
                    <a:pt x="48513" y="95772"/>
                  </a:lnTo>
                  <a:lnTo>
                    <a:pt x="59616" y="151208"/>
                  </a:lnTo>
                  <a:lnTo>
                    <a:pt x="62078" y="1607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Freeform 555"/>
            <p:cNvSpPr/>
            <p:nvPr/>
          </p:nvSpPr>
          <p:spPr>
            <a:xfrm>
              <a:off x="3611275" y="12310597"/>
              <a:ext cx="347441" cy="332754"/>
            </a:xfrm>
            <a:custGeom>
              <a:avLst/>
              <a:gdLst/>
              <a:ahLst/>
              <a:cxnLst/>
              <a:rect l="0" t="0" r="0" b="0"/>
              <a:pathLst>
                <a:path w="347441" h="332754">
                  <a:moveTo>
                    <a:pt x="0" y="15576"/>
                  </a:moveTo>
                  <a:lnTo>
                    <a:pt x="25194" y="71790"/>
                  </a:lnTo>
                  <a:lnTo>
                    <a:pt x="44664" y="133481"/>
                  </a:lnTo>
                  <a:lnTo>
                    <a:pt x="60807" y="184651"/>
                  </a:lnTo>
                  <a:lnTo>
                    <a:pt x="76742" y="243165"/>
                  </a:lnTo>
                  <a:lnTo>
                    <a:pt x="91154" y="302990"/>
                  </a:lnTo>
                  <a:lnTo>
                    <a:pt x="99408" y="332753"/>
                  </a:lnTo>
                  <a:lnTo>
                    <a:pt x="99027" y="332312"/>
                  </a:lnTo>
                  <a:lnTo>
                    <a:pt x="90011" y="295210"/>
                  </a:lnTo>
                  <a:lnTo>
                    <a:pt x="85941" y="248298"/>
                  </a:lnTo>
                  <a:lnTo>
                    <a:pt x="84735" y="197355"/>
                  </a:lnTo>
                  <a:lnTo>
                    <a:pt x="89967" y="139627"/>
                  </a:lnTo>
                  <a:lnTo>
                    <a:pt x="98926" y="89246"/>
                  </a:lnTo>
                  <a:lnTo>
                    <a:pt x="120840" y="32640"/>
                  </a:lnTo>
                  <a:lnTo>
                    <a:pt x="134035" y="13021"/>
                  </a:lnTo>
                  <a:lnTo>
                    <a:pt x="143169" y="6853"/>
                  </a:lnTo>
                  <a:lnTo>
                    <a:pt x="165796" y="0"/>
                  </a:lnTo>
                  <a:lnTo>
                    <a:pt x="176041" y="513"/>
                  </a:lnTo>
                  <a:lnTo>
                    <a:pt x="193664" y="7321"/>
                  </a:lnTo>
                  <a:lnTo>
                    <a:pt x="216739" y="24308"/>
                  </a:lnTo>
                  <a:lnTo>
                    <a:pt x="259628" y="79514"/>
                  </a:lnTo>
                  <a:lnTo>
                    <a:pt x="286594" y="130587"/>
                  </a:lnTo>
                  <a:lnTo>
                    <a:pt x="304399" y="189550"/>
                  </a:lnTo>
                  <a:lnTo>
                    <a:pt x="319181" y="246864"/>
                  </a:lnTo>
                  <a:lnTo>
                    <a:pt x="342102" y="299584"/>
                  </a:lnTo>
                  <a:lnTo>
                    <a:pt x="347440" y="310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Freeform 556"/>
            <p:cNvSpPr/>
            <p:nvPr/>
          </p:nvSpPr>
          <p:spPr>
            <a:xfrm>
              <a:off x="4053472" y="12280797"/>
              <a:ext cx="226682" cy="304305"/>
            </a:xfrm>
            <a:custGeom>
              <a:avLst/>
              <a:gdLst/>
              <a:ahLst/>
              <a:cxnLst/>
              <a:rect l="0" t="0" r="0" b="0"/>
              <a:pathLst>
                <a:path w="226682" h="304305">
                  <a:moveTo>
                    <a:pt x="115813" y="34847"/>
                  </a:moveTo>
                  <a:lnTo>
                    <a:pt x="110224" y="18080"/>
                  </a:lnTo>
                  <a:lnTo>
                    <a:pt x="98121" y="6729"/>
                  </a:lnTo>
                  <a:lnTo>
                    <a:pt x="89981" y="2063"/>
                  </a:lnTo>
                  <a:lnTo>
                    <a:pt x="71577" y="0"/>
                  </a:lnTo>
                  <a:lnTo>
                    <a:pt x="51699" y="4152"/>
                  </a:lnTo>
                  <a:lnTo>
                    <a:pt x="21947" y="19643"/>
                  </a:lnTo>
                  <a:lnTo>
                    <a:pt x="5465" y="32379"/>
                  </a:lnTo>
                  <a:lnTo>
                    <a:pt x="2473" y="40221"/>
                  </a:lnTo>
                  <a:lnTo>
                    <a:pt x="2818" y="48959"/>
                  </a:lnTo>
                  <a:lnTo>
                    <a:pt x="5388" y="58293"/>
                  </a:lnTo>
                  <a:lnTo>
                    <a:pt x="12951" y="64516"/>
                  </a:lnTo>
                  <a:lnTo>
                    <a:pt x="72169" y="80912"/>
                  </a:lnTo>
                  <a:lnTo>
                    <a:pt x="123916" y="103001"/>
                  </a:lnTo>
                  <a:lnTo>
                    <a:pt x="176079" y="133015"/>
                  </a:lnTo>
                  <a:lnTo>
                    <a:pt x="197580" y="153346"/>
                  </a:lnTo>
                  <a:lnTo>
                    <a:pt x="214935" y="177981"/>
                  </a:lnTo>
                  <a:lnTo>
                    <a:pt x="226681" y="218157"/>
                  </a:lnTo>
                  <a:lnTo>
                    <a:pt x="223189" y="245779"/>
                  </a:lnTo>
                  <a:lnTo>
                    <a:pt x="218983" y="259697"/>
                  </a:lnTo>
                  <a:lnTo>
                    <a:pt x="204950" y="278281"/>
                  </a:lnTo>
                  <a:lnTo>
                    <a:pt x="185845" y="290439"/>
                  </a:lnTo>
                  <a:lnTo>
                    <a:pt x="147612" y="302691"/>
                  </a:lnTo>
                  <a:lnTo>
                    <a:pt x="86003" y="304304"/>
                  </a:lnTo>
                  <a:lnTo>
                    <a:pt x="58111" y="298495"/>
                  </a:lnTo>
                  <a:lnTo>
                    <a:pt x="25017" y="282071"/>
                  </a:lnTo>
                  <a:lnTo>
                    <a:pt x="0" y="2559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Freeform 557"/>
            <p:cNvSpPr/>
            <p:nvPr/>
          </p:nvSpPr>
          <p:spPr>
            <a:xfrm>
              <a:off x="4421969" y="12599914"/>
              <a:ext cx="42115" cy="42115"/>
            </a:xfrm>
            <a:custGeom>
              <a:avLst/>
              <a:gdLst/>
              <a:ahLst/>
              <a:cxnLst/>
              <a:rect l="0" t="0" r="0" b="0"/>
              <a:pathLst>
                <a:path w="42115" h="42115">
                  <a:moveTo>
                    <a:pt x="0" y="0"/>
                  </a:moveTo>
                  <a:lnTo>
                    <a:pt x="42114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9" name="Group 578"/>
          <p:cNvGrpSpPr/>
          <p:nvPr/>
        </p:nvGrpSpPr>
        <p:grpSpPr>
          <a:xfrm>
            <a:off x="273741" y="84228"/>
            <a:ext cx="2895338" cy="600125"/>
            <a:chOff x="273741" y="84228"/>
            <a:chExt cx="2895338" cy="600125"/>
          </a:xfrm>
        </p:grpSpPr>
        <p:sp>
          <p:nvSpPr>
            <p:cNvPr id="560" name="Freeform 559"/>
            <p:cNvSpPr/>
            <p:nvPr/>
          </p:nvSpPr>
          <p:spPr>
            <a:xfrm>
              <a:off x="389554" y="84228"/>
              <a:ext cx="52644" cy="336913"/>
            </a:xfrm>
            <a:custGeom>
              <a:avLst/>
              <a:gdLst/>
              <a:ahLst/>
              <a:cxnLst/>
              <a:rect l="0" t="0" r="0" b="0"/>
              <a:pathLst>
                <a:path w="52644" h="336913">
                  <a:moveTo>
                    <a:pt x="0" y="0"/>
                  </a:moveTo>
                  <a:lnTo>
                    <a:pt x="0" y="58617"/>
                  </a:lnTo>
                  <a:lnTo>
                    <a:pt x="8406" y="111621"/>
                  </a:lnTo>
                  <a:lnTo>
                    <a:pt x="24749" y="173493"/>
                  </a:lnTo>
                  <a:lnTo>
                    <a:pt x="31405" y="228419"/>
                  </a:lnTo>
                  <a:lnTo>
                    <a:pt x="39652" y="284329"/>
                  </a:lnTo>
                  <a:lnTo>
                    <a:pt x="44504" y="317042"/>
                  </a:lnTo>
                  <a:lnTo>
                    <a:pt x="52643" y="336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Freeform 560"/>
            <p:cNvSpPr/>
            <p:nvPr/>
          </p:nvSpPr>
          <p:spPr>
            <a:xfrm>
              <a:off x="273741" y="127809"/>
              <a:ext cx="357970" cy="19591"/>
            </a:xfrm>
            <a:custGeom>
              <a:avLst/>
              <a:gdLst/>
              <a:ahLst/>
              <a:cxnLst/>
              <a:rect l="0" t="0" r="0" b="0"/>
              <a:pathLst>
                <a:path w="357970" h="19591">
                  <a:moveTo>
                    <a:pt x="0" y="19590"/>
                  </a:moveTo>
                  <a:lnTo>
                    <a:pt x="37478" y="11257"/>
                  </a:lnTo>
                  <a:lnTo>
                    <a:pt x="88901" y="9495"/>
                  </a:lnTo>
                  <a:lnTo>
                    <a:pt x="145289" y="9147"/>
                  </a:lnTo>
                  <a:lnTo>
                    <a:pt x="208420" y="5959"/>
                  </a:lnTo>
                  <a:lnTo>
                    <a:pt x="266297" y="0"/>
                  </a:lnTo>
                  <a:lnTo>
                    <a:pt x="325403" y="7059"/>
                  </a:lnTo>
                  <a:lnTo>
                    <a:pt x="357969" y="90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Freeform 561"/>
            <p:cNvSpPr/>
            <p:nvPr/>
          </p:nvSpPr>
          <p:spPr>
            <a:xfrm>
              <a:off x="315855" y="421140"/>
              <a:ext cx="315856" cy="42115"/>
            </a:xfrm>
            <a:custGeom>
              <a:avLst/>
              <a:gdLst/>
              <a:ahLst/>
              <a:cxnLst/>
              <a:rect l="0" t="0" r="0" b="0"/>
              <a:pathLst>
                <a:path w="315856" h="42115">
                  <a:moveTo>
                    <a:pt x="0" y="42114"/>
                  </a:moveTo>
                  <a:lnTo>
                    <a:pt x="58617" y="36525"/>
                  </a:lnTo>
                  <a:lnTo>
                    <a:pt x="112791" y="31391"/>
                  </a:lnTo>
                  <a:lnTo>
                    <a:pt x="168552" y="20325"/>
                  </a:lnTo>
                  <a:lnTo>
                    <a:pt x="224627" y="12464"/>
                  </a:lnTo>
                  <a:lnTo>
                    <a:pt x="283348" y="2450"/>
                  </a:lnTo>
                  <a:lnTo>
                    <a:pt x="3158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Freeform 562"/>
            <p:cNvSpPr/>
            <p:nvPr/>
          </p:nvSpPr>
          <p:spPr>
            <a:xfrm>
              <a:off x="694881" y="247160"/>
              <a:ext cx="200042" cy="247680"/>
            </a:xfrm>
            <a:custGeom>
              <a:avLst/>
              <a:gdLst/>
              <a:ahLst/>
              <a:cxnLst/>
              <a:rect l="0" t="0" r="0" b="0"/>
              <a:pathLst>
                <a:path w="200042" h="247680">
                  <a:moveTo>
                    <a:pt x="0" y="16052"/>
                  </a:moveTo>
                  <a:lnTo>
                    <a:pt x="8333" y="64983"/>
                  </a:lnTo>
                  <a:lnTo>
                    <a:pt x="10095" y="124114"/>
                  </a:lnTo>
                  <a:lnTo>
                    <a:pt x="11613" y="186920"/>
                  </a:lnTo>
                  <a:lnTo>
                    <a:pt x="16079" y="212486"/>
                  </a:lnTo>
                  <a:lnTo>
                    <a:pt x="18908" y="217198"/>
                  </a:lnTo>
                  <a:lnTo>
                    <a:pt x="21964" y="216830"/>
                  </a:lnTo>
                  <a:lnTo>
                    <a:pt x="25171" y="213075"/>
                  </a:lnTo>
                  <a:lnTo>
                    <a:pt x="31488" y="157786"/>
                  </a:lnTo>
                  <a:lnTo>
                    <a:pt x="39615" y="107830"/>
                  </a:lnTo>
                  <a:lnTo>
                    <a:pt x="55962" y="51556"/>
                  </a:lnTo>
                  <a:lnTo>
                    <a:pt x="81374" y="11887"/>
                  </a:lnTo>
                  <a:lnTo>
                    <a:pt x="101287" y="2503"/>
                  </a:lnTo>
                  <a:lnTo>
                    <a:pt x="113148" y="0"/>
                  </a:lnTo>
                  <a:lnTo>
                    <a:pt x="123395" y="1842"/>
                  </a:lnTo>
                  <a:lnTo>
                    <a:pt x="141020" y="13246"/>
                  </a:lnTo>
                  <a:lnTo>
                    <a:pt x="158507" y="39397"/>
                  </a:lnTo>
                  <a:lnTo>
                    <a:pt x="178599" y="101506"/>
                  </a:lnTo>
                  <a:lnTo>
                    <a:pt x="187357" y="156674"/>
                  </a:lnTo>
                  <a:lnTo>
                    <a:pt x="197562" y="215202"/>
                  </a:lnTo>
                  <a:lnTo>
                    <a:pt x="200041" y="2476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Freeform 563"/>
            <p:cNvSpPr/>
            <p:nvPr/>
          </p:nvSpPr>
          <p:spPr>
            <a:xfrm>
              <a:off x="989679" y="136870"/>
              <a:ext cx="42115" cy="336913"/>
            </a:xfrm>
            <a:custGeom>
              <a:avLst/>
              <a:gdLst/>
              <a:ahLst/>
              <a:cxnLst/>
              <a:rect l="0" t="0" r="0" b="0"/>
              <a:pathLst>
                <a:path w="42115" h="336913">
                  <a:moveTo>
                    <a:pt x="0" y="0"/>
                  </a:moveTo>
                  <a:lnTo>
                    <a:pt x="16788" y="62281"/>
                  </a:lnTo>
                  <a:lnTo>
                    <a:pt x="23333" y="119451"/>
                  </a:lnTo>
                  <a:lnTo>
                    <a:pt x="29955" y="181133"/>
                  </a:lnTo>
                  <a:lnTo>
                    <a:pt x="38499" y="238378"/>
                  </a:lnTo>
                  <a:lnTo>
                    <a:pt x="41400" y="294745"/>
                  </a:lnTo>
                  <a:lnTo>
                    <a:pt x="42114" y="336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Freeform 564"/>
            <p:cNvSpPr/>
            <p:nvPr/>
          </p:nvSpPr>
          <p:spPr>
            <a:xfrm>
              <a:off x="905451" y="315855"/>
              <a:ext cx="252685" cy="31586"/>
            </a:xfrm>
            <a:custGeom>
              <a:avLst/>
              <a:gdLst/>
              <a:ahLst/>
              <a:cxnLst/>
              <a:rect l="0" t="0" r="0" b="0"/>
              <a:pathLst>
                <a:path w="252685" h="31586">
                  <a:moveTo>
                    <a:pt x="0" y="31585"/>
                  </a:moveTo>
                  <a:lnTo>
                    <a:pt x="58617" y="22520"/>
                  </a:lnTo>
                  <a:lnTo>
                    <a:pt x="112791" y="20176"/>
                  </a:lnTo>
                  <a:lnTo>
                    <a:pt x="168552" y="12781"/>
                  </a:lnTo>
                  <a:lnTo>
                    <a:pt x="224627" y="5384"/>
                  </a:lnTo>
                  <a:lnTo>
                    <a:pt x="2526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Freeform 565"/>
            <p:cNvSpPr/>
            <p:nvPr/>
          </p:nvSpPr>
          <p:spPr>
            <a:xfrm>
              <a:off x="1192130" y="273741"/>
              <a:ext cx="144990" cy="198465"/>
            </a:xfrm>
            <a:custGeom>
              <a:avLst/>
              <a:gdLst/>
              <a:ahLst/>
              <a:cxnLst/>
              <a:rect l="0" t="0" r="0" b="0"/>
              <a:pathLst>
                <a:path w="144990" h="198465">
                  <a:moveTo>
                    <a:pt x="18647" y="0"/>
                  </a:moveTo>
                  <a:lnTo>
                    <a:pt x="10314" y="37478"/>
                  </a:lnTo>
                  <a:lnTo>
                    <a:pt x="8552" y="94491"/>
                  </a:lnTo>
                  <a:lnTo>
                    <a:pt x="13836" y="144851"/>
                  </a:lnTo>
                  <a:lnTo>
                    <a:pt x="16527" y="197675"/>
                  </a:lnTo>
                  <a:lnTo>
                    <a:pt x="14894" y="198464"/>
                  </a:lnTo>
                  <a:lnTo>
                    <a:pt x="9960" y="189982"/>
                  </a:lnTo>
                  <a:lnTo>
                    <a:pt x="1775" y="164305"/>
                  </a:lnTo>
                  <a:lnTo>
                    <a:pt x="0" y="128752"/>
                  </a:lnTo>
                  <a:lnTo>
                    <a:pt x="12408" y="74017"/>
                  </a:lnTo>
                  <a:lnTo>
                    <a:pt x="27977" y="47797"/>
                  </a:lnTo>
                  <a:lnTo>
                    <a:pt x="43851" y="35671"/>
                  </a:lnTo>
                  <a:lnTo>
                    <a:pt x="100128" y="8510"/>
                  </a:lnTo>
                  <a:lnTo>
                    <a:pt x="14498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Freeform 566"/>
            <p:cNvSpPr/>
            <p:nvPr/>
          </p:nvSpPr>
          <p:spPr>
            <a:xfrm>
              <a:off x="1391403" y="263212"/>
              <a:ext cx="143905" cy="234466"/>
            </a:xfrm>
            <a:custGeom>
              <a:avLst/>
              <a:gdLst/>
              <a:ahLst/>
              <a:cxnLst/>
              <a:rect l="0" t="0" r="0" b="0"/>
              <a:pathLst>
                <a:path w="143905" h="234466">
                  <a:moveTo>
                    <a:pt x="72058" y="0"/>
                  </a:moveTo>
                  <a:lnTo>
                    <a:pt x="42750" y="34898"/>
                  </a:lnTo>
                  <a:lnTo>
                    <a:pt x="17058" y="92998"/>
                  </a:lnTo>
                  <a:lnTo>
                    <a:pt x="6669" y="116202"/>
                  </a:lnTo>
                  <a:lnTo>
                    <a:pt x="0" y="169226"/>
                  </a:lnTo>
                  <a:lnTo>
                    <a:pt x="1428" y="194535"/>
                  </a:lnTo>
                  <a:lnTo>
                    <a:pt x="9861" y="213582"/>
                  </a:lnTo>
                  <a:lnTo>
                    <a:pt x="24528" y="226727"/>
                  </a:lnTo>
                  <a:lnTo>
                    <a:pt x="33352" y="231870"/>
                  </a:lnTo>
                  <a:lnTo>
                    <a:pt x="55635" y="234465"/>
                  </a:lnTo>
                  <a:lnTo>
                    <a:pt x="78797" y="230549"/>
                  </a:lnTo>
                  <a:lnTo>
                    <a:pt x="104990" y="215190"/>
                  </a:lnTo>
                  <a:lnTo>
                    <a:pt x="120230" y="202485"/>
                  </a:lnTo>
                  <a:lnTo>
                    <a:pt x="136374" y="171000"/>
                  </a:lnTo>
                  <a:lnTo>
                    <a:pt x="143904" y="118439"/>
                  </a:lnTo>
                  <a:lnTo>
                    <a:pt x="142869" y="78117"/>
                  </a:lnTo>
                  <a:lnTo>
                    <a:pt x="128784" y="44593"/>
                  </a:lnTo>
                  <a:lnTo>
                    <a:pt x="109793" y="20492"/>
                  </a:lnTo>
                  <a:lnTo>
                    <a:pt x="8258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Freeform 567"/>
            <p:cNvSpPr/>
            <p:nvPr/>
          </p:nvSpPr>
          <p:spPr>
            <a:xfrm>
              <a:off x="1629837" y="255921"/>
              <a:ext cx="181066" cy="244587"/>
            </a:xfrm>
            <a:custGeom>
              <a:avLst/>
              <a:gdLst/>
              <a:ahLst/>
              <a:cxnLst/>
              <a:rect l="0" t="0" r="0" b="0"/>
              <a:pathLst>
                <a:path w="181066" h="244587">
                  <a:moveTo>
                    <a:pt x="96837" y="102048"/>
                  </a:moveTo>
                  <a:lnTo>
                    <a:pt x="120883" y="92473"/>
                  </a:lnTo>
                  <a:lnTo>
                    <a:pt x="142306" y="74514"/>
                  </a:lnTo>
                  <a:lnTo>
                    <a:pt x="156430" y="57055"/>
                  </a:lnTo>
                  <a:lnTo>
                    <a:pt x="159962" y="47486"/>
                  </a:lnTo>
                  <a:lnTo>
                    <a:pt x="160767" y="27496"/>
                  </a:lnTo>
                  <a:lnTo>
                    <a:pt x="157005" y="19591"/>
                  </a:lnTo>
                  <a:lnTo>
                    <a:pt x="143465" y="7689"/>
                  </a:lnTo>
                  <a:lnTo>
                    <a:pt x="104933" y="0"/>
                  </a:lnTo>
                  <a:lnTo>
                    <a:pt x="82498" y="4441"/>
                  </a:lnTo>
                  <a:lnTo>
                    <a:pt x="43441" y="26356"/>
                  </a:lnTo>
                  <a:lnTo>
                    <a:pt x="17975" y="51935"/>
                  </a:lnTo>
                  <a:lnTo>
                    <a:pt x="1200" y="87329"/>
                  </a:lnTo>
                  <a:lnTo>
                    <a:pt x="0" y="133042"/>
                  </a:lnTo>
                  <a:lnTo>
                    <a:pt x="11245" y="184079"/>
                  </a:lnTo>
                  <a:lnTo>
                    <a:pt x="29492" y="216041"/>
                  </a:lnTo>
                  <a:lnTo>
                    <a:pt x="47019" y="233040"/>
                  </a:lnTo>
                  <a:lnTo>
                    <a:pt x="69626" y="242155"/>
                  </a:lnTo>
                  <a:lnTo>
                    <a:pt x="82206" y="244586"/>
                  </a:lnTo>
                  <a:lnTo>
                    <a:pt x="105542" y="241047"/>
                  </a:lnTo>
                  <a:lnTo>
                    <a:pt x="126442" y="230506"/>
                  </a:lnTo>
                  <a:lnTo>
                    <a:pt x="181065" y="175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Freeform 568"/>
            <p:cNvSpPr/>
            <p:nvPr/>
          </p:nvSpPr>
          <p:spPr>
            <a:xfrm>
              <a:off x="1747731" y="168456"/>
              <a:ext cx="84229" cy="336913"/>
            </a:xfrm>
            <a:custGeom>
              <a:avLst/>
              <a:gdLst/>
              <a:ahLst/>
              <a:cxnLst/>
              <a:rect l="0" t="0" r="0" b="0"/>
              <a:pathLst>
                <a:path w="84229" h="336913">
                  <a:moveTo>
                    <a:pt x="0" y="0"/>
                  </a:moveTo>
                  <a:lnTo>
                    <a:pt x="14654" y="55141"/>
                  </a:lnTo>
                  <a:lnTo>
                    <a:pt x="24749" y="103556"/>
                  </a:lnTo>
                  <a:lnTo>
                    <a:pt x="35149" y="154945"/>
                  </a:lnTo>
                  <a:lnTo>
                    <a:pt x="49143" y="215137"/>
                  </a:lnTo>
                  <a:lnTo>
                    <a:pt x="66682" y="272956"/>
                  </a:lnTo>
                  <a:lnTo>
                    <a:pt x="75895" y="325255"/>
                  </a:lnTo>
                  <a:lnTo>
                    <a:pt x="84228" y="336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Freeform 569"/>
            <p:cNvSpPr/>
            <p:nvPr/>
          </p:nvSpPr>
          <p:spPr>
            <a:xfrm>
              <a:off x="1874073" y="305326"/>
              <a:ext cx="221099" cy="252685"/>
            </a:xfrm>
            <a:custGeom>
              <a:avLst/>
              <a:gdLst/>
              <a:ahLst/>
              <a:cxnLst/>
              <a:rect l="0" t="0" r="0" b="0"/>
              <a:pathLst>
                <a:path w="221099" h="252685">
                  <a:moveTo>
                    <a:pt x="0" y="0"/>
                  </a:moveTo>
                  <a:lnTo>
                    <a:pt x="0" y="58617"/>
                  </a:lnTo>
                  <a:lnTo>
                    <a:pt x="0" y="113961"/>
                  </a:lnTo>
                  <a:lnTo>
                    <a:pt x="2339" y="159459"/>
                  </a:lnTo>
                  <a:lnTo>
                    <a:pt x="11178" y="180445"/>
                  </a:lnTo>
                  <a:lnTo>
                    <a:pt x="26025" y="194452"/>
                  </a:lnTo>
                  <a:lnTo>
                    <a:pt x="34897" y="199825"/>
                  </a:lnTo>
                  <a:lnTo>
                    <a:pt x="54114" y="202675"/>
                  </a:lnTo>
                  <a:lnTo>
                    <a:pt x="64152" y="201797"/>
                  </a:lnTo>
                  <a:lnTo>
                    <a:pt x="81544" y="194583"/>
                  </a:lnTo>
                  <a:lnTo>
                    <a:pt x="89458" y="189384"/>
                  </a:lnTo>
                  <a:lnTo>
                    <a:pt x="101370" y="174248"/>
                  </a:lnTo>
                  <a:lnTo>
                    <a:pt x="128382" y="117313"/>
                  </a:lnTo>
                  <a:lnTo>
                    <a:pt x="135194" y="62774"/>
                  </a:lnTo>
                  <a:lnTo>
                    <a:pt x="137295" y="43108"/>
                  </a:lnTo>
                  <a:lnTo>
                    <a:pt x="139493" y="42777"/>
                  </a:lnTo>
                  <a:lnTo>
                    <a:pt x="142128" y="46065"/>
                  </a:lnTo>
                  <a:lnTo>
                    <a:pt x="158157" y="97588"/>
                  </a:lnTo>
                  <a:lnTo>
                    <a:pt x="175505" y="156914"/>
                  </a:lnTo>
                  <a:lnTo>
                    <a:pt x="197704" y="219840"/>
                  </a:lnTo>
                  <a:lnTo>
                    <a:pt x="221098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Freeform 570"/>
            <p:cNvSpPr/>
            <p:nvPr/>
          </p:nvSpPr>
          <p:spPr>
            <a:xfrm>
              <a:off x="2123525" y="284269"/>
              <a:ext cx="161160" cy="226944"/>
            </a:xfrm>
            <a:custGeom>
              <a:avLst/>
              <a:gdLst/>
              <a:ahLst/>
              <a:cxnLst/>
              <a:rect l="0" t="0" r="0" b="0"/>
              <a:pathLst>
                <a:path w="161160" h="226944">
                  <a:moveTo>
                    <a:pt x="129574" y="0"/>
                  </a:moveTo>
                  <a:lnTo>
                    <a:pt x="70957" y="20244"/>
                  </a:lnTo>
                  <a:lnTo>
                    <a:pt x="18286" y="68964"/>
                  </a:lnTo>
                  <a:lnTo>
                    <a:pt x="2103" y="107651"/>
                  </a:lnTo>
                  <a:lnTo>
                    <a:pt x="0" y="133243"/>
                  </a:lnTo>
                  <a:lnTo>
                    <a:pt x="1077" y="144981"/>
                  </a:lnTo>
                  <a:lnTo>
                    <a:pt x="19361" y="183857"/>
                  </a:lnTo>
                  <a:lnTo>
                    <a:pt x="47005" y="213834"/>
                  </a:lnTo>
                  <a:lnTo>
                    <a:pt x="70260" y="223719"/>
                  </a:lnTo>
                  <a:lnTo>
                    <a:pt x="95023" y="226943"/>
                  </a:lnTo>
                  <a:lnTo>
                    <a:pt x="117727" y="224476"/>
                  </a:lnTo>
                  <a:lnTo>
                    <a:pt x="127525" y="218671"/>
                  </a:lnTo>
                  <a:lnTo>
                    <a:pt x="161159" y="1789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Freeform 571"/>
            <p:cNvSpPr/>
            <p:nvPr/>
          </p:nvSpPr>
          <p:spPr>
            <a:xfrm>
              <a:off x="2316269" y="178984"/>
              <a:ext cx="73701" cy="336913"/>
            </a:xfrm>
            <a:custGeom>
              <a:avLst/>
              <a:gdLst/>
              <a:ahLst/>
              <a:cxnLst/>
              <a:rect l="0" t="0" r="0" b="0"/>
              <a:pathLst>
                <a:path w="73701" h="336913">
                  <a:moveTo>
                    <a:pt x="0" y="0"/>
                  </a:moveTo>
                  <a:lnTo>
                    <a:pt x="8334" y="54145"/>
                  </a:lnTo>
                  <a:lnTo>
                    <a:pt x="15685" y="109092"/>
                  </a:lnTo>
                  <a:lnTo>
                    <a:pt x="21166" y="172241"/>
                  </a:lnTo>
                  <a:lnTo>
                    <a:pt x="32301" y="227869"/>
                  </a:lnTo>
                  <a:lnTo>
                    <a:pt x="49228" y="283775"/>
                  </a:lnTo>
                  <a:lnTo>
                    <a:pt x="63190" y="320047"/>
                  </a:lnTo>
                  <a:lnTo>
                    <a:pt x="73700" y="336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Freeform 572"/>
            <p:cNvSpPr/>
            <p:nvPr/>
          </p:nvSpPr>
          <p:spPr>
            <a:xfrm>
              <a:off x="2295213" y="389554"/>
              <a:ext cx="210571" cy="17766"/>
            </a:xfrm>
            <a:custGeom>
              <a:avLst/>
              <a:gdLst/>
              <a:ahLst/>
              <a:cxnLst/>
              <a:rect l="0" t="0" r="0" b="0"/>
              <a:pathLst>
                <a:path w="210571" h="17766">
                  <a:moveTo>
                    <a:pt x="0" y="10529"/>
                  </a:moveTo>
                  <a:lnTo>
                    <a:pt x="27555" y="17765"/>
                  </a:lnTo>
                  <a:lnTo>
                    <a:pt x="83778" y="17287"/>
                  </a:lnTo>
                  <a:lnTo>
                    <a:pt x="140291" y="11864"/>
                  </a:lnTo>
                  <a:lnTo>
                    <a:pt x="198080" y="2371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Freeform 573"/>
            <p:cNvSpPr/>
            <p:nvPr/>
          </p:nvSpPr>
          <p:spPr>
            <a:xfrm>
              <a:off x="2560055" y="326383"/>
              <a:ext cx="29957" cy="242157"/>
            </a:xfrm>
            <a:custGeom>
              <a:avLst/>
              <a:gdLst/>
              <a:ahLst/>
              <a:cxnLst/>
              <a:rect l="0" t="0" r="0" b="0"/>
              <a:pathLst>
                <a:path w="29957" h="242157">
                  <a:moveTo>
                    <a:pt x="29956" y="0"/>
                  </a:moveTo>
                  <a:lnTo>
                    <a:pt x="13167" y="55045"/>
                  </a:lnTo>
                  <a:lnTo>
                    <a:pt x="6622" y="106453"/>
                  </a:lnTo>
                  <a:lnTo>
                    <a:pt x="0" y="167257"/>
                  </a:lnTo>
                  <a:lnTo>
                    <a:pt x="6918" y="223844"/>
                  </a:lnTo>
                  <a:lnTo>
                    <a:pt x="8898" y="242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Freeform 574"/>
            <p:cNvSpPr/>
            <p:nvPr/>
          </p:nvSpPr>
          <p:spPr>
            <a:xfrm>
              <a:off x="2568953" y="273741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Freeform 575"/>
            <p:cNvSpPr/>
            <p:nvPr/>
          </p:nvSpPr>
          <p:spPr>
            <a:xfrm>
              <a:off x="2665774" y="326383"/>
              <a:ext cx="129768" cy="234663"/>
            </a:xfrm>
            <a:custGeom>
              <a:avLst/>
              <a:gdLst/>
              <a:ahLst/>
              <a:cxnLst/>
              <a:rect l="0" t="0" r="0" b="0"/>
              <a:pathLst>
                <a:path w="129768" h="234663">
                  <a:moveTo>
                    <a:pt x="40050" y="0"/>
                  </a:moveTo>
                  <a:lnTo>
                    <a:pt x="22092" y="63428"/>
                  </a:lnTo>
                  <a:lnTo>
                    <a:pt x="4901" y="115848"/>
                  </a:lnTo>
                  <a:lnTo>
                    <a:pt x="0" y="152999"/>
                  </a:lnTo>
                  <a:lnTo>
                    <a:pt x="4137" y="188053"/>
                  </a:lnTo>
                  <a:lnTo>
                    <a:pt x="12780" y="206802"/>
                  </a:lnTo>
                  <a:lnTo>
                    <a:pt x="18361" y="215077"/>
                  </a:lnTo>
                  <a:lnTo>
                    <a:pt x="33920" y="227391"/>
                  </a:lnTo>
                  <a:lnTo>
                    <a:pt x="42982" y="232313"/>
                  </a:lnTo>
                  <a:lnTo>
                    <a:pt x="62410" y="234662"/>
                  </a:lnTo>
                  <a:lnTo>
                    <a:pt x="81573" y="230636"/>
                  </a:lnTo>
                  <a:lnTo>
                    <a:pt x="112940" y="208988"/>
                  </a:lnTo>
                  <a:lnTo>
                    <a:pt x="120229" y="202497"/>
                  </a:lnTo>
                  <a:lnTo>
                    <a:pt x="128328" y="179686"/>
                  </a:lnTo>
                  <a:lnTo>
                    <a:pt x="129767" y="133959"/>
                  </a:lnTo>
                  <a:lnTo>
                    <a:pt x="119773" y="77284"/>
                  </a:lnTo>
                  <a:lnTo>
                    <a:pt x="104356" y="48766"/>
                  </a:lnTo>
                  <a:lnTo>
                    <a:pt x="88518" y="36102"/>
                  </a:lnTo>
                  <a:lnTo>
                    <a:pt x="61107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Freeform 576"/>
            <p:cNvSpPr/>
            <p:nvPr/>
          </p:nvSpPr>
          <p:spPr>
            <a:xfrm>
              <a:off x="2842695" y="268088"/>
              <a:ext cx="305327" cy="247809"/>
            </a:xfrm>
            <a:custGeom>
              <a:avLst/>
              <a:gdLst/>
              <a:ahLst/>
              <a:cxnLst/>
              <a:rect l="0" t="0" r="0" b="0"/>
              <a:pathLst>
                <a:path w="305327" h="247809">
                  <a:moveTo>
                    <a:pt x="0" y="68824"/>
                  </a:moveTo>
                  <a:lnTo>
                    <a:pt x="24046" y="86805"/>
                  </a:lnTo>
                  <a:lnTo>
                    <a:pt x="38373" y="103722"/>
                  </a:lnTo>
                  <a:lnTo>
                    <a:pt x="58229" y="159989"/>
                  </a:lnTo>
                  <a:lnTo>
                    <a:pt x="68595" y="209050"/>
                  </a:lnTo>
                  <a:lnTo>
                    <a:pt x="72187" y="244383"/>
                  </a:lnTo>
                  <a:lnTo>
                    <a:pt x="72691" y="243185"/>
                  </a:lnTo>
                  <a:lnTo>
                    <a:pt x="73566" y="194124"/>
                  </a:lnTo>
                  <a:lnTo>
                    <a:pt x="74829" y="147154"/>
                  </a:lnTo>
                  <a:lnTo>
                    <a:pt x="83263" y="98532"/>
                  </a:lnTo>
                  <a:lnTo>
                    <a:pt x="113101" y="38378"/>
                  </a:lnTo>
                  <a:lnTo>
                    <a:pt x="139186" y="11580"/>
                  </a:lnTo>
                  <a:lnTo>
                    <a:pt x="162076" y="2438"/>
                  </a:lnTo>
                  <a:lnTo>
                    <a:pt x="174731" y="0"/>
                  </a:lnTo>
                  <a:lnTo>
                    <a:pt x="198151" y="3531"/>
                  </a:lnTo>
                  <a:lnTo>
                    <a:pt x="219088" y="14068"/>
                  </a:lnTo>
                  <a:lnTo>
                    <a:pt x="236192" y="30450"/>
                  </a:lnTo>
                  <a:lnTo>
                    <a:pt x="257831" y="69563"/>
                  </a:lnTo>
                  <a:lnTo>
                    <a:pt x="280595" y="132060"/>
                  </a:lnTo>
                  <a:lnTo>
                    <a:pt x="298285" y="184646"/>
                  </a:lnTo>
                  <a:lnTo>
                    <a:pt x="305326" y="2478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Freeform 577"/>
            <p:cNvSpPr/>
            <p:nvPr/>
          </p:nvSpPr>
          <p:spPr>
            <a:xfrm>
              <a:off x="410611" y="536953"/>
              <a:ext cx="2758468" cy="147400"/>
            </a:xfrm>
            <a:custGeom>
              <a:avLst/>
              <a:gdLst/>
              <a:ahLst/>
              <a:cxnLst/>
              <a:rect l="0" t="0" r="0" b="0"/>
              <a:pathLst>
                <a:path w="2758468" h="147400">
                  <a:moveTo>
                    <a:pt x="0" y="147399"/>
                  </a:moveTo>
                  <a:lnTo>
                    <a:pt x="42692" y="144280"/>
                  </a:lnTo>
                  <a:lnTo>
                    <a:pt x="104408" y="137847"/>
                  </a:lnTo>
                  <a:lnTo>
                    <a:pt x="152729" y="137160"/>
                  </a:lnTo>
                  <a:lnTo>
                    <a:pt x="202921" y="136956"/>
                  </a:lnTo>
                  <a:lnTo>
                    <a:pt x="250288" y="135726"/>
                  </a:lnTo>
                  <a:lnTo>
                    <a:pt x="305397" y="129643"/>
                  </a:lnTo>
                  <a:lnTo>
                    <a:pt x="367125" y="126994"/>
                  </a:lnTo>
                  <a:lnTo>
                    <a:pt x="424379" y="126471"/>
                  </a:lnTo>
                  <a:lnTo>
                    <a:pt x="481918" y="119132"/>
                  </a:lnTo>
                  <a:lnTo>
                    <a:pt x="545276" y="116469"/>
                  </a:lnTo>
                  <a:lnTo>
                    <a:pt x="592062" y="116008"/>
                  </a:lnTo>
                  <a:lnTo>
                    <a:pt x="642969" y="112752"/>
                  </a:lnTo>
                  <a:lnTo>
                    <a:pt x="691978" y="107498"/>
                  </a:lnTo>
                  <a:lnTo>
                    <a:pt x="739255" y="105941"/>
                  </a:lnTo>
                  <a:lnTo>
                    <a:pt x="790307" y="105480"/>
                  </a:lnTo>
                  <a:lnTo>
                    <a:pt x="845598" y="102223"/>
                  </a:lnTo>
                  <a:lnTo>
                    <a:pt x="903315" y="93850"/>
                  </a:lnTo>
                  <a:lnTo>
                    <a:pt x="957461" y="87079"/>
                  </a:lnTo>
                  <a:lnTo>
                    <a:pt x="1013668" y="85073"/>
                  </a:lnTo>
                  <a:lnTo>
                    <a:pt x="1071656" y="81359"/>
                  </a:lnTo>
                  <a:lnTo>
                    <a:pt x="1129002" y="75969"/>
                  </a:lnTo>
                  <a:lnTo>
                    <a:pt x="1190447" y="74372"/>
                  </a:lnTo>
                  <a:lnTo>
                    <a:pt x="1249987" y="70780"/>
                  </a:lnTo>
                  <a:lnTo>
                    <a:pt x="1307793" y="65426"/>
                  </a:lnTo>
                  <a:lnTo>
                    <a:pt x="1369375" y="60720"/>
                  </a:lnTo>
                  <a:lnTo>
                    <a:pt x="1428955" y="55036"/>
                  </a:lnTo>
                  <a:lnTo>
                    <a:pt x="1486773" y="50232"/>
                  </a:lnTo>
                  <a:lnTo>
                    <a:pt x="1548357" y="44520"/>
                  </a:lnTo>
                  <a:lnTo>
                    <a:pt x="1611058" y="42827"/>
                  </a:lnTo>
                  <a:lnTo>
                    <a:pt x="1674090" y="39206"/>
                  </a:lnTo>
                  <a:lnTo>
                    <a:pt x="1734100" y="33844"/>
                  </a:lnTo>
                  <a:lnTo>
                    <a:pt x="1792045" y="32255"/>
                  </a:lnTo>
                  <a:lnTo>
                    <a:pt x="1850548" y="28665"/>
                  </a:lnTo>
                  <a:lnTo>
                    <a:pt x="1908047" y="23311"/>
                  </a:lnTo>
                  <a:lnTo>
                    <a:pt x="1969537" y="21725"/>
                  </a:lnTo>
                  <a:lnTo>
                    <a:pt x="2029090" y="21255"/>
                  </a:lnTo>
                  <a:lnTo>
                    <a:pt x="2083781" y="17996"/>
                  </a:lnTo>
                  <a:lnTo>
                    <a:pt x="2140150" y="12742"/>
                  </a:lnTo>
                  <a:lnTo>
                    <a:pt x="2198186" y="11185"/>
                  </a:lnTo>
                  <a:lnTo>
                    <a:pt x="2252426" y="10723"/>
                  </a:lnTo>
                  <a:lnTo>
                    <a:pt x="2305542" y="10586"/>
                  </a:lnTo>
                  <a:lnTo>
                    <a:pt x="2355205" y="10546"/>
                  </a:lnTo>
                  <a:lnTo>
                    <a:pt x="2402676" y="7414"/>
                  </a:lnTo>
                  <a:lnTo>
                    <a:pt x="2465529" y="1465"/>
                  </a:lnTo>
                  <a:lnTo>
                    <a:pt x="2525571" y="434"/>
                  </a:lnTo>
                  <a:lnTo>
                    <a:pt x="2585601" y="6152"/>
                  </a:lnTo>
                  <a:lnTo>
                    <a:pt x="2637493" y="1562"/>
                  </a:lnTo>
                  <a:lnTo>
                    <a:pt x="2697786" y="309"/>
                  </a:lnTo>
                  <a:lnTo>
                    <a:pt x="275846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33542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621181" y="873865"/>
            <a:ext cx="4316686" cy="663297"/>
            <a:chOff x="621181" y="873865"/>
            <a:chExt cx="4316686" cy="663297"/>
          </a:xfrm>
        </p:grpSpPr>
        <p:sp>
          <p:nvSpPr>
            <p:cNvPr id="2" name="Freeform 1"/>
            <p:cNvSpPr/>
            <p:nvPr/>
          </p:nvSpPr>
          <p:spPr>
            <a:xfrm>
              <a:off x="979150" y="1010736"/>
              <a:ext cx="52644" cy="294799"/>
            </a:xfrm>
            <a:custGeom>
              <a:avLst/>
              <a:gdLst/>
              <a:ahLst/>
              <a:cxnLst/>
              <a:rect l="0" t="0" r="0" b="0"/>
              <a:pathLst>
                <a:path w="52644" h="294799">
                  <a:moveTo>
                    <a:pt x="0" y="0"/>
                  </a:moveTo>
                  <a:lnTo>
                    <a:pt x="3120" y="54144"/>
                  </a:lnTo>
                  <a:lnTo>
                    <a:pt x="9065" y="109091"/>
                  </a:lnTo>
                  <a:lnTo>
                    <a:pt x="18645" y="163835"/>
                  </a:lnTo>
                  <a:lnTo>
                    <a:pt x="35240" y="226079"/>
                  </a:lnTo>
                  <a:lnTo>
                    <a:pt x="49542" y="277300"/>
                  </a:lnTo>
                  <a:lnTo>
                    <a:pt x="52643" y="294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842280" y="1000207"/>
              <a:ext cx="379027" cy="21058"/>
            </a:xfrm>
            <a:custGeom>
              <a:avLst/>
              <a:gdLst/>
              <a:ahLst/>
              <a:cxnLst/>
              <a:rect l="0" t="0" r="0" b="0"/>
              <a:pathLst>
                <a:path w="379027" h="21058">
                  <a:moveTo>
                    <a:pt x="0" y="0"/>
                  </a:moveTo>
                  <a:lnTo>
                    <a:pt x="48931" y="0"/>
                  </a:lnTo>
                  <a:lnTo>
                    <a:pt x="96776" y="0"/>
                  </a:lnTo>
                  <a:lnTo>
                    <a:pt x="159756" y="0"/>
                  </a:lnTo>
                  <a:lnTo>
                    <a:pt x="217257" y="0"/>
                  </a:lnTo>
                  <a:lnTo>
                    <a:pt x="270556" y="3120"/>
                  </a:lnTo>
                  <a:lnTo>
                    <a:pt x="333199" y="10723"/>
                  </a:lnTo>
                  <a:lnTo>
                    <a:pt x="379026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821223" y="1316062"/>
              <a:ext cx="379027" cy="30123"/>
            </a:xfrm>
            <a:custGeom>
              <a:avLst/>
              <a:gdLst/>
              <a:ahLst/>
              <a:cxnLst/>
              <a:rect l="0" t="0" r="0" b="0"/>
              <a:pathLst>
                <a:path w="379027" h="30123">
                  <a:moveTo>
                    <a:pt x="0" y="21057"/>
                  </a:moveTo>
                  <a:lnTo>
                    <a:pt x="58617" y="30122"/>
                  </a:lnTo>
                  <a:lnTo>
                    <a:pt x="118333" y="23060"/>
                  </a:lnTo>
                  <a:lnTo>
                    <a:pt x="180269" y="14085"/>
                  </a:lnTo>
                  <a:lnTo>
                    <a:pt x="240676" y="8112"/>
                  </a:lnTo>
                  <a:lnTo>
                    <a:pt x="303604" y="1602"/>
                  </a:lnTo>
                  <a:lnTo>
                    <a:pt x="365859" y="211"/>
                  </a:lnTo>
                  <a:lnTo>
                    <a:pt x="3790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263420" y="128447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621446" y="884394"/>
              <a:ext cx="10472" cy="357970"/>
            </a:xfrm>
            <a:custGeom>
              <a:avLst/>
              <a:gdLst/>
              <a:ahLst/>
              <a:cxnLst/>
              <a:rect l="0" t="0" r="0" b="0"/>
              <a:pathLst>
                <a:path w="10472" h="357970">
                  <a:moveTo>
                    <a:pt x="10471" y="0"/>
                  </a:moveTo>
                  <a:lnTo>
                    <a:pt x="1406" y="58617"/>
                  </a:lnTo>
                  <a:lnTo>
                    <a:pt x="232" y="112791"/>
                  </a:lnTo>
                  <a:lnTo>
                    <a:pt x="0" y="168552"/>
                  </a:lnTo>
                  <a:lnTo>
                    <a:pt x="7186" y="231423"/>
                  </a:lnTo>
                  <a:lnTo>
                    <a:pt x="9823" y="284922"/>
                  </a:lnTo>
                  <a:lnTo>
                    <a:pt x="10279" y="323457"/>
                  </a:lnTo>
                  <a:lnTo>
                    <a:pt x="10471" y="357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68788" y="1007720"/>
              <a:ext cx="221099" cy="245172"/>
            </a:xfrm>
            <a:custGeom>
              <a:avLst/>
              <a:gdLst/>
              <a:ahLst/>
              <a:cxnLst/>
              <a:rect l="0" t="0" r="0" b="0"/>
              <a:pathLst>
                <a:path w="221099" h="245172">
                  <a:moveTo>
                    <a:pt x="0" y="24073"/>
                  </a:moveTo>
                  <a:lnTo>
                    <a:pt x="14654" y="77100"/>
                  </a:lnTo>
                  <a:lnTo>
                    <a:pt x="19792" y="127311"/>
                  </a:lnTo>
                  <a:lnTo>
                    <a:pt x="23926" y="182289"/>
                  </a:lnTo>
                  <a:lnTo>
                    <a:pt x="30577" y="241700"/>
                  </a:lnTo>
                  <a:lnTo>
                    <a:pt x="30117" y="219836"/>
                  </a:lnTo>
                  <a:lnTo>
                    <a:pt x="25431" y="184372"/>
                  </a:lnTo>
                  <a:lnTo>
                    <a:pt x="36133" y="124081"/>
                  </a:lnTo>
                  <a:lnTo>
                    <a:pt x="50508" y="70517"/>
                  </a:lnTo>
                  <a:lnTo>
                    <a:pt x="74664" y="28048"/>
                  </a:lnTo>
                  <a:lnTo>
                    <a:pt x="89336" y="12971"/>
                  </a:lnTo>
                  <a:lnTo>
                    <a:pt x="107555" y="2371"/>
                  </a:lnTo>
                  <a:lnTo>
                    <a:pt x="127351" y="0"/>
                  </a:lnTo>
                  <a:lnTo>
                    <a:pt x="146677" y="4015"/>
                  </a:lnTo>
                  <a:lnTo>
                    <a:pt x="163066" y="13598"/>
                  </a:lnTo>
                  <a:lnTo>
                    <a:pt x="175029" y="28776"/>
                  </a:lnTo>
                  <a:lnTo>
                    <a:pt x="202077" y="78505"/>
                  </a:lnTo>
                  <a:lnTo>
                    <a:pt x="208892" y="130405"/>
                  </a:lnTo>
                  <a:lnTo>
                    <a:pt x="215827" y="185717"/>
                  </a:lnTo>
                  <a:lnTo>
                    <a:pt x="221098" y="245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126757" y="873865"/>
              <a:ext cx="41790" cy="389556"/>
            </a:xfrm>
            <a:custGeom>
              <a:avLst/>
              <a:gdLst/>
              <a:ahLst/>
              <a:cxnLst/>
              <a:rect l="0" t="0" r="0" b="0"/>
              <a:pathLst>
                <a:path w="41790" h="389556">
                  <a:moveTo>
                    <a:pt x="0" y="0"/>
                  </a:moveTo>
                  <a:lnTo>
                    <a:pt x="17958" y="62281"/>
                  </a:lnTo>
                  <a:lnTo>
                    <a:pt x="28547" y="119451"/>
                  </a:lnTo>
                  <a:lnTo>
                    <a:pt x="36574" y="181133"/>
                  </a:lnTo>
                  <a:lnTo>
                    <a:pt x="41019" y="239547"/>
                  </a:lnTo>
                  <a:lnTo>
                    <a:pt x="41789" y="287916"/>
                  </a:lnTo>
                  <a:lnTo>
                    <a:pt x="38930" y="343655"/>
                  </a:lnTo>
                  <a:lnTo>
                    <a:pt x="31585" y="3895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021472" y="1084435"/>
              <a:ext cx="284270" cy="42115"/>
            </a:xfrm>
            <a:custGeom>
              <a:avLst/>
              <a:gdLst/>
              <a:ahLst/>
              <a:cxnLst/>
              <a:rect l="0" t="0" r="0" b="0"/>
              <a:pathLst>
                <a:path w="284270" h="42115">
                  <a:moveTo>
                    <a:pt x="0" y="42114"/>
                  </a:moveTo>
                  <a:lnTo>
                    <a:pt x="62280" y="25326"/>
                  </a:lnTo>
                  <a:lnTo>
                    <a:pt x="124607" y="16030"/>
                  </a:lnTo>
                  <a:lnTo>
                    <a:pt x="177688" y="11616"/>
                  </a:lnTo>
                  <a:lnTo>
                    <a:pt x="240166" y="7624"/>
                  </a:lnTo>
                  <a:lnTo>
                    <a:pt x="284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47855" y="1021264"/>
              <a:ext cx="157928" cy="202209"/>
            </a:xfrm>
            <a:custGeom>
              <a:avLst/>
              <a:gdLst/>
              <a:ahLst/>
              <a:cxnLst/>
              <a:rect l="0" t="0" r="0" b="0"/>
              <a:pathLst>
                <a:path w="157928" h="202209">
                  <a:moveTo>
                    <a:pt x="0" y="21057"/>
                  </a:moveTo>
                  <a:lnTo>
                    <a:pt x="0" y="79674"/>
                  </a:lnTo>
                  <a:lnTo>
                    <a:pt x="2340" y="133848"/>
                  </a:lnTo>
                  <a:lnTo>
                    <a:pt x="19786" y="186490"/>
                  </a:lnTo>
                  <a:lnTo>
                    <a:pt x="25171" y="202208"/>
                  </a:lnTo>
                  <a:lnTo>
                    <a:pt x="22216" y="180582"/>
                  </a:lnTo>
                  <a:lnTo>
                    <a:pt x="15144" y="119317"/>
                  </a:lnTo>
                  <a:lnTo>
                    <a:pt x="21125" y="84096"/>
                  </a:lnTo>
                  <a:lnTo>
                    <a:pt x="38364" y="46885"/>
                  </a:lnTo>
                  <a:lnTo>
                    <a:pt x="55655" y="28247"/>
                  </a:lnTo>
                  <a:lnTo>
                    <a:pt x="85121" y="10189"/>
                  </a:lnTo>
                  <a:lnTo>
                    <a:pt x="144296" y="1342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554160" y="1018251"/>
              <a:ext cx="171474" cy="258785"/>
            </a:xfrm>
            <a:custGeom>
              <a:avLst/>
              <a:gdLst/>
              <a:ahLst/>
              <a:cxnLst/>
              <a:rect l="0" t="0" r="0" b="0"/>
              <a:pathLst>
                <a:path w="171474" h="258785">
                  <a:moveTo>
                    <a:pt x="88493" y="13542"/>
                  </a:moveTo>
                  <a:lnTo>
                    <a:pt x="64446" y="31523"/>
                  </a:lnTo>
                  <a:lnTo>
                    <a:pt x="28900" y="77694"/>
                  </a:lnTo>
                  <a:lnTo>
                    <a:pt x="5198" y="137818"/>
                  </a:lnTo>
                  <a:lnTo>
                    <a:pt x="0" y="160023"/>
                  </a:lnTo>
                  <a:lnTo>
                    <a:pt x="6195" y="202873"/>
                  </a:lnTo>
                  <a:lnTo>
                    <a:pt x="9061" y="213462"/>
                  </a:lnTo>
                  <a:lnTo>
                    <a:pt x="21604" y="231467"/>
                  </a:lnTo>
                  <a:lnTo>
                    <a:pt x="38877" y="246098"/>
                  </a:lnTo>
                  <a:lnTo>
                    <a:pt x="58253" y="256500"/>
                  </a:lnTo>
                  <a:lnTo>
                    <a:pt x="78562" y="258784"/>
                  </a:lnTo>
                  <a:lnTo>
                    <a:pt x="98117" y="254729"/>
                  </a:lnTo>
                  <a:lnTo>
                    <a:pt x="129735" y="233063"/>
                  </a:lnTo>
                  <a:lnTo>
                    <a:pt x="158510" y="200663"/>
                  </a:lnTo>
                  <a:lnTo>
                    <a:pt x="166405" y="177815"/>
                  </a:lnTo>
                  <a:lnTo>
                    <a:pt x="171473" y="125020"/>
                  </a:lnTo>
                  <a:lnTo>
                    <a:pt x="166762" y="83487"/>
                  </a:lnTo>
                  <a:lnTo>
                    <a:pt x="152368" y="47134"/>
                  </a:lnTo>
                  <a:lnTo>
                    <a:pt x="127696" y="19726"/>
                  </a:lnTo>
                  <a:lnTo>
                    <a:pt x="98159" y="2376"/>
                  </a:lnTo>
                  <a:lnTo>
                    <a:pt x="77581" y="0"/>
                  </a:lnTo>
                  <a:lnTo>
                    <a:pt x="46379" y="30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86926" y="997044"/>
              <a:ext cx="229815" cy="252921"/>
            </a:xfrm>
            <a:custGeom>
              <a:avLst/>
              <a:gdLst/>
              <a:ahLst/>
              <a:cxnLst/>
              <a:rect l="0" t="0" r="0" b="0"/>
              <a:pathLst>
                <a:path w="229815" h="252921">
                  <a:moveTo>
                    <a:pt x="224224" y="87391"/>
                  </a:moveTo>
                  <a:lnTo>
                    <a:pt x="229814" y="70624"/>
                  </a:lnTo>
                  <a:lnTo>
                    <a:pt x="229438" y="53033"/>
                  </a:lnTo>
                  <a:lnTo>
                    <a:pt x="224202" y="34686"/>
                  </a:lnTo>
                  <a:lnTo>
                    <a:pt x="214076" y="18733"/>
                  </a:lnTo>
                  <a:lnTo>
                    <a:pt x="195537" y="6964"/>
                  </a:lnTo>
                  <a:lnTo>
                    <a:pt x="184043" y="2187"/>
                  </a:lnTo>
                  <a:lnTo>
                    <a:pt x="158793" y="0"/>
                  </a:lnTo>
                  <a:lnTo>
                    <a:pt x="131973" y="4097"/>
                  </a:lnTo>
                  <a:lnTo>
                    <a:pt x="92905" y="19558"/>
                  </a:lnTo>
                  <a:lnTo>
                    <a:pt x="44354" y="58196"/>
                  </a:lnTo>
                  <a:lnTo>
                    <a:pt x="18981" y="88099"/>
                  </a:lnTo>
                  <a:lnTo>
                    <a:pt x="2234" y="124776"/>
                  </a:lnTo>
                  <a:lnTo>
                    <a:pt x="0" y="151580"/>
                  </a:lnTo>
                  <a:lnTo>
                    <a:pt x="4076" y="177921"/>
                  </a:lnTo>
                  <a:lnTo>
                    <a:pt x="19525" y="211311"/>
                  </a:lnTo>
                  <a:lnTo>
                    <a:pt x="32251" y="228644"/>
                  </a:lnTo>
                  <a:lnTo>
                    <a:pt x="58159" y="245967"/>
                  </a:lnTo>
                  <a:lnTo>
                    <a:pt x="93651" y="252920"/>
                  </a:lnTo>
                  <a:lnTo>
                    <a:pt x="128214" y="249391"/>
                  </a:lnTo>
                  <a:lnTo>
                    <a:pt x="160682" y="235347"/>
                  </a:lnTo>
                  <a:lnTo>
                    <a:pt x="213696" y="1821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990093" y="884394"/>
              <a:ext cx="63172" cy="410612"/>
            </a:xfrm>
            <a:custGeom>
              <a:avLst/>
              <a:gdLst/>
              <a:ahLst/>
              <a:cxnLst/>
              <a:rect l="0" t="0" r="0" b="0"/>
              <a:pathLst>
                <a:path w="63172" h="410612">
                  <a:moveTo>
                    <a:pt x="0" y="0"/>
                  </a:moveTo>
                  <a:lnTo>
                    <a:pt x="3120" y="54144"/>
                  </a:lnTo>
                  <a:lnTo>
                    <a:pt x="9066" y="114680"/>
                  </a:lnTo>
                  <a:lnTo>
                    <a:pt x="18645" y="168492"/>
                  </a:lnTo>
                  <a:lnTo>
                    <a:pt x="27232" y="216170"/>
                  </a:lnTo>
                  <a:lnTo>
                    <a:pt x="31465" y="266171"/>
                  </a:lnTo>
                  <a:lnTo>
                    <a:pt x="39664" y="325581"/>
                  </a:lnTo>
                  <a:lnTo>
                    <a:pt x="47220" y="376788"/>
                  </a:lnTo>
                  <a:lnTo>
                    <a:pt x="63171" y="4106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128228" y="1052850"/>
              <a:ext cx="188250" cy="263213"/>
            </a:xfrm>
            <a:custGeom>
              <a:avLst/>
              <a:gdLst/>
              <a:ahLst/>
              <a:cxnLst/>
              <a:rect l="0" t="0" r="0" b="0"/>
              <a:pathLst>
                <a:path w="188250" h="263213">
                  <a:moveTo>
                    <a:pt x="19793" y="0"/>
                  </a:moveTo>
                  <a:lnTo>
                    <a:pt x="5138" y="53027"/>
                  </a:lnTo>
                  <a:lnTo>
                    <a:pt x="0" y="104408"/>
                  </a:lnTo>
                  <a:lnTo>
                    <a:pt x="2105" y="163430"/>
                  </a:lnTo>
                  <a:lnTo>
                    <a:pt x="4491" y="175634"/>
                  </a:lnTo>
                  <a:lnTo>
                    <a:pt x="16502" y="195433"/>
                  </a:lnTo>
                  <a:lnTo>
                    <a:pt x="33538" y="210861"/>
                  </a:lnTo>
                  <a:lnTo>
                    <a:pt x="52808" y="221618"/>
                  </a:lnTo>
                  <a:lnTo>
                    <a:pt x="62860" y="222614"/>
                  </a:lnTo>
                  <a:lnTo>
                    <a:pt x="83387" y="217483"/>
                  </a:lnTo>
                  <a:lnTo>
                    <a:pt x="116756" y="195124"/>
                  </a:lnTo>
                  <a:lnTo>
                    <a:pt x="137560" y="173888"/>
                  </a:lnTo>
                  <a:lnTo>
                    <a:pt x="147393" y="155662"/>
                  </a:lnTo>
                  <a:lnTo>
                    <a:pt x="158562" y="93534"/>
                  </a:lnTo>
                  <a:lnTo>
                    <a:pt x="165487" y="38363"/>
                  </a:lnTo>
                  <a:lnTo>
                    <a:pt x="164886" y="32594"/>
                  </a:lnTo>
                  <a:lnTo>
                    <a:pt x="163315" y="32258"/>
                  </a:lnTo>
                  <a:lnTo>
                    <a:pt x="161098" y="35543"/>
                  </a:lnTo>
                  <a:lnTo>
                    <a:pt x="157247" y="95393"/>
                  </a:lnTo>
                  <a:lnTo>
                    <a:pt x="156778" y="151034"/>
                  </a:lnTo>
                  <a:lnTo>
                    <a:pt x="168131" y="209662"/>
                  </a:lnTo>
                  <a:lnTo>
                    <a:pt x="188249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410326" y="1071134"/>
              <a:ext cx="148307" cy="225453"/>
            </a:xfrm>
            <a:custGeom>
              <a:avLst/>
              <a:gdLst/>
              <a:ahLst/>
              <a:cxnLst/>
              <a:rect l="0" t="0" r="0" b="0"/>
              <a:pathLst>
                <a:path w="148307" h="225453">
                  <a:moveTo>
                    <a:pt x="148306" y="13301"/>
                  </a:moveTo>
                  <a:lnTo>
                    <a:pt x="137128" y="2123"/>
                  </a:lnTo>
                  <a:lnTo>
                    <a:pt x="130326" y="0"/>
                  </a:lnTo>
                  <a:lnTo>
                    <a:pt x="113409" y="760"/>
                  </a:lnTo>
                  <a:lnTo>
                    <a:pt x="73953" y="19186"/>
                  </a:lnTo>
                  <a:lnTo>
                    <a:pt x="53259" y="31905"/>
                  </a:lnTo>
                  <a:lnTo>
                    <a:pt x="12322" y="85869"/>
                  </a:lnTo>
                  <a:lnTo>
                    <a:pt x="5007" y="96775"/>
                  </a:lnTo>
                  <a:lnTo>
                    <a:pt x="0" y="124490"/>
                  </a:lnTo>
                  <a:lnTo>
                    <a:pt x="2844" y="155135"/>
                  </a:lnTo>
                  <a:lnTo>
                    <a:pt x="11906" y="184353"/>
                  </a:lnTo>
                  <a:lnTo>
                    <a:pt x="26853" y="203578"/>
                  </a:lnTo>
                  <a:lnTo>
                    <a:pt x="54998" y="220978"/>
                  </a:lnTo>
                  <a:lnTo>
                    <a:pt x="65044" y="225452"/>
                  </a:lnTo>
                  <a:lnTo>
                    <a:pt x="88684" y="224184"/>
                  </a:lnTo>
                  <a:lnTo>
                    <a:pt x="148306" y="2028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642860" y="915979"/>
              <a:ext cx="42115" cy="400084"/>
            </a:xfrm>
            <a:custGeom>
              <a:avLst/>
              <a:gdLst/>
              <a:ahLst/>
              <a:cxnLst/>
              <a:rect l="0" t="0" r="0" b="0"/>
              <a:pathLst>
                <a:path w="42115" h="400084">
                  <a:moveTo>
                    <a:pt x="0" y="0"/>
                  </a:moveTo>
                  <a:lnTo>
                    <a:pt x="0" y="52051"/>
                  </a:lnTo>
                  <a:lnTo>
                    <a:pt x="3120" y="105110"/>
                  </a:lnTo>
                  <a:lnTo>
                    <a:pt x="8333" y="157876"/>
                  </a:lnTo>
                  <a:lnTo>
                    <a:pt x="12998" y="210555"/>
                  </a:lnTo>
                  <a:lnTo>
                    <a:pt x="18669" y="260089"/>
                  </a:lnTo>
                  <a:lnTo>
                    <a:pt x="26175" y="313158"/>
                  </a:lnTo>
                  <a:lnTo>
                    <a:pt x="31687" y="369568"/>
                  </a:lnTo>
                  <a:lnTo>
                    <a:pt x="42114" y="4000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569161" y="1158135"/>
              <a:ext cx="210571" cy="10529"/>
            </a:xfrm>
            <a:custGeom>
              <a:avLst/>
              <a:gdLst/>
              <a:ahLst/>
              <a:cxnLst/>
              <a:rect l="0" t="0" r="0" b="0"/>
              <a:pathLst>
                <a:path w="210571" h="10529">
                  <a:moveTo>
                    <a:pt x="0" y="10528"/>
                  </a:moveTo>
                  <a:lnTo>
                    <a:pt x="58617" y="10528"/>
                  </a:lnTo>
                  <a:lnTo>
                    <a:pt x="113960" y="9358"/>
                  </a:lnTo>
                  <a:lnTo>
                    <a:pt x="173766" y="2195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918060" y="1084435"/>
              <a:ext cx="9071" cy="231628"/>
            </a:xfrm>
            <a:custGeom>
              <a:avLst/>
              <a:gdLst/>
              <a:ahLst/>
              <a:cxnLst/>
              <a:rect l="0" t="0" r="0" b="0"/>
              <a:pathLst>
                <a:path w="9071" h="231628">
                  <a:moveTo>
                    <a:pt x="9070" y="0"/>
                  </a:moveTo>
                  <a:lnTo>
                    <a:pt x="9070" y="48931"/>
                  </a:lnTo>
                  <a:lnTo>
                    <a:pt x="3480" y="108062"/>
                  </a:lnTo>
                  <a:lnTo>
                    <a:pt x="5" y="156281"/>
                  </a:lnTo>
                  <a:lnTo>
                    <a:pt x="0" y="211891"/>
                  </a:lnTo>
                  <a:lnTo>
                    <a:pt x="1854" y="218470"/>
                  </a:lnTo>
                  <a:lnTo>
                    <a:pt x="9070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885016" y="1000207"/>
              <a:ext cx="10529" cy="21058"/>
            </a:xfrm>
            <a:custGeom>
              <a:avLst/>
              <a:gdLst/>
              <a:ahLst/>
              <a:cxnLst/>
              <a:rect l="0" t="0" r="0" b="0"/>
              <a:pathLst>
                <a:path w="10529" h="21058">
                  <a:moveTo>
                    <a:pt x="0" y="21057"/>
                  </a:move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044038" y="1105492"/>
              <a:ext cx="201112" cy="266457"/>
            </a:xfrm>
            <a:custGeom>
              <a:avLst/>
              <a:gdLst/>
              <a:ahLst/>
              <a:cxnLst/>
              <a:rect l="0" t="0" r="0" b="0"/>
              <a:pathLst>
                <a:path w="201112" h="266457">
                  <a:moveTo>
                    <a:pt x="72605" y="0"/>
                  </a:moveTo>
                  <a:lnTo>
                    <a:pt x="55794" y="19151"/>
                  </a:lnTo>
                  <a:lnTo>
                    <a:pt x="33063" y="65568"/>
                  </a:lnTo>
                  <a:lnTo>
                    <a:pt x="11371" y="119797"/>
                  </a:lnTo>
                  <a:lnTo>
                    <a:pt x="1368" y="176739"/>
                  </a:lnTo>
                  <a:lnTo>
                    <a:pt x="0" y="209182"/>
                  </a:lnTo>
                  <a:lnTo>
                    <a:pt x="8750" y="236859"/>
                  </a:lnTo>
                  <a:lnTo>
                    <a:pt x="15997" y="249153"/>
                  </a:lnTo>
                  <a:lnTo>
                    <a:pt x="25508" y="257349"/>
                  </a:lnTo>
                  <a:lnTo>
                    <a:pt x="48553" y="266456"/>
                  </a:lnTo>
                  <a:lnTo>
                    <a:pt x="93424" y="265993"/>
                  </a:lnTo>
                  <a:lnTo>
                    <a:pt x="132586" y="252858"/>
                  </a:lnTo>
                  <a:lnTo>
                    <a:pt x="160827" y="228559"/>
                  </a:lnTo>
                  <a:lnTo>
                    <a:pt x="184012" y="199133"/>
                  </a:lnTo>
                  <a:lnTo>
                    <a:pt x="200111" y="157008"/>
                  </a:lnTo>
                  <a:lnTo>
                    <a:pt x="201111" y="113072"/>
                  </a:lnTo>
                  <a:lnTo>
                    <a:pt x="188409" y="70418"/>
                  </a:lnTo>
                  <a:lnTo>
                    <a:pt x="173207" y="48454"/>
                  </a:lnTo>
                  <a:lnTo>
                    <a:pt x="154751" y="32064"/>
                  </a:lnTo>
                  <a:lnTo>
                    <a:pt x="134851" y="20880"/>
                  </a:lnTo>
                  <a:lnTo>
                    <a:pt x="72605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327213" y="1060554"/>
              <a:ext cx="309909" cy="329209"/>
            </a:xfrm>
            <a:custGeom>
              <a:avLst/>
              <a:gdLst/>
              <a:ahLst/>
              <a:cxnLst/>
              <a:rect l="0" t="0" r="0" b="0"/>
              <a:pathLst>
                <a:path w="309909" h="329209">
                  <a:moveTo>
                    <a:pt x="0" y="34410"/>
                  </a:moveTo>
                  <a:lnTo>
                    <a:pt x="9065" y="93027"/>
                  </a:lnTo>
                  <a:lnTo>
                    <a:pt x="10239" y="147201"/>
                  </a:lnTo>
                  <a:lnTo>
                    <a:pt x="10471" y="202962"/>
                  </a:lnTo>
                  <a:lnTo>
                    <a:pt x="16106" y="264626"/>
                  </a:lnTo>
                  <a:lnTo>
                    <a:pt x="17756" y="270945"/>
                  </a:lnTo>
                  <a:lnTo>
                    <a:pt x="18856" y="270479"/>
                  </a:lnTo>
                  <a:lnTo>
                    <a:pt x="29172" y="214283"/>
                  </a:lnTo>
                  <a:lnTo>
                    <a:pt x="38929" y="161405"/>
                  </a:lnTo>
                  <a:lnTo>
                    <a:pt x="55826" y="107198"/>
                  </a:lnTo>
                  <a:lnTo>
                    <a:pt x="81347" y="51777"/>
                  </a:lnTo>
                  <a:lnTo>
                    <a:pt x="101961" y="20968"/>
                  </a:lnTo>
                  <a:lnTo>
                    <a:pt x="119016" y="7769"/>
                  </a:lnTo>
                  <a:lnTo>
                    <a:pt x="128477" y="2611"/>
                  </a:lnTo>
                  <a:lnTo>
                    <a:pt x="148348" y="0"/>
                  </a:lnTo>
                  <a:lnTo>
                    <a:pt x="168877" y="3909"/>
                  </a:lnTo>
                  <a:lnTo>
                    <a:pt x="189700" y="13445"/>
                  </a:lnTo>
                  <a:lnTo>
                    <a:pt x="238046" y="61338"/>
                  </a:lnTo>
                  <a:lnTo>
                    <a:pt x="271642" y="124742"/>
                  </a:lnTo>
                  <a:lnTo>
                    <a:pt x="290180" y="178812"/>
                  </a:lnTo>
                  <a:lnTo>
                    <a:pt x="305107" y="234553"/>
                  </a:lnTo>
                  <a:lnTo>
                    <a:pt x="309908" y="262572"/>
                  </a:lnTo>
                  <a:lnTo>
                    <a:pt x="306577" y="309329"/>
                  </a:lnTo>
                  <a:lnTo>
                    <a:pt x="305326" y="329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21181" y="1473990"/>
              <a:ext cx="4316686" cy="63172"/>
            </a:xfrm>
            <a:custGeom>
              <a:avLst/>
              <a:gdLst/>
              <a:ahLst/>
              <a:cxnLst/>
              <a:rect l="0" t="0" r="0" b="0"/>
              <a:pathLst>
                <a:path w="4316686" h="63172">
                  <a:moveTo>
                    <a:pt x="0" y="21057"/>
                  </a:moveTo>
                  <a:lnTo>
                    <a:pt x="54145" y="17937"/>
                  </a:lnTo>
                  <a:lnTo>
                    <a:pt x="114681" y="6402"/>
                  </a:lnTo>
                  <a:lnTo>
                    <a:pt x="171240" y="1897"/>
                  </a:lnTo>
                  <a:lnTo>
                    <a:pt x="232452" y="562"/>
                  </a:lnTo>
                  <a:lnTo>
                    <a:pt x="283864" y="166"/>
                  </a:lnTo>
                  <a:lnTo>
                    <a:pt x="345501" y="49"/>
                  </a:lnTo>
                  <a:lnTo>
                    <a:pt x="398859" y="14"/>
                  </a:lnTo>
                  <a:lnTo>
                    <a:pt x="458810" y="2"/>
                  </a:lnTo>
                  <a:lnTo>
                    <a:pt x="515712" y="0"/>
                  </a:lnTo>
                  <a:lnTo>
                    <a:pt x="572012" y="0"/>
                  </a:lnTo>
                  <a:lnTo>
                    <a:pt x="619741" y="5589"/>
                  </a:lnTo>
                  <a:lnTo>
                    <a:pt x="670928" y="9065"/>
                  </a:lnTo>
                  <a:lnTo>
                    <a:pt x="733390" y="10239"/>
                  </a:lnTo>
                  <a:lnTo>
                    <a:pt x="783630" y="10443"/>
                  </a:lnTo>
                  <a:lnTo>
                    <a:pt x="835561" y="10503"/>
                  </a:lnTo>
                  <a:lnTo>
                    <a:pt x="889162" y="11691"/>
                  </a:lnTo>
                  <a:lnTo>
                    <a:pt x="947808" y="17762"/>
                  </a:lnTo>
                  <a:lnTo>
                    <a:pt x="1002749" y="20080"/>
                  </a:lnTo>
                  <a:lnTo>
                    <a:pt x="1057243" y="20767"/>
                  </a:lnTo>
                  <a:lnTo>
                    <a:pt x="1117323" y="22141"/>
                  </a:lnTo>
                  <a:lnTo>
                    <a:pt x="1178408" y="28267"/>
                  </a:lnTo>
                  <a:lnTo>
                    <a:pt x="1235242" y="30602"/>
                  </a:lnTo>
                  <a:lnTo>
                    <a:pt x="1294845" y="31294"/>
                  </a:lnTo>
                  <a:lnTo>
                    <a:pt x="1351240" y="31499"/>
                  </a:lnTo>
                  <a:lnTo>
                    <a:pt x="1411883" y="31560"/>
                  </a:lnTo>
                  <a:lnTo>
                    <a:pt x="1474305" y="31578"/>
                  </a:lnTo>
                  <a:lnTo>
                    <a:pt x="1537254" y="31583"/>
                  </a:lnTo>
                  <a:lnTo>
                    <a:pt x="1600360" y="31584"/>
                  </a:lnTo>
                  <a:lnTo>
                    <a:pt x="1663511" y="31585"/>
                  </a:lnTo>
                  <a:lnTo>
                    <a:pt x="1726676" y="31585"/>
                  </a:lnTo>
                  <a:lnTo>
                    <a:pt x="1789846" y="31585"/>
                  </a:lnTo>
                  <a:lnTo>
                    <a:pt x="1831959" y="31585"/>
                  </a:lnTo>
                  <a:lnTo>
                    <a:pt x="1877193" y="31585"/>
                  </a:lnTo>
                  <a:lnTo>
                    <a:pt x="1923423" y="31585"/>
                  </a:lnTo>
                  <a:lnTo>
                    <a:pt x="1967366" y="31585"/>
                  </a:lnTo>
                  <a:lnTo>
                    <a:pt x="2013412" y="31585"/>
                  </a:lnTo>
                  <a:lnTo>
                    <a:pt x="2060004" y="31585"/>
                  </a:lnTo>
                  <a:lnTo>
                    <a:pt x="2104108" y="31585"/>
                  </a:lnTo>
                  <a:lnTo>
                    <a:pt x="2147107" y="31585"/>
                  </a:lnTo>
                  <a:lnTo>
                    <a:pt x="2190783" y="31585"/>
                  </a:lnTo>
                  <a:lnTo>
                    <a:pt x="2237491" y="31585"/>
                  </a:lnTo>
                  <a:lnTo>
                    <a:pt x="2282427" y="31585"/>
                  </a:lnTo>
                  <a:lnTo>
                    <a:pt x="2325795" y="31585"/>
                  </a:lnTo>
                  <a:lnTo>
                    <a:pt x="2368467" y="31585"/>
                  </a:lnTo>
                  <a:lnTo>
                    <a:pt x="2431951" y="31585"/>
                  </a:lnTo>
                  <a:lnTo>
                    <a:pt x="2477259" y="31585"/>
                  </a:lnTo>
                  <a:lnTo>
                    <a:pt x="2523521" y="31585"/>
                  </a:lnTo>
                  <a:lnTo>
                    <a:pt x="2567479" y="31585"/>
                  </a:lnTo>
                  <a:lnTo>
                    <a:pt x="2610412" y="31585"/>
                  </a:lnTo>
                  <a:lnTo>
                    <a:pt x="2654060" y="31585"/>
                  </a:lnTo>
                  <a:lnTo>
                    <a:pt x="2700755" y="31585"/>
                  </a:lnTo>
                  <a:lnTo>
                    <a:pt x="2745685" y="31585"/>
                  </a:lnTo>
                  <a:lnTo>
                    <a:pt x="2789051" y="31585"/>
                  </a:lnTo>
                  <a:lnTo>
                    <a:pt x="2831721" y="31585"/>
                  </a:lnTo>
                  <a:lnTo>
                    <a:pt x="2895206" y="31585"/>
                  </a:lnTo>
                  <a:lnTo>
                    <a:pt x="2940512" y="31585"/>
                  </a:lnTo>
                  <a:lnTo>
                    <a:pt x="2986775" y="31585"/>
                  </a:lnTo>
                  <a:lnTo>
                    <a:pt x="3030733" y="31585"/>
                  </a:lnTo>
                  <a:lnTo>
                    <a:pt x="3073666" y="31585"/>
                  </a:lnTo>
                  <a:lnTo>
                    <a:pt x="3116144" y="32755"/>
                  </a:lnTo>
                  <a:lnTo>
                    <a:pt x="3179520" y="38821"/>
                  </a:lnTo>
                  <a:lnTo>
                    <a:pt x="3242752" y="41138"/>
                  </a:lnTo>
                  <a:lnTo>
                    <a:pt x="3305941" y="41825"/>
                  </a:lnTo>
                  <a:lnTo>
                    <a:pt x="3369118" y="43198"/>
                  </a:lnTo>
                  <a:lnTo>
                    <a:pt x="3431120" y="49324"/>
                  </a:lnTo>
                  <a:lnTo>
                    <a:pt x="3488226" y="51659"/>
                  </a:lnTo>
                  <a:lnTo>
                    <a:pt x="3549080" y="52351"/>
                  </a:lnTo>
                  <a:lnTo>
                    <a:pt x="3610394" y="53726"/>
                  </a:lnTo>
                  <a:lnTo>
                    <a:pt x="3666126" y="59852"/>
                  </a:lnTo>
                  <a:lnTo>
                    <a:pt x="3719684" y="62188"/>
                  </a:lnTo>
                  <a:lnTo>
                    <a:pt x="3772598" y="62879"/>
                  </a:lnTo>
                  <a:lnTo>
                    <a:pt x="3825321" y="63084"/>
                  </a:lnTo>
                  <a:lnTo>
                    <a:pt x="3876817" y="63145"/>
                  </a:lnTo>
                  <a:lnTo>
                    <a:pt x="3939852" y="63166"/>
                  </a:lnTo>
                  <a:lnTo>
                    <a:pt x="4002693" y="63170"/>
                  </a:lnTo>
                  <a:lnTo>
                    <a:pt x="4063675" y="63171"/>
                  </a:lnTo>
                  <a:lnTo>
                    <a:pt x="4126555" y="63171"/>
                  </a:lnTo>
                  <a:lnTo>
                    <a:pt x="4187820" y="63171"/>
                  </a:lnTo>
                  <a:lnTo>
                    <a:pt x="4236648" y="63171"/>
                  </a:lnTo>
                  <a:lnTo>
                    <a:pt x="4288830" y="63171"/>
                  </a:lnTo>
                  <a:lnTo>
                    <a:pt x="4316685" y="63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116021" y="1699465"/>
            <a:ext cx="5832788" cy="543106"/>
            <a:chOff x="1116021" y="1699465"/>
            <a:chExt cx="5832788" cy="543106"/>
          </a:xfrm>
        </p:grpSpPr>
        <p:sp>
          <p:nvSpPr>
            <p:cNvPr id="24" name="Freeform 23"/>
            <p:cNvSpPr/>
            <p:nvPr/>
          </p:nvSpPr>
          <p:spPr>
            <a:xfrm>
              <a:off x="1116021" y="1800373"/>
              <a:ext cx="147400" cy="431669"/>
            </a:xfrm>
            <a:custGeom>
              <a:avLst/>
              <a:gdLst/>
              <a:ahLst/>
              <a:cxnLst/>
              <a:rect l="0" t="0" r="0" b="0"/>
              <a:pathLst>
                <a:path w="147400" h="431669">
                  <a:moveTo>
                    <a:pt x="147399" y="0"/>
                  </a:moveTo>
                  <a:lnTo>
                    <a:pt x="123679" y="53028"/>
                  </a:lnTo>
                  <a:lnTo>
                    <a:pt x="105396" y="113669"/>
                  </a:lnTo>
                  <a:lnTo>
                    <a:pt x="91269" y="168682"/>
                  </a:lnTo>
                  <a:lnTo>
                    <a:pt x="76043" y="221403"/>
                  </a:lnTo>
                  <a:lnTo>
                    <a:pt x="51719" y="282597"/>
                  </a:lnTo>
                  <a:lnTo>
                    <a:pt x="29973" y="340091"/>
                  </a:lnTo>
                  <a:lnTo>
                    <a:pt x="10778" y="399115"/>
                  </a:lnTo>
                  <a:lnTo>
                    <a:pt x="0" y="431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295005" y="1779316"/>
              <a:ext cx="136872" cy="463255"/>
            </a:xfrm>
            <a:custGeom>
              <a:avLst/>
              <a:gdLst/>
              <a:ahLst/>
              <a:cxnLst/>
              <a:rect l="0" t="0" r="0" b="0"/>
              <a:pathLst>
                <a:path w="136872" h="463255">
                  <a:moveTo>
                    <a:pt x="0" y="0"/>
                  </a:moveTo>
                  <a:lnTo>
                    <a:pt x="16789" y="55045"/>
                  </a:lnTo>
                  <a:lnTo>
                    <a:pt x="26084" y="114512"/>
                  </a:lnTo>
                  <a:lnTo>
                    <a:pt x="42314" y="176618"/>
                  </a:lnTo>
                  <a:lnTo>
                    <a:pt x="56192" y="231809"/>
                  </a:lnTo>
                  <a:lnTo>
                    <a:pt x="71368" y="290631"/>
                  </a:lnTo>
                  <a:lnTo>
                    <a:pt x="92563" y="347311"/>
                  </a:lnTo>
                  <a:lnTo>
                    <a:pt x="119251" y="410378"/>
                  </a:lnTo>
                  <a:lnTo>
                    <a:pt x="136871" y="463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179192" y="2074114"/>
              <a:ext cx="178985" cy="31587"/>
            </a:xfrm>
            <a:custGeom>
              <a:avLst/>
              <a:gdLst/>
              <a:ahLst/>
              <a:cxnLst/>
              <a:rect l="0" t="0" r="0" b="0"/>
              <a:pathLst>
                <a:path w="178985" h="31587">
                  <a:moveTo>
                    <a:pt x="0" y="31586"/>
                  </a:moveTo>
                  <a:lnTo>
                    <a:pt x="28726" y="24350"/>
                  </a:lnTo>
                  <a:lnTo>
                    <a:pt x="92112" y="18588"/>
                  </a:lnTo>
                  <a:lnTo>
                    <a:pt x="150386" y="6531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631917" y="218992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789845" y="1789845"/>
              <a:ext cx="21058" cy="421141"/>
            </a:xfrm>
            <a:custGeom>
              <a:avLst/>
              <a:gdLst/>
              <a:ahLst/>
              <a:cxnLst/>
              <a:rect l="0" t="0" r="0" b="0"/>
              <a:pathLst>
                <a:path w="21058" h="421141">
                  <a:moveTo>
                    <a:pt x="0" y="0"/>
                  </a:moveTo>
                  <a:lnTo>
                    <a:pt x="7235" y="27556"/>
                  </a:lnTo>
                  <a:lnTo>
                    <a:pt x="9878" y="86898"/>
                  </a:lnTo>
                  <a:lnTo>
                    <a:pt x="10335" y="140781"/>
                  </a:lnTo>
                  <a:lnTo>
                    <a:pt x="10471" y="198080"/>
                  </a:lnTo>
                  <a:lnTo>
                    <a:pt x="10511" y="252103"/>
                  </a:lnTo>
                  <a:lnTo>
                    <a:pt x="10523" y="305154"/>
                  </a:lnTo>
                  <a:lnTo>
                    <a:pt x="10527" y="354798"/>
                  </a:lnTo>
                  <a:lnTo>
                    <a:pt x="13647" y="392904"/>
                  </a:lnTo>
                  <a:lnTo>
                    <a:pt x="21057" y="42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768788" y="1699465"/>
              <a:ext cx="315856" cy="511521"/>
            </a:xfrm>
            <a:custGeom>
              <a:avLst/>
              <a:gdLst/>
              <a:ahLst/>
              <a:cxnLst/>
              <a:rect l="0" t="0" r="0" b="0"/>
              <a:pathLst>
                <a:path w="315856" h="511521">
                  <a:moveTo>
                    <a:pt x="0" y="164079"/>
                  </a:moveTo>
                  <a:lnTo>
                    <a:pt x="5589" y="105462"/>
                  </a:lnTo>
                  <a:lnTo>
                    <a:pt x="20243" y="70672"/>
                  </a:lnTo>
                  <a:lnTo>
                    <a:pt x="54561" y="28645"/>
                  </a:lnTo>
                  <a:lnTo>
                    <a:pt x="74552" y="11859"/>
                  </a:lnTo>
                  <a:lnTo>
                    <a:pt x="101374" y="2839"/>
                  </a:lnTo>
                  <a:lnTo>
                    <a:pt x="130453" y="0"/>
                  </a:lnTo>
                  <a:lnTo>
                    <a:pt x="155075" y="2638"/>
                  </a:lnTo>
                  <a:lnTo>
                    <a:pt x="188668" y="16289"/>
                  </a:lnTo>
                  <a:lnTo>
                    <a:pt x="215259" y="35152"/>
                  </a:lnTo>
                  <a:lnTo>
                    <a:pt x="227472" y="54916"/>
                  </a:lnTo>
                  <a:lnTo>
                    <a:pt x="235629" y="80467"/>
                  </a:lnTo>
                  <a:lnTo>
                    <a:pt x="239052" y="126567"/>
                  </a:lnTo>
                  <a:lnTo>
                    <a:pt x="235707" y="155986"/>
                  </a:lnTo>
                  <a:lnTo>
                    <a:pt x="208386" y="211830"/>
                  </a:lnTo>
                  <a:lnTo>
                    <a:pt x="165063" y="271058"/>
                  </a:lnTo>
                  <a:lnTo>
                    <a:pt x="124277" y="307730"/>
                  </a:lnTo>
                  <a:lnTo>
                    <a:pt x="120286" y="310149"/>
                  </a:lnTo>
                  <a:lnTo>
                    <a:pt x="119965" y="309422"/>
                  </a:lnTo>
                  <a:lnTo>
                    <a:pt x="122091" y="306598"/>
                  </a:lnTo>
                  <a:lnTo>
                    <a:pt x="147439" y="302623"/>
                  </a:lnTo>
                  <a:lnTo>
                    <a:pt x="200046" y="312623"/>
                  </a:lnTo>
                  <a:lnTo>
                    <a:pt x="210573" y="315751"/>
                  </a:lnTo>
                  <a:lnTo>
                    <a:pt x="228508" y="328585"/>
                  </a:lnTo>
                  <a:lnTo>
                    <a:pt x="280577" y="387026"/>
                  </a:lnTo>
                  <a:lnTo>
                    <a:pt x="296173" y="417311"/>
                  </a:lnTo>
                  <a:lnTo>
                    <a:pt x="307240" y="477811"/>
                  </a:lnTo>
                  <a:lnTo>
                    <a:pt x="315855" y="511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158342" y="1921805"/>
              <a:ext cx="263214" cy="251199"/>
            </a:xfrm>
            <a:custGeom>
              <a:avLst/>
              <a:gdLst/>
              <a:ahLst/>
              <a:cxnLst/>
              <a:rect l="0" t="0" r="0" b="0"/>
              <a:pathLst>
                <a:path w="263214" h="251199">
                  <a:moveTo>
                    <a:pt x="0" y="141781"/>
                  </a:moveTo>
                  <a:lnTo>
                    <a:pt x="61111" y="123822"/>
                  </a:lnTo>
                  <a:lnTo>
                    <a:pt x="115542" y="101042"/>
                  </a:lnTo>
                  <a:lnTo>
                    <a:pt x="178700" y="46941"/>
                  </a:lnTo>
                  <a:lnTo>
                    <a:pt x="185814" y="39949"/>
                  </a:lnTo>
                  <a:lnTo>
                    <a:pt x="189387" y="31779"/>
                  </a:lnTo>
                  <a:lnTo>
                    <a:pt x="190237" y="13342"/>
                  </a:lnTo>
                  <a:lnTo>
                    <a:pt x="185316" y="7022"/>
                  </a:lnTo>
                  <a:lnTo>
                    <a:pt x="167371" y="0"/>
                  </a:lnTo>
                  <a:lnTo>
                    <a:pt x="146917" y="3118"/>
                  </a:lnTo>
                  <a:lnTo>
                    <a:pt x="105190" y="24183"/>
                  </a:lnTo>
                  <a:lnTo>
                    <a:pt x="71558" y="59280"/>
                  </a:lnTo>
                  <a:lnTo>
                    <a:pt x="56760" y="79377"/>
                  </a:lnTo>
                  <a:lnTo>
                    <a:pt x="48623" y="106247"/>
                  </a:lnTo>
                  <a:lnTo>
                    <a:pt x="47162" y="148020"/>
                  </a:lnTo>
                  <a:lnTo>
                    <a:pt x="57149" y="193576"/>
                  </a:lnTo>
                  <a:lnTo>
                    <a:pt x="69853" y="211984"/>
                  </a:lnTo>
                  <a:lnTo>
                    <a:pt x="87198" y="226794"/>
                  </a:lnTo>
                  <a:lnTo>
                    <a:pt x="130048" y="245834"/>
                  </a:lnTo>
                  <a:lnTo>
                    <a:pt x="156065" y="251198"/>
                  </a:lnTo>
                  <a:lnTo>
                    <a:pt x="214015" y="245109"/>
                  </a:lnTo>
                  <a:lnTo>
                    <a:pt x="263213" y="2365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444220" y="1887722"/>
              <a:ext cx="191013" cy="299204"/>
            </a:xfrm>
            <a:custGeom>
              <a:avLst/>
              <a:gdLst/>
              <a:ahLst/>
              <a:cxnLst/>
              <a:rect l="0" t="0" r="0" b="0"/>
              <a:pathLst>
                <a:path w="191013" h="299204">
                  <a:moveTo>
                    <a:pt x="124733" y="17936"/>
                  </a:moveTo>
                  <a:lnTo>
                    <a:pt x="113555" y="6758"/>
                  </a:lnTo>
                  <a:lnTo>
                    <a:pt x="95589" y="1269"/>
                  </a:lnTo>
                  <a:lnTo>
                    <a:pt x="73176" y="0"/>
                  </a:lnTo>
                  <a:lnTo>
                    <a:pt x="51516" y="3335"/>
                  </a:lnTo>
                  <a:lnTo>
                    <a:pt x="33311" y="11837"/>
                  </a:lnTo>
                  <a:lnTo>
                    <a:pt x="2560" y="36358"/>
                  </a:lnTo>
                  <a:lnTo>
                    <a:pt x="0" y="43086"/>
                  </a:lnTo>
                  <a:lnTo>
                    <a:pt x="634" y="49911"/>
                  </a:lnTo>
                  <a:lnTo>
                    <a:pt x="3396" y="56800"/>
                  </a:lnTo>
                  <a:lnTo>
                    <a:pt x="18943" y="70694"/>
                  </a:lnTo>
                  <a:lnTo>
                    <a:pt x="79456" y="104370"/>
                  </a:lnTo>
                  <a:lnTo>
                    <a:pt x="135909" y="144472"/>
                  </a:lnTo>
                  <a:lnTo>
                    <a:pt x="163919" y="168512"/>
                  </a:lnTo>
                  <a:lnTo>
                    <a:pt x="183917" y="197862"/>
                  </a:lnTo>
                  <a:lnTo>
                    <a:pt x="188756" y="208076"/>
                  </a:lnTo>
                  <a:lnTo>
                    <a:pt x="191012" y="231904"/>
                  </a:lnTo>
                  <a:lnTo>
                    <a:pt x="186946" y="255753"/>
                  </a:lnTo>
                  <a:lnTo>
                    <a:pt x="177340" y="274151"/>
                  </a:lnTo>
                  <a:lnTo>
                    <a:pt x="162152" y="287007"/>
                  </a:lnTo>
                  <a:lnTo>
                    <a:pt x="142534" y="295451"/>
                  </a:lnTo>
                  <a:lnTo>
                    <a:pt x="118217" y="299203"/>
                  </a:lnTo>
                  <a:lnTo>
                    <a:pt x="94931" y="294632"/>
                  </a:lnTo>
                  <a:lnTo>
                    <a:pt x="39492" y="265666"/>
                  </a:lnTo>
                  <a:lnTo>
                    <a:pt x="29977" y="2600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747938" y="1716145"/>
              <a:ext cx="73701" cy="431669"/>
            </a:xfrm>
            <a:custGeom>
              <a:avLst/>
              <a:gdLst/>
              <a:ahLst/>
              <a:cxnLst/>
              <a:rect l="0" t="0" r="0" b="0"/>
              <a:pathLst>
                <a:path w="73701" h="431669">
                  <a:moveTo>
                    <a:pt x="0" y="0"/>
                  </a:moveTo>
                  <a:lnTo>
                    <a:pt x="14654" y="58617"/>
                  </a:lnTo>
                  <a:lnTo>
                    <a:pt x="20962" y="111621"/>
                  </a:lnTo>
                  <a:lnTo>
                    <a:pt x="29141" y="163339"/>
                  </a:lnTo>
                  <a:lnTo>
                    <a:pt x="36692" y="218008"/>
                  </a:lnTo>
                  <a:lnTo>
                    <a:pt x="48279" y="278243"/>
                  </a:lnTo>
                  <a:lnTo>
                    <a:pt x="54900" y="336415"/>
                  </a:lnTo>
                  <a:lnTo>
                    <a:pt x="69318" y="397461"/>
                  </a:lnTo>
                  <a:lnTo>
                    <a:pt x="73700" y="431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705824" y="1947772"/>
              <a:ext cx="263213" cy="94758"/>
            </a:xfrm>
            <a:custGeom>
              <a:avLst/>
              <a:gdLst/>
              <a:ahLst/>
              <a:cxnLst/>
              <a:rect l="0" t="0" r="0" b="0"/>
              <a:pathLst>
                <a:path w="263213" h="94758">
                  <a:moveTo>
                    <a:pt x="0" y="94757"/>
                  </a:moveTo>
                  <a:lnTo>
                    <a:pt x="11178" y="77989"/>
                  </a:lnTo>
                  <a:lnTo>
                    <a:pt x="26025" y="66637"/>
                  </a:lnTo>
                  <a:lnTo>
                    <a:pt x="82759" y="46080"/>
                  </a:lnTo>
                  <a:lnTo>
                    <a:pt x="137274" y="28556"/>
                  </a:lnTo>
                  <a:lnTo>
                    <a:pt x="198691" y="8500"/>
                  </a:lnTo>
                  <a:lnTo>
                    <a:pt x="226347" y="3778"/>
                  </a:lnTo>
                  <a:lnTo>
                    <a:pt x="2632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962737" y="1877439"/>
              <a:ext cx="290570" cy="283080"/>
            </a:xfrm>
            <a:custGeom>
              <a:avLst/>
              <a:gdLst/>
              <a:ahLst/>
              <a:cxnLst/>
              <a:rect l="0" t="0" r="0" b="0"/>
              <a:pathLst>
                <a:path w="290570" h="283080">
                  <a:moveTo>
                    <a:pt x="206341" y="112447"/>
                  </a:moveTo>
                  <a:lnTo>
                    <a:pt x="250304" y="92204"/>
                  </a:lnTo>
                  <a:lnTo>
                    <a:pt x="256706" y="83744"/>
                  </a:lnTo>
                  <a:lnTo>
                    <a:pt x="263821" y="61865"/>
                  </a:lnTo>
                  <a:lnTo>
                    <a:pt x="260744" y="39663"/>
                  </a:lnTo>
                  <a:lnTo>
                    <a:pt x="256647" y="28830"/>
                  </a:lnTo>
                  <a:lnTo>
                    <a:pt x="242737" y="13673"/>
                  </a:lnTo>
                  <a:lnTo>
                    <a:pt x="234115" y="7993"/>
                  </a:lnTo>
                  <a:lnTo>
                    <a:pt x="199623" y="0"/>
                  </a:lnTo>
                  <a:lnTo>
                    <a:pt x="159767" y="3220"/>
                  </a:lnTo>
                  <a:lnTo>
                    <a:pt x="118322" y="22762"/>
                  </a:lnTo>
                  <a:lnTo>
                    <a:pt x="62949" y="67881"/>
                  </a:lnTo>
                  <a:lnTo>
                    <a:pt x="31658" y="103514"/>
                  </a:lnTo>
                  <a:lnTo>
                    <a:pt x="10044" y="139566"/>
                  </a:lnTo>
                  <a:lnTo>
                    <a:pt x="0" y="179884"/>
                  </a:lnTo>
                  <a:lnTo>
                    <a:pt x="2613" y="221466"/>
                  </a:lnTo>
                  <a:lnTo>
                    <a:pt x="16386" y="257833"/>
                  </a:lnTo>
                  <a:lnTo>
                    <a:pt x="31839" y="273769"/>
                  </a:lnTo>
                  <a:lnTo>
                    <a:pt x="40874" y="279657"/>
                  </a:lnTo>
                  <a:lnTo>
                    <a:pt x="66509" y="283079"/>
                  </a:lnTo>
                  <a:lnTo>
                    <a:pt x="95061" y="279530"/>
                  </a:lnTo>
                  <a:lnTo>
                    <a:pt x="152909" y="251722"/>
                  </a:lnTo>
                  <a:lnTo>
                    <a:pt x="179461" y="225853"/>
                  </a:lnTo>
                  <a:lnTo>
                    <a:pt x="216565" y="163848"/>
                  </a:lnTo>
                  <a:lnTo>
                    <a:pt x="241179" y="111330"/>
                  </a:lnTo>
                  <a:lnTo>
                    <a:pt x="238366" y="171799"/>
                  </a:lnTo>
                  <a:lnTo>
                    <a:pt x="241133" y="225080"/>
                  </a:lnTo>
                  <a:lnTo>
                    <a:pt x="243573" y="236669"/>
                  </a:lnTo>
                  <a:lnTo>
                    <a:pt x="248710" y="245564"/>
                  </a:lnTo>
                  <a:lnTo>
                    <a:pt x="290569" y="280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400705" y="1705617"/>
              <a:ext cx="52643" cy="452726"/>
            </a:xfrm>
            <a:custGeom>
              <a:avLst/>
              <a:gdLst/>
              <a:ahLst/>
              <a:cxnLst/>
              <a:rect l="0" t="0" r="0" b="0"/>
              <a:pathLst>
                <a:path w="52643" h="452726">
                  <a:moveTo>
                    <a:pt x="0" y="0"/>
                  </a:moveTo>
                  <a:lnTo>
                    <a:pt x="7235" y="28726"/>
                  </a:lnTo>
                  <a:lnTo>
                    <a:pt x="12997" y="92111"/>
                  </a:lnTo>
                  <a:lnTo>
                    <a:pt x="18669" y="142326"/>
                  </a:lnTo>
                  <a:lnTo>
                    <a:pt x="23469" y="201657"/>
                  </a:lnTo>
                  <a:lnTo>
                    <a:pt x="29180" y="260572"/>
                  </a:lnTo>
                  <a:lnTo>
                    <a:pt x="33992" y="311953"/>
                  </a:lnTo>
                  <a:lnTo>
                    <a:pt x="40510" y="371236"/>
                  </a:lnTo>
                  <a:lnTo>
                    <a:pt x="50236" y="432736"/>
                  </a:lnTo>
                  <a:lnTo>
                    <a:pt x="52642" y="4527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327005" y="1958301"/>
              <a:ext cx="231628" cy="31586"/>
            </a:xfrm>
            <a:custGeom>
              <a:avLst/>
              <a:gdLst/>
              <a:ahLst/>
              <a:cxnLst/>
              <a:rect l="0" t="0" r="0" b="0"/>
              <a:pathLst>
                <a:path w="231628" h="31586">
                  <a:moveTo>
                    <a:pt x="0" y="31585"/>
                  </a:moveTo>
                  <a:lnTo>
                    <a:pt x="54145" y="23252"/>
                  </a:lnTo>
                  <a:lnTo>
                    <a:pt x="109091" y="15901"/>
                  </a:lnTo>
                  <a:lnTo>
                    <a:pt x="166175" y="10420"/>
                  </a:lnTo>
                  <a:lnTo>
                    <a:pt x="216966" y="2405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618934" y="1910232"/>
              <a:ext cx="297668" cy="308560"/>
            </a:xfrm>
            <a:custGeom>
              <a:avLst/>
              <a:gdLst/>
              <a:ahLst/>
              <a:cxnLst/>
              <a:rect l="0" t="0" r="0" b="0"/>
              <a:pathLst>
                <a:path w="297668" h="308560">
                  <a:moveTo>
                    <a:pt x="44983" y="79654"/>
                  </a:moveTo>
                  <a:lnTo>
                    <a:pt x="62964" y="95295"/>
                  </a:lnTo>
                  <a:lnTo>
                    <a:pt x="79881" y="103373"/>
                  </a:lnTo>
                  <a:lnTo>
                    <a:pt x="102217" y="104624"/>
                  </a:lnTo>
                  <a:lnTo>
                    <a:pt x="149095" y="95895"/>
                  </a:lnTo>
                  <a:lnTo>
                    <a:pt x="202756" y="68029"/>
                  </a:lnTo>
                  <a:lnTo>
                    <a:pt x="221559" y="53431"/>
                  </a:lnTo>
                  <a:lnTo>
                    <a:pt x="233816" y="35244"/>
                  </a:lnTo>
                  <a:lnTo>
                    <a:pt x="235213" y="26651"/>
                  </a:lnTo>
                  <a:lnTo>
                    <a:pt x="233804" y="18582"/>
                  </a:lnTo>
                  <a:lnTo>
                    <a:pt x="230526" y="10863"/>
                  </a:lnTo>
                  <a:lnTo>
                    <a:pt x="222490" y="5718"/>
                  </a:lnTo>
                  <a:lnTo>
                    <a:pt x="197965" y="0"/>
                  </a:lnTo>
                  <a:lnTo>
                    <a:pt x="162451" y="2370"/>
                  </a:lnTo>
                  <a:lnTo>
                    <a:pt x="143594" y="10601"/>
                  </a:lnTo>
                  <a:lnTo>
                    <a:pt x="81298" y="48477"/>
                  </a:lnTo>
                  <a:lnTo>
                    <a:pt x="56913" y="72366"/>
                  </a:lnTo>
                  <a:lnTo>
                    <a:pt x="21771" y="116129"/>
                  </a:lnTo>
                  <a:lnTo>
                    <a:pt x="0" y="173437"/>
                  </a:lnTo>
                  <a:lnTo>
                    <a:pt x="199" y="211297"/>
                  </a:lnTo>
                  <a:lnTo>
                    <a:pt x="13256" y="246561"/>
                  </a:lnTo>
                  <a:lnTo>
                    <a:pt x="37533" y="273647"/>
                  </a:lnTo>
                  <a:lnTo>
                    <a:pt x="66952" y="290902"/>
                  </a:lnTo>
                  <a:lnTo>
                    <a:pt x="125145" y="306042"/>
                  </a:lnTo>
                  <a:lnTo>
                    <a:pt x="175710" y="308559"/>
                  </a:lnTo>
                  <a:lnTo>
                    <a:pt x="227737" y="302416"/>
                  </a:lnTo>
                  <a:lnTo>
                    <a:pt x="282121" y="292979"/>
                  </a:lnTo>
                  <a:lnTo>
                    <a:pt x="297667" y="2902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080744" y="1738545"/>
              <a:ext cx="433269" cy="397922"/>
            </a:xfrm>
            <a:custGeom>
              <a:avLst/>
              <a:gdLst/>
              <a:ahLst/>
              <a:cxnLst/>
              <a:rect l="0" t="0" r="0" b="0"/>
              <a:pathLst>
                <a:path w="433269" h="397922">
                  <a:moveTo>
                    <a:pt x="183298" y="40771"/>
                  </a:moveTo>
                  <a:lnTo>
                    <a:pt x="177708" y="24004"/>
                  </a:lnTo>
                  <a:lnTo>
                    <a:pt x="165606" y="12652"/>
                  </a:lnTo>
                  <a:lnTo>
                    <a:pt x="157465" y="7987"/>
                  </a:lnTo>
                  <a:lnTo>
                    <a:pt x="149699" y="7217"/>
                  </a:lnTo>
                  <a:lnTo>
                    <a:pt x="102126" y="28785"/>
                  </a:lnTo>
                  <a:lnTo>
                    <a:pt x="68390" y="59576"/>
                  </a:lnTo>
                  <a:lnTo>
                    <a:pt x="34747" y="114174"/>
                  </a:lnTo>
                  <a:lnTo>
                    <a:pt x="22519" y="137735"/>
                  </a:lnTo>
                  <a:lnTo>
                    <a:pt x="5136" y="197402"/>
                  </a:lnTo>
                  <a:lnTo>
                    <a:pt x="0" y="225028"/>
                  </a:lnTo>
                  <a:lnTo>
                    <a:pt x="9103" y="287824"/>
                  </a:lnTo>
                  <a:lnTo>
                    <a:pt x="24320" y="323372"/>
                  </a:lnTo>
                  <a:lnTo>
                    <a:pt x="43646" y="350542"/>
                  </a:lnTo>
                  <a:lnTo>
                    <a:pt x="75369" y="373411"/>
                  </a:lnTo>
                  <a:lnTo>
                    <a:pt x="119993" y="389415"/>
                  </a:lnTo>
                  <a:lnTo>
                    <a:pt x="170260" y="395977"/>
                  </a:lnTo>
                  <a:lnTo>
                    <a:pt x="222198" y="397921"/>
                  </a:lnTo>
                  <a:lnTo>
                    <a:pt x="274632" y="387319"/>
                  </a:lnTo>
                  <a:lnTo>
                    <a:pt x="331055" y="359166"/>
                  </a:lnTo>
                  <a:lnTo>
                    <a:pt x="341464" y="354810"/>
                  </a:lnTo>
                  <a:lnTo>
                    <a:pt x="372881" y="320733"/>
                  </a:lnTo>
                  <a:lnTo>
                    <a:pt x="405363" y="259156"/>
                  </a:lnTo>
                  <a:lnTo>
                    <a:pt x="428166" y="199728"/>
                  </a:lnTo>
                  <a:lnTo>
                    <a:pt x="433268" y="141147"/>
                  </a:lnTo>
                  <a:lnTo>
                    <a:pt x="425949" y="97548"/>
                  </a:lnTo>
                  <a:lnTo>
                    <a:pt x="409482" y="57334"/>
                  </a:lnTo>
                  <a:lnTo>
                    <a:pt x="388616" y="29561"/>
                  </a:lnTo>
                  <a:lnTo>
                    <a:pt x="370477" y="13952"/>
                  </a:lnTo>
                  <a:lnTo>
                    <a:pt x="347597" y="5455"/>
                  </a:lnTo>
                  <a:lnTo>
                    <a:pt x="289191" y="0"/>
                  </a:lnTo>
                  <a:lnTo>
                    <a:pt x="261947" y="5493"/>
                  </a:lnTo>
                  <a:lnTo>
                    <a:pt x="201280" y="39548"/>
                  </a:lnTo>
                  <a:lnTo>
                    <a:pt x="183298" y="5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306156" y="2010943"/>
              <a:ext cx="126343" cy="231628"/>
            </a:xfrm>
            <a:custGeom>
              <a:avLst/>
              <a:gdLst/>
              <a:ahLst/>
              <a:cxnLst/>
              <a:rect l="0" t="0" r="0" b="0"/>
              <a:pathLst>
                <a:path w="126343" h="231628">
                  <a:moveTo>
                    <a:pt x="0" y="0"/>
                  </a:moveTo>
                  <a:lnTo>
                    <a:pt x="35916" y="62280"/>
                  </a:lnTo>
                  <a:lnTo>
                    <a:pt x="70298" y="124607"/>
                  </a:lnTo>
                  <a:lnTo>
                    <a:pt x="96966" y="183970"/>
                  </a:lnTo>
                  <a:lnTo>
                    <a:pt x="126342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548745" y="1936987"/>
              <a:ext cx="347008" cy="273999"/>
            </a:xfrm>
            <a:custGeom>
              <a:avLst/>
              <a:gdLst/>
              <a:ahLst/>
              <a:cxnLst/>
              <a:rect l="0" t="0" r="0" b="0"/>
              <a:pathLst>
                <a:path w="347008" h="273999">
                  <a:moveTo>
                    <a:pt x="10095" y="257"/>
                  </a:moveTo>
                  <a:lnTo>
                    <a:pt x="1761" y="37735"/>
                  </a:lnTo>
                  <a:lnTo>
                    <a:pt x="0" y="94747"/>
                  </a:lnTo>
                  <a:lnTo>
                    <a:pt x="8057" y="152759"/>
                  </a:lnTo>
                  <a:lnTo>
                    <a:pt x="24034" y="199226"/>
                  </a:lnTo>
                  <a:lnTo>
                    <a:pt x="29916" y="210112"/>
                  </a:lnTo>
                  <a:lnTo>
                    <a:pt x="45810" y="225327"/>
                  </a:lnTo>
                  <a:lnTo>
                    <a:pt x="77609" y="240469"/>
                  </a:lnTo>
                  <a:lnTo>
                    <a:pt x="102102" y="246228"/>
                  </a:lnTo>
                  <a:lnTo>
                    <a:pt x="124686" y="244888"/>
                  </a:lnTo>
                  <a:lnTo>
                    <a:pt x="157132" y="231967"/>
                  </a:lnTo>
                  <a:lnTo>
                    <a:pt x="183382" y="207732"/>
                  </a:lnTo>
                  <a:lnTo>
                    <a:pt x="213214" y="152460"/>
                  </a:lnTo>
                  <a:lnTo>
                    <a:pt x="238517" y="98388"/>
                  </a:lnTo>
                  <a:lnTo>
                    <a:pt x="255127" y="42387"/>
                  </a:lnTo>
                  <a:lnTo>
                    <a:pt x="266101" y="3381"/>
                  </a:lnTo>
                  <a:lnTo>
                    <a:pt x="268503" y="0"/>
                  </a:lnTo>
                  <a:lnTo>
                    <a:pt x="270104" y="2425"/>
                  </a:lnTo>
                  <a:lnTo>
                    <a:pt x="272885" y="53618"/>
                  </a:lnTo>
                  <a:lnTo>
                    <a:pt x="273224" y="114479"/>
                  </a:lnTo>
                  <a:lnTo>
                    <a:pt x="278880" y="171908"/>
                  </a:lnTo>
                  <a:lnTo>
                    <a:pt x="292432" y="219907"/>
                  </a:lnTo>
                  <a:lnTo>
                    <a:pt x="303644" y="241768"/>
                  </a:lnTo>
                  <a:lnTo>
                    <a:pt x="319545" y="256944"/>
                  </a:lnTo>
                  <a:lnTo>
                    <a:pt x="347007" y="2739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958923" y="1911276"/>
              <a:ext cx="200637" cy="268124"/>
            </a:xfrm>
            <a:custGeom>
              <a:avLst/>
              <a:gdLst/>
              <a:ahLst/>
              <a:cxnLst/>
              <a:rect l="0" t="0" r="0" b="0"/>
              <a:pathLst>
                <a:path w="200637" h="268124">
                  <a:moveTo>
                    <a:pt x="0" y="152310"/>
                  </a:moveTo>
                  <a:lnTo>
                    <a:pt x="26385" y="136669"/>
                  </a:lnTo>
                  <a:lnTo>
                    <a:pt x="83312" y="117465"/>
                  </a:lnTo>
                  <a:lnTo>
                    <a:pt x="136749" y="88247"/>
                  </a:lnTo>
                  <a:lnTo>
                    <a:pt x="195908" y="39953"/>
                  </a:lnTo>
                  <a:lnTo>
                    <a:pt x="199625" y="31782"/>
                  </a:lnTo>
                  <a:lnTo>
                    <a:pt x="200636" y="13344"/>
                  </a:lnTo>
                  <a:lnTo>
                    <a:pt x="194588" y="7023"/>
                  </a:lnTo>
                  <a:lnTo>
                    <a:pt x="172271" y="0"/>
                  </a:lnTo>
                  <a:lnTo>
                    <a:pt x="145975" y="3118"/>
                  </a:lnTo>
                  <a:lnTo>
                    <a:pt x="96554" y="24184"/>
                  </a:lnTo>
                  <a:lnTo>
                    <a:pt x="61403" y="52045"/>
                  </a:lnTo>
                  <a:lnTo>
                    <a:pt x="24795" y="105917"/>
                  </a:lnTo>
                  <a:lnTo>
                    <a:pt x="14755" y="146102"/>
                  </a:lnTo>
                  <a:lnTo>
                    <a:pt x="17369" y="182056"/>
                  </a:lnTo>
                  <a:lnTo>
                    <a:pt x="31143" y="214935"/>
                  </a:lnTo>
                  <a:lnTo>
                    <a:pt x="50041" y="241315"/>
                  </a:lnTo>
                  <a:lnTo>
                    <a:pt x="69813" y="253479"/>
                  </a:lnTo>
                  <a:lnTo>
                    <a:pt x="95369" y="261615"/>
                  </a:lnTo>
                  <a:lnTo>
                    <a:pt x="153195" y="266837"/>
                  </a:lnTo>
                  <a:lnTo>
                    <a:pt x="189512" y="2681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264249" y="1871410"/>
              <a:ext cx="242757" cy="310981"/>
            </a:xfrm>
            <a:custGeom>
              <a:avLst/>
              <a:gdLst/>
              <a:ahLst/>
              <a:cxnLst/>
              <a:rect l="0" t="0" r="0" b="0"/>
              <a:pathLst>
                <a:path w="242757" h="310981">
                  <a:moveTo>
                    <a:pt x="168456" y="23720"/>
                  </a:moveTo>
                  <a:lnTo>
                    <a:pt x="157277" y="12541"/>
                  </a:lnTo>
                  <a:lnTo>
                    <a:pt x="127969" y="0"/>
                  </a:lnTo>
                  <a:lnTo>
                    <a:pt x="89649" y="54"/>
                  </a:lnTo>
                  <a:lnTo>
                    <a:pt x="54249" y="7479"/>
                  </a:lnTo>
                  <a:lnTo>
                    <a:pt x="27122" y="22677"/>
                  </a:lnTo>
                  <a:lnTo>
                    <a:pt x="4267" y="41998"/>
                  </a:lnTo>
                  <a:lnTo>
                    <a:pt x="2844" y="48773"/>
                  </a:lnTo>
                  <a:lnTo>
                    <a:pt x="5406" y="55630"/>
                  </a:lnTo>
                  <a:lnTo>
                    <a:pt x="10623" y="62541"/>
                  </a:lnTo>
                  <a:lnTo>
                    <a:pt x="34733" y="77856"/>
                  </a:lnTo>
                  <a:lnTo>
                    <a:pt x="83897" y="101917"/>
                  </a:lnTo>
                  <a:lnTo>
                    <a:pt x="145600" y="129200"/>
                  </a:lnTo>
                  <a:lnTo>
                    <a:pt x="185860" y="153239"/>
                  </a:lnTo>
                  <a:lnTo>
                    <a:pt x="225316" y="187214"/>
                  </a:lnTo>
                  <a:lnTo>
                    <a:pt x="242756" y="220471"/>
                  </a:lnTo>
                  <a:lnTo>
                    <a:pt x="242556" y="233266"/>
                  </a:lnTo>
                  <a:lnTo>
                    <a:pt x="232974" y="259961"/>
                  </a:lnTo>
                  <a:lnTo>
                    <a:pt x="217018" y="278064"/>
                  </a:lnTo>
                  <a:lnTo>
                    <a:pt x="178178" y="299219"/>
                  </a:lnTo>
                  <a:lnTo>
                    <a:pt x="135982" y="310980"/>
                  </a:lnTo>
                  <a:lnTo>
                    <a:pt x="92023" y="310695"/>
                  </a:lnTo>
                  <a:lnTo>
                    <a:pt x="54952" y="303202"/>
                  </a:lnTo>
                  <a:lnTo>
                    <a:pt x="32612" y="287534"/>
                  </a:lnTo>
                  <a:lnTo>
                    <a:pt x="0" y="255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643275" y="1716145"/>
              <a:ext cx="94757" cy="484312"/>
            </a:xfrm>
            <a:custGeom>
              <a:avLst/>
              <a:gdLst/>
              <a:ahLst/>
              <a:cxnLst/>
              <a:rect l="0" t="0" r="0" b="0"/>
              <a:pathLst>
                <a:path w="94757" h="484312">
                  <a:moveTo>
                    <a:pt x="0" y="0"/>
                  </a:moveTo>
                  <a:lnTo>
                    <a:pt x="29309" y="34898"/>
                  </a:lnTo>
                  <a:lnTo>
                    <a:pt x="47990" y="89995"/>
                  </a:lnTo>
                  <a:lnTo>
                    <a:pt x="62945" y="153391"/>
                  </a:lnTo>
                  <a:lnTo>
                    <a:pt x="70513" y="209226"/>
                  </a:lnTo>
                  <a:lnTo>
                    <a:pt x="72756" y="262814"/>
                  </a:lnTo>
                  <a:lnTo>
                    <a:pt x="79102" y="322146"/>
                  </a:lnTo>
                  <a:lnTo>
                    <a:pt x="83215" y="376066"/>
                  </a:lnTo>
                  <a:lnTo>
                    <a:pt x="87147" y="428657"/>
                  </a:lnTo>
                  <a:lnTo>
                    <a:pt x="94756" y="4843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527461" y="2010943"/>
              <a:ext cx="326385" cy="21058"/>
            </a:xfrm>
            <a:custGeom>
              <a:avLst/>
              <a:gdLst/>
              <a:ahLst/>
              <a:cxnLst/>
              <a:rect l="0" t="0" r="0" b="0"/>
              <a:pathLst>
                <a:path w="326385" h="21058">
                  <a:moveTo>
                    <a:pt x="0" y="21057"/>
                  </a:moveTo>
                  <a:lnTo>
                    <a:pt x="54145" y="12724"/>
                  </a:lnTo>
                  <a:lnTo>
                    <a:pt x="109091" y="10962"/>
                  </a:lnTo>
                  <a:lnTo>
                    <a:pt x="165005" y="3379"/>
                  </a:lnTo>
                  <a:lnTo>
                    <a:pt x="224230" y="668"/>
                  </a:lnTo>
                  <a:lnTo>
                    <a:pt x="274669" y="198"/>
                  </a:lnTo>
                  <a:lnTo>
                    <a:pt x="3263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001244" y="1916187"/>
              <a:ext cx="21058" cy="263213"/>
            </a:xfrm>
            <a:custGeom>
              <a:avLst/>
              <a:gdLst/>
              <a:ahLst/>
              <a:cxnLst/>
              <a:rect l="0" t="0" r="0" b="0"/>
              <a:pathLst>
                <a:path w="21058" h="263213">
                  <a:moveTo>
                    <a:pt x="0" y="0"/>
                  </a:moveTo>
                  <a:lnTo>
                    <a:pt x="0" y="48930"/>
                  </a:lnTo>
                  <a:lnTo>
                    <a:pt x="0" y="96776"/>
                  </a:lnTo>
                  <a:lnTo>
                    <a:pt x="0" y="147997"/>
                  </a:lnTo>
                  <a:lnTo>
                    <a:pt x="5589" y="206528"/>
                  </a:lnTo>
                  <a:lnTo>
                    <a:pt x="21057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053886" y="1821430"/>
              <a:ext cx="10530" cy="10530"/>
            </a:xfrm>
            <a:custGeom>
              <a:avLst/>
              <a:gdLst/>
              <a:ahLst/>
              <a:cxnLst/>
              <a:rect l="0" t="0" r="0" b="0"/>
              <a:pathLst>
                <a:path w="10530" h="10530">
                  <a:moveTo>
                    <a:pt x="0" y="10529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193591" y="1926715"/>
              <a:ext cx="216973" cy="280742"/>
            </a:xfrm>
            <a:custGeom>
              <a:avLst/>
              <a:gdLst/>
              <a:ahLst/>
              <a:cxnLst/>
              <a:rect l="0" t="0" r="0" b="0"/>
              <a:pathLst>
                <a:path w="216973" h="280742">
                  <a:moveTo>
                    <a:pt x="49808" y="0"/>
                  </a:moveTo>
                  <a:lnTo>
                    <a:pt x="30680" y="61111"/>
                  </a:lnTo>
                  <a:lnTo>
                    <a:pt x="5594" y="121132"/>
                  </a:lnTo>
                  <a:lnTo>
                    <a:pt x="0" y="183068"/>
                  </a:lnTo>
                  <a:lnTo>
                    <a:pt x="7234" y="226078"/>
                  </a:lnTo>
                  <a:lnTo>
                    <a:pt x="17628" y="250218"/>
                  </a:lnTo>
                  <a:lnTo>
                    <a:pt x="33166" y="266406"/>
                  </a:lnTo>
                  <a:lnTo>
                    <a:pt x="42223" y="272360"/>
                  </a:lnTo>
                  <a:lnTo>
                    <a:pt x="82915" y="280741"/>
                  </a:lnTo>
                  <a:lnTo>
                    <a:pt x="120839" y="277635"/>
                  </a:lnTo>
                  <a:lnTo>
                    <a:pt x="154303" y="263716"/>
                  </a:lnTo>
                  <a:lnTo>
                    <a:pt x="180856" y="239185"/>
                  </a:lnTo>
                  <a:lnTo>
                    <a:pt x="203541" y="198511"/>
                  </a:lnTo>
                  <a:lnTo>
                    <a:pt x="213902" y="149415"/>
                  </a:lnTo>
                  <a:lnTo>
                    <a:pt x="216972" y="103413"/>
                  </a:lnTo>
                  <a:lnTo>
                    <a:pt x="211451" y="77547"/>
                  </a:lnTo>
                  <a:lnTo>
                    <a:pt x="195188" y="46373"/>
                  </a:lnTo>
                  <a:lnTo>
                    <a:pt x="172432" y="22319"/>
                  </a:lnTo>
                  <a:lnTo>
                    <a:pt x="163143" y="14879"/>
                  </a:lnTo>
                  <a:lnTo>
                    <a:pt x="140343" y="6613"/>
                  </a:lnTo>
                  <a:lnTo>
                    <a:pt x="127712" y="4409"/>
                  </a:lnTo>
                  <a:lnTo>
                    <a:pt x="115782" y="6449"/>
                  </a:lnTo>
                  <a:lnTo>
                    <a:pt x="93168" y="18074"/>
                  </a:lnTo>
                  <a:lnTo>
                    <a:pt x="58460" y="54133"/>
                  </a:lnTo>
                  <a:lnTo>
                    <a:pt x="38594" y="84670"/>
                  </a:lnTo>
                  <a:lnTo>
                    <a:pt x="28751" y="126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538197" y="1897324"/>
              <a:ext cx="410612" cy="306516"/>
            </a:xfrm>
            <a:custGeom>
              <a:avLst/>
              <a:gdLst/>
              <a:ahLst/>
              <a:cxnLst/>
              <a:rect l="0" t="0" r="0" b="0"/>
              <a:pathLst>
                <a:path w="410612" h="306516">
                  <a:moveTo>
                    <a:pt x="0" y="29391"/>
                  </a:moveTo>
                  <a:lnTo>
                    <a:pt x="8334" y="66869"/>
                  </a:lnTo>
                  <a:lnTo>
                    <a:pt x="17475" y="125877"/>
                  </a:lnTo>
                  <a:lnTo>
                    <a:pt x="20349" y="189047"/>
                  </a:lnTo>
                  <a:lnTo>
                    <a:pt x="20917" y="252261"/>
                  </a:lnTo>
                  <a:lnTo>
                    <a:pt x="21029" y="306515"/>
                  </a:lnTo>
                  <a:lnTo>
                    <a:pt x="21055" y="249029"/>
                  </a:lnTo>
                  <a:lnTo>
                    <a:pt x="21056" y="195465"/>
                  </a:lnTo>
                  <a:lnTo>
                    <a:pt x="22227" y="144369"/>
                  </a:lnTo>
                  <a:lnTo>
                    <a:pt x="35630" y="91357"/>
                  </a:lnTo>
                  <a:lnTo>
                    <a:pt x="60461" y="41761"/>
                  </a:lnTo>
                  <a:lnTo>
                    <a:pt x="92134" y="14469"/>
                  </a:lnTo>
                  <a:lnTo>
                    <a:pt x="120887" y="5212"/>
                  </a:lnTo>
                  <a:lnTo>
                    <a:pt x="169960" y="0"/>
                  </a:lnTo>
                  <a:lnTo>
                    <a:pt x="227764" y="3828"/>
                  </a:lnTo>
                  <a:lnTo>
                    <a:pt x="281384" y="25425"/>
                  </a:lnTo>
                  <a:lnTo>
                    <a:pt x="333915" y="62273"/>
                  </a:lnTo>
                  <a:lnTo>
                    <a:pt x="364490" y="96066"/>
                  </a:lnTo>
                  <a:lnTo>
                    <a:pt x="385247" y="135714"/>
                  </a:lnTo>
                  <a:lnTo>
                    <a:pt x="405365" y="197767"/>
                  </a:lnTo>
                  <a:lnTo>
                    <a:pt x="409575" y="254287"/>
                  </a:lnTo>
                  <a:lnTo>
                    <a:pt x="410611" y="3031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210777" y="2352531"/>
            <a:ext cx="5053680" cy="1858869"/>
            <a:chOff x="1210777" y="2352531"/>
            <a:chExt cx="5053680" cy="1858869"/>
          </a:xfrm>
        </p:grpSpPr>
        <p:sp>
          <p:nvSpPr>
            <p:cNvPr id="50" name="Freeform 49"/>
            <p:cNvSpPr/>
            <p:nvPr/>
          </p:nvSpPr>
          <p:spPr>
            <a:xfrm>
              <a:off x="1210777" y="2505783"/>
              <a:ext cx="42115" cy="421140"/>
            </a:xfrm>
            <a:custGeom>
              <a:avLst/>
              <a:gdLst/>
              <a:ahLst/>
              <a:cxnLst/>
              <a:rect l="0" t="0" r="0" b="0"/>
              <a:pathLst>
                <a:path w="42115" h="421140">
                  <a:moveTo>
                    <a:pt x="0" y="0"/>
                  </a:moveTo>
                  <a:lnTo>
                    <a:pt x="11179" y="11178"/>
                  </a:lnTo>
                  <a:lnTo>
                    <a:pt x="16667" y="29144"/>
                  </a:lnTo>
                  <a:lnTo>
                    <a:pt x="25779" y="84395"/>
                  </a:lnTo>
                  <a:lnTo>
                    <a:pt x="29865" y="134450"/>
                  </a:lnTo>
                  <a:lnTo>
                    <a:pt x="38482" y="190464"/>
                  </a:lnTo>
                  <a:lnTo>
                    <a:pt x="41038" y="244387"/>
                  </a:lnTo>
                  <a:lnTo>
                    <a:pt x="41795" y="296759"/>
                  </a:lnTo>
                  <a:lnTo>
                    <a:pt x="42051" y="356969"/>
                  </a:lnTo>
                  <a:lnTo>
                    <a:pt x="42096" y="393547"/>
                  </a:lnTo>
                  <a:lnTo>
                    <a:pt x="42114" y="421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242363" y="2455037"/>
              <a:ext cx="327203" cy="520351"/>
            </a:xfrm>
            <a:custGeom>
              <a:avLst/>
              <a:gdLst/>
              <a:ahLst/>
              <a:cxnLst/>
              <a:rect l="0" t="0" r="0" b="0"/>
              <a:pathLst>
                <a:path w="327203" h="520351">
                  <a:moveTo>
                    <a:pt x="0" y="71803"/>
                  </a:moveTo>
                  <a:lnTo>
                    <a:pt x="5589" y="49446"/>
                  </a:lnTo>
                  <a:lnTo>
                    <a:pt x="20811" y="32230"/>
                  </a:lnTo>
                  <a:lnTo>
                    <a:pt x="63122" y="7704"/>
                  </a:lnTo>
                  <a:lnTo>
                    <a:pt x="113681" y="0"/>
                  </a:lnTo>
                  <a:lnTo>
                    <a:pt x="154826" y="1005"/>
                  </a:lnTo>
                  <a:lnTo>
                    <a:pt x="207531" y="21120"/>
                  </a:lnTo>
                  <a:lnTo>
                    <a:pt x="227936" y="35239"/>
                  </a:lnTo>
                  <a:lnTo>
                    <a:pt x="246001" y="62919"/>
                  </a:lnTo>
                  <a:lnTo>
                    <a:pt x="254783" y="83062"/>
                  </a:lnTo>
                  <a:lnTo>
                    <a:pt x="256346" y="106832"/>
                  </a:lnTo>
                  <a:lnTo>
                    <a:pt x="251972" y="131825"/>
                  </a:lnTo>
                  <a:lnTo>
                    <a:pt x="236355" y="164456"/>
                  </a:lnTo>
                  <a:lnTo>
                    <a:pt x="187925" y="218925"/>
                  </a:lnTo>
                  <a:lnTo>
                    <a:pt x="147085" y="246920"/>
                  </a:lnTo>
                  <a:lnTo>
                    <a:pt x="105223" y="264061"/>
                  </a:lnTo>
                  <a:lnTo>
                    <a:pt x="100564" y="264316"/>
                  </a:lnTo>
                  <a:lnTo>
                    <a:pt x="99798" y="262146"/>
                  </a:lnTo>
                  <a:lnTo>
                    <a:pt x="101627" y="258360"/>
                  </a:lnTo>
                  <a:lnTo>
                    <a:pt x="113018" y="251033"/>
                  </a:lnTo>
                  <a:lnTo>
                    <a:pt x="154515" y="236798"/>
                  </a:lnTo>
                  <a:lnTo>
                    <a:pt x="194091" y="237413"/>
                  </a:lnTo>
                  <a:lnTo>
                    <a:pt x="248215" y="256507"/>
                  </a:lnTo>
                  <a:lnTo>
                    <a:pt x="281775" y="277178"/>
                  </a:lnTo>
                  <a:lnTo>
                    <a:pt x="307057" y="306180"/>
                  </a:lnTo>
                  <a:lnTo>
                    <a:pt x="322083" y="330778"/>
                  </a:lnTo>
                  <a:lnTo>
                    <a:pt x="327202" y="360428"/>
                  </a:lnTo>
                  <a:lnTo>
                    <a:pt x="324407" y="390763"/>
                  </a:lnTo>
                  <a:lnTo>
                    <a:pt x="315366" y="415944"/>
                  </a:lnTo>
                  <a:lnTo>
                    <a:pt x="291533" y="449851"/>
                  </a:lnTo>
                  <a:lnTo>
                    <a:pt x="250869" y="484344"/>
                  </a:lnTo>
                  <a:lnTo>
                    <a:pt x="211332" y="505343"/>
                  </a:lnTo>
                  <a:lnTo>
                    <a:pt x="163092" y="518323"/>
                  </a:lnTo>
                  <a:lnTo>
                    <a:pt x="114094" y="520350"/>
                  </a:lnTo>
                  <a:lnTo>
                    <a:pt x="88143" y="512532"/>
                  </a:lnTo>
                  <a:lnTo>
                    <a:pt x="71150" y="498140"/>
                  </a:lnTo>
                  <a:lnTo>
                    <a:pt x="52642" y="4718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747731" y="2895337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0" y="0"/>
                  </a:moveTo>
                  <a:lnTo>
                    <a:pt x="10528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944261" y="2421555"/>
              <a:ext cx="424652" cy="442197"/>
            </a:xfrm>
            <a:custGeom>
              <a:avLst/>
              <a:gdLst/>
              <a:ahLst/>
              <a:cxnLst/>
              <a:rect l="0" t="0" r="0" b="0"/>
              <a:pathLst>
                <a:path w="424652" h="442197">
                  <a:moveTo>
                    <a:pt x="45625" y="0"/>
                  </a:moveTo>
                  <a:lnTo>
                    <a:pt x="56803" y="16767"/>
                  </a:lnTo>
                  <a:lnTo>
                    <a:pt x="63755" y="55141"/>
                  </a:lnTo>
                  <a:lnTo>
                    <a:pt x="57698" y="106038"/>
                  </a:lnTo>
                  <a:lnTo>
                    <a:pt x="45237" y="163752"/>
                  </a:lnTo>
                  <a:lnTo>
                    <a:pt x="31510" y="226408"/>
                  </a:lnTo>
                  <a:lnTo>
                    <a:pt x="17534" y="282328"/>
                  </a:lnTo>
                  <a:lnTo>
                    <a:pt x="0" y="345567"/>
                  </a:lnTo>
                  <a:lnTo>
                    <a:pt x="651" y="384060"/>
                  </a:lnTo>
                  <a:lnTo>
                    <a:pt x="6284" y="394080"/>
                  </a:lnTo>
                  <a:lnTo>
                    <a:pt x="25021" y="408333"/>
                  </a:lnTo>
                  <a:lnTo>
                    <a:pt x="61877" y="417345"/>
                  </a:lnTo>
                  <a:lnTo>
                    <a:pt x="124658" y="420390"/>
                  </a:lnTo>
                  <a:lnTo>
                    <a:pt x="176017" y="420917"/>
                  </a:lnTo>
                  <a:lnTo>
                    <a:pt x="225940" y="422244"/>
                  </a:lnTo>
                  <a:lnTo>
                    <a:pt x="278554" y="429460"/>
                  </a:lnTo>
                  <a:lnTo>
                    <a:pt x="333661" y="431232"/>
                  </a:lnTo>
                  <a:lnTo>
                    <a:pt x="387267" y="438817"/>
                  </a:lnTo>
                  <a:lnTo>
                    <a:pt x="424651" y="442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442612" y="2632124"/>
              <a:ext cx="42114" cy="263214"/>
            </a:xfrm>
            <a:custGeom>
              <a:avLst/>
              <a:gdLst/>
              <a:ahLst/>
              <a:cxnLst/>
              <a:rect l="0" t="0" r="0" b="0"/>
              <a:pathLst>
                <a:path w="42114" h="263214">
                  <a:moveTo>
                    <a:pt x="0" y="0"/>
                  </a:moveTo>
                  <a:lnTo>
                    <a:pt x="11178" y="16768"/>
                  </a:lnTo>
                  <a:lnTo>
                    <a:pt x="20275" y="69517"/>
                  </a:lnTo>
                  <a:lnTo>
                    <a:pt x="29004" y="126209"/>
                  </a:lnTo>
                  <a:lnTo>
                    <a:pt x="31075" y="182468"/>
                  </a:lnTo>
                  <a:lnTo>
                    <a:pt x="39851" y="238109"/>
                  </a:lnTo>
                  <a:lnTo>
                    <a:pt x="42113" y="2632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411026" y="2453140"/>
              <a:ext cx="42115" cy="10529"/>
            </a:xfrm>
            <a:custGeom>
              <a:avLst/>
              <a:gdLst/>
              <a:ahLst/>
              <a:cxnLst/>
              <a:rect l="0" t="0" r="0" b="0"/>
              <a:pathLst>
                <a:path w="42115" h="10529">
                  <a:moveTo>
                    <a:pt x="0" y="10528"/>
                  </a:moveTo>
                  <a:lnTo>
                    <a:pt x="4211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653181" y="2568953"/>
              <a:ext cx="258808" cy="308450"/>
            </a:xfrm>
            <a:custGeom>
              <a:avLst/>
              <a:gdLst/>
              <a:ahLst/>
              <a:cxnLst/>
              <a:rect l="0" t="0" r="0" b="0"/>
              <a:pathLst>
                <a:path w="258808" h="308450">
                  <a:moveTo>
                    <a:pt x="147399" y="0"/>
                  </a:moveTo>
                  <a:lnTo>
                    <a:pt x="104708" y="3120"/>
                  </a:lnTo>
                  <a:lnTo>
                    <a:pt x="52567" y="19129"/>
                  </a:lnTo>
                  <a:lnTo>
                    <a:pt x="5580" y="49804"/>
                  </a:lnTo>
                  <a:lnTo>
                    <a:pt x="2550" y="56599"/>
                  </a:lnTo>
                  <a:lnTo>
                    <a:pt x="2870" y="63469"/>
                  </a:lnTo>
                  <a:lnTo>
                    <a:pt x="5423" y="70389"/>
                  </a:lnTo>
                  <a:lnTo>
                    <a:pt x="20738" y="81197"/>
                  </a:lnTo>
                  <a:lnTo>
                    <a:pt x="83233" y="102547"/>
                  </a:lnTo>
                  <a:lnTo>
                    <a:pt x="145470" y="127188"/>
                  </a:lnTo>
                  <a:lnTo>
                    <a:pt x="207760" y="161549"/>
                  </a:lnTo>
                  <a:lnTo>
                    <a:pt x="248343" y="196547"/>
                  </a:lnTo>
                  <a:lnTo>
                    <a:pt x="256604" y="216816"/>
                  </a:lnTo>
                  <a:lnTo>
                    <a:pt x="258807" y="228772"/>
                  </a:lnTo>
                  <a:lnTo>
                    <a:pt x="255016" y="251415"/>
                  </a:lnTo>
                  <a:lnTo>
                    <a:pt x="250729" y="262367"/>
                  </a:lnTo>
                  <a:lnTo>
                    <a:pt x="236608" y="277655"/>
                  </a:lnTo>
                  <a:lnTo>
                    <a:pt x="205807" y="292838"/>
                  </a:lnTo>
                  <a:lnTo>
                    <a:pt x="153477" y="308449"/>
                  </a:lnTo>
                  <a:lnTo>
                    <a:pt x="112026" y="308072"/>
                  </a:lnTo>
                  <a:lnTo>
                    <a:pt x="70108" y="300551"/>
                  </a:lnTo>
                  <a:lnTo>
                    <a:pt x="48317" y="287996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053264" y="2411026"/>
              <a:ext cx="73701" cy="442198"/>
            </a:xfrm>
            <a:custGeom>
              <a:avLst/>
              <a:gdLst/>
              <a:ahLst/>
              <a:cxnLst/>
              <a:rect l="0" t="0" r="0" b="0"/>
              <a:pathLst>
                <a:path w="73701" h="442198">
                  <a:moveTo>
                    <a:pt x="0" y="0"/>
                  </a:moveTo>
                  <a:lnTo>
                    <a:pt x="16768" y="11178"/>
                  </a:lnTo>
                  <a:lnTo>
                    <a:pt x="28120" y="26025"/>
                  </a:lnTo>
                  <a:lnTo>
                    <a:pt x="35895" y="45492"/>
                  </a:lnTo>
                  <a:lnTo>
                    <a:pt x="40886" y="96117"/>
                  </a:lnTo>
                  <a:lnTo>
                    <a:pt x="44870" y="143513"/>
                  </a:lnTo>
                  <a:lnTo>
                    <a:pt x="50340" y="198890"/>
                  </a:lnTo>
                  <a:lnTo>
                    <a:pt x="51960" y="252343"/>
                  </a:lnTo>
                  <a:lnTo>
                    <a:pt x="55560" y="302106"/>
                  </a:lnTo>
                  <a:lnTo>
                    <a:pt x="61668" y="360842"/>
                  </a:lnTo>
                  <a:lnTo>
                    <a:pt x="71306" y="417012"/>
                  </a:lnTo>
                  <a:lnTo>
                    <a:pt x="73700" y="442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978915" y="2695295"/>
              <a:ext cx="253335" cy="31587"/>
            </a:xfrm>
            <a:custGeom>
              <a:avLst/>
              <a:gdLst/>
              <a:ahLst/>
              <a:cxnLst/>
              <a:rect l="0" t="0" r="0" b="0"/>
              <a:pathLst>
                <a:path w="253335" h="31587">
                  <a:moveTo>
                    <a:pt x="11178" y="31586"/>
                  </a:moveTo>
                  <a:lnTo>
                    <a:pt x="0" y="20408"/>
                  </a:lnTo>
                  <a:lnTo>
                    <a:pt x="1386" y="17115"/>
                  </a:lnTo>
                  <a:lnTo>
                    <a:pt x="49605" y="5807"/>
                  </a:lnTo>
                  <a:lnTo>
                    <a:pt x="111489" y="1147"/>
                  </a:lnTo>
                  <a:lnTo>
                    <a:pt x="165032" y="340"/>
                  </a:lnTo>
                  <a:lnTo>
                    <a:pt x="223531" y="101"/>
                  </a:lnTo>
                  <a:lnTo>
                    <a:pt x="2533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684974" y="2421555"/>
              <a:ext cx="21058" cy="410612"/>
            </a:xfrm>
            <a:custGeom>
              <a:avLst/>
              <a:gdLst/>
              <a:ahLst/>
              <a:cxnLst/>
              <a:rect l="0" t="0" r="0" b="0"/>
              <a:pathLst>
                <a:path w="21058" h="410612">
                  <a:moveTo>
                    <a:pt x="0" y="0"/>
                  </a:moveTo>
                  <a:lnTo>
                    <a:pt x="9065" y="58616"/>
                  </a:lnTo>
                  <a:lnTo>
                    <a:pt x="10095" y="104585"/>
                  </a:lnTo>
                  <a:lnTo>
                    <a:pt x="10400" y="160839"/>
                  </a:lnTo>
                  <a:lnTo>
                    <a:pt x="4902" y="216372"/>
                  </a:lnTo>
                  <a:lnTo>
                    <a:pt x="7042" y="269870"/>
                  </a:lnTo>
                  <a:lnTo>
                    <a:pt x="9840" y="331944"/>
                  </a:lnTo>
                  <a:lnTo>
                    <a:pt x="13512" y="383027"/>
                  </a:lnTo>
                  <a:lnTo>
                    <a:pt x="21057" y="4106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632332" y="2352531"/>
              <a:ext cx="368498" cy="521750"/>
            </a:xfrm>
            <a:custGeom>
              <a:avLst/>
              <a:gdLst/>
              <a:ahLst/>
              <a:cxnLst/>
              <a:rect l="0" t="0" r="0" b="0"/>
              <a:pathLst>
                <a:path w="368498" h="521750">
                  <a:moveTo>
                    <a:pt x="0" y="184837"/>
                  </a:moveTo>
                  <a:lnTo>
                    <a:pt x="9575" y="146319"/>
                  </a:lnTo>
                  <a:lnTo>
                    <a:pt x="46156" y="83252"/>
                  </a:lnTo>
                  <a:lnTo>
                    <a:pt x="80044" y="46271"/>
                  </a:lnTo>
                  <a:lnTo>
                    <a:pt x="131105" y="11107"/>
                  </a:lnTo>
                  <a:lnTo>
                    <a:pt x="172337" y="0"/>
                  </a:lnTo>
                  <a:lnTo>
                    <a:pt x="214189" y="2299"/>
                  </a:lnTo>
                  <a:lnTo>
                    <a:pt x="250636" y="15978"/>
                  </a:lnTo>
                  <a:lnTo>
                    <a:pt x="283663" y="40438"/>
                  </a:lnTo>
                  <a:lnTo>
                    <a:pt x="298818" y="62948"/>
                  </a:lnTo>
                  <a:lnTo>
                    <a:pt x="304497" y="75502"/>
                  </a:lnTo>
                  <a:lnTo>
                    <a:pt x="306900" y="126705"/>
                  </a:lnTo>
                  <a:lnTo>
                    <a:pt x="294614" y="169562"/>
                  </a:lnTo>
                  <a:lnTo>
                    <a:pt x="261096" y="221551"/>
                  </a:lnTo>
                  <a:lnTo>
                    <a:pt x="199855" y="271792"/>
                  </a:lnTo>
                  <a:lnTo>
                    <a:pt x="178902" y="286265"/>
                  </a:lnTo>
                  <a:lnTo>
                    <a:pt x="174250" y="293400"/>
                  </a:lnTo>
                  <a:lnTo>
                    <a:pt x="173488" y="300496"/>
                  </a:lnTo>
                  <a:lnTo>
                    <a:pt x="175320" y="307566"/>
                  </a:lnTo>
                  <a:lnTo>
                    <a:pt x="181221" y="313450"/>
                  </a:lnTo>
                  <a:lnTo>
                    <a:pt x="237279" y="340709"/>
                  </a:lnTo>
                  <a:lnTo>
                    <a:pt x="295833" y="387086"/>
                  </a:lnTo>
                  <a:lnTo>
                    <a:pt x="334777" y="427429"/>
                  </a:lnTo>
                  <a:lnTo>
                    <a:pt x="360272" y="479692"/>
                  </a:lnTo>
                  <a:lnTo>
                    <a:pt x="368497" y="5217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068516" y="2582727"/>
              <a:ext cx="198563" cy="302082"/>
            </a:xfrm>
            <a:custGeom>
              <a:avLst/>
              <a:gdLst/>
              <a:ahLst/>
              <a:cxnLst/>
              <a:rect l="0" t="0" r="0" b="0"/>
              <a:pathLst>
                <a:path w="198563" h="302082">
                  <a:moveTo>
                    <a:pt x="6013" y="165211"/>
                  </a:moveTo>
                  <a:lnTo>
                    <a:pt x="59888" y="140017"/>
                  </a:lnTo>
                  <a:lnTo>
                    <a:pt x="117049" y="114378"/>
                  </a:lnTo>
                  <a:lnTo>
                    <a:pt x="170720" y="89092"/>
                  </a:lnTo>
                  <a:lnTo>
                    <a:pt x="185671" y="75228"/>
                  </a:lnTo>
                  <a:lnTo>
                    <a:pt x="196215" y="57368"/>
                  </a:lnTo>
                  <a:lnTo>
                    <a:pt x="198562" y="37732"/>
                  </a:lnTo>
                  <a:lnTo>
                    <a:pt x="197550" y="27583"/>
                  </a:lnTo>
                  <a:lnTo>
                    <a:pt x="193365" y="19647"/>
                  </a:lnTo>
                  <a:lnTo>
                    <a:pt x="179358" y="7709"/>
                  </a:lnTo>
                  <a:lnTo>
                    <a:pt x="146152" y="0"/>
                  </a:lnTo>
                  <a:lnTo>
                    <a:pt x="106677" y="8895"/>
                  </a:lnTo>
                  <a:lnTo>
                    <a:pt x="65345" y="31937"/>
                  </a:lnTo>
                  <a:lnTo>
                    <a:pt x="26268" y="71165"/>
                  </a:lnTo>
                  <a:lnTo>
                    <a:pt x="10726" y="91827"/>
                  </a:lnTo>
                  <a:lnTo>
                    <a:pt x="2258" y="115828"/>
                  </a:lnTo>
                  <a:lnTo>
                    <a:pt x="0" y="128780"/>
                  </a:lnTo>
                  <a:lnTo>
                    <a:pt x="3730" y="155648"/>
                  </a:lnTo>
                  <a:lnTo>
                    <a:pt x="25189" y="211025"/>
                  </a:lnTo>
                  <a:lnTo>
                    <a:pt x="45100" y="241827"/>
                  </a:lnTo>
                  <a:lnTo>
                    <a:pt x="76995" y="265771"/>
                  </a:lnTo>
                  <a:lnTo>
                    <a:pt x="135117" y="290469"/>
                  </a:lnTo>
                  <a:lnTo>
                    <a:pt x="174469" y="302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350596" y="2595976"/>
              <a:ext cx="324058" cy="278305"/>
            </a:xfrm>
            <a:custGeom>
              <a:avLst/>
              <a:gdLst/>
              <a:ahLst/>
              <a:cxnLst/>
              <a:rect l="0" t="0" r="0" b="0"/>
              <a:pathLst>
                <a:path w="324058" h="278305">
                  <a:moveTo>
                    <a:pt x="208244" y="15091"/>
                  </a:moveTo>
                  <a:lnTo>
                    <a:pt x="164281" y="437"/>
                  </a:lnTo>
                  <a:lnTo>
                    <a:pt x="144251" y="0"/>
                  </a:lnTo>
                  <a:lnTo>
                    <a:pt x="110124" y="9450"/>
                  </a:lnTo>
                  <a:lnTo>
                    <a:pt x="73496" y="30188"/>
                  </a:lnTo>
                  <a:lnTo>
                    <a:pt x="52429" y="49877"/>
                  </a:lnTo>
                  <a:lnTo>
                    <a:pt x="28586" y="87269"/>
                  </a:lnTo>
                  <a:lnTo>
                    <a:pt x="5528" y="150144"/>
                  </a:lnTo>
                  <a:lnTo>
                    <a:pt x="0" y="188598"/>
                  </a:lnTo>
                  <a:lnTo>
                    <a:pt x="4947" y="212698"/>
                  </a:lnTo>
                  <a:lnTo>
                    <a:pt x="20886" y="242877"/>
                  </a:lnTo>
                  <a:lnTo>
                    <a:pt x="34896" y="257879"/>
                  </a:lnTo>
                  <a:lnTo>
                    <a:pt x="52822" y="268447"/>
                  </a:lnTo>
                  <a:lnTo>
                    <a:pt x="72487" y="270803"/>
                  </a:lnTo>
                  <a:lnTo>
                    <a:pt x="119296" y="262784"/>
                  </a:lnTo>
                  <a:lnTo>
                    <a:pt x="154203" y="242120"/>
                  </a:lnTo>
                  <a:lnTo>
                    <a:pt x="203995" y="179668"/>
                  </a:lnTo>
                  <a:lnTo>
                    <a:pt x="224258" y="125026"/>
                  </a:lnTo>
                  <a:lnTo>
                    <a:pt x="239526" y="71079"/>
                  </a:lnTo>
                  <a:lnTo>
                    <a:pt x="243137" y="59435"/>
                  </a:lnTo>
                  <a:lnTo>
                    <a:pt x="246714" y="56352"/>
                  </a:lnTo>
                  <a:lnTo>
                    <a:pt x="250268" y="58976"/>
                  </a:lnTo>
                  <a:lnTo>
                    <a:pt x="257337" y="75540"/>
                  </a:lnTo>
                  <a:lnTo>
                    <a:pt x="268287" y="130714"/>
                  </a:lnTo>
                  <a:lnTo>
                    <a:pt x="276386" y="187019"/>
                  </a:lnTo>
                  <a:lnTo>
                    <a:pt x="290421" y="233626"/>
                  </a:lnTo>
                  <a:lnTo>
                    <a:pt x="324057" y="2783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709017" y="2568742"/>
              <a:ext cx="239462" cy="353718"/>
            </a:xfrm>
            <a:custGeom>
              <a:avLst/>
              <a:gdLst/>
              <a:ahLst/>
              <a:cxnLst/>
              <a:rect l="0" t="0" r="0" b="0"/>
              <a:pathLst>
                <a:path w="239462" h="353718">
                  <a:moveTo>
                    <a:pt x="113035" y="105497"/>
                  </a:moveTo>
                  <a:lnTo>
                    <a:pt x="127689" y="61534"/>
                  </a:lnTo>
                  <a:lnTo>
                    <a:pt x="125007" y="41504"/>
                  </a:lnTo>
                  <a:lnTo>
                    <a:pt x="114847" y="22073"/>
                  </a:lnTo>
                  <a:lnTo>
                    <a:pt x="98632" y="5638"/>
                  </a:lnTo>
                  <a:lnTo>
                    <a:pt x="88225" y="1490"/>
                  </a:lnTo>
                  <a:lnTo>
                    <a:pt x="64184" y="0"/>
                  </a:lnTo>
                  <a:lnTo>
                    <a:pt x="29931" y="5738"/>
                  </a:lnTo>
                  <a:lnTo>
                    <a:pt x="3143" y="20436"/>
                  </a:lnTo>
                  <a:lnTo>
                    <a:pt x="0" y="27733"/>
                  </a:lnTo>
                  <a:lnTo>
                    <a:pt x="244" y="36106"/>
                  </a:lnTo>
                  <a:lnTo>
                    <a:pt x="2746" y="45198"/>
                  </a:lnTo>
                  <a:lnTo>
                    <a:pt x="14885" y="61540"/>
                  </a:lnTo>
                  <a:lnTo>
                    <a:pt x="34318" y="76602"/>
                  </a:lnTo>
                  <a:lnTo>
                    <a:pt x="91333" y="108454"/>
                  </a:lnTo>
                  <a:lnTo>
                    <a:pt x="147612" y="151293"/>
                  </a:lnTo>
                  <a:lnTo>
                    <a:pt x="206568" y="200738"/>
                  </a:lnTo>
                  <a:lnTo>
                    <a:pt x="233425" y="237571"/>
                  </a:lnTo>
                  <a:lnTo>
                    <a:pt x="239461" y="264412"/>
                  </a:lnTo>
                  <a:lnTo>
                    <a:pt x="237075" y="290769"/>
                  </a:lnTo>
                  <a:lnTo>
                    <a:pt x="228215" y="314182"/>
                  </a:lnTo>
                  <a:lnTo>
                    <a:pt x="204484" y="341504"/>
                  </a:lnTo>
                  <a:lnTo>
                    <a:pt x="182145" y="350769"/>
                  </a:lnTo>
                  <a:lnTo>
                    <a:pt x="157789" y="353717"/>
                  </a:lnTo>
                  <a:lnTo>
                    <a:pt x="123176" y="347629"/>
                  </a:lnTo>
                  <a:lnTo>
                    <a:pt x="97265" y="337503"/>
                  </a:lnTo>
                  <a:lnTo>
                    <a:pt x="39335" y="284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006893" y="2600539"/>
              <a:ext cx="239065" cy="286637"/>
            </a:xfrm>
            <a:custGeom>
              <a:avLst/>
              <a:gdLst/>
              <a:ahLst/>
              <a:cxnLst/>
              <a:rect l="0" t="0" r="0" b="0"/>
              <a:pathLst>
                <a:path w="239065" h="286637">
                  <a:moveTo>
                    <a:pt x="46786" y="0"/>
                  </a:moveTo>
                  <a:lnTo>
                    <a:pt x="52375" y="16768"/>
                  </a:lnTo>
                  <a:lnTo>
                    <a:pt x="48880" y="37478"/>
                  </a:lnTo>
                  <a:lnTo>
                    <a:pt x="29514" y="94146"/>
                  </a:lnTo>
                  <a:lnTo>
                    <a:pt x="11727" y="152908"/>
                  </a:lnTo>
                  <a:lnTo>
                    <a:pt x="0" y="206286"/>
                  </a:lnTo>
                  <a:lnTo>
                    <a:pt x="1816" y="229723"/>
                  </a:lnTo>
                  <a:lnTo>
                    <a:pt x="15004" y="262648"/>
                  </a:lnTo>
                  <a:lnTo>
                    <a:pt x="30321" y="277779"/>
                  </a:lnTo>
                  <a:lnTo>
                    <a:pt x="39319" y="283452"/>
                  </a:lnTo>
                  <a:lnTo>
                    <a:pt x="61795" y="286636"/>
                  </a:lnTo>
                  <a:lnTo>
                    <a:pt x="87382" y="282982"/>
                  </a:lnTo>
                  <a:lnTo>
                    <a:pt x="141936" y="261572"/>
                  </a:lnTo>
                  <a:lnTo>
                    <a:pt x="168623" y="246105"/>
                  </a:lnTo>
                  <a:lnTo>
                    <a:pt x="202209" y="211091"/>
                  </a:lnTo>
                  <a:lnTo>
                    <a:pt x="226328" y="169910"/>
                  </a:lnTo>
                  <a:lnTo>
                    <a:pt x="239064" y="123523"/>
                  </a:lnTo>
                  <a:lnTo>
                    <a:pt x="238308" y="98183"/>
                  </a:lnTo>
                  <a:lnTo>
                    <a:pt x="225716" y="64186"/>
                  </a:lnTo>
                  <a:lnTo>
                    <a:pt x="201577" y="37476"/>
                  </a:lnTo>
                  <a:lnTo>
                    <a:pt x="172199" y="20332"/>
                  </a:lnTo>
                  <a:lnTo>
                    <a:pt x="130088" y="13433"/>
                  </a:lnTo>
                  <a:lnTo>
                    <a:pt x="103696" y="18059"/>
                  </a:lnTo>
                  <a:lnTo>
                    <a:pt x="67843" y="315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369534" y="2590011"/>
              <a:ext cx="315856" cy="292064"/>
            </a:xfrm>
            <a:custGeom>
              <a:avLst/>
              <a:gdLst/>
              <a:ahLst/>
              <a:cxnLst/>
              <a:rect l="0" t="0" r="0" b="0"/>
              <a:pathLst>
                <a:path w="315856" h="292064">
                  <a:moveTo>
                    <a:pt x="0" y="0"/>
                  </a:moveTo>
                  <a:lnTo>
                    <a:pt x="25194" y="63450"/>
                  </a:lnTo>
                  <a:lnTo>
                    <a:pt x="37751" y="110956"/>
                  </a:lnTo>
                  <a:lnTo>
                    <a:pt x="47710" y="162077"/>
                  </a:lnTo>
                  <a:lnTo>
                    <a:pt x="52351" y="213099"/>
                  </a:lnTo>
                  <a:lnTo>
                    <a:pt x="60687" y="272854"/>
                  </a:lnTo>
                  <a:lnTo>
                    <a:pt x="60897" y="292063"/>
                  </a:lnTo>
                  <a:lnTo>
                    <a:pt x="59315" y="290635"/>
                  </a:lnTo>
                  <a:lnTo>
                    <a:pt x="55608" y="276570"/>
                  </a:lnTo>
                  <a:lnTo>
                    <a:pt x="53228" y="226293"/>
                  </a:lnTo>
                  <a:lnTo>
                    <a:pt x="55936" y="177404"/>
                  </a:lnTo>
                  <a:lnTo>
                    <a:pt x="67331" y="119660"/>
                  </a:lnTo>
                  <a:lnTo>
                    <a:pt x="89253" y="67223"/>
                  </a:lnTo>
                  <a:lnTo>
                    <a:pt x="110413" y="33956"/>
                  </a:lnTo>
                  <a:lnTo>
                    <a:pt x="128621" y="16651"/>
                  </a:lnTo>
                  <a:lnTo>
                    <a:pt x="154651" y="7400"/>
                  </a:lnTo>
                  <a:lnTo>
                    <a:pt x="183377" y="5628"/>
                  </a:lnTo>
                  <a:lnTo>
                    <a:pt x="207843" y="12640"/>
                  </a:lnTo>
                  <a:lnTo>
                    <a:pt x="241348" y="35330"/>
                  </a:lnTo>
                  <a:lnTo>
                    <a:pt x="267912" y="64280"/>
                  </a:lnTo>
                  <a:lnTo>
                    <a:pt x="289444" y="113909"/>
                  </a:lnTo>
                  <a:lnTo>
                    <a:pt x="301842" y="168773"/>
                  </a:lnTo>
                  <a:lnTo>
                    <a:pt x="304638" y="230259"/>
                  </a:lnTo>
                  <a:lnTo>
                    <a:pt x="315855" y="28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811710" y="2562815"/>
              <a:ext cx="268795" cy="308483"/>
            </a:xfrm>
            <a:custGeom>
              <a:avLst/>
              <a:gdLst/>
              <a:ahLst/>
              <a:cxnLst/>
              <a:rect l="0" t="0" r="0" b="0"/>
              <a:pathLst>
                <a:path w="268795" h="308483">
                  <a:moveTo>
                    <a:pt x="189534" y="16667"/>
                  </a:moveTo>
                  <a:lnTo>
                    <a:pt x="178356" y="5489"/>
                  </a:lnTo>
                  <a:lnTo>
                    <a:pt x="157270" y="0"/>
                  </a:lnTo>
                  <a:lnTo>
                    <a:pt x="118753" y="31"/>
                  </a:lnTo>
                  <a:lnTo>
                    <a:pt x="68708" y="16110"/>
                  </a:lnTo>
                  <a:lnTo>
                    <a:pt x="14396" y="48641"/>
                  </a:lnTo>
                  <a:lnTo>
                    <a:pt x="6095" y="55531"/>
                  </a:lnTo>
                  <a:lnTo>
                    <a:pt x="1731" y="63633"/>
                  </a:lnTo>
                  <a:lnTo>
                    <a:pt x="0" y="81994"/>
                  </a:lnTo>
                  <a:lnTo>
                    <a:pt x="4687" y="88295"/>
                  </a:lnTo>
                  <a:lnTo>
                    <a:pt x="22371" y="95295"/>
                  </a:lnTo>
                  <a:lnTo>
                    <a:pt x="73023" y="100959"/>
                  </a:lnTo>
                  <a:lnTo>
                    <a:pt x="135020" y="112129"/>
                  </a:lnTo>
                  <a:lnTo>
                    <a:pt x="192674" y="131190"/>
                  </a:lnTo>
                  <a:lnTo>
                    <a:pt x="248612" y="172692"/>
                  </a:lnTo>
                  <a:lnTo>
                    <a:pt x="256995" y="180345"/>
                  </a:lnTo>
                  <a:lnTo>
                    <a:pt x="266310" y="201327"/>
                  </a:lnTo>
                  <a:lnTo>
                    <a:pt x="268794" y="213473"/>
                  </a:lnTo>
                  <a:lnTo>
                    <a:pt x="268110" y="223910"/>
                  </a:lnTo>
                  <a:lnTo>
                    <a:pt x="261111" y="241746"/>
                  </a:lnTo>
                  <a:lnTo>
                    <a:pt x="244017" y="264941"/>
                  </a:lnTo>
                  <a:lnTo>
                    <a:pt x="212956" y="286632"/>
                  </a:lnTo>
                  <a:lnTo>
                    <a:pt x="174117" y="302287"/>
                  </a:lnTo>
                  <a:lnTo>
                    <a:pt x="111836" y="308482"/>
                  </a:lnTo>
                  <a:lnTo>
                    <a:pt x="68766" y="301352"/>
                  </a:lnTo>
                  <a:lnTo>
                    <a:pt x="28418" y="281695"/>
                  </a:lnTo>
                  <a:lnTo>
                    <a:pt x="10549" y="2693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243399" y="2800580"/>
              <a:ext cx="21058" cy="10530"/>
            </a:xfrm>
            <a:custGeom>
              <a:avLst/>
              <a:gdLst/>
              <a:ahLst/>
              <a:cxnLst/>
              <a:rect l="0" t="0" r="0" b="0"/>
              <a:pathLst>
                <a:path w="21058" h="10530">
                  <a:moveTo>
                    <a:pt x="0" y="0"/>
                  </a:moveTo>
                  <a:lnTo>
                    <a:pt x="21057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516311" y="3095378"/>
              <a:ext cx="52643" cy="452727"/>
            </a:xfrm>
            <a:custGeom>
              <a:avLst/>
              <a:gdLst/>
              <a:ahLst/>
              <a:cxnLst/>
              <a:rect l="0" t="0" r="0" b="0"/>
              <a:pathLst>
                <a:path w="52643" h="452727">
                  <a:moveTo>
                    <a:pt x="0" y="0"/>
                  </a:moveTo>
                  <a:lnTo>
                    <a:pt x="8333" y="37478"/>
                  </a:lnTo>
                  <a:lnTo>
                    <a:pt x="10095" y="94491"/>
                  </a:lnTo>
                  <a:lnTo>
                    <a:pt x="16509" y="147607"/>
                  </a:lnTo>
                  <a:lnTo>
                    <a:pt x="12820" y="195164"/>
                  </a:lnTo>
                  <a:lnTo>
                    <a:pt x="11208" y="246300"/>
                  </a:lnTo>
                  <a:lnTo>
                    <a:pt x="10730" y="297326"/>
                  </a:lnTo>
                  <a:lnTo>
                    <a:pt x="13688" y="357082"/>
                  </a:lnTo>
                  <a:lnTo>
                    <a:pt x="25113" y="396701"/>
                  </a:lnTo>
                  <a:lnTo>
                    <a:pt x="52642" y="4527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768995" y="3453347"/>
              <a:ext cx="10529" cy="10530"/>
            </a:xfrm>
            <a:custGeom>
              <a:avLst/>
              <a:gdLst/>
              <a:ahLst/>
              <a:cxnLst/>
              <a:rect l="0" t="0" r="0" b="0"/>
              <a:pathLst>
                <a:path w="10529" h="10530">
                  <a:moveTo>
                    <a:pt x="0" y="0"/>
                  </a:moveTo>
                  <a:lnTo>
                    <a:pt x="10528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413754" y="3776972"/>
              <a:ext cx="271014" cy="434428"/>
            </a:xfrm>
            <a:custGeom>
              <a:avLst/>
              <a:gdLst/>
              <a:ahLst/>
              <a:cxnLst/>
              <a:rect l="0" t="0" r="0" b="0"/>
              <a:pathLst>
                <a:path w="271014" h="434428">
                  <a:moveTo>
                    <a:pt x="39386" y="97515"/>
                  </a:moveTo>
                  <a:lnTo>
                    <a:pt x="76472" y="44810"/>
                  </a:lnTo>
                  <a:lnTo>
                    <a:pt x="104187" y="22497"/>
                  </a:lnTo>
                  <a:lnTo>
                    <a:pt x="155414" y="0"/>
                  </a:lnTo>
                  <a:lnTo>
                    <a:pt x="192438" y="121"/>
                  </a:lnTo>
                  <a:lnTo>
                    <a:pt x="227454" y="13156"/>
                  </a:lnTo>
                  <a:lnTo>
                    <a:pt x="243075" y="31556"/>
                  </a:lnTo>
                  <a:lnTo>
                    <a:pt x="248878" y="43014"/>
                  </a:lnTo>
                  <a:lnTo>
                    <a:pt x="252207" y="71343"/>
                  </a:lnTo>
                  <a:lnTo>
                    <a:pt x="248616" y="102261"/>
                  </a:lnTo>
                  <a:lnTo>
                    <a:pt x="232272" y="144805"/>
                  </a:lnTo>
                  <a:lnTo>
                    <a:pt x="197021" y="202095"/>
                  </a:lnTo>
                  <a:lnTo>
                    <a:pt x="140245" y="260320"/>
                  </a:lnTo>
                  <a:lnTo>
                    <a:pt x="86331" y="312639"/>
                  </a:lnTo>
                  <a:lnTo>
                    <a:pt x="29725" y="355738"/>
                  </a:lnTo>
                  <a:lnTo>
                    <a:pt x="3118" y="377836"/>
                  </a:lnTo>
                  <a:lnTo>
                    <a:pt x="0" y="385002"/>
                  </a:lnTo>
                  <a:lnTo>
                    <a:pt x="260" y="392118"/>
                  </a:lnTo>
                  <a:lnTo>
                    <a:pt x="2774" y="399202"/>
                  </a:lnTo>
                  <a:lnTo>
                    <a:pt x="10298" y="403925"/>
                  </a:lnTo>
                  <a:lnTo>
                    <a:pt x="61283" y="411505"/>
                  </a:lnTo>
                  <a:lnTo>
                    <a:pt x="116761" y="418591"/>
                  </a:lnTo>
                  <a:lnTo>
                    <a:pt x="172780" y="422850"/>
                  </a:lnTo>
                  <a:lnTo>
                    <a:pt x="228905" y="426811"/>
                  </a:lnTo>
                  <a:lnTo>
                    <a:pt x="271013" y="4344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821637" y="4137700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474197" y="4544747"/>
            <a:ext cx="463255" cy="459108"/>
            <a:chOff x="2474197" y="4544747"/>
            <a:chExt cx="463255" cy="459108"/>
          </a:xfrm>
        </p:grpSpPr>
        <p:sp>
          <p:nvSpPr>
            <p:cNvPr id="73" name="Freeform 72"/>
            <p:cNvSpPr/>
            <p:nvPr/>
          </p:nvSpPr>
          <p:spPr>
            <a:xfrm>
              <a:off x="2474197" y="4544747"/>
              <a:ext cx="301962" cy="459108"/>
            </a:xfrm>
            <a:custGeom>
              <a:avLst/>
              <a:gdLst/>
              <a:ahLst/>
              <a:cxnLst/>
              <a:rect l="0" t="0" r="0" b="0"/>
              <a:pathLst>
                <a:path w="301962" h="459108">
                  <a:moveTo>
                    <a:pt x="0" y="35149"/>
                  </a:moveTo>
                  <a:lnTo>
                    <a:pt x="53875" y="17191"/>
                  </a:lnTo>
                  <a:lnTo>
                    <a:pt x="111036" y="0"/>
                  </a:lnTo>
                  <a:lnTo>
                    <a:pt x="157162" y="688"/>
                  </a:lnTo>
                  <a:lnTo>
                    <a:pt x="196695" y="13890"/>
                  </a:lnTo>
                  <a:lnTo>
                    <a:pt x="213372" y="29211"/>
                  </a:lnTo>
                  <a:lnTo>
                    <a:pt x="219457" y="38209"/>
                  </a:lnTo>
                  <a:lnTo>
                    <a:pt x="223098" y="57566"/>
                  </a:lnTo>
                  <a:lnTo>
                    <a:pt x="222432" y="67642"/>
                  </a:lnTo>
                  <a:lnTo>
                    <a:pt x="215452" y="85075"/>
                  </a:lnTo>
                  <a:lnTo>
                    <a:pt x="203381" y="100623"/>
                  </a:lnTo>
                  <a:lnTo>
                    <a:pt x="156981" y="136766"/>
                  </a:lnTo>
                  <a:lnTo>
                    <a:pt x="96827" y="160546"/>
                  </a:lnTo>
                  <a:lnTo>
                    <a:pt x="85608" y="164371"/>
                  </a:lnTo>
                  <a:lnTo>
                    <a:pt x="81639" y="168091"/>
                  </a:lnTo>
                  <a:lnTo>
                    <a:pt x="82502" y="171740"/>
                  </a:lnTo>
                  <a:lnTo>
                    <a:pt x="86587" y="175343"/>
                  </a:lnTo>
                  <a:lnTo>
                    <a:pt x="147825" y="196172"/>
                  </a:lnTo>
                  <a:lnTo>
                    <a:pt x="203635" y="221764"/>
                  </a:lnTo>
                  <a:lnTo>
                    <a:pt x="262299" y="264662"/>
                  </a:lnTo>
                  <a:lnTo>
                    <a:pt x="281524" y="281044"/>
                  </a:lnTo>
                  <a:lnTo>
                    <a:pt x="293968" y="300024"/>
                  </a:lnTo>
                  <a:lnTo>
                    <a:pt x="301961" y="341618"/>
                  </a:lnTo>
                  <a:lnTo>
                    <a:pt x="297592" y="367890"/>
                  </a:lnTo>
                  <a:lnTo>
                    <a:pt x="281978" y="399291"/>
                  </a:lnTo>
                  <a:lnTo>
                    <a:pt x="259414" y="423413"/>
                  </a:lnTo>
                  <a:lnTo>
                    <a:pt x="239297" y="436999"/>
                  </a:lnTo>
                  <a:lnTo>
                    <a:pt x="180226" y="459107"/>
                  </a:lnTo>
                  <a:lnTo>
                    <a:pt x="136588" y="458944"/>
                  </a:lnTo>
                  <a:lnTo>
                    <a:pt x="92203" y="451487"/>
                  </a:lnTo>
                  <a:lnTo>
                    <a:pt x="81356" y="446069"/>
                  </a:lnTo>
                  <a:lnTo>
                    <a:pt x="52643" y="4141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926922" y="5001037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586594" y="5359005"/>
            <a:ext cx="350858" cy="442198"/>
            <a:chOff x="2586594" y="5359005"/>
            <a:chExt cx="350858" cy="442198"/>
          </a:xfrm>
        </p:grpSpPr>
        <p:sp>
          <p:nvSpPr>
            <p:cNvPr id="76" name="Freeform 75"/>
            <p:cNvSpPr/>
            <p:nvPr/>
          </p:nvSpPr>
          <p:spPr>
            <a:xfrm>
              <a:off x="2586594" y="5359005"/>
              <a:ext cx="245573" cy="347442"/>
            </a:xfrm>
            <a:custGeom>
              <a:avLst/>
              <a:gdLst/>
              <a:ahLst/>
              <a:cxnLst/>
              <a:rect l="0" t="0" r="0" b="0"/>
              <a:pathLst>
                <a:path w="245573" h="347442">
                  <a:moveTo>
                    <a:pt x="98173" y="0"/>
                  </a:moveTo>
                  <a:lnTo>
                    <a:pt x="83519" y="53028"/>
                  </a:lnTo>
                  <a:lnTo>
                    <a:pt x="58173" y="113669"/>
                  </a:lnTo>
                  <a:lnTo>
                    <a:pt x="31554" y="175410"/>
                  </a:lnTo>
                  <a:lnTo>
                    <a:pt x="10906" y="231156"/>
                  </a:lnTo>
                  <a:lnTo>
                    <a:pt x="46" y="263073"/>
                  </a:lnTo>
                  <a:lnTo>
                    <a:pt x="0" y="272478"/>
                  </a:lnTo>
                  <a:lnTo>
                    <a:pt x="6187" y="289168"/>
                  </a:lnTo>
                  <a:lnTo>
                    <a:pt x="22975" y="301265"/>
                  </a:lnTo>
                  <a:lnTo>
                    <a:pt x="85324" y="322340"/>
                  </a:lnTo>
                  <a:lnTo>
                    <a:pt x="140522" y="336807"/>
                  </a:lnTo>
                  <a:lnTo>
                    <a:pt x="196485" y="345340"/>
                  </a:lnTo>
                  <a:lnTo>
                    <a:pt x="245572" y="3474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747938" y="5359005"/>
              <a:ext cx="73700" cy="442198"/>
            </a:xfrm>
            <a:custGeom>
              <a:avLst/>
              <a:gdLst/>
              <a:ahLst/>
              <a:cxnLst/>
              <a:rect l="0" t="0" r="0" b="0"/>
              <a:pathLst>
                <a:path w="73700" h="442198">
                  <a:moveTo>
                    <a:pt x="73699" y="0"/>
                  </a:moveTo>
                  <a:lnTo>
                    <a:pt x="64634" y="58617"/>
                  </a:lnTo>
                  <a:lnTo>
                    <a:pt x="55054" y="121197"/>
                  </a:lnTo>
                  <a:lnTo>
                    <a:pt x="41897" y="183644"/>
                  </a:lnTo>
                  <a:lnTo>
                    <a:pt x="33622" y="241647"/>
                  </a:lnTo>
                  <a:lnTo>
                    <a:pt x="23582" y="293788"/>
                  </a:lnTo>
                  <a:lnTo>
                    <a:pt x="13454" y="347935"/>
                  </a:lnTo>
                  <a:lnTo>
                    <a:pt x="5517" y="403690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916394" y="5695917"/>
              <a:ext cx="21058" cy="10530"/>
            </a:xfrm>
            <a:custGeom>
              <a:avLst/>
              <a:gdLst/>
              <a:ahLst/>
              <a:cxnLst/>
              <a:rect l="0" t="0" r="0" b="0"/>
              <a:pathLst>
                <a:path w="21058" h="10530">
                  <a:moveTo>
                    <a:pt x="0" y="0"/>
                  </a:moveTo>
                  <a:lnTo>
                    <a:pt x="21057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663710" y="6053886"/>
            <a:ext cx="284270" cy="349633"/>
            <a:chOff x="2663710" y="6053886"/>
            <a:chExt cx="284270" cy="349633"/>
          </a:xfrm>
        </p:grpSpPr>
        <p:sp>
          <p:nvSpPr>
            <p:cNvPr id="80" name="Freeform 79"/>
            <p:cNvSpPr/>
            <p:nvPr/>
          </p:nvSpPr>
          <p:spPr>
            <a:xfrm>
              <a:off x="2663710" y="6053886"/>
              <a:ext cx="228621" cy="349633"/>
            </a:xfrm>
            <a:custGeom>
              <a:avLst/>
              <a:gdLst/>
              <a:ahLst/>
              <a:cxnLst/>
              <a:rect l="0" t="0" r="0" b="0"/>
              <a:pathLst>
                <a:path w="228621" h="349633">
                  <a:moveTo>
                    <a:pt x="63171" y="0"/>
                  </a:moveTo>
                  <a:lnTo>
                    <a:pt x="45213" y="53875"/>
                  </a:lnTo>
                  <a:lnTo>
                    <a:pt x="38422" y="74248"/>
                  </a:lnTo>
                  <a:lnTo>
                    <a:pt x="39653" y="79914"/>
                  </a:lnTo>
                  <a:lnTo>
                    <a:pt x="43982" y="82522"/>
                  </a:lnTo>
                  <a:lnTo>
                    <a:pt x="100332" y="93579"/>
                  </a:lnTo>
                  <a:lnTo>
                    <a:pt x="157275" y="123602"/>
                  </a:lnTo>
                  <a:lnTo>
                    <a:pt x="191507" y="159466"/>
                  </a:lnTo>
                  <a:lnTo>
                    <a:pt x="217679" y="200345"/>
                  </a:lnTo>
                  <a:lnTo>
                    <a:pt x="225428" y="222403"/>
                  </a:lnTo>
                  <a:lnTo>
                    <a:pt x="228620" y="261130"/>
                  </a:lnTo>
                  <a:lnTo>
                    <a:pt x="221507" y="301070"/>
                  </a:lnTo>
                  <a:lnTo>
                    <a:pt x="211141" y="324491"/>
                  </a:lnTo>
                  <a:lnTo>
                    <a:pt x="192496" y="340361"/>
                  </a:lnTo>
                  <a:lnTo>
                    <a:pt x="180974" y="346230"/>
                  </a:lnTo>
                  <a:lnTo>
                    <a:pt x="155692" y="349632"/>
                  </a:lnTo>
                  <a:lnTo>
                    <a:pt x="95745" y="342284"/>
                  </a:lnTo>
                  <a:lnTo>
                    <a:pt x="71409" y="333061"/>
                  </a:lnTo>
                  <a:lnTo>
                    <a:pt x="11353" y="300699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663710" y="6053886"/>
              <a:ext cx="284270" cy="42115"/>
            </a:xfrm>
            <a:custGeom>
              <a:avLst/>
              <a:gdLst/>
              <a:ahLst/>
              <a:cxnLst/>
              <a:rect l="0" t="0" r="0" b="0"/>
              <a:pathLst>
                <a:path w="284270" h="42115">
                  <a:moveTo>
                    <a:pt x="0" y="42114"/>
                  </a:moveTo>
                  <a:lnTo>
                    <a:pt x="58617" y="27460"/>
                  </a:lnTo>
                  <a:lnTo>
                    <a:pt x="112791" y="15086"/>
                  </a:lnTo>
                  <a:lnTo>
                    <a:pt x="171672" y="8309"/>
                  </a:lnTo>
                  <a:lnTo>
                    <a:pt x="233692" y="1642"/>
                  </a:lnTo>
                  <a:lnTo>
                    <a:pt x="284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579067" y="6722594"/>
            <a:ext cx="6019278" cy="1582418"/>
            <a:chOff x="579067" y="6722594"/>
            <a:chExt cx="6019278" cy="1582418"/>
          </a:xfrm>
        </p:grpSpPr>
        <p:sp>
          <p:nvSpPr>
            <p:cNvPr id="83" name="Freeform 82"/>
            <p:cNvSpPr/>
            <p:nvPr/>
          </p:nvSpPr>
          <p:spPr>
            <a:xfrm>
              <a:off x="789637" y="6788907"/>
              <a:ext cx="10519" cy="631711"/>
            </a:xfrm>
            <a:custGeom>
              <a:avLst/>
              <a:gdLst/>
              <a:ahLst/>
              <a:cxnLst/>
              <a:rect l="0" t="0" r="0" b="0"/>
              <a:pathLst>
                <a:path w="10519" h="631711">
                  <a:moveTo>
                    <a:pt x="0" y="0"/>
                  </a:moveTo>
                  <a:lnTo>
                    <a:pt x="0" y="62477"/>
                  </a:lnTo>
                  <a:lnTo>
                    <a:pt x="0" y="111318"/>
                  </a:lnTo>
                  <a:lnTo>
                    <a:pt x="0" y="173363"/>
                  </a:lnTo>
                  <a:lnTo>
                    <a:pt x="1170" y="219770"/>
                  </a:lnTo>
                  <a:lnTo>
                    <a:pt x="5590" y="267691"/>
                  </a:lnTo>
                  <a:lnTo>
                    <a:pt x="9065" y="323940"/>
                  </a:lnTo>
                  <a:lnTo>
                    <a:pt x="10095" y="381421"/>
                  </a:lnTo>
                  <a:lnTo>
                    <a:pt x="10400" y="431728"/>
                  </a:lnTo>
                  <a:lnTo>
                    <a:pt x="10491" y="487448"/>
                  </a:lnTo>
                  <a:lnTo>
                    <a:pt x="10518" y="537233"/>
                  </a:lnTo>
                  <a:lnTo>
                    <a:pt x="9357" y="593637"/>
                  </a:lnTo>
                  <a:lnTo>
                    <a:pt x="0" y="6317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021264" y="6757322"/>
              <a:ext cx="29408" cy="600124"/>
            </a:xfrm>
            <a:custGeom>
              <a:avLst/>
              <a:gdLst/>
              <a:ahLst/>
              <a:cxnLst/>
              <a:rect l="0" t="0" r="0" b="0"/>
              <a:pathLst>
                <a:path w="29408" h="600124">
                  <a:moveTo>
                    <a:pt x="0" y="0"/>
                  </a:moveTo>
                  <a:lnTo>
                    <a:pt x="11453" y="52050"/>
                  </a:lnTo>
                  <a:lnTo>
                    <a:pt x="18212" y="111348"/>
                  </a:lnTo>
                  <a:lnTo>
                    <a:pt x="20214" y="171422"/>
                  </a:lnTo>
                  <a:lnTo>
                    <a:pt x="26480" y="233642"/>
                  </a:lnTo>
                  <a:lnTo>
                    <a:pt x="29407" y="289823"/>
                  </a:lnTo>
                  <a:lnTo>
                    <a:pt x="22388" y="352374"/>
                  </a:lnTo>
                  <a:lnTo>
                    <a:pt x="21320" y="408552"/>
                  </a:lnTo>
                  <a:lnTo>
                    <a:pt x="21135" y="457704"/>
                  </a:lnTo>
                  <a:lnTo>
                    <a:pt x="19910" y="508142"/>
                  </a:lnTo>
                  <a:lnTo>
                    <a:pt x="9609" y="564580"/>
                  </a:lnTo>
                  <a:lnTo>
                    <a:pt x="0" y="6001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79067" y="6767850"/>
              <a:ext cx="736996" cy="63172"/>
            </a:xfrm>
            <a:custGeom>
              <a:avLst/>
              <a:gdLst/>
              <a:ahLst/>
              <a:cxnLst/>
              <a:rect l="0" t="0" r="0" b="0"/>
              <a:pathLst>
                <a:path w="736996" h="63172">
                  <a:moveTo>
                    <a:pt x="0" y="0"/>
                  </a:moveTo>
                  <a:lnTo>
                    <a:pt x="58617" y="14654"/>
                  </a:lnTo>
                  <a:lnTo>
                    <a:pt x="107895" y="28198"/>
                  </a:lnTo>
                  <a:lnTo>
                    <a:pt x="159481" y="37471"/>
                  </a:lnTo>
                  <a:lnTo>
                    <a:pt x="220019" y="41197"/>
                  </a:lnTo>
                  <a:lnTo>
                    <a:pt x="277038" y="47522"/>
                  </a:lnTo>
                  <a:lnTo>
                    <a:pt x="333361" y="51631"/>
                  </a:lnTo>
                  <a:lnTo>
                    <a:pt x="389546" y="52443"/>
                  </a:lnTo>
                  <a:lnTo>
                    <a:pt x="445705" y="52603"/>
                  </a:lnTo>
                  <a:lnTo>
                    <a:pt x="501858" y="52635"/>
                  </a:lnTo>
                  <a:lnTo>
                    <a:pt x="564250" y="52641"/>
                  </a:lnTo>
                  <a:lnTo>
                    <a:pt x="619911" y="52642"/>
                  </a:lnTo>
                  <a:lnTo>
                    <a:pt x="670328" y="55761"/>
                  </a:lnTo>
                  <a:lnTo>
                    <a:pt x="708663" y="60976"/>
                  </a:lnTo>
                  <a:lnTo>
                    <a:pt x="736995" y="63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79067" y="7378503"/>
              <a:ext cx="758053" cy="42115"/>
            </a:xfrm>
            <a:custGeom>
              <a:avLst/>
              <a:gdLst/>
              <a:ahLst/>
              <a:cxnLst/>
              <a:rect l="0" t="0" r="0" b="0"/>
              <a:pathLst>
                <a:path w="758053" h="42115">
                  <a:moveTo>
                    <a:pt x="0" y="42114"/>
                  </a:moveTo>
                  <a:lnTo>
                    <a:pt x="57264" y="42114"/>
                  </a:lnTo>
                  <a:lnTo>
                    <a:pt x="112894" y="42114"/>
                  </a:lnTo>
                  <a:lnTo>
                    <a:pt x="168761" y="38995"/>
                  </a:lnTo>
                  <a:lnTo>
                    <a:pt x="224669" y="33049"/>
                  </a:lnTo>
                  <a:lnTo>
                    <a:pt x="280772" y="31875"/>
                  </a:lnTo>
                  <a:lnTo>
                    <a:pt x="340034" y="28523"/>
                  </a:lnTo>
                  <a:lnTo>
                    <a:pt x="402130" y="22531"/>
                  </a:lnTo>
                  <a:lnTo>
                    <a:pt x="459456" y="14112"/>
                  </a:lnTo>
                  <a:lnTo>
                    <a:pt x="515840" y="11237"/>
                  </a:lnTo>
                  <a:lnTo>
                    <a:pt x="564233" y="10738"/>
                  </a:lnTo>
                  <a:lnTo>
                    <a:pt x="626700" y="4980"/>
                  </a:lnTo>
                  <a:lnTo>
                    <a:pt x="680070" y="7049"/>
                  </a:lnTo>
                  <a:lnTo>
                    <a:pt x="725621" y="1739"/>
                  </a:lnTo>
                  <a:lnTo>
                    <a:pt x="75805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631917" y="6809964"/>
              <a:ext cx="39509" cy="494841"/>
            </a:xfrm>
            <a:custGeom>
              <a:avLst/>
              <a:gdLst/>
              <a:ahLst/>
              <a:cxnLst/>
              <a:rect l="0" t="0" r="0" b="0"/>
              <a:pathLst>
                <a:path w="39509" h="494841">
                  <a:moveTo>
                    <a:pt x="0" y="0"/>
                  </a:moveTo>
                  <a:lnTo>
                    <a:pt x="15641" y="17980"/>
                  </a:lnTo>
                  <a:lnTo>
                    <a:pt x="34844" y="64152"/>
                  </a:lnTo>
                  <a:lnTo>
                    <a:pt x="39508" y="123460"/>
                  </a:lnTo>
                  <a:lnTo>
                    <a:pt x="34453" y="182420"/>
                  </a:lnTo>
                  <a:lnTo>
                    <a:pt x="32860" y="227695"/>
                  </a:lnTo>
                  <a:lnTo>
                    <a:pt x="32152" y="271993"/>
                  </a:lnTo>
                  <a:lnTo>
                    <a:pt x="31754" y="333274"/>
                  </a:lnTo>
                  <a:lnTo>
                    <a:pt x="31636" y="385357"/>
                  </a:lnTo>
                  <a:lnTo>
                    <a:pt x="31601" y="433544"/>
                  </a:lnTo>
                  <a:lnTo>
                    <a:pt x="31586" y="494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621389" y="6749876"/>
              <a:ext cx="428932" cy="585694"/>
            </a:xfrm>
            <a:custGeom>
              <a:avLst/>
              <a:gdLst/>
              <a:ahLst/>
              <a:cxnLst/>
              <a:rect l="0" t="0" r="0" b="0"/>
              <a:pathLst>
                <a:path w="428932" h="585694">
                  <a:moveTo>
                    <a:pt x="0" y="102202"/>
                  </a:moveTo>
                  <a:lnTo>
                    <a:pt x="5589" y="79845"/>
                  </a:lnTo>
                  <a:lnTo>
                    <a:pt x="25832" y="49174"/>
                  </a:lnTo>
                  <a:lnTo>
                    <a:pt x="65236" y="23449"/>
                  </a:lnTo>
                  <a:lnTo>
                    <a:pt x="123716" y="3371"/>
                  </a:lnTo>
                  <a:lnTo>
                    <a:pt x="172097" y="0"/>
                  </a:lnTo>
                  <a:lnTo>
                    <a:pt x="202050" y="3356"/>
                  </a:lnTo>
                  <a:lnTo>
                    <a:pt x="227840" y="14986"/>
                  </a:lnTo>
                  <a:lnTo>
                    <a:pt x="258970" y="41265"/>
                  </a:lnTo>
                  <a:lnTo>
                    <a:pt x="267403" y="51049"/>
                  </a:lnTo>
                  <a:lnTo>
                    <a:pt x="276773" y="74398"/>
                  </a:lnTo>
                  <a:lnTo>
                    <a:pt x="279768" y="101543"/>
                  </a:lnTo>
                  <a:lnTo>
                    <a:pt x="273707" y="146201"/>
                  </a:lnTo>
                  <a:lnTo>
                    <a:pt x="244736" y="203027"/>
                  </a:lnTo>
                  <a:lnTo>
                    <a:pt x="213154" y="237751"/>
                  </a:lnTo>
                  <a:lnTo>
                    <a:pt x="149934" y="276968"/>
                  </a:lnTo>
                  <a:lnTo>
                    <a:pt x="126299" y="285160"/>
                  </a:lnTo>
                  <a:lnTo>
                    <a:pt x="100196" y="288802"/>
                  </a:lnTo>
                  <a:lnTo>
                    <a:pt x="93704" y="287433"/>
                  </a:lnTo>
                  <a:lnTo>
                    <a:pt x="91715" y="284181"/>
                  </a:lnTo>
                  <a:lnTo>
                    <a:pt x="92729" y="279673"/>
                  </a:lnTo>
                  <a:lnTo>
                    <a:pt x="103214" y="271545"/>
                  </a:lnTo>
                  <a:lnTo>
                    <a:pt x="120742" y="265203"/>
                  </a:lnTo>
                  <a:lnTo>
                    <a:pt x="158088" y="262802"/>
                  </a:lnTo>
                  <a:lnTo>
                    <a:pt x="205678" y="268980"/>
                  </a:lnTo>
                  <a:lnTo>
                    <a:pt x="267922" y="284668"/>
                  </a:lnTo>
                  <a:lnTo>
                    <a:pt x="325884" y="315539"/>
                  </a:lnTo>
                  <a:lnTo>
                    <a:pt x="384460" y="361532"/>
                  </a:lnTo>
                  <a:lnTo>
                    <a:pt x="406632" y="394030"/>
                  </a:lnTo>
                  <a:lnTo>
                    <a:pt x="425510" y="446933"/>
                  </a:lnTo>
                  <a:lnTo>
                    <a:pt x="428931" y="474564"/>
                  </a:lnTo>
                  <a:lnTo>
                    <a:pt x="424212" y="499323"/>
                  </a:lnTo>
                  <a:lnTo>
                    <a:pt x="413147" y="520855"/>
                  </a:lnTo>
                  <a:lnTo>
                    <a:pt x="373034" y="561157"/>
                  </a:lnTo>
                  <a:lnTo>
                    <a:pt x="334486" y="577180"/>
                  </a:lnTo>
                  <a:lnTo>
                    <a:pt x="286020" y="583748"/>
                  </a:lnTo>
                  <a:lnTo>
                    <a:pt x="229026" y="585693"/>
                  </a:lnTo>
                  <a:lnTo>
                    <a:pt x="178864" y="575092"/>
                  </a:lnTo>
                  <a:lnTo>
                    <a:pt x="134365" y="551543"/>
                  </a:lnTo>
                  <a:lnTo>
                    <a:pt x="84114" y="494531"/>
                  </a:lnTo>
                  <a:lnTo>
                    <a:pt x="73699" y="4812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145422" y="6967891"/>
              <a:ext cx="250682" cy="333695"/>
            </a:xfrm>
            <a:custGeom>
              <a:avLst/>
              <a:gdLst/>
              <a:ahLst/>
              <a:cxnLst/>
              <a:rect l="0" t="0" r="0" b="0"/>
              <a:pathLst>
                <a:path w="250682" h="333695">
                  <a:moveTo>
                    <a:pt x="44506" y="0"/>
                  </a:moveTo>
                  <a:lnTo>
                    <a:pt x="61273" y="11178"/>
                  </a:lnTo>
                  <a:lnTo>
                    <a:pt x="63873" y="16811"/>
                  </a:lnTo>
                  <a:lnTo>
                    <a:pt x="63266" y="22906"/>
                  </a:lnTo>
                  <a:lnTo>
                    <a:pt x="35971" y="83120"/>
                  </a:lnTo>
                  <a:lnTo>
                    <a:pt x="14744" y="137302"/>
                  </a:lnTo>
                  <a:lnTo>
                    <a:pt x="462" y="187171"/>
                  </a:lnTo>
                  <a:lnTo>
                    <a:pt x="0" y="233403"/>
                  </a:lnTo>
                  <a:lnTo>
                    <a:pt x="12861" y="276737"/>
                  </a:lnTo>
                  <a:lnTo>
                    <a:pt x="28102" y="298860"/>
                  </a:lnTo>
                  <a:lnTo>
                    <a:pt x="47744" y="315321"/>
                  </a:lnTo>
                  <a:lnTo>
                    <a:pt x="85109" y="329995"/>
                  </a:lnTo>
                  <a:lnTo>
                    <a:pt x="125816" y="333694"/>
                  </a:lnTo>
                  <a:lnTo>
                    <a:pt x="166344" y="326730"/>
                  </a:lnTo>
                  <a:lnTo>
                    <a:pt x="189903" y="316399"/>
                  </a:lnTo>
                  <a:lnTo>
                    <a:pt x="208952" y="297770"/>
                  </a:lnTo>
                  <a:lnTo>
                    <a:pt x="240246" y="242093"/>
                  </a:lnTo>
                  <a:lnTo>
                    <a:pt x="250681" y="191964"/>
                  </a:lnTo>
                  <a:lnTo>
                    <a:pt x="248184" y="140067"/>
                  </a:lnTo>
                  <a:lnTo>
                    <a:pt x="240035" y="98823"/>
                  </a:lnTo>
                  <a:lnTo>
                    <a:pt x="219034" y="64376"/>
                  </a:lnTo>
                  <a:lnTo>
                    <a:pt x="190584" y="37533"/>
                  </a:lnTo>
                  <a:lnTo>
                    <a:pt x="159928" y="20350"/>
                  </a:lnTo>
                  <a:lnTo>
                    <a:pt x="139088" y="18014"/>
                  </a:lnTo>
                  <a:lnTo>
                    <a:pt x="107677" y="21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456546" y="6954793"/>
              <a:ext cx="354564" cy="364743"/>
            </a:xfrm>
            <a:custGeom>
              <a:avLst/>
              <a:gdLst/>
              <a:ahLst/>
              <a:cxnLst/>
              <a:rect l="0" t="0" r="0" b="0"/>
              <a:pathLst>
                <a:path w="354564" h="364743">
                  <a:moveTo>
                    <a:pt x="312449" y="86797"/>
                  </a:moveTo>
                  <a:lnTo>
                    <a:pt x="266668" y="32684"/>
                  </a:lnTo>
                  <a:lnTo>
                    <a:pt x="246478" y="14784"/>
                  </a:lnTo>
                  <a:lnTo>
                    <a:pt x="221907" y="2930"/>
                  </a:lnTo>
                  <a:lnTo>
                    <a:pt x="195389" y="0"/>
                  </a:lnTo>
                  <a:lnTo>
                    <a:pt x="145826" y="7652"/>
                  </a:lnTo>
                  <a:lnTo>
                    <a:pt x="96175" y="36069"/>
                  </a:lnTo>
                  <a:lnTo>
                    <a:pt x="39196" y="86704"/>
                  </a:lnTo>
                  <a:lnTo>
                    <a:pt x="26057" y="101965"/>
                  </a:lnTo>
                  <a:lnTo>
                    <a:pt x="12083" y="132626"/>
                  </a:lnTo>
                  <a:lnTo>
                    <a:pt x="0" y="191083"/>
                  </a:lnTo>
                  <a:lnTo>
                    <a:pt x="723" y="230781"/>
                  </a:lnTo>
                  <a:lnTo>
                    <a:pt x="17037" y="281225"/>
                  </a:lnTo>
                  <a:lnTo>
                    <a:pt x="36056" y="311172"/>
                  </a:lnTo>
                  <a:lnTo>
                    <a:pt x="67688" y="334864"/>
                  </a:lnTo>
                  <a:lnTo>
                    <a:pt x="125712" y="359468"/>
                  </a:lnTo>
                  <a:lnTo>
                    <a:pt x="153416" y="364742"/>
                  </a:lnTo>
                  <a:lnTo>
                    <a:pt x="201897" y="359964"/>
                  </a:lnTo>
                  <a:lnTo>
                    <a:pt x="236019" y="350145"/>
                  </a:lnTo>
                  <a:lnTo>
                    <a:pt x="264442" y="328623"/>
                  </a:lnTo>
                  <a:lnTo>
                    <a:pt x="311285" y="267147"/>
                  </a:lnTo>
                  <a:lnTo>
                    <a:pt x="343588" y="204527"/>
                  </a:lnTo>
                  <a:lnTo>
                    <a:pt x="354563" y="1815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760662" y="6725736"/>
              <a:ext cx="50448" cy="536954"/>
            </a:xfrm>
            <a:custGeom>
              <a:avLst/>
              <a:gdLst/>
              <a:ahLst/>
              <a:cxnLst/>
              <a:rect l="0" t="0" r="0" b="0"/>
              <a:pathLst>
                <a:path w="50448" h="536954">
                  <a:moveTo>
                    <a:pt x="8333" y="0"/>
                  </a:moveTo>
                  <a:lnTo>
                    <a:pt x="0" y="37478"/>
                  </a:lnTo>
                  <a:lnTo>
                    <a:pt x="3827" y="100080"/>
                  </a:lnTo>
                  <a:lnTo>
                    <a:pt x="12587" y="159505"/>
                  </a:lnTo>
                  <a:lnTo>
                    <a:pt x="17002" y="210387"/>
                  </a:lnTo>
                  <a:lnTo>
                    <a:pt x="25730" y="262266"/>
                  </a:lnTo>
                  <a:lnTo>
                    <a:pt x="31787" y="322600"/>
                  </a:lnTo>
                  <a:lnTo>
                    <a:pt x="37509" y="381025"/>
                  </a:lnTo>
                  <a:lnTo>
                    <a:pt x="39205" y="436550"/>
                  </a:lnTo>
                  <a:lnTo>
                    <a:pt x="39778" y="497233"/>
                  </a:lnTo>
                  <a:lnTo>
                    <a:pt x="42975" y="516570"/>
                  </a:lnTo>
                  <a:lnTo>
                    <a:pt x="50447" y="5369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863751" y="6999477"/>
              <a:ext cx="221100" cy="273742"/>
            </a:xfrm>
            <a:custGeom>
              <a:avLst/>
              <a:gdLst/>
              <a:ahLst/>
              <a:cxnLst/>
              <a:rect l="0" t="0" r="0" b="0"/>
              <a:pathLst>
                <a:path w="221100" h="273742">
                  <a:moveTo>
                    <a:pt x="0" y="0"/>
                  </a:moveTo>
                  <a:lnTo>
                    <a:pt x="16811" y="19150"/>
                  </a:lnTo>
                  <a:lnTo>
                    <a:pt x="49498" y="78806"/>
                  </a:lnTo>
                  <a:lnTo>
                    <a:pt x="78451" y="134846"/>
                  </a:lnTo>
                  <a:lnTo>
                    <a:pt x="113633" y="194789"/>
                  </a:lnTo>
                  <a:lnTo>
                    <a:pt x="157736" y="251298"/>
                  </a:lnTo>
                  <a:lnTo>
                    <a:pt x="164819" y="258779"/>
                  </a:lnTo>
                  <a:lnTo>
                    <a:pt x="185167" y="267091"/>
                  </a:lnTo>
                  <a:lnTo>
                    <a:pt x="221099" y="2737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084850" y="6946835"/>
              <a:ext cx="63172" cy="526425"/>
            </a:xfrm>
            <a:custGeom>
              <a:avLst/>
              <a:gdLst/>
              <a:ahLst/>
              <a:cxnLst/>
              <a:rect l="0" t="0" r="0" b="0"/>
              <a:pathLst>
                <a:path w="63172" h="526425">
                  <a:moveTo>
                    <a:pt x="63171" y="0"/>
                  </a:moveTo>
                  <a:lnTo>
                    <a:pt x="54838" y="52050"/>
                  </a:lnTo>
                  <a:lnTo>
                    <a:pt x="47487" y="111536"/>
                  </a:lnTo>
                  <a:lnTo>
                    <a:pt x="38117" y="162898"/>
                  </a:lnTo>
                  <a:lnTo>
                    <a:pt x="31369" y="205370"/>
                  </a:lnTo>
                  <a:lnTo>
                    <a:pt x="24470" y="251542"/>
                  </a:lnTo>
                  <a:lnTo>
                    <a:pt x="17504" y="299359"/>
                  </a:lnTo>
                  <a:lnTo>
                    <a:pt x="13629" y="344788"/>
                  </a:lnTo>
                  <a:lnTo>
                    <a:pt x="8327" y="400466"/>
                  </a:lnTo>
                  <a:lnTo>
                    <a:pt x="1645" y="456310"/>
                  </a:lnTo>
                  <a:lnTo>
                    <a:pt x="216" y="513956"/>
                  </a:lnTo>
                  <a:lnTo>
                    <a:pt x="0" y="5264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390176" y="6809964"/>
              <a:ext cx="21058" cy="547482"/>
            </a:xfrm>
            <a:custGeom>
              <a:avLst/>
              <a:gdLst/>
              <a:ahLst/>
              <a:cxnLst/>
              <a:rect l="0" t="0" r="0" b="0"/>
              <a:pathLst>
                <a:path w="21058" h="547482">
                  <a:moveTo>
                    <a:pt x="0" y="0"/>
                  </a:moveTo>
                  <a:lnTo>
                    <a:pt x="0" y="48931"/>
                  </a:lnTo>
                  <a:lnTo>
                    <a:pt x="0" y="99896"/>
                  </a:lnTo>
                  <a:lnTo>
                    <a:pt x="0" y="153211"/>
                  </a:lnTo>
                  <a:lnTo>
                    <a:pt x="5590" y="213148"/>
                  </a:lnTo>
                  <a:lnTo>
                    <a:pt x="9065" y="272685"/>
                  </a:lnTo>
                  <a:lnTo>
                    <a:pt x="10095" y="325421"/>
                  </a:lnTo>
                  <a:lnTo>
                    <a:pt x="10401" y="381861"/>
                  </a:lnTo>
                  <a:lnTo>
                    <a:pt x="16080" y="437448"/>
                  </a:lnTo>
                  <a:lnTo>
                    <a:pt x="20074" y="499057"/>
                  </a:lnTo>
                  <a:lnTo>
                    <a:pt x="21057" y="547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390176" y="6722594"/>
              <a:ext cx="260920" cy="382169"/>
            </a:xfrm>
            <a:custGeom>
              <a:avLst/>
              <a:gdLst/>
              <a:ahLst/>
              <a:cxnLst/>
              <a:rect l="0" t="0" r="0" b="0"/>
              <a:pathLst>
                <a:path w="260920" h="382169">
                  <a:moveTo>
                    <a:pt x="0" y="66313"/>
                  </a:moveTo>
                  <a:lnTo>
                    <a:pt x="9576" y="35031"/>
                  </a:lnTo>
                  <a:lnTo>
                    <a:pt x="20244" y="18874"/>
                  </a:lnTo>
                  <a:lnTo>
                    <a:pt x="39023" y="7014"/>
                  </a:lnTo>
                  <a:lnTo>
                    <a:pt x="50582" y="2214"/>
                  </a:lnTo>
                  <a:lnTo>
                    <a:pt x="75904" y="0"/>
                  </a:lnTo>
                  <a:lnTo>
                    <a:pt x="102755" y="4085"/>
                  </a:lnTo>
                  <a:lnTo>
                    <a:pt x="158121" y="28892"/>
                  </a:lnTo>
                  <a:lnTo>
                    <a:pt x="202940" y="61650"/>
                  </a:lnTo>
                  <a:lnTo>
                    <a:pt x="233153" y="99057"/>
                  </a:lnTo>
                  <a:lnTo>
                    <a:pt x="251599" y="146481"/>
                  </a:lnTo>
                  <a:lnTo>
                    <a:pt x="260919" y="205891"/>
                  </a:lnTo>
                  <a:lnTo>
                    <a:pt x="256944" y="242981"/>
                  </a:lnTo>
                  <a:lnTo>
                    <a:pt x="237179" y="281785"/>
                  </a:lnTo>
                  <a:lnTo>
                    <a:pt x="214685" y="311741"/>
                  </a:lnTo>
                  <a:lnTo>
                    <a:pt x="156159" y="350088"/>
                  </a:lnTo>
                  <a:lnTo>
                    <a:pt x="95837" y="372972"/>
                  </a:lnTo>
                  <a:lnTo>
                    <a:pt x="63171" y="3821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696992" y="6988849"/>
              <a:ext cx="335424" cy="369642"/>
            </a:xfrm>
            <a:custGeom>
              <a:avLst/>
              <a:gdLst/>
              <a:ahLst/>
              <a:cxnLst/>
              <a:rect l="0" t="0" r="0" b="0"/>
              <a:pathLst>
                <a:path w="335424" h="369642">
                  <a:moveTo>
                    <a:pt x="240666" y="189612"/>
                  </a:moveTo>
                  <a:lnTo>
                    <a:pt x="248999" y="152134"/>
                  </a:lnTo>
                  <a:lnTo>
                    <a:pt x="245172" y="95122"/>
                  </a:lnTo>
                  <a:lnTo>
                    <a:pt x="224745" y="38279"/>
                  </a:lnTo>
                  <a:lnTo>
                    <a:pt x="211753" y="18629"/>
                  </a:lnTo>
                  <a:lnTo>
                    <a:pt x="195060" y="5215"/>
                  </a:lnTo>
                  <a:lnTo>
                    <a:pt x="185696" y="0"/>
                  </a:lnTo>
                  <a:lnTo>
                    <a:pt x="159693" y="445"/>
                  </a:lnTo>
                  <a:lnTo>
                    <a:pt x="129809" y="9611"/>
                  </a:lnTo>
                  <a:lnTo>
                    <a:pt x="69541" y="48405"/>
                  </a:lnTo>
                  <a:lnTo>
                    <a:pt x="27036" y="109039"/>
                  </a:lnTo>
                  <a:lnTo>
                    <a:pt x="6051" y="158509"/>
                  </a:lnTo>
                  <a:lnTo>
                    <a:pt x="0" y="217047"/>
                  </a:lnTo>
                  <a:lnTo>
                    <a:pt x="1924" y="278697"/>
                  </a:lnTo>
                  <a:lnTo>
                    <a:pt x="8217" y="301735"/>
                  </a:lnTo>
                  <a:lnTo>
                    <a:pt x="18812" y="319773"/>
                  </a:lnTo>
                  <a:lnTo>
                    <a:pt x="73068" y="364806"/>
                  </a:lnTo>
                  <a:lnTo>
                    <a:pt x="96768" y="369641"/>
                  </a:lnTo>
                  <a:lnTo>
                    <a:pt x="121729" y="366721"/>
                  </a:lnTo>
                  <a:lnTo>
                    <a:pt x="156682" y="350753"/>
                  </a:lnTo>
                  <a:lnTo>
                    <a:pt x="182673" y="333761"/>
                  </a:lnTo>
                  <a:lnTo>
                    <a:pt x="212434" y="293284"/>
                  </a:lnTo>
                  <a:lnTo>
                    <a:pt x="239259" y="232900"/>
                  </a:lnTo>
                  <a:lnTo>
                    <a:pt x="254426" y="173077"/>
                  </a:lnTo>
                  <a:lnTo>
                    <a:pt x="260282" y="121008"/>
                  </a:lnTo>
                  <a:lnTo>
                    <a:pt x="261534" y="170800"/>
                  </a:lnTo>
                  <a:lnTo>
                    <a:pt x="272846" y="219393"/>
                  </a:lnTo>
                  <a:lnTo>
                    <a:pt x="290393" y="279810"/>
                  </a:lnTo>
                  <a:lnTo>
                    <a:pt x="315176" y="330565"/>
                  </a:lnTo>
                  <a:lnTo>
                    <a:pt x="335423" y="358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095586" y="7031062"/>
              <a:ext cx="242156" cy="306765"/>
            </a:xfrm>
            <a:custGeom>
              <a:avLst/>
              <a:gdLst/>
              <a:ahLst/>
              <a:cxnLst/>
              <a:rect l="0" t="0" r="0" b="0"/>
              <a:pathLst>
                <a:path w="242156" h="306765">
                  <a:moveTo>
                    <a:pt x="0" y="0"/>
                  </a:moveTo>
                  <a:lnTo>
                    <a:pt x="14654" y="58617"/>
                  </a:lnTo>
                  <a:lnTo>
                    <a:pt x="28198" y="121197"/>
                  </a:lnTo>
                  <a:lnTo>
                    <a:pt x="38640" y="173690"/>
                  </a:lnTo>
                  <a:lnTo>
                    <a:pt x="49144" y="230838"/>
                  </a:lnTo>
                  <a:lnTo>
                    <a:pt x="63173" y="290136"/>
                  </a:lnTo>
                  <a:lnTo>
                    <a:pt x="66681" y="302218"/>
                  </a:lnTo>
                  <a:lnTo>
                    <a:pt x="66681" y="306764"/>
                  </a:lnTo>
                  <a:lnTo>
                    <a:pt x="64341" y="306285"/>
                  </a:lnTo>
                  <a:lnTo>
                    <a:pt x="60441" y="302455"/>
                  </a:lnTo>
                  <a:lnTo>
                    <a:pt x="39097" y="246876"/>
                  </a:lnTo>
                  <a:lnTo>
                    <a:pt x="26402" y="198321"/>
                  </a:lnTo>
                  <a:lnTo>
                    <a:pt x="16523" y="140690"/>
                  </a:lnTo>
                  <a:lnTo>
                    <a:pt x="17894" y="100828"/>
                  </a:lnTo>
                  <a:lnTo>
                    <a:pt x="25709" y="59381"/>
                  </a:lnTo>
                  <a:lnTo>
                    <a:pt x="38332" y="37700"/>
                  </a:lnTo>
                  <a:lnTo>
                    <a:pt x="56811" y="21435"/>
                  </a:lnTo>
                  <a:lnTo>
                    <a:pt x="80621" y="10307"/>
                  </a:lnTo>
                  <a:lnTo>
                    <a:pt x="125923" y="3054"/>
                  </a:lnTo>
                  <a:lnTo>
                    <a:pt x="185227" y="9009"/>
                  </a:lnTo>
                  <a:lnTo>
                    <a:pt x="242155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327889" y="7021985"/>
              <a:ext cx="336236" cy="336010"/>
            </a:xfrm>
            <a:custGeom>
              <a:avLst/>
              <a:gdLst/>
              <a:ahLst/>
              <a:cxnLst/>
              <a:rect l="0" t="0" r="0" b="0"/>
              <a:pathLst>
                <a:path w="336236" h="336010">
                  <a:moveTo>
                    <a:pt x="252007" y="135419"/>
                  </a:moveTo>
                  <a:lnTo>
                    <a:pt x="261072" y="76802"/>
                  </a:lnTo>
                  <a:lnTo>
                    <a:pt x="255646" y="53214"/>
                  </a:lnTo>
                  <a:lnTo>
                    <a:pt x="239437" y="23324"/>
                  </a:lnTo>
                  <a:lnTo>
                    <a:pt x="233099" y="15066"/>
                  </a:lnTo>
                  <a:lnTo>
                    <a:pt x="213578" y="5890"/>
                  </a:lnTo>
                  <a:lnTo>
                    <a:pt x="162918" y="0"/>
                  </a:lnTo>
                  <a:lnTo>
                    <a:pt x="121755" y="10157"/>
                  </a:lnTo>
                  <a:lnTo>
                    <a:pt x="85512" y="39162"/>
                  </a:lnTo>
                  <a:lnTo>
                    <a:pt x="42620" y="87894"/>
                  </a:lnTo>
                  <a:lnTo>
                    <a:pt x="14903" y="145235"/>
                  </a:lnTo>
                  <a:lnTo>
                    <a:pt x="2747" y="191041"/>
                  </a:lnTo>
                  <a:lnTo>
                    <a:pt x="0" y="244802"/>
                  </a:lnTo>
                  <a:lnTo>
                    <a:pt x="5863" y="269431"/>
                  </a:lnTo>
                  <a:lnTo>
                    <a:pt x="22318" y="299909"/>
                  </a:lnTo>
                  <a:lnTo>
                    <a:pt x="45131" y="323757"/>
                  </a:lnTo>
                  <a:lnTo>
                    <a:pt x="54428" y="331168"/>
                  </a:lnTo>
                  <a:lnTo>
                    <a:pt x="64136" y="334938"/>
                  </a:lnTo>
                  <a:lnTo>
                    <a:pt x="84281" y="336009"/>
                  </a:lnTo>
                  <a:lnTo>
                    <a:pt x="115353" y="330034"/>
                  </a:lnTo>
                  <a:lnTo>
                    <a:pt x="141197" y="315266"/>
                  </a:lnTo>
                  <a:lnTo>
                    <a:pt x="169262" y="290483"/>
                  </a:lnTo>
                  <a:lnTo>
                    <a:pt x="201781" y="236196"/>
                  </a:lnTo>
                  <a:lnTo>
                    <a:pt x="232236" y="178326"/>
                  </a:lnTo>
                  <a:lnTo>
                    <a:pt x="251714" y="121875"/>
                  </a:lnTo>
                  <a:lnTo>
                    <a:pt x="260066" y="97815"/>
                  </a:lnTo>
                  <a:lnTo>
                    <a:pt x="271576" y="79321"/>
                  </a:lnTo>
                  <a:lnTo>
                    <a:pt x="274412" y="76964"/>
                  </a:lnTo>
                  <a:lnTo>
                    <a:pt x="275133" y="78901"/>
                  </a:lnTo>
                  <a:lnTo>
                    <a:pt x="273246" y="140972"/>
                  </a:lnTo>
                  <a:lnTo>
                    <a:pt x="278689" y="201117"/>
                  </a:lnTo>
                  <a:lnTo>
                    <a:pt x="292199" y="256888"/>
                  </a:lnTo>
                  <a:lnTo>
                    <a:pt x="316185" y="299793"/>
                  </a:lnTo>
                  <a:lnTo>
                    <a:pt x="336235" y="3249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664125" y="7035393"/>
              <a:ext cx="363718" cy="690625"/>
            </a:xfrm>
            <a:custGeom>
              <a:avLst/>
              <a:gdLst/>
              <a:ahLst/>
              <a:cxnLst/>
              <a:rect l="0" t="0" r="0" b="0"/>
              <a:pathLst>
                <a:path w="363718" h="690625">
                  <a:moveTo>
                    <a:pt x="273741" y="90426"/>
                  </a:moveTo>
                  <a:lnTo>
                    <a:pt x="273741" y="68069"/>
                  </a:lnTo>
                  <a:lnTo>
                    <a:pt x="262562" y="37399"/>
                  </a:lnTo>
                  <a:lnTo>
                    <a:pt x="244432" y="11673"/>
                  </a:lnTo>
                  <a:lnTo>
                    <a:pt x="224840" y="2782"/>
                  </a:lnTo>
                  <a:lnTo>
                    <a:pt x="200534" y="0"/>
                  </a:lnTo>
                  <a:lnTo>
                    <a:pt x="161713" y="6181"/>
                  </a:lnTo>
                  <a:lnTo>
                    <a:pt x="127463" y="23481"/>
                  </a:lnTo>
                  <a:lnTo>
                    <a:pt x="79436" y="64669"/>
                  </a:lnTo>
                  <a:lnTo>
                    <a:pt x="56812" y="97741"/>
                  </a:lnTo>
                  <a:lnTo>
                    <a:pt x="37781" y="158075"/>
                  </a:lnTo>
                  <a:lnTo>
                    <a:pt x="34339" y="187562"/>
                  </a:lnTo>
                  <a:lnTo>
                    <a:pt x="43580" y="230471"/>
                  </a:lnTo>
                  <a:lnTo>
                    <a:pt x="66724" y="267231"/>
                  </a:lnTo>
                  <a:lnTo>
                    <a:pt x="95809" y="294761"/>
                  </a:lnTo>
                  <a:lnTo>
                    <a:pt x="119401" y="304075"/>
                  </a:lnTo>
                  <a:lnTo>
                    <a:pt x="145484" y="307043"/>
                  </a:lnTo>
                  <a:lnTo>
                    <a:pt x="208700" y="296434"/>
                  </a:lnTo>
                  <a:lnTo>
                    <a:pt x="230796" y="280641"/>
                  </a:lnTo>
                  <a:lnTo>
                    <a:pt x="259846" y="245442"/>
                  </a:lnTo>
                  <a:lnTo>
                    <a:pt x="290628" y="183845"/>
                  </a:lnTo>
                  <a:lnTo>
                    <a:pt x="313298" y="126600"/>
                  </a:lnTo>
                  <a:lnTo>
                    <a:pt x="317659" y="114542"/>
                  </a:lnTo>
                  <a:lnTo>
                    <a:pt x="320567" y="111182"/>
                  </a:lnTo>
                  <a:lnTo>
                    <a:pt x="322506" y="113623"/>
                  </a:lnTo>
                  <a:lnTo>
                    <a:pt x="327042" y="174416"/>
                  </a:lnTo>
                  <a:lnTo>
                    <a:pt x="333467" y="234895"/>
                  </a:lnTo>
                  <a:lnTo>
                    <a:pt x="339351" y="295911"/>
                  </a:lnTo>
                  <a:lnTo>
                    <a:pt x="345842" y="347694"/>
                  </a:lnTo>
                  <a:lnTo>
                    <a:pt x="354360" y="402984"/>
                  </a:lnTo>
                  <a:lnTo>
                    <a:pt x="360375" y="458965"/>
                  </a:lnTo>
                  <a:lnTo>
                    <a:pt x="363717" y="489358"/>
                  </a:lnTo>
                  <a:lnTo>
                    <a:pt x="360192" y="544760"/>
                  </a:lnTo>
                  <a:lnTo>
                    <a:pt x="357458" y="596400"/>
                  </a:lnTo>
                  <a:lnTo>
                    <a:pt x="352672" y="622969"/>
                  </a:lnTo>
                  <a:lnTo>
                    <a:pt x="332223" y="657658"/>
                  </a:lnTo>
                  <a:lnTo>
                    <a:pt x="292758" y="684574"/>
                  </a:lnTo>
                  <a:lnTo>
                    <a:pt x="260746" y="690624"/>
                  </a:lnTo>
                  <a:lnTo>
                    <a:pt x="209839" y="687452"/>
                  </a:lnTo>
                  <a:lnTo>
                    <a:pt x="163950" y="675984"/>
                  </a:lnTo>
                  <a:lnTo>
                    <a:pt x="131246" y="657768"/>
                  </a:lnTo>
                  <a:lnTo>
                    <a:pt x="68431" y="604172"/>
                  </a:lnTo>
                  <a:lnTo>
                    <a:pt x="40149" y="550277"/>
                  </a:lnTo>
                  <a:lnTo>
                    <a:pt x="13650" y="491266"/>
                  </a:lnTo>
                  <a:lnTo>
                    <a:pt x="0" y="4589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074736" y="7041590"/>
              <a:ext cx="294799" cy="322447"/>
            </a:xfrm>
            <a:custGeom>
              <a:avLst/>
              <a:gdLst/>
              <a:ahLst/>
              <a:cxnLst/>
              <a:rect l="0" t="0" r="0" b="0"/>
              <a:pathLst>
                <a:path w="294799" h="322447">
                  <a:moveTo>
                    <a:pt x="0" y="0"/>
                  </a:moveTo>
                  <a:lnTo>
                    <a:pt x="55022" y="58532"/>
                  </a:lnTo>
                  <a:lnTo>
                    <a:pt x="80885" y="112125"/>
                  </a:lnTo>
                  <a:lnTo>
                    <a:pt x="100166" y="171480"/>
                  </a:lnTo>
                  <a:lnTo>
                    <a:pt x="103768" y="223945"/>
                  </a:lnTo>
                  <a:lnTo>
                    <a:pt x="104836" y="277055"/>
                  </a:lnTo>
                  <a:lnTo>
                    <a:pt x="103982" y="320477"/>
                  </a:lnTo>
                  <a:lnTo>
                    <a:pt x="102077" y="322446"/>
                  </a:lnTo>
                  <a:lnTo>
                    <a:pt x="99637" y="320249"/>
                  </a:lnTo>
                  <a:lnTo>
                    <a:pt x="96203" y="289211"/>
                  </a:lnTo>
                  <a:lnTo>
                    <a:pt x="100774" y="242970"/>
                  </a:lnTo>
                  <a:lnTo>
                    <a:pt x="109538" y="181046"/>
                  </a:lnTo>
                  <a:lnTo>
                    <a:pt x="125132" y="127603"/>
                  </a:lnTo>
                  <a:lnTo>
                    <a:pt x="152533" y="69964"/>
                  </a:lnTo>
                  <a:lnTo>
                    <a:pt x="180506" y="42827"/>
                  </a:lnTo>
                  <a:lnTo>
                    <a:pt x="200718" y="31513"/>
                  </a:lnTo>
                  <a:lnTo>
                    <a:pt x="237416" y="24156"/>
                  </a:lnTo>
                  <a:lnTo>
                    <a:pt x="294798" y="315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366650" y="7074429"/>
              <a:ext cx="487196" cy="332723"/>
            </a:xfrm>
            <a:custGeom>
              <a:avLst/>
              <a:gdLst/>
              <a:ahLst/>
              <a:cxnLst/>
              <a:rect l="0" t="0" r="0" b="0"/>
              <a:pathLst>
                <a:path w="487196" h="332723">
                  <a:moveTo>
                    <a:pt x="297682" y="51390"/>
                  </a:moveTo>
                  <a:lnTo>
                    <a:pt x="288106" y="27343"/>
                  </a:lnTo>
                  <a:lnTo>
                    <a:pt x="277438" y="13017"/>
                  </a:lnTo>
                  <a:lnTo>
                    <a:pt x="258659" y="5088"/>
                  </a:lnTo>
                  <a:lnTo>
                    <a:pt x="208475" y="0"/>
                  </a:lnTo>
                  <a:lnTo>
                    <a:pt x="167395" y="10297"/>
                  </a:lnTo>
                  <a:lnTo>
                    <a:pt x="113932" y="41973"/>
                  </a:lnTo>
                  <a:lnTo>
                    <a:pt x="63360" y="87444"/>
                  </a:lnTo>
                  <a:lnTo>
                    <a:pt x="16580" y="148603"/>
                  </a:lnTo>
                  <a:lnTo>
                    <a:pt x="0" y="199924"/>
                  </a:lnTo>
                  <a:lnTo>
                    <a:pt x="210" y="243710"/>
                  </a:lnTo>
                  <a:lnTo>
                    <a:pt x="13270" y="280729"/>
                  </a:lnTo>
                  <a:lnTo>
                    <a:pt x="37547" y="308335"/>
                  </a:lnTo>
                  <a:lnTo>
                    <a:pt x="66967" y="325743"/>
                  </a:lnTo>
                  <a:lnTo>
                    <a:pt x="103499" y="332722"/>
                  </a:lnTo>
                  <a:lnTo>
                    <a:pt x="127151" y="328115"/>
                  </a:lnTo>
                  <a:lnTo>
                    <a:pt x="157077" y="312367"/>
                  </a:lnTo>
                  <a:lnTo>
                    <a:pt x="210930" y="255626"/>
                  </a:lnTo>
                  <a:lnTo>
                    <a:pt x="225201" y="238088"/>
                  </a:lnTo>
                  <a:lnTo>
                    <a:pt x="251549" y="177485"/>
                  </a:lnTo>
                  <a:lnTo>
                    <a:pt x="269539" y="125056"/>
                  </a:lnTo>
                  <a:lnTo>
                    <a:pt x="280115" y="87905"/>
                  </a:lnTo>
                  <a:lnTo>
                    <a:pt x="278952" y="81582"/>
                  </a:lnTo>
                  <a:lnTo>
                    <a:pt x="274666" y="79706"/>
                  </a:lnTo>
                  <a:lnTo>
                    <a:pt x="268300" y="80796"/>
                  </a:lnTo>
                  <a:lnTo>
                    <a:pt x="264056" y="86202"/>
                  </a:lnTo>
                  <a:lnTo>
                    <a:pt x="258083" y="116167"/>
                  </a:lnTo>
                  <a:lnTo>
                    <a:pt x="259184" y="165094"/>
                  </a:lnTo>
                  <a:lnTo>
                    <a:pt x="270288" y="198164"/>
                  </a:lnTo>
                  <a:lnTo>
                    <a:pt x="302913" y="250179"/>
                  </a:lnTo>
                  <a:lnTo>
                    <a:pt x="321064" y="266862"/>
                  </a:lnTo>
                  <a:lnTo>
                    <a:pt x="343949" y="275836"/>
                  </a:lnTo>
                  <a:lnTo>
                    <a:pt x="368548" y="278656"/>
                  </a:lnTo>
                  <a:lnTo>
                    <a:pt x="391179" y="276009"/>
                  </a:lnTo>
                  <a:lnTo>
                    <a:pt x="423650" y="262353"/>
                  </a:lnTo>
                  <a:lnTo>
                    <a:pt x="480667" y="215435"/>
                  </a:lnTo>
                  <a:lnTo>
                    <a:pt x="487195" y="2093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874924" y="7115290"/>
              <a:ext cx="31564" cy="579069"/>
            </a:xfrm>
            <a:custGeom>
              <a:avLst/>
              <a:gdLst/>
              <a:ahLst/>
              <a:cxnLst/>
              <a:rect l="0" t="0" r="0" b="0"/>
              <a:pathLst>
                <a:path w="31564" h="579069">
                  <a:moveTo>
                    <a:pt x="21035" y="0"/>
                  </a:moveTo>
                  <a:lnTo>
                    <a:pt x="6381" y="49552"/>
                  </a:lnTo>
                  <a:lnTo>
                    <a:pt x="1875" y="100080"/>
                  </a:lnTo>
                  <a:lnTo>
                    <a:pt x="821" y="142355"/>
                  </a:lnTo>
                  <a:lnTo>
                    <a:pt x="228" y="202836"/>
                  </a:lnTo>
                  <a:lnTo>
                    <a:pt x="52" y="259751"/>
                  </a:lnTo>
                  <a:lnTo>
                    <a:pt x="0" y="319119"/>
                  </a:lnTo>
                  <a:lnTo>
                    <a:pt x="5571" y="375512"/>
                  </a:lnTo>
                  <a:lnTo>
                    <a:pt x="9532" y="430021"/>
                  </a:lnTo>
                  <a:lnTo>
                    <a:pt x="13433" y="492781"/>
                  </a:lnTo>
                  <a:lnTo>
                    <a:pt x="25122" y="550585"/>
                  </a:lnTo>
                  <a:lnTo>
                    <a:pt x="31563" y="579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801202" y="7090877"/>
              <a:ext cx="369649" cy="317063"/>
            </a:xfrm>
            <a:custGeom>
              <a:avLst/>
              <a:gdLst/>
              <a:ahLst/>
              <a:cxnLst/>
              <a:rect l="0" t="0" r="0" b="0"/>
              <a:pathLst>
                <a:path w="369649" h="317063">
                  <a:moveTo>
                    <a:pt x="0" y="77056"/>
                  </a:moveTo>
                  <a:lnTo>
                    <a:pt x="9575" y="53009"/>
                  </a:lnTo>
                  <a:lnTo>
                    <a:pt x="27534" y="31586"/>
                  </a:lnTo>
                  <a:lnTo>
                    <a:pt x="44993" y="17463"/>
                  </a:lnTo>
                  <a:lnTo>
                    <a:pt x="85731" y="1947"/>
                  </a:lnTo>
                  <a:lnTo>
                    <a:pt x="111802" y="0"/>
                  </a:lnTo>
                  <a:lnTo>
                    <a:pt x="173903" y="8283"/>
                  </a:lnTo>
                  <a:lnTo>
                    <a:pt x="227374" y="22353"/>
                  </a:lnTo>
                  <a:lnTo>
                    <a:pt x="283805" y="59944"/>
                  </a:lnTo>
                  <a:lnTo>
                    <a:pt x="343776" y="115678"/>
                  </a:lnTo>
                  <a:lnTo>
                    <a:pt x="364943" y="153490"/>
                  </a:lnTo>
                  <a:lnTo>
                    <a:pt x="369648" y="181997"/>
                  </a:lnTo>
                  <a:lnTo>
                    <a:pt x="363136" y="238424"/>
                  </a:lnTo>
                  <a:lnTo>
                    <a:pt x="347787" y="263418"/>
                  </a:lnTo>
                  <a:lnTo>
                    <a:pt x="312838" y="294102"/>
                  </a:lnTo>
                  <a:lnTo>
                    <a:pt x="285268" y="308052"/>
                  </a:lnTo>
                  <a:lnTo>
                    <a:pt x="236862" y="315905"/>
                  </a:lnTo>
                  <a:lnTo>
                    <a:pt x="185475" y="317062"/>
                  </a:lnTo>
                  <a:lnTo>
                    <a:pt x="131308" y="310684"/>
                  </a:lnTo>
                  <a:lnTo>
                    <a:pt x="115814" y="3086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211814" y="6894192"/>
              <a:ext cx="386531" cy="694882"/>
            </a:xfrm>
            <a:custGeom>
              <a:avLst/>
              <a:gdLst/>
              <a:ahLst/>
              <a:cxnLst/>
              <a:rect l="0" t="0" r="0" b="0"/>
              <a:pathLst>
                <a:path w="386531" h="694882">
                  <a:moveTo>
                    <a:pt x="0" y="0"/>
                  </a:moveTo>
                  <a:lnTo>
                    <a:pt x="16767" y="11178"/>
                  </a:lnTo>
                  <a:lnTo>
                    <a:pt x="38373" y="40486"/>
                  </a:lnTo>
                  <a:lnTo>
                    <a:pt x="58230" y="98377"/>
                  </a:lnTo>
                  <a:lnTo>
                    <a:pt x="70297" y="149154"/>
                  </a:lnTo>
                  <a:lnTo>
                    <a:pt x="80487" y="210584"/>
                  </a:lnTo>
                  <a:lnTo>
                    <a:pt x="83488" y="263908"/>
                  </a:lnTo>
                  <a:lnTo>
                    <a:pt x="84082" y="319502"/>
                  </a:lnTo>
                  <a:lnTo>
                    <a:pt x="84184" y="372698"/>
                  </a:lnTo>
                  <a:lnTo>
                    <a:pt x="84214" y="432913"/>
                  </a:lnTo>
                  <a:lnTo>
                    <a:pt x="84224" y="484030"/>
                  </a:lnTo>
                  <a:lnTo>
                    <a:pt x="84227" y="533865"/>
                  </a:lnTo>
                  <a:lnTo>
                    <a:pt x="85397" y="483298"/>
                  </a:lnTo>
                  <a:lnTo>
                    <a:pt x="95680" y="425792"/>
                  </a:lnTo>
                  <a:lnTo>
                    <a:pt x="104526" y="400981"/>
                  </a:lnTo>
                  <a:lnTo>
                    <a:pt x="143096" y="344237"/>
                  </a:lnTo>
                  <a:lnTo>
                    <a:pt x="170300" y="320495"/>
                  </a:lnTo>
                  <a:lnTo>
                    <a:pt x="211766" y="304231"/>
                  </a:lnTo>
                  <a:lnTo>
                    <a:pt x="241127" y="305229"/>
                  </a:lnTo>
                  <a:lnTo>
                    <a:pt x="268605" y="314642"/>
                  </a:lnTo>
                  <a:lnTo>
                    <a:pt x="331296" y="359195"/>
                  </a:lnTo>
                  <a:lnTo>
                    <a:pt x="361244" y="395507"/>
                  </a:lnTo>
                  <a:lnTo>
                    <a:pt x="379346" y="441491"/>
                  </a:lnTo>
                  <a:lnTo>
                    <a:pt x="386530" y="497749"/>
                  </a:lnTo>
                  <a:lnTo>
                    <a:pt x="377480" y="553283"/>
                  </a:lnTo>
                  <a:lnTo>
                    <a:pt x="361866" y="614875"/>
                  </a:lnTo>
                  <a:lnTo>
                    <a:pt x="338392" y="672993"/>
                  </a:lnTo>
                  <a:lnTo>
                    <a:pt x="326383" y="6948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021264" y="7515373"/>
              <a:ext cx="5559049" cy="147401"/>
            </a:xfrm>
            <a:custGeom>
              <a:avLst/>
              <a:gdLst/>
              <a:ahLst/>
              <a:cxnLst/>
              <a:rect l="0" t="0" r="0" b="0"/>
              <a:pathLst>
                <a:path w="5559049" h="147401">
                  <a:moveTo>
                    <a:pt x="5559048" y="147400"/>
                  </a:moveTo>
                  <a:lnTo>
                    <a:pt x="5501783" y="147400"/>
                  </a:lnTo>
                  <a:lnTo>
                    <a:pt x="5440891" y="141810"/>
                  </a:lnTo>
                  <a:lnTo>
                    <a:pt x="5386777" y="138334"/>
                  </a:lnTo>
                  <a:lnTo>
                    <a:pt x="5326290" y="137305"/>
                  </a:lnTo>
                  <a:lnTo>
                    <a:pt x="5263914" y="136999"/>
                  </a:lnTo>
                  <a:lnTo>
                    <a:pt x="5218866" y="136928"/>
                  </a:lnTo>
                  <a:lnTo>
                    <a:pt x="5159946" y="133769"/>
                  </a:lnTo>
                  <a:lnTo>
                    <a:pt x="5103006" y="127809"/>
                  </a:lnTo>
                  <a:lnTo>
                    <a:pt x="5046699" y="125462"/>
                  </a:lnTo>
                  <a:lnTo>
                    <a:pt x="4990516" y="118066"/>
                  </a:lnTo>
                  <a:lnTo>
                    <a:pt x="4934358" y="116259"/>
                  </a:lnTo>
                  <a:lnTo>
                    <a:pt x="4878205" y="108666"/>
                  </a:lnTo>
                  <a:lnTo>
                    <a:pt x="4818933" y="105953"/>
                  </a:lnTo>
                  <a:lnTo>
                    <a:pt x="4768486" y="102363"/>
                  </a:lnTo>
                  <a:lnTo>
                    <a:pt x="4719613" y="97010"/>
                  </a:lnTo>
                  <a:lnTo>
                    <a:pt x="4672377" y="92304"/>
                  </a:lnTo>
                  <a:lnTo>
                    <a:pt x="4621336" y="86621"/>
                  </a:lnTo>
                  <a:lnTo>
                    <a:pt x="4569168" y="84937"/>
                  </a:lnTo>
                  <a:lnTo>
                    <a:pt x="4513547" y="81319"/>
                  </a:lnTo>
                  <a:lnTo>
                    <a:pt x="4455733" y="75957"/>
                  </a:lnTo>
                  <a:lnTo>
                    <a:pt x="4401558" y="74369"/>
                  </a:lnTo>
                  <a:lnTo>
                    <a:pt x="4345341" y="70779"/>
                  </a:lnTo>
                  <a:lnTo>
                    <a:pt x="4287351" y="65426"/>
                  </a:lnTo>
                  <a:lnTo>
                    <a:pt x="4230004" y="60720"/>
                  </a:lnTo>
                  <a:lnTo>
                    <a:pt x="4168559" y="55035"/>
                  </a:lnTo>
                  <a:lnTo>
                    <a:pt x="4109019" y="53352"/>
                  </a:lnTo>
                  <a:lnTo>
                    <a:pt x="4054332" y="49733"/>
                  </a:lnTo>
                  <a:lnTo>
                    <a:pt x="3997965" y="44372"/>
                  </a:lnTo>
                  <a:lnTo>
                    <a:pt x="3939929" y="42783"/>
                  </a:lnTo>
                  <a:lnTo>
                    <a:pt x="3882569" y="42313"/>
                  </a:lnTo>
                  <a:lnTo>
                    <a:pt x="3821120" y="39053"/>
                  </a:lnTo>
                  <a:lnTo>
                    <a:pt x="3761579" y="33799"/>
                  </a:lnTo>
                  <a:lnTo>
                    <a:pt x="3703773" y="32241"/>
                  </a:lnTo>
                  <a:lnTo>
                    <a:pt x="3642191" y="31780"/>
                  </a:lnTo>
                  <a:lnTo>
                    <a:pt x="3579491" y="31643"/>
                  </a:lnTo>
                  <a:lnTo>
                    <a:pt x="3516460" y="31603"/>
                  </a:lnTo>
                  <a:lnTo>
                    <a:pt x="3456450" y="31590"/>
                  </a:lnTo>
                  <a:lnTo>
                    <a:pt x="3398505" y="31586"/>
                  </a:lnTo>
                  <a:lnTo>
                    <a:pt x="3336882" y="31586"/>
                  </a:lnTo>
                  <a:lnTo>
                    <a:pt x="3274170" y="28467"/>
                  </a:lnTo>
                  <a:lnTo>
                    <a:pt x="3211135" y="23252"/>
                  </a:lnTo>
                  <a:lnTo>
                    <a:pt x="3148004" y="21708"/>
                  </a:lnTo>
                  <a:lnTo>
                    <a:pt x="3087965" y="21250"/>
                  </a:lnTo>
                  <a:lnTo>
                    <a:pt x="3030011" y="21114"/>
                  </a:lnTo>
                  <a:lnTo>
                    <a:pt x="2968385" y="21075"/>
                  </a:lnTo>
                  <a:lnTo>
                    <a:pt x="2925464" y="21065"/>
                  </a:lnTo>
                  <a:lnTo>
                    <a:pt x="2879091" y="21061"/>
                  </a:lnTo>
                  <a:lnTo>
                    <a:pt x="2834304" y="21058"/>
                  </a:lnTo>
                  <a:lnTo>
                    <a:pt x="2791003" y="21058"/>
                  </a:lnTo>
                  <a:lnTo>
                    <a:pt x="2748361" y="21058"/>
                  </a:lnTo>
                  <a:lnTo>
                    <a:pt x="2684892" y="21057"/>
                  </a:lnTo>
                  <a:lnTo>
                    <a:pt x="2621633" y="21057"/>
                  </a:lnTo>
                  <a:lnTo>
                    <a:pt x="2576379" y="21057"/>
                  </a:lnTo>
                  <a:lnTo>
                    <a:pt x="2530140" y="21057"/>
                  </a:lnTo>
                  <a:lnTo>
                    <a:pt x="2486192" y="21057"/>
                  </a:lnTo>
                  <a:lnTo>
                    <a:pt x="2443264" y="21057"/>
                  </a:lnTo>
                  <a:lnTo>
                    <a:pt x="2399618" y="21057"/>
                  </a:lnTo>
                  <a:lnTo>
                    <a:pt x="2352923" y="21057"/>
                  </a:lnTo>
                  <a:lnTo>
                    <a:pt x="2307994" y="21057"/>
                  </a:lnTo>
                  <a:lnTo>
                    <a:pt x="2264628" y="21057"/>
                  </a:lnTo>
                  <a:lnTo>
                    <a:pt x="2221959" y="21057"/>
                  </a:lnTo>
                  <a:lnTo>
                    <a:pt x="2158474" y="21057"/>
                  </a:lnTo>
                  <a:lnTo>
                    <a:pt x="2095211" y="21057"/>
                  </a:lnTo>
                  <a:lnTo>
                    <a:pt x="2032012" y="21057"/>
                  </a:lnTo>
                  <a:lnTo>
                    <a:pt x="1968833" y="21057"/>
                  </a:lnTo>
                  <a:lnTo>
                    <a:pt x="1905660" y="21057"/>
                  </a:lnTo>
                  <a:lnTo>
                    <a:pt x="1860425" y="21057"/>
                  </a:lnTo>
                  <a:lnTo>
                    <a:pt x="1814195" y="21057"/>
                  </a:lnTo>
                  <a:lnTo>
                    <a:pt x="1770252" y="21057"/>
                  </a:lnTo>
                  <a:lnTo>
                    <a:pt x="1727324" y="21057"/>
                  </a:lnTo>
                  <a:lnTo>
                    <a:pt x="1684849" y="21057"/>
                  </a:lnTo>
                  <a:lnTo>
                    <a:pt x="1621475" y="19887"/>
                  </a:lnTo>
                  <a:lnTo>
                    <a:pt x="1579313" y="15468"/>
                  </a:lnTo>
                  <a:lnTo>
                    <a:pt x="1534058" y="12724"/>
                  </a:lnTo>
                  <a:lnTo>
                    <a:pt x="1487819" y="11505"/>
                  </a:lnTo>
                  <a:lnTo>
                    <a:pt x="1443871" y="10963"/>
                  </a:lnTo>
                  <a:lnTo>
                    <a:pt x="1400942" y="10722"/>
                  </a:lnTo>
                  <a:lnTo>
                    <a:pt x="1358466" y="10615"/>
                  </a:lnTo>
                  <a:lnTo>
                    <a:pt x="1295091" y="10554"/>
                  </a:lnTo>
                  <a:lnTo>
                    <a:pt x="1231860" y="10537"/>
                  </a:lnTo>
                  <a:lnTo>
                    <a:pt x="1168671" y="10531"/>
                  </a:lnTo>
                  <a:lnTo>
                    <a:pt x="1106665" y="10530"/>
                  </a:lnTo>
                  <a:lnTo>
                    <a:pt x="1049558" y="10530"/>
                  </a:lnTo>
                  <a:lnTo>
                    <a:pt x="988704" y="10529"/>
                  </a:lnTo>
                  <a:lnTo>
                    <a:pt x="926219" y="11699"/>
                  </a:lnTo>
                  <a:lnTo>
                    <a:pt x="863251" y="17764"/>
                  </a:lnTo>
                  <a:lnTo>
                    <a:pt x="800141" y="20082"/>
                  </a:lnTo>
                  <a:lnTo>
                    <a:pt x="738157" y="20769"/>
                  </a:lnTo>
                  <a:lnTo>
                    <a:pt x="681057" y="20972"/>
                  </a:lnTo>
                  <a:lnTo>
                    <a:pt x="620205" y="21032"/>
                  </a:lnTo>
                  <a:lnTo>
                    <a:pt x="558891" y="21050"/>
                  </a:lnTo>
                  <a:lnTo>
                    <a:pt x="503159" y="21055"/>
                  </a:lnTo>
                  <a:lnTo>
                    <a:pt x="449602" y="21057"/>
                  </a:lnTo>
                  <a:lnTo>
                    <a:pt x="396688" y="21057"/>
                  </a:lnTo>
                  <a:lnTo>
                    <a:pt x="345135" y="21057"/>
                  </a:lnTo>
                  <a:lnTo>
                    <a:pt x="282081" y="17938"/>
                  </a:lnTo>
                  <a:lnTo>
                    <a:pt x="224740" y="12724"/>
                  </a:lnTo>
                  <a:lnTo>
                    <a:pt x="165246" y="11179"/>
                  </a:lnTo>
                  <a:lnTo>
                    <a:pt x="108811" y="5068"/>
                  </a:lnTo>
                  <a:lnTo>
                    <a:pt x="46798" y="150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663503" y="7810171"/>
              <a:ext cx="200042" cy="463255"/>
            </a:xfrm>
            <a:custGeom>
              <a:avLst/>
              <a:gdLst/>
              <a:ahLst/>
              <a:cxnLst/>
              <a:rect l="0" t="0" r="0" b="0"/>
              <a:pathLst>
                <a:path w="200042" h="463255">
                  <a:moveTo>
                    <a:pt x="200041" y="0"/>
                  </a:moveTo>
                  <a:lnTo>
                    <a:pt x="176322" y="62093"/>
                  </a:lnTo>
                  <a:lnTo>
                    <a:pt x="149706" y="124004"/>
                  </a:lnTo>
                  <a:lnTo>
                    <a:pt x="128985" y="178676"/>
                  </a:lnTo>
                  <a:lnTo>
                    <a:pt x="99268" y="242129"/>
                  </a:lnTo>
                  <a:lnTo>
                    <a:pt x="75261" y="294795"/>
                  </a:lnTo>
                  <a:lnTo>
                    <a:pt x="48748" y="352552"/>
                  </a:lnTo>
                  <a:lnTo>
                    <a:pt x="24100" y="407116"/>
                  </a:lnTo>
                  <a:lnTo>
                    <a:pt x="0" y="463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926715" y="7704886"/>
              <a:ext cx="178986" cy="600126"/>
            </a:xfrm>
            <a:custGeom>
              <a:avLst/>
              <a:gdLst/>
              <a:ahLst/>
              <a:cxnLst/>
              <a:rect l="0" t="0" r="0" b="0"/>
              <a:pathLst>
                <a:path w="178986" h="600126">
                  <a:moveTo>
                    <a:pt x="0" y="0"/>
                  </a:moveTo>
                  <a:lnTo>
                    <a:pt x="23719" y="43963"/>
                  </a:lnTo>
                  <a:lnTo>
                    <a:pt x="38437" y="101404"/>
                  </a:lnTo>
                  <a:lnTo>
                    <a:pt x="52610" y="162837"/>
                  </a:lnTo>
                  <a:lnTo>
                    <a:pt x="66674" y="215050"/>
                  </a:lnTo>
                  <a:lnTo>
                    <a:pt x="81108" y="276064"/>
                  </a:lnTo>
                  <a:lnTo>
                    <a:pt x="92223" y="335832"/>
                  </a:lnTo>
                  <a:lnTo>
                    <a:pt x="105478" y="388171"/>
                  </a:lnTo>
                  <a:lnTo>
                    <a:pt x="119361" y="448293"/>
                  </a:lnTo>
                  <a:lnTo>
                    <a:pt x="140604" y="502370"/>
                  </a:lnTo>
                  <a:lnTo>
                    <a:pt x="160398" y="558111"/>
                  </a:lnTo>
                  <a:lnTo>
                    <a:pt x="178985" y="6001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768788" y="8083912"/>
              <a:ext cx="294799" cy="10530"/>
            </a:xfrm>
            <a:custGeom>
              <a:avLst/>
              <a:gdLst/>
              <a:ahLst/>
              <a:cxnLst/>
              <a:rect l="0" t="0" r="0" b="0"/>
              <a:pathLst>
                <a:path w="294799" h="10530">
                  <a:moveTo>
                    <a:pt x="0" y="0"/>
                  </a:moveTo>
                  <a:lnTo>
                    <a:pt x="57264" y="0"/>
                  </a:lnTo>
                  <a:lnTo>
                    <a:pt x="109773" y="0"/>
                  </a:lnTo>
                  <a:lnTo>
                    <a:pt x="163547" y="0"/>
                  </a:lnTo>
                  <a:lnTo>
                    <a:pt x="221593" y="3120"/>
                  </a:lnTo>
                  <a:lnTo>
                    <a:pt x="273108" y="8334"/>
                  </a:lnTo>
                  <a:lnTo>
                    <a:pt x="294798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274156" y="81681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463668" y="7652244"/>
            <a:ext cx="2398751" cy="989679"/>
            <a:chOff x="2463668" y="7652244"/>
            <a:chExt cx="2398751" cy="989679"/>
          </a:xfrm>
        </p:grpSpPr>
        <p:sp>
          <p:nvSpPr>
            <p:cNvPr id="111" name="Freeform 110"/>
            <p:cNvSpPr/>
            <p:nvPr/>
          </p:nvSpPr>
          <p:spPr>
            <a:xfrm>
              <a:off x="2463668" y="7674372"/>
              <a:ext cx="412854" cy="594930"/>
            </a:xfrm>
            <a:custGeom>
              <a:avLst/>
              <a:gdLst/>
              <a:ahLst/>
              <a:cxnLst/>
              <a:rect l="0" t="0" r="0" b="0"/>
              <a:pathLst>
                <a:path w="412854" h="594930">
                  <a:moveTo>
                    <a:pt x="389555" y="62100"/>
                  </a:moveTo>
                  <a:lnTo>
                    <a:pt x="378377" y="39743"/>
                  </a:lnTo>
                  <a:lnTo>
                    <a:pt x="363530" y="25647"/>
                  </a:lnTo>
                  <a:lnTo>
                    <a:pt x="332321" y="11134"/>
                  </a:lnTo>
                  <a:lnTo>
                    <a:pt x="287199" y="2545"/>
                  </a:lnTo>
                  <a:lnTo>
                    <a:pt x="232495" y="0"/>
                  </a:lnTo>
                  <a:lnTo>
                    <a:pt x="172787" y="4729"/>
                  </a:lnTo>
                  <a:lnTo>
                    <a:pt x="111557" y="18099"/>
                  </a:lnTo>
                  <a:lnTo>
                    <a:pt x="56308" y="42056"/>
                  </a:lnTo>
                  <a:lnTo>
                    <a:pt x="35555" y="56701"/>
                  </a:lnTo>
                  <a:lnTo>
                    <a:pt x="22431" y="74908"/>
                  </a:lnTo>
                  <a:lnTo>
                    <a:pt x="18938" y="97819"/>
                  </a:lnTo>
                  <a:lnTo>
                    <a:pt x="19645" y="110479"/>
                  </a:lnTo>
                  <a:lnTo>
                    <a:pt x="29788" y="130785"/>
                  </a:lnTo>
                  <a:lnTo>
                    <a:pt x="74850" y="176299"/>
                  </a:lnTo>
                  <a:lnTo>
                    <a:pt x="132083" y="212521"/>
                  </a:lnTo>
                  <a:lnTo>
                    <a:pt x="188883" y="242753"/>
                  </a:lnTo>
                  <a:lnTo>
                    <a:pt x="242681" y="275078"/>
                  </a:lnTo>
                  <a:lnTo>
                    <a:pt x="300890" y="305843"/>
                  </a:lnTo>
                  <a:lnTo>
                    <a:pt x="361306" y="360469"/>
                  </a:lnTo>
                  <a:lnTo>
                    <a:pt x="389521" y="394735"/>
                  </a:lnTo>
                  <a:lnTo>
                    <a:pt x="412035" y="445870"/>
                  </a:lnTo>
                  <a:lnTo>
                    <a:pt x="412853" y="492704"/>
                  </a:lnTo>
                  <a:lnTo>
                    <a:pt x="402250" y="520201"/>
                  </a:lnTo>
                  <a:lnTo>
                    <a:pt x="384669" y="542951"/>
                  </a:lnTo>
                  <a:lnTo>
                    <a:pt x="332134" y="576619"/>
                  </a:lnTo>
                  <a:lnTo>
                    <a:pt x="299694" y="589083"/>
                  </a:lnTo>
                  <a:lnTo>
                    <a:pt x="247376" y="594929"/>
                  </a:lnTo>
                  <a:lnTo>
                    <a:pt x="189110" y="589772"/>
                  </a:lnTo>
                  <a:lnTo>
                    <a:pt x="136622" y="580835"/>
                  </a:lnTo>
                  <a:lnTo>
                    <a:pt x="98972" y="569609"/>
                  </a:lnTo>
                  <a:lnTo>
                    <a:pt x="61578" y="542327"/>
                  </a:lnTo>
                  <a:lnTo>
                    <a:pt x="0" y="4937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053297" y="7652244"/>
              <a:ext cx="21025" cy="600125"/>
            </a:xfrm>
            <a:custGeom>
              <a:avLst/>
              <a:gdLst/>
              <a:ahLst/>
              <a:cxnLst/>
              <a:rect l="0" t="0" r="0" b="0"/>
              <a:pathLst>
                <a:path w="21025" h="600125">
                  <a:moveTo>
                    <a:pt x="21024" y="0"/>
                  </a:moveTo>
                  <a:lnTo>
                    <a:pt x="17905" y="57264"/>
                  </a:lnTo>
                  <a:lnTo>
                    <a:pt x="6370" y="112567"/>
                  </a:lnTo>
                  <a:lnTo>
                    <a:pt x="1865" y="168793"/>
                  </a:lnTo>
                  <a:lnTo>
                    <a:pt x="810" y="213839"/>
                  </a:lnTo>
                  <a:lnTo>
                    <a:pt x="342" y="259986"/>
                  </a:lnTo>
                  <a:lnTo>
                    <a:pt x="134" y="303892"/>
                  </a:lnTo>
                  <a:lnTo>
                    <a:pt x="41" y="346803"/>
                  </a:lnTo>
                  <a:lnTo>
                    <a:pt x="0" y="389271"/>
                  </a:lnTo>
                  <a:lnTo>
                    <a:pt x="1147" y="450302"/>
                  </a:lnTo>
                  <a:lnTo>
                    <a:pt x="7206" y="499060"/>
                  </a:lnTo>
                  <a:lnTo>
                    <a:pt x="9846" y="557457"/>
                  </a:lnTo>
                  <a:lnTo>
                    <a:pt x="10496" y="6001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222922" y="7911004"/>
              <a:ext cx="356768" cy="404536"/>
            </a:xfrm>
            <a:custGeom>
              <a:avLst/>
              <a:gdLst/>
              <a:ahLst/>
              <a:cxnLst/>
              <a:rect l="0" t="0" r="0" b="0"/>
              <a:pathLst>
                <a:path w="356768" h="404536">
                  <a:moveTo>
                    <a:pt x="167254" y="88680"/>
                  </a:moveTo>
                  <a:lnTo>
                    <a:pt x="205628" y="44717"/>
                  </a:lnTo>
                  <a:lnTo>
                    <a:pt x="209214" y="34805"/>
                  </a:lnTo>
                  <a:lnTo>
                    <a:pt x="210080" y="14432"/>
                  </a:lnTo>
                  <a:lnTo>
                    <a:pt x="203993" y="7596"/>
                  </a:lnTo>
                  <a:lnTo>
                    <a:pt x="181633" y="0"/>
                  </a:lnTo>
                  <a:lnTo>
                    <a:pt x="170991" y="314"/>
                  </a:lnTo>
                  <a:lnTo>
                    <a:pt x="118426" y="23766"/>
                  </a:lnTo>
                  <a:lnTo>
                    <a:pt x="66430" y="64268"/>
                  </a:lnTo>
                  <a:lnTo>
                    <a:pt x="37591" y="102966"/>
                  </a:lnTo>
                  <a:lnTo>
                    <a:pt x="12484" y="158269"/>
                  </a:lnTo>
                  <a:lnTo>
                    <a:pt x="4881" y="183949"/>
                  </a:lnTo>
                  <a:lnTo>
                    <a:pt x="0" y="244976"/>
                  </a:lnTo>
                  <a:lnTo>
                    <a:pt x="1672" y="271618"/>
                  </a:lnTo>
                  <a:lnTo>
                    <a:pt x="10214" y="291259"/>
                  </a:lnTo>
                  <a:lnTo>
                    <a:pt x="28177" y="315470"/>
                  </a:lnTo>
                  <a:lnTo>
                    <a:pt x="47730" y="324007"/>
                  </a:lnTo>
                  <a:lnTo>
                    <a:pt x="70849" y="326630"/>
                  </a:lnTo>
                  <a:lnTo>
                    <a:pt x="92822" y="323898"/>
                  </a:lnTo>
                  <a:lnTo>
                    <a:pt x="111166" y="315664"/>
                  </a:lnTo>
                  <a:lnTo>
                    <a:pt x="173090" y="269452"/>
                  </a:lnTo>
                  <a:lnTo>
                    <a:pt x="188565" y="253252"/>
                  </a:lnTo>
                  <a:lnTo>
                    <a:pt x="227834" y="191543"/>
                  </a:lnTo>
                  <a:lnTo>
                    <a:pt x="247632" y="137494"/>
                  </a:lnTo>
                  <a:lnTo>
                    <a:pt x="257230" y="86765"/>
                  </a:lnTo>
                  <a:lnTo>
                    <a:pt x="260594" y="51588"/>
                  </a:lnTo>
                  <a:lnTo>
                    <a:pt x="263056" y="114737"/>
                  </a:lnTo>
                  <a:lnTo>
                    <a:pt x="276649" y="172179"/>
                  </a:lnTo>
                  <a:lnTo>
                    <a:pt x="286755" y="221045"/>
                  </a:lnTo>
                  <a:lnTo>
                    <a:pt x="300651" y="276393"/>
                  </a:lnTo>
                  <a:lnTo>
                    <a:pt x="314660" y="331174"/>
                  </a:lnTo>
                  <a:lnTo>
                    <a:pt x="322845" y="356722"/>
                  </a:lnTo>
                  <a:lnTo>
                    <a:pt x="356767" y="4045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632332" y="7947042"/>
              <a:ext cx="242156" cy="350704"/>
            </a:xfrm>
            <a:custGeom>
              <a:avLst/>
              <a:gdLst/>
              <a:ahLst/>
              <a:cxnLst/>
              <a:rect l="0" t="0" r="0" b="0"/>
              <a:pathLst>
                <a:path w="242156" h="350704">
                  <a:moveTo>
                    <a:pt x="0" y="21056"/>
                  </a:moveTo>
                  <a:lnTo>
                    <a:pt x="23719" y="79673"/>
                  </a:lnTo>
                  <a:lnTo>
                    <a:pt x="34844" y="131232"/>
                  </a:lnTo>
                  <a:lnTo>
                    <a:pt x="51138" y="185372"/>
                  </a:lnTo>
                  <a:lnTo>
                    <a:pt x="65195" y="238458"/>
                  </a:lnTo>
                  <a:lnTo>
                    <a:pt x="81595" y="291988"/>
                  </a:lnTo>
                  <a:lnTo>
                    <a:pt x="107292" y="347070"/>
                  </a:lnTo>
                  <a:lnTo>
                    <a:pt x="112472" y="350703"/>
                  </a:lnTo>
                  <a:lnTo>
                    <a:pt x="118265" y="349614"/>
                  </a:lnTo>
                  <a:lnTo>
                    <a:pt x="124467" y="345381"/>
                  </a:lnTo>
                  <a:lnTo>
                    <a:pt x="128601" y="337878"/>
                  </a:lnTo>
                  <a:lnTo>
                    <a:pt x="135237" y="289096"/>
                  </a:lnTo>
                  <a:lnTo>
                    <a:pt x="139506" y="240466"/>
                  </a:lnTo>
                  <a:lnTo>
                    <a:pt x="151299" y="189012"/>
                  </a:lnTo>
                  <a:lnTo>
                    <a:pt x="166492" y="139841"/>
                  </a:lnTo>
                  <a:lnTo>
                    <a:pt x="175772" y="112454"/>
                  </a:lnTo>
                  <a:lnTo>
                    <a:pt x="207562" y="56908"/>
                  </a:lnTo>
                  <a:lnTo>
                    <a:pt x="2421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000829" y="7956497"/>
              <a:ext cx="242157" cy="365461"/>
            </a:xfrm>
            <a:custGeom>
              <a:avLst/>
              <a:gdLst/>
              <a:ahLst/>
              <a:cxnLst/>
              <a:rect l="0" t="0" r="0" b="0"/>
              <a:pathLst>
                <a:path w="242157" h="365461">
                  <a:moveTo>
                    <a:pt x="0" y="137944"/>
                  </a:moveTo>
                  <a:lnTo>
                    <a:pt x="5589" y="154712"/>
                  </a:lnTo>
                  <a:lnTo>
                    <a:pt x="11915" y="160821"/>
                  </a:lnTo>
                  <a:lnTo>
                    <a:pt x="31422" y="170728"/>
                  </a:lnTo>
                  <a:lnTo>
                    <a:pt x="55689" y="172792"/>
                  </a:lnTo>
                  <a:lnTo>
                    <a:pt x="82073" y="168640"/>
                  </a:lnTo>
                  <a:lnTo>
                    <a:pt x="109396" y="158995"/>
                  </a:lnTo>
                  <a:lnTo>
                    <a:pt x="130899" y="143790"/>
                  </a:lnTo>
                  <a:lnTo>
                    <a:pt x="163767" y="105433"/>
                  </a:lnTo>
                  <a:lnTo>
                    <a:pt x="180065" y="68909"/>
                  </a:lnTo>
                  <a:lnTo>
                    <a:pt x="182195" y="42141"/>
                  </a:lnTo>
                  <a:lnTo>
                    <a:pt x="181125" y="28451"/>
                  </a:lnTo>
                  <a:lnTo>
                    <a:pt x="176902" y="18156"/>
                  </a:lnTo>
                  <a:lnTo>
                    <a:pt x="162851" y="3596"/>
                  </a:lnTo>
                  <a:lnTo>
                    <a:pt x="154191" y="416"/>
                  </a:lnTo>
                  <a:lnTo>
                    <a:pt x="135210" y="0"/>
                  </a:lnTo>
                  <a:lnTo>
                    <a:pt x="99204" y="17522"/>
                  </a:lnTo>
                  <a:lnTo>
                    <a:pt x="64489" y="50531"/>
                  </a:lnTo>
                  <a:lnTo>
                    <a:pt x="30893" y="102436"/>
                  </a:lnTo>
                  <a:lnTo>
                    <a:pt x="11778" y="153937"/>
                  </a:lnTo>
                  <a:lnTo>
                    <a:pt x="3490" y="202734"/>
                  </a:lnTo>
                  <a:lnTo>
                    <a:pt x="3891" y="235759"/>
                  </a:lnTo>
                  <a:lnTo>
                    <a:pt x="17271" y="279490"/>
                  </a:lnTo>
                  <a:lnTo>
                    <a:pt x="42752" y="323181"/>
                  </a:lnTo>
                  <a:lnTo>
                    <a:pt x="66480" y="347247"/>
                  </a:lnTo>
                  <a:lnTo>
                    <a:pt x="75905" y="354688"/>
                  </a:lnTo>
                  <a:lnTo>
                    <a:pt x="98857" y="362956"/>
                  </a:lnTo>
                  <a:lnTo>
                    <a:pt x="124655" y="365460"/>
                  </a:lnTo>
                  <a:lnTo>
                    <a:pt x="151719" y="362674"/>
                  </a:lnTo>
                  <a:lnTo>
                    <a:pt x="173105" y="354417"/>
                  </a:lnTo>
                  <a:lnTo>
                    <a:pt x="231010" y="322761"/>
                  </a:lnTo>
                  <a:lnTo>
                    <a:pt x="242156" y="316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358798" y="7936513"/>
              <a:ext cx="178986" cy="379582"/>
            </a:xfrm>
            <a:custGeom>
              <a:avLst/>
              <a:gdLst/>
              <a:ahLst/>
              <a:cxnLst/>
              <a:rect l="0" t="0" r="0" b="0"/>
              <a:pathLst>
                <a:path w="178986" h="379582">
                  <a:moveTo>
                    <a:pt x="0" y="73700"/>
                  </a:moveTo>
                  <a:lnTo>
                    <a:pt x="0" y="127844"/>
                  </a:lnTo>
                  <a:lnTo>
                    <a:pt x="5589" y="188380"/>
                  </a:lnTo>
                  <a:lnTo>
                    <a:pt x="9065" y="239350"/>
                  </a:lnTo>
                  <a:lnTo>
                    <a:pt x="15684" y="291496"/>
                  </a:lnTo>
                  <a:lnTo>
                    <a:pt x="21166" y="351945"/>
                  </a:lnTo>
                  <a:lnTo>
                    <a:pt x="26808" y="379581"/>
                  </a:lnTo>
                  <a:lnTo>
                    <a:pt x="15650" y="328031"/>
                  </a:lnTo>
                  <a:lnTo>
                    <a:pt x="19643" y="275237"/>
                  </a:lnTo>
                  <a:lnTo>
                    <a:pt x="23758" y="221542"/>
                  </a:lnTo>
                  <a:lnTo>
                    <a:pt x="32386" y="168588"/>
                  </a:lnTo>
                  <a:lnTo>
                    <a:pt x="41300" y="134590"/>
                  </a:lnTo>
                  <a:lnTo>
                    <a:pt x="72499" y="77755"/>
                  </a:lnTo>
                  <a:lnTo>
                    <a:pt x="88374" y="55615"/>
                  </a:lnTo>
                  <a:lnTo>
                    <a:pt x="119382" y="29997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622011" y="8031269"/>
              <a:ext cx="178985" cy="273743"/>
            </a:xfrm>
            <a:custGeom>
              <a:avLst/>
              <a:gdLst/>
              <a:ahLst/>
              <a:cxnLst/>
              <a:rect l="0" t="0" r="0" b="0"/>
              <a:pathLst>
                <a:path w="178985" h="273743">
                  <a:moveTo>
                    <a:pt x="0" y="0"/>
                  </a:moveTo>
                  <a:lnTo>
                    <a:pt x="3119" y="42692"/>
                  </a:lnTo>
                  <a:lnTo>
                    <a:pt x="14572" y="73871"/>
                  </a:lnTo>
                  <a:lnTo>
                    <a:pt x="47326" y="134771"/>
                  </a:lnTo>
                  <a:lnTo>
                    <a:pt x="89853" y="198148"/>
                  </a:lnTo>
                  <a:lnTo>
                    <a:pt x="142303" y="257458"/>
                  </a:lnTo>
                  <a:lnTo>
                    <a:pt x="157222" y="266504"/>
                  </a:lnTo>
                  <a:lnTo>
                    <a:pt x="178984" y="273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716767" y="7925984"/>
              <a:ext cx="145652" cy="715939"/>
            </a:xfrm>
            <a:custGeom>
              <a:avLst/>
              <a:gdLst/>
              <a:ahLst/>
              <a:cxnLst/>
              <a:rect l="0" t="0" r="0" b="0"/>
              <a:pathLst>
                <a:path w="145652" h="715939">
                  <a:moveTo>
                    <a:pt x="126342" y="0"/>
                  </a:moveTo>
                  <a:lnTo>
                    <a:pt x="137520" y="11179"/>
                  </a:lnTo>
                  <a:lnTo>
                    <a:pt x="143008" y="29145"/>
                  </a:lnTo>
                  <a:lnTo>
                    <a:pt x="145651" y="91143"/>
                  </a:lnTo>
                  <a:lnTo>
                    <a:pt x="135832" y="148636"/>
                  </a:lnTo>
                  <a:lnTo>
                    <a:pt x="126034" y="201579"/>
                  </a:lnTo>
                  <a:lnTo>
                    <a:pt x="112243" y="256497"/>
                  </a:lnTo>
                  <a:lnTo>
                    <a:pt x="98254" y="312406"/>
                  </a:lnTo>
                  <a:lnTo>
                    <a:pt x="84225" y="368510"/>
                  </a:lnTo>
                  <a:lnTo>
                    <a:pt x="70190" y="424653"/>
                  </a:lnTo>
                  <a:lnTo>
                    <a:pt x="52643" y="483388"/>
                  </a:lnTo>
                  <a:lnTo>
                    <a:pt x="35095" y="544068"/>
                  </a:lnTo>
                  <a:lnTo>
                    <a:pt x="17548" y="605264"/>
                  </a:lnTo>
                  <a:lnTo>
                    <a:pt x="4679" y="660109"/>
                  </a:lnTo>
                  <a:lnTo>
                    <a:pt x="0" y="7159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1716145" y="8219438"/>
            <a:ext cx="5864375" cy="1103454"/>
            <a:chOff x="1716145" y="8219438"/>
            <a:chExt cx="5864375" cy="1103454"/>
          </a:xfrm>
        </p:grpSpPr>
        <p:sp>
          <p:nvSpPr>
            <p:cNvPr id="120" name="Freeform 119"/>
            <p:cNvSpPr/>
            <p:nvPr/>
          </p:nvSpPr>
          <p:spPr>
            <a:xfrm>
              <a:off x="1800373" y="8739311"/>
              <a:ext cx="1" cy="526426"/>
            </a:xfrm>
            <a:custGeom>
              <a:avLst/>
              <a:gdLst/>
              <a:ahLst/>
              <a:cxnLst/>
              <a:rect l="0" t="0" r="0" b="0"/>
              <a:pathLst>
                <a:path w="1" h="526426">
                  <a:moveTo>
                    <a:pt x="0" y="0"/>
                  </a:moveTo>
                  <a:lnTo>
                    <a:pt x="0" y="49263"/>
                  </a:lnTo>
                  <a:lnTo>
                    <a:pt x="0" y="100515"/>
                  </a:lnTo>
                  <a:lnTo>
                    <a:pt x="0" y="159633"/>
                  </a:lnTo>
                  <a:lnTo>
                    <a:pt x="0" y="219265"/>
                  </a:lnTo>
                  <a:lnTo>
                    <a:pt x="0" y="269948"/>
                  </a:lnTo>
                  <a:lnTo>
                    <a:pt x="0" y="326040"/>
                  </a:lnTo>
                  <a:lnTo>
                    <a:pt x="0" y="374505"/>
                  </a:lnTo>
                  <a:lnTo>
                    <a:pt x="0" y="424220"/>
                  </a:lnTo>
                  <a:lnTo>
                    <a:pt x="0" y="483533"/>
                  </a:lnTo>
                  <a:lnTo>
                    <a:pt x="0" y="526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716145" y="8637263"/>
              <a:ext cx="422008" cy="685629"/>
            </a:xfrm>
            <a:custGeom>
              <a:avLst/>
              <a:gdLst/>
              <a:ahLst/>
              <a:cxnLst/>
              <a:rect l="0" t="0" r="0" b="0"/>
              <a:pathLst>
                <a:path w="422008" h="685629">
                  <a:moveTo>
                    <a:pt x="0" y="228390"/>
                  </a:moveTo>
                  <a:lnTo>
                    <a:pt x="5589" y="169773"/>
                  </a:lnTo>
                  <a:lnTo>
                    <a:pt x="19128" y="115599"/>
                  </a:lnTo>
                  <a:lnTo>
                    <a:pt x="43120" y="66077"/>
                  </a:lnTo>
                  <a:lnTo>
                    <a:pt x="75978" y="27483"/>
                  </a:lnTo>
                  <a:lnTo>
                    <a:pt x="111549" y="7685"/>
                  </a:lnTo>
                  <a:lnTo>
                    <a:pt x="151725" y="0"/>
                  </a:lnTo>
                  <a:lnTo>
                    <a:pt x="193264" y="3312"/>
                  </a:lnTo>
                  <a:lnTo>
                    <a:pt x="229619" y="17290"/>
                  </a:lnTo>
                  <a:lnTo>
                    <a:pt x="257028" y="36250"/>
                  </a:lnTo>
                  <a:lnTo>
                    <a:pt x="279968" y="62275"/>
                  </a:lnTo>
                  <a:lnTo>
                    <a:pt x="288207" y="85151"/>
                  </a:lnTo>
                  <a:lnTo>
                    <a:pt x="290699" y="110916"/>
                  </a:lnTo>
                  <a:lnTo>
                    <a:pt x="287907" y="137965"/>
                  </a:lnTo>
                  <a:lnTo>
                    <a:pt x="279647" y="159345"/>
                  </a:lnTo>
                  <a:lnTo>
                    <a:pt x="248566" y="214011"/>
                  </a:lnTo>
                  <a:lnTo>
                    <a:pt x="198602" y="270075"/>
                  </a:lnTo>
                  <a:lnTo>
                    <a:pt x="147210" y="308589"/>
                  </a:lnTo>
                  <a:lnTo>
                    <a:pt x="142593" y="309932"/>
                  </a:lnTo>
                  <a:lnTo>
                    <a:pt x="141856" y="307318"/>
                  </a:lnTo>
                  <a:lnTo>
                    <a:pt x="143703" y="302066"/>
                  </a:lnTo>
                  <a:lnTo>
                    <a:pt x="149615" y="298564"/>
                  </a:lnTo>
                  <a:lnTo>
                    <a:pt x="205691" y="286894"/>
                  </a:lnTo>
                  <a:lnTo>
                    <a:pt x="267361" y="290596"/>
                  </a:lnTo>
                  <a:lnTo>
                    <a:pt x="322697" y="302591"/>
                  </a:lnTo>
                  <a:lnTo>
                    <a:pt x="345802" y="311671"/>
                  </a:lnTo>
                  <a:lnTo>
                    <a:pt x="367769" y="327405"/>
                  </a:lnTo>
                  <a:lnTo>
                    <a:pt x="402062" y="374507"/>
                  </a:lnTo>
                  <a:lnTo>
                    <a:pt x="416950" y="401346"/>
                  </a:lnTo>
                  <a:lnTo>
                    <a:pt x="422007" y="431991"/>
                  </a:lnTo>
                  <a:lnTo>
                    <a:pt x="418277" y="482128"/>
                  </a:lnTo>
                  <a:lnTo>
                    <a:pt x="406537" y="540294"/>
                  </a:lnTo>
                  <a:lnTo>
                    <a:pt x="376141" y="592815"/>
                  </a:lnTo>
                  <a:lnTo>
                    <a:pt x="331593" y="643405"/>
                  </a:lnTo>
                  <a:lnTo>
                    <a:pt x="303751" y="660713"/>
                  </a:lnTo>
                  <a:lnTo>
                    <a:pt x="241024" y="680739"/>
                  </a:lnTo>
                  <a:lnTo>
                    <a:pt x="213577" y="685628"/>
                  </a:lnTo>
                  <a:lnTo>
                    <a:pt x="185780" y="683901"/>
                  </a:lnTo>
                  <a:lnTo>
                    <a:pt x="160948" y="672994"/>
                  </a:lnTo>
                  <a:lnTo>
                    <a:pt x="130357" y="647124"/>
                  </a:lnTo>
                  <a:lnTo>
                    <a:pt x="84228" y="586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316269" y="920256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842697" y="8507684"/>
              <a:ext cx="21055" cy="589597"/>
            </a:xfrm>
            <a:custGeom>
              <a:avLst/>
              <a:gdLst/>
              <a:ahLst/>
              <a:cxnLst/>
              <a:rect l="0" t="0" r="0" b="0"/>
              <a:pathLst>
                <a:path w="21055" h="589597">
                  <a:moveTo>
                    <a:pt x="10526" y="0"/>
                  </a:moveTo>
                  <a:lnTo>
                    <a:pt x="7406" y="42692"/>
                  </a:lnTo>
                  <a:lnTo>
                    <a:pt x="1461" y="95520"/>
                  </a:lnTo>
                  <a:lnTo>
                    <a:pt x="287" y="153876"/>
                  </a:lnTo>
                  <a:lnTo>
                    <a:pt x="83" y="199881"/>
                  </a:lnTo>
                  <a:lnTo>
                    <a:pt x="23" y="260305"/>
                  </a:lnTo>
                  <a:lnTo>
                    <a:pt x="5" y="309404"/>
                  </a:lnTo>
                  <a:lnTo>
                    <a:pt x="0" y="355928"/>
                  </a:lnTo>
                  <a:lnTo>
                    <a:pt x="1168" y="409616"/>
                  </a:lnTo>
                  <a:lnTo>
                    <a:pt x="8331" y="467216"/>
                  </a:lnTo>
                  <a:lnTo>
                    <a:pt x="10092" y="528637"/>
                  </a:lnTo>
                  <a:lnTo>
                    <a:pt x="21054" y="5895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811109" y="8528741"/>
              <a:ext cx="386858" cy="579068"/>
            </a:xfrm>
            <a:custGeom>
              <a:avLst/>
              <a:gdLst/>
              <a:ahLst/>
              <a:cxnLst/>
              <a:rect l="0" t="0" r="0" b="0"/>
              <a:pathLst>
                <a:path w="386858" h="579068">
                  <a:moveTo>
                    <a:pt x="0" y="0"/>
                  </a:moveTo>
                  <a:lnTo>
                    <a:pt x="62093" y="14655"/>
                  </a:lnTo>
                  <a:lnTo>
                    <a:pt x="117182" y="44214"/>
                  </a:lnTo>
                  <a:lnTo>
                    <a:pt x="180040" y="80830"/>
                  </a:lnTo>
                  <a:lnTo>
                    <a:pt x="209713" y="100509"/>
                  </a:lnTo>
                  <a:lnTo>
                    <a:pt x="271290" y="157340"/>
                  </a:lnTo>
                  <a:lnTo>
                    <a:pt x="322730" y="216091"/>
                  </a:lnTo>
                  <a:lnTo>
                    <a:pt x="364975" y="274226"/>
                  </a:lnTo>
                  <a:lnTo>
                    <a:pt x="380452" y="316649"/>
                  </a:lnTo>
                  <a:lnTo>
                    <a:pt x="386857" y="371852"/>
                  </a:lnTo>
                  <a:lnTo>
                    <a:pt x="383166" y="415894"/>
                  </a:lnTo>
                  <a:lnTo>
                    <a:pt x="363485" y="456760"/>
                  </a:lnTo>
                  <a:lnTo>
                    <a:pt x="312463" y="518615"/>
                  </a:lnTo>
                  <a:lnTo>
                    <a:pt x="290153" y="539058"/>
                  </a:lnTo>
                  <a:lnTo>
                    <a:pt x="230365" y="566462"/>
                  </a:lnTo>
                  <a:lnTo>
                    <a:pt x="172409" y="576578"/>
                  </a:lnTo>
                  <a:lnTo>
                    <a:pt x="122140" y="578576"/>
                  </a:lnTo>
                  <a:lnTo>
                    <a:pt x="94756" y="5790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327005" y="8781425"/>
              <a:ext cx="52644" cy="368498"/>
            </a:xfrm>
            <a:custGeom>
              <a:avLst/>
              <a:gdLst/>
              <a:ahLst/>
              <a:cxnLst/>
              <a:rect l="0" t="0" r="0" b="0"/>
              <a:pathLst>
                <a:path w="52644" h="368498">
                  <a:moveTo>
                    <a:pt x="0" y="0"/>
                  </a:moveTo>
                  <a:lnTo>
                    <a:pt x="19786" y="48931"/>
                  </a:lnTo>
                  <a:lnTo>
                    <a:pt x="31209" y="96776"/>
                  </a:lnTo>
                  <a:lnTo>
                    <a:pt x="38883" y="151117"/>
                  </a:lnTo>
                  <a:lnTo>
                    <a:pt x="41157" y="208553"/>
                  </a:lnTo>
                  <a:lnTo>
                    <a:pt x="44950" y="259495"/>
                  </a:lnTo>
                  <a:lnTo>
                    <a:pt x="51123" y="318630"/>
                  </a:lnTo>
                  <a:lnTo>
                    <a:pt x="52643" y="368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327005" y="8644555"/>
              <a:ext cx="21058" cy="21057"/>
            </a:xfrm>
            <a:custGeom>
              <a:avLst/>
              <a:gdLst/>
              <a:ahLst/>
              <a:cxnLst/>
              <a:rect l="0" t="0" r="0" b="0"/>
              <a:pathLst>
                <a:path w="21058" h="21057">
                  <a:moveTo>
                    <a:pt x="0" y="21056"/>
                  </a:move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537575" y="8753634"/>
              <a:ext cx="264920" cy="361590"/>
            </a:xfrm>
            <a:custGeom>
              <a:avLst/>
              <a:gdLst/>
              <a:ahLst/>
              <a:cxnLst/>
              <a:rect l="0" t="0" r="0" b="0"/>
              <a:pathLst>
                <a:path w="264920" h="361590">
                  <a:moveTo>
                    <a:pt x="189513" y="38319"/>
                  </a:moveTo>
                  <a:lnTo>
                    <a:pt x="154616" y="9011"/>
                  </a:lnTo>
                  <a:lnTo>
                    <a:pt x="114183" y="0"/>
                  </a:lnTo>
                  <a:lnTo>
                    <a:pt x="76336" y="2919"/>
                  </a:lnTo>
                  <a:lnTo>
                    <a:pt x="32107" y="22792"/>
                  </a:lnTo>
                  <a:lnTo>
                    <a:pt x="10760" y="35708"/>
                  </a:lnTo>
                  <a:lnTo>
                    <a:pt x="4834" y="43597"/>
                  </a:lnTo>
                  <a:lnTo>
                    <a:pt x="2053" y="52366"/>
                  </a:lnTo>
                  <a:lnTo>
                    <a:pt x="1369" y="61722"/>
                  </a:lnTo>
                  <a:lnTo>
                    <a:pt x="4422" y="70299"/>
                  </a:lnTo>
                  <a:lnTo>
                    <a:pt x="17174" y="86068"/>
                  </a:lnTo>
                  <a:lnTo>
                    <a:pt x="77759" y="120380"/>
                  </a:lnTo>
                  <a:lnTo>
                    <a:pt x="135210" y="151190"/>
                  </a:lnTo>
                  <a:lnTo>
                    <a:pt x="197700" y="188104"/>
                  </a:lnTo>
                  <a:lnTo>
                    <a:pt x="235483" y="218011"/>
                  </a:lnTo>
                  <a:lnTo>
                    <a:pt x="255647" y="250269"/>
                  </a:lnTo>
                  <a:lnTo>
                    <a:pt x="264919" y="275629"/>
                  </a:lnTo>
                  <a:lnTo>
                    <a:pt x="263581" y="299379"/>
                  </a:lnTo>
                  <a:lnTo>
                    <a:pt x="259949" y="310624"/>
                  </a:lnTo>
                  <a:lnTo>
                    <a:pt x="246554" y="329360"/>
                  </a:lnTo>
                  <a:lnTo>
                    <a:pt x="227733" y="344315"/>
                  </a:lnTo>
                  <a:lnTo>
                    <a:pt x="190829" y="358142"/>
                  </a:lnTo>
                  <a:lnTo>
                    <a:pt x="149089" y="361589"/>
                  </a:lnTo>
                  <a:lnTo>
                    <a:pt x="101366" y="354552"/>
                  </a:lnTo>
                  <a:lnTo>
                    <a:pt x="42727" y="328686"/>
                  </a:lnTo>
                  <a:lnTo>
                    <a:pt x="0" y="3015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887916" y="8760368"/>
              <a:ext cx="207671" cy="344507"/>
            </a:xfrm>
            <a:custGeom>
              <a:avLst/>
              <a:gdLst/>
              <a:ahLst/>
              <a:cxnLst/>
              <a:rect l="0" t="0" r="0" b="0"/>
              <a:pathLst>
                <a:path w="207671" h="344507">
                  <a:moveTo>
                    <a:pt x="155027" y="0"/>
                  </a:moveTo>
                  <a:lnTo>
                    <a:pt x="92935" y="14655"/>
                  </a:lnTo>
                  <a:lnTo>
                    <a:pt x="60590" y="35928"/>
                  </a:lnTo>
                  <a:lnTo>
                    <a:pt x="34369" y="75636"/>
                  </a:lnTo>
                  <a:lnTo>
                    <a:pt x="11782" y="124446"/>
                  </a:lnTo>
                  <a:lnTo>
                    <a:pt x="0" y="184936"/>
                  </a:lnTo>
                  <a:lnTo>
                    <a:pt x="299" y="227801"/>
                  </a:lnTo>
                  <a:lnTo>
                    <a:pt x="8660" y="256053"/>
                  </a:lnTo>
                  <a:lnTo>
                    <a:pt x="32110" y="292676"/>
                  </a:lnTo>
                  <a:lnTo>
                    <a:pt x="61286" y="320166"/>
                  </a:lnTo>
                  <a:lnTo>
                    <a:pt x="103335" y="337539"/>
                  </a:lnTo>
                  <a:lnTo>
                    <a:pt x="147250" y="344506"/>
                  </a:lnTo>
                  <a:lnTo>
                    <a:pt x="207670" y="336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211592" y="8802482"/>
              <a:ext cx="326192" cy="326384"/>
            </a:xfrm>
            <a:custGeom>
              <a:avLst/>
              <a:gdLst/>
              <a:ahLst/>
              <a:cxnLst/>
              <a:rect l="0" t="0" r="0" b="0"/>
              <a:pathLst>
                <a:path w="326192" h="326384">
                  <a:moveTo>
                    <a:pt x="10336" y="0"/>
                  </a:moveTo>
                  <a:lnTo>
                    <a:pt x="3100" y="27556"/>
                  </a:lnTo>
                  <a:lnTo>
                    <a:pt x="457" y="86898"/>
                  </a:lnTo>
                  <a:lnTo>
                    <a:pt x="0" y="140781"/>
                  </a:lnTo>
                  <a:lnTo>
                    <a:pt x="2984" y="198081"/>
                  </a:lnTo>
                  <a:lnTo>
                    <a:pt x="14397" y="245864"/>
                  </a:lnTo>
                  <a:lnTo>
                    <a:pt x="27348" y="269540"/>
                  </a:lnTo>
                  <a:lnTo>
                    <a:pt x="54371" y="294853"/>
                  </a:lnTo>
                  <a:lnTo>
                    <a:pt x="74361" y="305741"/>
                  </a:lnTo>
                  <a:lnTo>
                    <a:pt x="98063" y="308240"/>
                  </a:lnTo>
                  <a:lnTo>
                    <a:pt x="121855" y="304282"/>
                  </a:lnTo>
                  <a:lnTo>
                    <a:pt x="140228" y="294724"/>
                  </a:lnTo>
                  <a:lnTo>
                    <a:pt x="163726" y="270600"/>
                  </a:lnTo>
                  <a:lnTo>
                    <a:pt x="191457" y="221432"/>
                  </a:lnTo>
                  <a:lnTo>
                    <a:pt x="209413" y="162846"/>
                  </a:lnTo>
                  <a:lnTo>
                    <a:pt x="217500" y="118440"/>
                  </a:lnTo>
                  <a:lnTo>
                    <a:pt x="219897" y="63950"/>
                  </a:lnTo>
                  <a:lnTo>
                    <a:pt x="226296" y="4313"/>
                  </a:lnTo>
                  <a:lnTo>
                    <a:pt x="228008" y="1705"/>
                  </a:lnTo>
                  <a:lnTo>
                    <a:pt x="230419" y="24812"/>
                  </a:lnTo>
                  <a:lnTo>
                    <a:pt x="234353" y="78254"/>
                  </a:lnTo>
                  <a:lnTo>
                    <a:pt x="246049" y="133611"/>
                  </a:lnTo>
                  <a:lnTo>
                    <a:pt x="259624" y="187916"/>
                  </a:lnTo>
                  <a:lnTo>
                    <a:pt x="276690" y="247516"/>
                  </a:lnTo>
                  <a:lnTo>
                    <a:pt x="301821" y="302306"/>
                  </a:lnTo>
                  <a:lnTo>
                    <a:pt x="326191" y="3263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620103" y="8784352"/>
              <a:ext cx="244061" cy="323457"/>
            </a:xfrm>
            <a:custGeom>
              <a:avLst/>
              <a:gdLst/>
              <a:ahLst/>
              <a:cxnLst/>
              <a:rect l="0" t="0" r="0" b="0"/>
              <a:pathLst>
                <a:path w="244061" h="323457">
                  <a:moveTo>
                    <a:pt x="149307" y="18130"/>
                  </a:moveTo>
                  <a:lnTo>
                    <a:pt x="138128" y="6952"/>
                  </a:lnTo>
                  <a:lnTo>
                    <a:pt x="120162" y="1464"/>
                  </a:lnTo>
                  <a:lnTo>
                    <a:pt x="108820" y="0"/>
                  </a:lnTo>
                  <a:lnTo>
                    <a:pt x="70500" y="9119"/>
                  </a:lnTo>
                  <a:lnTo>
                    <a:pt x="32441" y="33161"/>
                  </a:lnTo>
                  <a:lnTo>
                    <a:pt x="10824" y="54689"/>
                  </a:lnTo>
                  <a:lnTo>
                    <a:pt x="801" y="72983"/>
                  </a:lnTo>
                  <a:lnTo>
                    <a:pt x="0" y="81605"/>
                  </a:lnTo>
                  <a:lnTo>
                    <a:pt x="5349" y="97424"/>
                  </a:lnTo>
                  <a:lnTo>
                    <a:pt x="21764" y="109134"/>
                  </a:lnTo>
                  <a:lnTo>
                    <a:pt x="75449" y="137176"/>
                  </a:lnTo>
                  <a:lnTo>
                    <a:pt x="133818" y="163600"/>
                  </a:lnTo>
                  <a:lnTo>
                    <a:pt x="187148" y="190408"/>
                  </a:lnTo>
                  <a:lnTo>
                    <a:pt x="220571" y="212415"/>
                  </a:lnTo>
                  <a:lnTo>
                    <a:pt x="237911" y="230821"/>
                  </a:lnTo>
                  <a:lnTo>
                    <a:pt x="242301" y="240642"/>
                  </a:lnTo>
                  <a:lnTo>
                    <a:pt x="244060" y="260914"/>
                  </a:lnTo>
                  <a:lnTo>
                    <a:pt x="240551" y="270063"/>
                  </a:lnTo>
                  <a:lnTo>
                    <a:pt x="227295" y="286468"/>
                  </a:lnTo>
                  <a:lnTo>
                    <a:pt x="194511" y="303268"/>
                  </a:lnTo>
                  <a:lnTo>
                    <a:pt x="147577" y="318255"/>
                  </a:lnTo>
                  <a:lnTo>
                    <a:pt x="86136" y="323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979812" y="8760368"/>
              <a:ext cx="233558" cy="341069"/>
            </a:xfrm>
            <a:custGeom>
              <a:avLst/>
              <a:gdLst/>
              <a:ahLst/>
              <a:cxnLst/>
              <a:rect l="0" t="0" r="0" b="0"/>
              <a:pathLst>
                <a:path w="233558" h="341069">
                  <a:moveTo>
                    <a:pt x="147566" y="0"/>
                  </a:moveTo>
                  <a:lnTo>
                    <a:pt x="104874" y="3119"/>
                  </a:lnTo>
                  <a:lnTo>
                    <a:pt x="52734" y="19128"/>
                  </a:lnTo>
                  <a:lnTo>
                    <a:pt x="5746" y="49804"/>
                  </a:lnTo>
                  <a:lnTo>
                    <a:pt x="1547" y="57768"/>
                  </a:lnTo>
                  <a:lnTo>
                    <a:pt x="0" y="75978"/>
                  </a:lnTo>
                  <a:lnTo>
                    <a:pt x="3565" y="84577"/>
                  </a:lnTo>
                  <a:lnTo>
                    <a:pt x="16885" y="100371"/>
                  </a:lnTo>
                  <a:lnTo>
                    <a:pt x="75606" y="128352"/>
                  </a:lnTo>
                  <a:lnTo>
                    <a:pt x="130362" y="154816"/>
                  </a:lnTo>
                  <a:lnTo>
                    <a:pt x="190557" y="202156"/>
                  </a:lnTo>
                  <a:lnTo>
                    <a:pt x="222392" y="235337"/>
                  </a:lnTo>
                  <a:lnTo>
                    <a:pt x="232685" y="254333"/>
                  </a:lnTo>
                  <a:lnTo>
                    <a:pt x="233557" y="264312"/>
                  </a:lnTo>
                  <a:lnTo>
                    <a:pt x="228288" y="284758"/>
                  </a:lnTo>
                  <a:lnTo>
                    <a:pt x="215028" y="302425"/>
                  </a:lnTo>
                  <a:lnTo>
                    <a:pt x="196267" y="316905"/>
                  </a:lnTo>
                  <a:lnTo>
                    <a:pt x="142975" y="335733"/>
                  </a:lnTo>
                  <a:lnTo>
                    <a:pt x="109261" y="341068"/>
                  </a:lnTo>
                  <a:lnTo>
                    <a:pt x="49142" y="338080"/>
                  </a:lnTo>
                  <a:lnTo>
                    <a:pt x="31753" y="336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5653803" y="8486627"/>
              <a:ext cx="73700" cy="536954"/>
            </a:xfrm>
            <a:custGeom>
              <a:avLst/>
              <a:gdLst/>
              <a:ahLst/>
              <a:cxnLst/>
              <a:rect l="0" t="0" r="0" b="0"/>
              <a:pathLst>
                <a:path w="73700" h="536954">
                  <a:moveTo>
                    <a:pt x="0" y="0"/>
                  </a:moveTo>
                  <a:lnTo>
                    <a:pt x="11178" y="16768"/>
                  </a:lnTo>
                  <a:lnTo>
                    <a:pt x="26341" y="77922"/>
                  </a:lnTo>
                  <a:lnTo>
                    <a:pt x="28862" y="128893"/>
                  </a:lnTo>
                  <a:lnTo>
                    <a:pt x="23890" y="176491"/>
                  </a:lnTo>
                  <a:lnTo>
                    <a:pt x="21896" y="234007"/>
                  </a:lnTo>
                  <a:lnTo>
                    <a:pt x="22475" y="291994"/>
                  </a:lnTo>
                  <a:lnTo>
                    <a:pt x="29439" y="354165"/>
                  </a:lnTo>
                  <a:lnTo>
                    <a:pt x="34069" y="406365"/>
                  </a:lnTo>
                  <a:lnTo>
                    <a:pt x="46114" y="465925"/>
                  </a:lnTo>
                  <a:lnTo>
                    <a:pt x="63235" y="519151"/>
                  </a:lnTo>
                  <a:lnTo>
                    <a:pt x="73699" y="5369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622217" y="8479110"/>
              <a:ext cx="418570" cy="523414"/>
            </a:xfrm>
            <a:custGeom>
              <a:avLst/>
              <a:gdLst/>
              <a:ahLst/>
              <a:cxnLst/>
              <a:rect l="0" t="0" r="0" b="0"/>
              <a:pathLst>
                <a:path w="418570" h="523414">
                  <a:moveTo>
                    <a:pt x="0" y="39103"/>
                  </a:moveTo>
                  <a:lnTo>
                    <a:pt x="11179" y="22335"/>
                  </a:lnTo>
                  <a:lnTo>
                    <a:pt x="29145" y="10983"/>
                  </a:lnTo>
                  <a:lnTo>
                    <a:pt x="52728" y="3208"/>
                  </a:lnTo>
                  <a:lnTo>
                    <a:pt x="91142" y="0"/>
                  </a:lnTo>
                  <a:lnTo>
                    <a:pt x="142396" y="11924"/>
                  </a:lnTo>
                  <a:lnTo>
                    <a:pt x="196974" y="30874"/>
                  </a:lnTo>
                  <a:lnTo>
                    <a:pt x="241550" y="55458"/>
                  </a:lnTo>
                  <a:lnTo>
                    <a:pt x="298038" y="106078"/>
                  </a:lnTo>
                  <a:lnTo>
                    <a:pt x="357235" y="167863"/>
                  </a:lnTo>
                  <a:lnTo>
                    <a:pt x="391685" y="228827"/>
                  </a:lnTo>
                  <a:lnTo>
                    <a:pt x="412462" y="270771"/>
                  </a:lnTo>
                  <a:lnTo>
                    <a:pt x="418569" y="319094"/>
                  </a:lnTo>
                  <a:lnTo>
                    <a:pt x="414789" y="372278"/>
                  </a:lnTo>
                  <a:lnTo>
                    <a:pt x="395082" y="419491"/>
                  </a:lnTo>
                  <a:lnTo>
                    <a:pt x="361427" y="457527"/>
                  </a:lnTo>
                  <a:lnTo>
                    <a:pt x="306963" y="493414"/>
                  </a:lnTo>
                  <a:lnTo>
                    <a:pt x="259278" y="513485"/>
                  </a:lnTo>
                  <a:lnTo>
                    <a:pt x="197532" y="521453"/>
                  </a:lnTo>
                  <a:lnTo>
                    <a:pt x="147399" y="5234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119132" y="8707726"/>
              <a:ext cx="242730" cy="332502"/>
            </a:xfrm>
            <a:custGeom>
              <a:avLst/>
              <a:gdLst/>
              <a:ahLst/>
              <a:cxnLst/>
              <a:rect l="0" t="0" r="0" b="0"/>
              <a:pathLst>
                <a:path w="242730" h="332502">
                  <a:moveTo>
                    <a:pt x="50568" y="0"/>
                  </a:moveTo>
                  <a:lnTo>
                    <a:pt x="35914" y="58616"/>
                  </a:lnTo>
                  <a:lnTo>
                    <a:pt x="18901" y="121452"/>
                  </a:lnTo>
                  <a:lnTo>
                    <a:pt x="8430" y="170127"/>
                  </a:lnTo>
                  <a:lnTo>
                    <a:pt x="0" y="233386"/>
                  </a:lnTo>
                  <a:lnTo>
                    <a:pt x="5086" y="259314"/>
                  </a:lnTo>
                  <a:lnTo>
                    <a:pt x="21104" y="290523"/>
                  </a:lnTo>
                  <a:lnTo>
                    <a:pt x="36303" y="306935"/>
                  </a:lnTo>
                  <a:lnTo>
                    <a:pt x="58656" y="322029"/>
                  </a:lnTo>
                  <a:lnTo>
                    <a:pt x="103137" y="332501"/>
                  </a:lnTo>
                  <a:lnTo>
                    <a:pt x="133203" y="328712"/>
                  </a:lnTo>
                  <a:lnTo>
                    <a:pt x="185044" y="307216"/>
                  </a:lnTo>
                  <a:lnTo>
                    <a:pt x="204312" y="287839"/>
                  </a:lnTo>
                  <a:lnTo>
                    <a:pt x="225193" y="250621"/>
                  </a:lnTo>
                  <a:lnTo>
                    <a:pt x="242729" y="201714"/>
                  </a:lnTo>
                  <a:lnTo>
                    <a:pt x="242685" y="157772"/>
                  </a:lnTo>
                  <a:lnTo>
                    <a:pt x="231020" y="101268"/>
                  </a:lnTo>
                  <a:lnTo>
                    <a:pt x="220066" y="81662"/>
                  </a:lnTo>
                  <a:lnTo>
                    <a:pt x="175661" y="42700"/>
                  </a:lnTo>
                  <a:lnTo>
                    <a:pt x="154128" y="30676"/>
                  </a:lnTo>
                  <a:lnTo>
                    <a:pt x="128959" y="25332"/>
                  </a:lnTo>
                  <a:lnTo>
                    <a:pt x="94072" y="27912"/>
                  </a:lnTo>
                  <a:lnTo>
                    <a:pt x="75362" y="36191"/>
                  </a:lnTo>
                  <a:lnTo>
                    <a:pt x="50568" y="52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500364" y="8683406"/>
              <a:ext cx="279990" cy="337891"/>
            </a:xfrm>
            <a:custGeom>
              <a:avLst/>
              <a:gdLst/>
              <a:ahLst/>
              <a:cxnLst/>
              <a:rect l="0" t="0" r="0" b="0"/>
              <a:pathLst>
                <a:path w="279990" h="337891">
                  <a:moveTo>
                    <a:pt x="206289" y="34848"/>
                  </a:moveTo>
                  <a:lnTo>
                    <a:pt x="195111" y="18080"/>
                  </a:lnTo>
                  <a:lnTo>
                    <a:pt x="180264" y="6729"/>
                  </a:lnTo>
                  <a:lnTo>
                    <a:pt x="171392" y="2064"/>
                  </a:lnTo>
                  <a:lnTo>
                    <a:pt x="145936" y="0"/>
                  </a:lnTo>
                  <a:lnTo>
                    <a:pt x="130958" y="1087"/>
                  </a:lnTo>
                  <a:lnTo>
                    <a:pt x="104959" y="11655"/>
                  </a:lnTo>
                  <a:lnTo>
                    <a:pt x="65260" y="41444"/>
                  </a:lnTo>
                  <a:lnTo>
                    <a:pt x="27653" y="87840"/>
                  </a:lnTo>
                  <a:lnTo>
                    <a:pt x="6221" y="135297"/>
                  </a:lnTo>
                  <a:lnTo>
                    <a:pt x="0" y="185234"/>
                  </a:lnTo>
                  <a:lnTo>
                    <a:pt x="6216" y="229016"/>
                  </a:lnTo>
                  <a:lnTo>
                    <a:pt x="22356" y="263565"/>
                  </a:lnTo>
                  <a:lnTo>
                    <a:pt x="35244" y="281169"/>
                  </a:lnTo>
                  <a:lnTo>
                    <a:pt x="66832" y="304234"/>
                  </a:lnTo>
                  <a:lnTo>
                    <a:pt x="124840" y="328611"/>
                  </a:lnTo>
                  <a:lnTo>
                    <a:pt x="184351" y="337890"/>
                  </a:lnTo>
                  <a:lnTo>
                    <a:pt x="246901" y="328421"/>
                  </a:lnTo>
                  <a:lnTo>
                    <a:pt x="279989" y="3191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022508" y="8219438"/>
              <a:ext cx="231628" cy="762030"/>
            </a:xfrm>
            <a:custGeom>
              <a:avLst/>
              <a:gdLst/>
              <a:ahLst/>
              <a:cxnLst/>
              <a:rect l="0" t="0" r="0" b="0"/>
              <a:pathLst>
                <a:path w="231628" h="762030">
                  <a:moveTo>
                    <a:pt x="0" y="246132"/>
                  </a:moveTo>
                  <a:lnTo>
                    <a:pt x="37087" y="189917"/>
                  </a:lnTo>
                  <a:lnTo>
                    <a:pt x="74786" y="128226"/>
                  </a:lnTo>
                  <a:lnTo>
                    <a:pt x="116028" y="65304"/>
                  </a:lnTo>
                  <a:lnTo>
                    <a:pt x="173414" y="3276"/>
                  </a:lnTo>
                  <a:lnTo>
                    <a:pt x="179950" y="0"/>
                  </a:lnTo>
                  <a:lnTo>
                    <a:pt x="185477" y="1325"/>
                  </a:lnTo>
                  <a:lnTo>
                    <a:pt x="190332" y="5719"/>
                  </a:lnTo>
                  <a:lnTo>
                    <a:pt x="195727" y="23078"/>
                  </a:lnTo>
                  <a:lnTo>
                    <a:pt x="195644" y="62279"/>
                  </a:lnTo>
                  <a:lnTo>
                    <a:pt x="191329" y="114058"/>
                  </a:lnTo>
                  <a:lnTo>
                    <a:pt x="186932" y="167614"/>
                  </a:lnTo>
                  <a:lnTo>
                    <a:pt x="181339" y="219358"/>
                  </a:lnTo>
                  <a:lnTo>
                    <a:pt x="179682" y="272904"/>
                  </a:lnTo>
                  <a:lnTo>
                    <a:pt x="179191" y="324644"/>
                  </a:lnTo>
                  <a:lnTo>
                    <a:pt x="182165" y="378190"/>
                  </a:lnTo>
                  <a:lnTo>
                    <a:pt x="187336" y="429929"/>
                  </a:lnTo>
                  <a:lnTo>
                    <a:pt x="191987" y="480355"/>
                  </a:lnTo>
                  <a:lnTo>
                    <a:pt x="200775" y="526882"/>
                  </a:lnTo>
                  <a:lnTo>
                    <a:pt x="210788" y="582001"/>
                  </a:lnTo>
                  <a:lnTo>
                    <a:pt x="221163" y="632258"/>
                  </a:lnTo>
                  <a:lnTo>
                    <a:pt x="229560" y="691161"/>
                  </a:lnTo>
                  <a:lnTo>
                    <a:pt x="231355" y="749461"/>
                  </a:lnTo>
                  <a:lnTo>
                    <a:pt x="231627" y="7620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980394" y="9002523"/>
              <a:ext cx="600126" cy="42115"/>
            </a:xfrm>
            <a:custGeom>
              <a:avLst/>
              <a:gdLst/>
              <a:ahLst/>
              <a:cxnLst/>
              <a:rect l="0" t="0" r="0" b="0"/>
              <a:pathLst>
                <a:path w="600126" h="42115">
                  <a:moveTo>
                    <a:pt x="0" y="42114"/>
                  </a:moveTo>
                  <a:lnTo>
                    <a:pt x="58617" y="42114"/>
                  </a:lnTo>
                  <a:lnTo>
                    <a:pt x="110175" y="42114"/>
                  </a:lnTo>
                  <a:lnTo>
                    <a:pt x="169905" y="42114"/>
                  </a:lnTo>
                  <a:lnTo>
                    <a:pt x="214334" y="42114"/>
                  </a:lnTo>
                  <a:lnTo>
                    <a:pt x="260206" y="40944"/>
                  </a:lnTo>
                  <a:lnTo>
                    <a:pt x="323152" y="34879"/>
                  </a:lnTo>
                  <a:lnTo>
                    <a:pt x="374819" y="31391"/>
                  </a:lnTo>
                  <a:lnTo>
                    <a:pt x="432371" y="24639"/>
                  </a:lnTo>
                  <a:lnTo>
                    <a:pt x="484650" y="20949"/>
                  </a:lnTo>
                  <a:lnTo>
                    <a:pt x="544299" y="9814"/>
                  </a:lnTo>
                  <a:lnTo>
                    <a:pt x="6001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2976723" y="9407651"/>
            <a:ext cx="4835424" cy="2195412"/>
            <a:chOff x="2976723" y="9407651"/>
            <a:chExt cx="4835424" cy="2195412"/>
          </a:xfrm>
        </p:grpSpPr>
        <p:sp>
          <p:nvSpPr>
            <p:cNvPr id="139" name="Freeform 138"/>
            <p:cNvSpPr/>
            <p:nvPr/>
          </p:nvSpPr>
          <p:spPr>
            <a:xfrm>
              <a:off x="3095378" y="9455249"/>
              <a:ext cx="31587" cy="558011"/>
            </a:xfrm>
            <a:custGeom>
              <a:avLst/>
              <a:gdLst/>
              <a:ahLst/>
              <a:cxnLst/>
              <a:rect l="0" t="0" r="0" b="0"/>
              <a:pathLst>
                <a:path w="31587" h="558011">
                  <a:moveTo>
                    <a:pt x="0" y="0"/>
                  </a:moveTo>
                  <a:lnTo>
                    <a:pt x="7236" y="28726"/>
                  </a:lnTo>
                  <a:lnTo>
                    <a:pt x="9553" y="79092"/>
                  </a:lnTo>
                  <a:lnTo>
                    <a:pt x="10240" y="139637"/>
                  </a:lnTo>
                  <a:lnTo>
                    <a:pt x="10400" y="185283"/>
                  </a:lnTo>
                  <a:lnTo>
                    <a:pt x="4902" y="234663"/>
                  </a:lnTo>
                  <a:lnTo>
                    <a:pt x="1453" y="293878"/>
                  </a:lnTo>
                  <a:lnTo>
                    <a:pt x="646" y="336503"/>
                  </a:lnTo>
                  <a:lnTo>
                    <a:pt x="3311" y="390603"/>
                  </a:lnTo>
                  <a:lnTo>
                    <a:pt x="9103" y="451502"/>
                  </a:lnTo>
                  <a:lnTo>
                    <a:pt x="11417" y="510282"/>
                  </a:lnTo>
                  <a:lnTo>
                    <a:pt x="18851" y="542309"/>
                  </a:lnTo>
                  <a:lnTo>
                    <a:pt x="31586" y="5580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3358591" y="9886917"/>
              <a:ext cx="10529" cy="21058"/>
            </a:xfrm>
            <a:custGeom>
              <a:avLst/>
              <a:gdLst/>
              <a:ahLst/>
              <a:cxnLst/>
              <a:rect l="0" t="0" r="0" b="0"/>
              <a:pathLst>
                <a:path w="10529" h="21058">
                  <a:moveTo>
                    <a:pt x="0" y="0"/>
                  </a:moveTo>
                  <a:lnTo>
                    <a:pt x="10528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674446" y="9444720"/>
              <a:ext cx="84229" cy="547483"/>
            </a:xfrm>
            <a:custGeom>
              <a:avLst/>
              <a:gdLst/>
              <a:ahLst/>
              <a:cxnLst/>
              <a:rect l="0" t="0" r="0" b="0"/>
              <a:pathLst>
                <a:path w="84229" h="547483">
                  <a:moveTo>
                    <a:pt x="0" y="0"/>
                  </a:moveTo>
                  <a:lnTo>
                    <a:pt x="7235" y="27557"/>
                  </a:lnTo>
                  <a:lnTo>
                    <a:pt x="12998" y="80660"/>
                  </a:lnTo>
                  <a:lnTo>
                    <a:pt x="25054" y="142405"/>
                  </a:lnTo>
                  <a:lnTo>
                    <a:pt x="31802" y="184564"/>
                  </a:lnTo>
                  <a:lnTo>
                    <a:pt x="38701" y="230597"/>
                  </a:lnTo>
                  <a:lnTo>
                    <a:pt x="45666" y="278352"/>
                  </a:lnTo>
                  <a:lnTo>
                    <a:pt x="56164" y="328920"/>
                  </a:lnTo>
                  <a:lnTo>
                    <a:pt x="62956" y="387023"/>
                  </a:lnTo>
                  <a:lnTo>
                    <a:pt x="71166" y="436508"/>
                  </a:lnTo>
                  <a:lnTo>
                    <a:pt x="79838" y="487045"/>
                  </a:lnTo>
                  <a:lnTo>
                    <a:pt x="84228" y="5474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3663917" y="9407651"/>
              <a:ext cx="308579" cy="373982"/>
            </a:xfrm>
            <a:custGeom>
              <a:avLst/>
              <a:gdLst/>
              <a:ahLst/>
              <a:cxnLst/>
              <a:rect l="0" t="0" r="0" b="0"/>
              <a:pathLst>
                <a:path w="308579" h="373982">
                  <a:moveTo>
                    <a:pt x="0" y="110769"/>
                  </a:moveTo>
                  <a:lnTo>
                    <a:pt x="3120" y="68078"/>
                  </a:lnTo>
                  <a:lnTo>
                    <a:pt x="5589" y="57741"/>
                  </a:lnTo>
                  <a:lnTo>
                    <a:pt x="17692" y="40017"/>
                  </a:lnTo>
                  <a:lnTo>
                    <a:pt x="54058" y="9576"/>
                  </a:lnTo>
                  <a:lnTo>
                    <a:pt x="80568" y="1453"/>
                  </a:lnTo>
                  <a:lnTo>
                    <a:pt x="128377" y="0"/>
                  </a:lnTo>
                  <a:lnTo>
                    <a:pt x="160002" y="5386"/>
                  </a:lnTo>
                  <a:lnTo>
                    <a:pt x="219985" y="28882"/>
                  </a:lnTo>
                  <a:lnTo>
                    <a:pt x="254587" y="52263"/>
                  </a:lnTo>
                  <a:lnTo>
                    <a:pt x="276775" y="74847"/>
                  </a:lnTo>
                  <a:lnTo>
                    <a:pt x="296997" y="111304"/>
                  </a:lnTo>
                  <a:lnTo>
                    <a:pt x="308578" y="157461"/>
                  </a:lnTo>
                  <a:lnTo>
                    <a:pt x="303196" y="212452"/>
                  </a:lnTo>
                  <a:lnTo>
                    <a:pt x="295021" y="236679"/>
                  </a:lnTo>
                  <a:lnTo>
                    <a:pt x="251327" y="298608"/>
                  </a:lnTo>
                  <a:lnTo>
                    <a:pt x="191530" y="341252"/>
                  </a:lnTo>
                  <a:lnTo>
                    <a:pt x="155405" y="359994"/>
                  </a:lnTo>
                  <a:lnTo>
                    <a:pt x="115814" y="3739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4032415" y="9676347"/>
              <a:ext cx="231628" cy="283290"/>
            </a:xfrm>
            <a:custGeom>
              <a:avLst/>
              <a:gdLst/>
              <a:ahLst/>
              <a:cxnLst/>
              <a:rect l="0" t="0" r="0" b="0"/>
              <a:pathLst>
                <a:path w="231628" h="283290">
                  <a:moveTo>
                    <a:pt x="0" y="10528"/>
                  </a:moveTo>
                  <a:lnTo>
                    <a:pt x="23719" y="54492"/>
                  </a:lnTo>
                  <a:lnTo>
                    <a:pt x="38437" y="110763"/>
                  </a:lnTo>
                  <a:lnTo>
                    <a:pt x="49489" y="171272"/>
                  </a:lnTo>
                  <a:lnTo>
                    <a:pt x="57609" y="233613"/>
                  </a:lnTo>
                  <a:lnTo>
                    <a:pt x="67112" y="276799"/>
                  </a:lnTo>
                  <a:lnTo>
                    <a:pt x="66968" y="282799"/>
                  </a:lnTo>
                  <a:lnTo>
                    <a:pt x="64533" y="283289"/>
                  </a:lnTo>
                  <a:lnTo>
                    <a:pt x="60569" y="280107"/>
                  </a:lnTo>
                  <a:lnTo>
                    <a:pt x="56165" y="264092"/>
                  </a:lnTo>
                  <a:lnTo>
                    <a:pt x="45871" y="201111"/>
                  </a:lnTo>
                  <a:lnTo>
                    <a:pt x="45976" y="138815"/>
                  </a:lnTo>
                  <a:lnTo>
                    <a:pt x="52019" y="110829"/>
                  </a:lnTo>
                  <a:lnTo>
                    <a:pt x="62504" y="86692"/>
                  </a:lnTo>
                  <a:lnTo>
                    <a:pt x="87150" y="58963"/>
                  </a:lnTo>
                  <a:lnTo>
                    <a:pt x="137255" y="24546"/>
                  </a:lnTo>
                  <a:lnTo>
                    <a:pt x="195828" y="7708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4337741" y="9665819"/>
              <a:ext cx="63172" cy="326384"/>
            </a:xfrm>
            <a:custGeom>
              <a:avLst/>
              <a:gdLst/>
              <a:ahLst/>
              <a:cxnLst/>
              <a:rect l="0" t="0" r="0" b="0"/>
              <a:pathLst>
                <a:path w="63172" h="326384">
                  <a:moveTo>
                    <a:pt x="0" y="0"/>
                  </a:moveTo>
                  <a:lnTo>
                    <a:pt x="11178" y="11178"/>
                  </a:lnTo>
                  <a:lnTo>
                    <a:pt x="23720" y="40486"/>
                  </a:lnTo>
                  <a:lnTo>
                    <a:pt x="30032" y="100717"/>
                  </a:lnTo>
                  <a:lnTo>
                    <a:pt x="31125" y="150465"/>
                  </a:lnTo>
                  <a:lnTo>
                    <a:pt x="31495" y="209789"/>
                  </a:lnTo>
                  <a:lnTo>
                    <a:pt x="37157" y="260979"/>
                  </a:lnTo>
                  <a:lnTo>
                    <a:pt x="52914" y="309322"/>
                  </a:lnTo>
                  <a:lnTo>
                    <a:pt x="63171" y="3263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4474612" y="9679911"/>
              <a:ext cx="505368" cy="354406"/>
            </a:xfrm>
            <a:custGeom>
              <a:avLst/>
              <a:gdLst/>
              <a:ahLst/>
              <a:cxnLst/>
              <a:rect l="0" t="0" r="0" b="0"/>
              <a:pathLst>
                <a:path w="505368" h="354406">
                  <a:moveTo>
                    <a:pt x="0" y="6964"/>
                  </a:moveTo>
                  <a:lnTo>
                    <a:pt x="17958" y="70415"/>
                  </a:lnTo>
                  <a:lnTo>
                    <a:pt x="28197" y="117922"/>
                  </a:lnTo>
                  <a:lnTo>
                    <a:pt x="38640" y="169042"/>
                  </a:lnTo>
                  <a:lnTo>
                    <a:pt x="49143" y="220065"/>
                  </a:lnTo>
                  <a:lnTo>
                    <a:pt x="60053" y="279819"/>
                  </a:lnTo>
                  <a:lnTo>
                    <a:pt x="61092" y="294153"/>
                  </a:lnTo>
                  <a:lnTo>
                    <a:pt x="62955" y="299030"/>
                  </a:lnTo>
                  <a:lnTo>
                    <a:pt x="65367" y="297601"/>
                  </a:lnTo>
                  <a:lnTo>
                    <a:pt x="74350" y="270114"/>
                  </a:lnTo>
                  <a:lnTo>
                    <a:pt x="81301" y="221806"/>
                  </a:lnTo>
                  <a:lnTo>
                    <a:pt x="83361" y="159919"/>
                  </a:lnTo>
                  <a:lnTo>
                    <a:pt x="86182" y="115889"/>
                  </a:lnTo>
                  <a:lnTo>
                    <a:pt x="99755" y="60556"/>
                  </a:lnTo>
                  <a:lnTo>
                    <a:pt x="107896" y="33122"/>
                  </a:lnTo>
                  <a:lnTo>
                    <a:pt x="124773" y="12351"/>
                  </a:lnTo>
                  <a:lnTo>
                    <a:pt x="135824" y="3537"/>
                  </a:lnTo>
                  <a:lnTo>
                    <a:pt x="146701" y="0"/>
                  </a:lnTo>
                  <a:lnTo>
                    <a:pt x="168146" y="2310"/>
                  </a:lnTo>
                  <a:lnTo>
                    <a:pt x="199949" y="22353"/>
                  </a:lnTo>
                  <a:lnTo>
                    <a:pt x="214818" y="40710"/>
                  </a:lnTo>
                  <a:lnTo>
                    <a:pt x="245054" y="102222"/>
                  </a:lnTo>
                  <a:lnTo>
                    <a:pt x="258482" y="156461"/>
                  </a:lnTo>
                  <a:lnTo>
                    <a:pt x="268700" y="208927"/>
                  </a:lnTo>
                  <a:lnTo>
                    <a:pt x="275864" y="266051"/>
                  </a:lnTo>
                  <a:lnTo>
                    <a:pt x="279364" y="282381"/>
                  </a:lnTo>
                  <a:lnTo>
                    <a:pt x="278659" y="281823"/>
                  </a:lnTo>
                  <a:lnTo>
                    <a:pt x="277019" y="277942"/>
                  </a:lnTo>
                  <a:lnTo>
                    <a:pt x="274172" y="222269"/>
                  </a:lnTo>
                  <a:lnTo>
                    <a:pt x="279415" y="167907"/>
                  </a:lnTo>
                  <a:lnTo>
                    <a:pt x="298202" y="106408"/>
                  </a:lnTo>
                  <a:lnTo>
                    <a:pt x="323546" y="52085"/>
                  </a:lnTo>
                  <a:lnTo>
                    <a:pt x="332681" y="44064"/>
                  </a:lnTo>
                  <a:lnTo>
                    <a:pt x="355308" y="35152"/>
                  </a:lnTo>
                  <a:lnTo>
                    <a:pt x="377843" y="37430"/>
                  </a:lnTo>
                  <a:lnTo>
                    <a:pt x="388766" y="41313"/>
                  </a:lnTo>
                  <a:lnTo>
                    <a:pt x="407141" y="58105"/>
                  </a:lnTo>
                  <a:lnTo>
                    <a:pt x="438002" y="112603"/>
                  </a:lnTo>
                  <a:lnTo>
                    <a:pt x="453952" y="162528"/>
                  </a:lnTo>
                  <a:lnTo>
                    <a:pt x="468652" y="216158"/>
                  </a:lnTo>
                  <a:lnTo>
                    <a:pt x="475888" y="270599"/>
                  </a:lnTo>
                  <a:lnTo>
                    <a:pt x="493825" y="326412"/>
                  </a:lnTo>
                  <a:lnTo>
                    <a:pt x="505367" y="354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5004068" y="9724820"/>
              <a:ext cx="302296" cy="330554"/>
            </a:xfrm>
            <a:custGeom>
              <a:avLst/>
              <a:gdLst/>
              <a:ahLst/>
              <a:cxnLst/>
              <a:rect l="0" t="0" r="0" b="0"/>
              <a:pathLst>
                <a:path w="302296" h="330554">
                  <a:moveTo>
                    <a:pt x="175953" y="141040"/>
                  </a:moveTo>
                  <a:lnTo>
                    <a:pt x="199672" y="82423"/>
                  </a:lnTo>
                  <a:lnTo>
                    <a:pt x="200923" y="58836"/>
                  </a:lnTo>
                  <a:lnTo>
                    <a:pt x="196409" y="36655"/>
                  </a:lnTo>
                  <a:lnTo>
                    <a:pt x="186604" y="15099"/>
                  </a:lnTo>
                  <a:lnTo>
                    <a:pt x="177205" y="7946"/>
                  </a:lnTo>
                  <a:lnTo>
                    <a:pt x="151163" y="0"/>
                  </a:lnTo>
                  <a:lnTo>
                    <a:pt x="114796" y="1114"/>
                  </a:lnTo>
                  <a:lnTo>
                    <a:pt x="76204" y="14443"/>
                  </a:lnTo>
                  <a:lnTo>
                    <a:pt x="55191" y="32912"/>
                  </a:lnTo>
                  <a:lnTo>
                    <a:pt x="16421" y="95259"/>
                  </a:lnTo>
                  <a:lnTo>
                    <a:pt x="3252" y="130595"/>
                  </a:lnTo>
                  <a:lnTo>
                    <a:pt x="0" y="170181"/>
                  </a:lnTo>
                  <a:lnTo>
                    <a:pt x="8789" y="225479"/>
                  </a:lnTo>
                  <a:lnTo>
                    <a:pt x="11868" y="239447"/>
                  </a:lnTo>
                  <a:lnTo>
                    <a:pt x="24648" y="261206"/>
                  </a:lnTo>
                  <a:lnTo>
                    <a:pt x="55858" y="294238"/>
                  </a:lnTo>
                  <a:lnTo>
                    <a:pt x="64304" y="298154"/>
                  </a:lnTo>
                  <a:lnTo>
                    <a:pt x="83047" y="299386"/>
                  </a:lnTo>
                  <a:lnTo>
                    <a:pt x="113330" y="293503"/>
                  </a:lnTo>
                  <a:lnTo>
                    <a:pt x="130963" y="281331"/>
                  </a:lnTo>
                  <a:lnTo>
                    <a:pt x="154044" y="251628"/>
                  </a:lnTo>
                  <a:lnTo>
                    <a:pt x="177215" y="205258"/>
                  </a:lnTo>
                  <a:lnTo>
                    <a:pt x="189325" y="156169"/>
                  </a:lnTo>
                  <a:lnTo>
                    <a:pt x="203897" y="101915"/>
                  </a:lnTo>
                  <a:lnTo>
                    <a:pt x="210989" y="79197"/>
                  </a:lnTo>
                  <a:lnTo>
                    <a:pt x="214518" y="76415"/>
                  </a:lnTo>
                  <a:lnTo>
                    <a:pt x="218041" y="79240"/>
                  </a:lnTo>
                  <a:lnTo>
                    <a:pt x="221559" y="85802"/>
                  </a:lnTo>
                  <a:lnTo>
                    <a:pt x="230788" y="146128"/>
                  </a:lnTo>
                  <a:lnTo>
                    <a:pt x="239774" y="195191"/>
                  </a:lnTo>
                  <a:lnTo>
                    <a:pt x="252965" y="240533"/>
                  </a:lnTo>
                  <a:lnTo>
                    <a:pt x="277948" y="297035"/>
                  </a:lnTo>
                  <a:lnTo>
                    <a:pt x="302295" y="330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5390591" y="9665819"/>
              <a:ext cx="168457" cy="338964"/>
            </a:xfrm>
            <a:custGeom>
              <a:avLst/>
              <a:gdLst/>
              <a:ahLst/>
              <a:cxnLst/>
              <a:rect l="0" t="0" r="0" b="0"/>
              <a:pathLst>
                <a:path w="168457" h="338964">
                  <a:moveTo>
                    <a:pt x="0" y="84228"/>
                  </a:moveTo>
                  <a:lnTo>
                    <a:pt x="17958" y="139272"/>
                  </a:lnTo>
                  <a:lnTo>
                    <a:pt x="31666" y="193800"/>
                  </a:lnTo>
                  <a:lnTo>
                    <a:pt x="45639" y="254961"/>
                  </a:lnTo>
                  <a:lnTo>
                    <a:pt x="59665" y="310932"/>
                  </a:lnTo>
                  <a:lnTo>
                    <a:pt x="67851" y="338963"/>
                  </a:lnTo>
                  <a:lnTo>
                    <a:pt x="66031" y="334314"/>
                  </a:lnTo>
                  <a:lnTo>
                    <a:pt x="52095" y="278497"/>
                  </a:lnTo>
                  <a:lnTo>
                    <a:pt x="41951" y="229917"/>
                  </a:lnTo>
                  <a:lnTo>
                    <a:pt x="34657" y="175358"/>
                  </a:lnTo>
                  <a:lnTo>
                    <a:pt x="35615" y="120978"/>
                  </a:lnTo>
                  <a:lnTo>
                    <a:pt x="46419" y="60682"/>
                  </a:lnTo>
                  <a:lnTo>
                    <a:pt x="59235" y="38278"/>
                  </a:lnTo>
                  <a:lnTo>
                    <a:pt x="77799" y="21691"/>
                  </a:lnTo>
                  <a:lnTo>
                    <a:pt x="114559" y="6947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5643275" y="9697404"/>
              <a:ext cx="157928" cy="273737"/>
            </a:xfrm>
            <a:custGeom>
              <a:avLst/>
              <a:gdLst/>
              <a:ahLst/>
              <a:cxnLst/>
              <a:rect l="0" t="0" r="0" b="0"/>
              <a:pathLst>
                <a:path w="157928" h="273737">
                  <a:moveTo>
                    <a:pt x="0" y="0"/>
                  </a:moveTo>
                  <a:lnTo>
                    <a:pt x="7236" y="27557"/>
                  </a:lnTo>
                  <a:lnTo>
                    <a:pt x="12998" y="80660"/>
                  </a:lnTo>
                  <a:lnTo>
                    <a:pt x="28401" y="137571"/>
                  </a:lnTo>
                  <a:lnTo>
                    <a:pt x="45298" y="190345"/>
                  </a:lnTo>
                  <a:lnTo>
                    <a:pt x="77628" y="250238"/>
                  </a:lnTo>
                  <a:lnTo>
                    <a:pt x="91433" y="267585"/>
                  </a:lnTo>
                  <a:lnTo>
                    <a:pt x="100730" y="271977"/>
                  </a:lnTo>
                  <a:lnTo>
                    <a:pt x="123537" y="273736"/>
                  </a:lnTo>
                  <a:lnTo>
                    <a:pt x="139913" y="270619"/>
                  </a:lnTo>
                  <a:lnTo>
                    <a:pt x="157927" y="2632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5792905" y="9644762"/>
              <a:ext cx="39884" cy="547483"/>
            </a:xfrm>
            <a:custGeom>
              <a:avLst/>
              <a:gdLst/>
              <a:ahLst/>
              <a:cxnLst/>
              <a:rect l="0" t="0" r="0" b="0"/>
              <a:pathLst>
                <a:path w="39884" h="547483">
                  <a:moveTo>
                    <a:pt x="39883" y="0"/>
                  </a:moveTo>
                  <a:lnTo>
                    <a:pt x="25412" y="33622"/>
                  </a:lnTo>
                  <a:lnTo>
                    <a:pt x="20127" y="91562"/>
                  </a:lnTo>
                  <a:lnTo>
                    <a:pt x="19211" y="143333"/>
                  </a:lnTo>
                  <a:lnTo>
                    <a:pt x="18940" y="197667"/>
                  </a:lnTo>
                  <a:lnTo>
                    <a:pt x="17707" y="242269"/>
                  </a:lnTo>
                  <a:lnTo>
                    <a:pt x="13259" y="289390"/>
                  </a:lnTo>
                  <a:lnTo>
                    <a:pt x="10503" y="334508"/>
                  </a:lnTo>
                  <a:lnTo>
                    <a:pt x="8108" y="377957"/>
                  </a:lnTo>
                  <a:lnTo>
                    <a:pt x="1352" y="439540"/>
                  </a:lnTo>
                  <a:lnTo>
                    <a:pt x="0" y="488463"/>
                  </a:lnTo>
                  <a:lnTo>
                    <a:pt x="8297" y="5474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053886" y="9450323"/>
              <a:ext cx="229404" cy="560313"/>
            </a:xfrm>
            <a:custGeom>
              <a:avLst/>
              <a:gdLst/>
              <a:ahLst/>
              <a:cxnLst/>
              <a:rect l="0" t="0" r="0" b="0"/>
              <a:pathLst>
                <a:path w="229404" h="560313">
                  <a:moveTo>
                    <a:pt x="147399" y="131267"/>
                  </a:moveTo>
                  <a:lnTo>
                    <a:pt x="156464" y="72651"/>
                  </a:lnTo>
                  <a:lnTo>
                    <a:pt x="151905" y="37861"/>
                  </a:lnTo>
                  <a:lnTo>
                    <a:pt x="140043" y="19173"/>
                  </a:lnTo>
                  <a:lnTo>
                    <a:pt x="131966" y="10915"/>
                  </a:lnTo>
                  <a:lnTo>
                    <a:pt x="107395" y="1739"/>
                  </a:lnTo>
                  <a:lnTo>
                    <a:pt x="79317" y="0"/>
                  </a:lnTo>
                  <a:lnTo>
                    <a:pt x="55139" y="7026"/>
                  </a:lnTo>
                  <a:lnTo>
                    <a:pt x="27386" y="24136"/>
                  </a:lnTo>
                  <a:lnTo>
                    <a:pt x="14901" y="40370"/>
                  </a:lnTo>
                  <a:lnTo>
                    <a:pt x="9934" y="49613"/>
                  </a:lnTo>
                  <a:lnTo>
                    <a:pt x="7535" y="69240"/>
                  </a:lnTo>
                  <a:lnTo>
                    <a:pt x="11538" y="90832"/>
                  </a:lnTo>
                  <a:lnTo>
                    <a:pt x="36291" y="142821"/>
                  </a:lnTo>
                  <a:lnTo>
                    <a:pt x="77612" y="197649"/>
                  </a:lnTo>
                  <a:lnTo>
                    <a:pt x="121268" y="256415"/>
                  </a:lnTo>
                  <a:lnTo>
                    <a:pt x="170705" y="314451"/>
                  </a:lnTo>
                  <a:lnTo>
                    <a:pt x="203349" y="367726"/>
                  </a:lnTo>
                  <a:lnTo>
                    <a:pt x="224120" y="430673"/>
                  </a:lnTo>
                  <a:lnTo>
                    <a:pt x="229403" y="472015"/>
                  </a:lnTo>
                  <a:lnTo>
                    <a:pt x="219790" y="513900"/>
                  </a:lnTo>
                  <a:lnTo>
                    <a:pt x="205309" y="532563"/>
                  </a:lnTo>
                  <a:lnTo>
                    <a:pt x="186005" y="544758"/>
                  </a:lnTo>
                  <a:lnTo>
                    <a:pt x="147659" y="557031"/>
                  </a:lnTo>
                  <a:lnTo>
                    <a:pt x="116320" y="560312"/>
                  </a:lnTo>
                  <a:lnTo>
                    <a:pt x="89133" y="555531"/>
                  </a:lnTo>
                  <a:lnTo>
                    <a:pt x="65351" y="544437"/>
                  </a:lnTo>
                  <a:lnTo>
                    <a:pt x="33401" y="517291"/>
                  </a:lnTo>
                  <a:lnTo>
                    <a:pt x="0" y="468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6359213" y="9644762"/>
              <a:ext cx="183256" cy="339902"/>
            </a:xfrm>
            <a:custGeom>
              <a:avLst/>
              <a:gdLst/>
              <a:ahLst/>
              <a:cxnLst/>
              <a:rect l="0" t="0" r="0" b="0"/>
              <a:pathLst>
                <a:path w="183256" h="339902">
                  <a:moveTo>
                    <a:pt x="0" y="0"/>
                  </a:moveTo>
                  <a:lnTo>
                    <a:pt x="15641" y="17981"/>
                  </a:lnTo>
                  <a:lnTo>
                    <a:pt x="34843" y="69741"/>
                  </a:lnTo>
                  <a:lnTo>
                    <a:pt x="33442" y="124607"/>
                  </a:lnTo>
                  <a:lnTo>
                    <a:pt x="32135" y="173531"/>
                  </a:lnTo>
                  <a:lnTo>
                    <a:pt x="31748" y="223902"/>
                  </a:lnTo>
                  <a:lnTo>
                    <a:pt x="34737" y="280317"/>
                  </a:lnTo>
                  <a:lnTo>
                    <a:pt x="41175" y="302400"/>
                  </a:lnTo>
                  <a:lnTo>
                    <a:pt x="51835" y="320013"/>
                  </a:lnTo>
                  <a:lnTo>
                    <a:pt x="67491" y="332521"/>
                  </a:lnTo>
                  <a:lnTo>
                    <a:pt x="76580" y="337495"/>
                  </a:lnTo>
                  <a:lnTo>
                    <a:pt x="99156" y="339901"/>
                  </a:lnTo>
                  <a:lnTo>
                    <a:pt x="122448" y="335900"/>
                  </a:lnTo>
                  <a:lnTo>
                    <a:pt x="140599" y="326324"/>
                  </a:lnTo>
                  <a:lnTo>
                    <a:pt x="163972" y="302189"/>
                  </a:lnTo>
                  <a:lnTo>
                    <a:pt x="172312" y="279755"/>
                  </a:lnTo>
                  <a:lnTo>
                    <a:pt x="183255" y="221637"/>
                  </a:lnTo>
                  <a:lnTo>
                    <a:pt x="182069" y="171085"/>
                  </a:lnTo>
                  <a:lnTo>
                    <a:pt x="171188" y="116072"/>
                  </a:lnTo>
                  <a:lnTo>
                    <a:pt x="160036" y="71697"/>
                  </a:lnTo>
                  <a:lnTo>
                    <a:pt x="135901" y="33962"/>
                  </a:lnTo>
                  <a:lnTo>
                    <a:pt x="121231" y="19773"/>
                  </a:lnTo>
                  <a:lnTo>
                    <a:pt x="103013" y="9568"/>
                  </a:lnTo>
                  <a:lnTo>
                    <a:pt x="83218" y="7371"/>
                  </a:lnTo>
                  <a:lnTo>
                    <a:pt x="63892" y="11465"/>
                  </a:lnTo>
                  <a:lnTo>
                    <a:pt x="47503" y="21083"/>
                  </a:lnTo>
                  <a:lnTo>
                    <a:pt x="38660" y="33157"/>
                  </a:lnTo>
                  <a:lnTo>
                    <a:pt x="31585" y="52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6632953" y="9665819"/>
              <a:ext cx="294800" cy="336913"/>
            </a:xfrm>
            <a:custGeom>
              <a:avLst/>
              <a:gdLst/>
              <a:ahLst/>
              <a:cxnLst/>
              <a:rect l="0" t="0" r="0" b="0"/>
              <a:pathLst>
                <a:path w="294800" h="336913">
                  <a:moveTo>
                    <a:pt x="0" y="0"/>
                  </a:moveTo>
                  <a:lnTo>
                    <a:pt x="0" y="60383"/>
                  </a:lnTo>
                  <a:lnTo>
                    <a:pt x="0" y="111868"/>
                  </a:lnTo>
                  <a:lnTo>
                    <a:pt x="0" y="159878"/>
                  </a:lnTo>
                  <a:lnTo>
                    <a:pt x="5590" y="222913"/>
                  </a:lnTo>
                  <a:lnTo>
                    <a:pt x="19129" y="278086"/>
                  </a:lnTo>
                  <a:lnTo>
                    <a:pt x="43120" y="313940"/>
                  </a:lnTo>
                  <a:lnTo>
                    <a:pt x="49804" y="321597"/>
                  </a:lnTo>
                  <a:lnTo>
                    <a:pt x="60109" y="325532"/>
                  </a:lnTo>
                  <a:lnTo>
                    <a:pt x="87157" y="326785"/>
                  </a:lnTo>
                  <a:lnTo>
                    <a:pt x="109317" y="320323"/>
                  </a:lnTo>
                  <a:lnTo>
                    <a:pt x="142606" y="297111"/>
                  </a:lnTo>
                  <a:lnTo>
                    <a:pt x="164567" y="265717"/>
                  </a:lnTo>
                  <a:lnTo>
                    <a:pt x="180302" y="215602"/>
                  </a:lnTo>
                  <a:lnTo>
                    <a:pt x="197270" y="157491"/>
                  </a:lnTo>
                  <a:lnTo>
                    <a:pt x="214169" y="104376"/>
                  </a:lnTo>
                  <a:lnTo>
                    <a:pt x="227832" y="43321"/>
                  </a:lnTo>
                  <a:lnTo>
                    <a:pt x="229940" y="25103"/>
                  </a:lnTo>
                  <a:lnTo>
                    <a:pt x="231405" y="81395"/>
                  </a:lnTo>
                  <a:lnTo>
                    <a:pt x="239989" y="143806"/>
                  </a:lnTo>
                  <a:lnTo>
                    <a:pt x="249573" y="192868"/>
                  </a:lnTo>
                  <a:lnTo>
                    <a:pt x="263292" y="251960"/>
                  </a:lnTo>
                  <a:lnTo>
                    <a:pt x="280771" y="312033"/>
                  </a:lnTo>
                  <a:lnTo>
                    <a:pt x="294799" y="336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7011980" y="9686875"/>
              <a:ext cx="115814" cy="313402"/>
            </a:xfrm>
            <a:custGeom>
              <a:avLst/>
              <a:gdLst/>
              <a:ahLst/>
              <a:cxnLst/>
              <a:rect l="0" t="0" r="0" b="0"/>
              <a:pathLst>
                <a:path w="115814" h="313402">
                  <a:moveTo>
                    <a:pt x="0" y="10529"/>
                  </a:moveTo>
                  <a:lnTo>
                    <a:pt x="11452" y="59460"/>
                  </a:lnTo>
                  <a:lnTo>
                    <a:pt x="18211" y="107305"/>
                  </a:lnTo>
                  <a:lnTo>
                    <a:pt x="23333" y="158527"/>
                  </a:lnTo>
                  <a:lnTo>
                    <a:pt x="32260" y="207628"/>
                  </a:lnTo>
                  <a:lnTo>
                    <a:pt x="45757" y="266142"/>
                  </a:lnTo>
                  <a:lnTo>
                    <a:pt x="51282" y="313401"/>
                  </a:lnTo>
                  <a:lnTo>
                    <a:pt x="51735" y="311879"/>
                  </a:lnTo>
                  <a:lnTo>
                    <a:pt x="51069" y="298881"/>
                  </a:lnTo>
                  <a:lnTo>
                    <a:pt x="37935" y="246247"/>
                  </a:lnTo>
                  <a:lnTo>
                    <a:pt x="34009" y="184040"/>
                  </a:lnTo>
                  <a:lnTo>
                    <a:pt x="40362" y="133950"/>
                  </a:lnTo>
                  <a:lnTo>
                    <a:pt x="56109" y="74510"/>
                  </a:lnTo>
                  <a:lnTo>
                    <a:pt x="70561" y="47154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7214364" y="9679468"/>
              <a:ext cx="197699" cy="312735"/>
            </a:xfrm>
            <a:custGeom>
              <a:avLst/>
              <a:gdLst/>
              <a:ahLst/>
              <a:cxnLst/>
              <a:rect l="0" t="0" r="0" b="0"/>
              <a:pathLst>
                <a:path w="197699" h="312735">
                  <a:moveTo>
                    <a:pt x="197698" y="17936"/>
                  </a:moveTo>
                  <a:lnTo>
                    <a:pt x="186520" y="6758"/>
                  </a:lnTo>
                  <a:lnTo>
                    <a:pt x="168554" y="1270"/>
                  </a:lnTo>
                  <a:lnTo>
                    <a:pt x="146141" y="0"/>
                  </a:lnTo>
                  <a:lnTo>
                    <a:pt x="124481" y="3336"/>
                  </a:lnTo>
                  <a:lnTo>
                    <a:pt x="106276" y="11837"/>
                  </a:lnTo>
                  <a:lnTo>
                    <a:pt x="53815" y="52661"/>
                  </a:lnTo>
                  <a:lnTo>
                    <a:pt x="23221" y="100358"/>
                  </a:lnTo>
                  <a:lnTo>
                    <a:pt x="5567" y="149511"/>
                  </a:lnTo>
                  <a:lnTo>
                    <a:pt x="0" y="196001"/>
                  </a:lnTo>
                  <a:lnTo>
                    <a:pt x="4938" y="223418"/>
                  </a:lnTo>
                  <a:lnTo>
                    <a:pt x="27172" y="269615"/>
                  </a:lnTo>
                  <a:lnTo>
                    <a:pt x="47216" y="296319"/>
                  </a:lnTo>
                  <a:lnTo>
                    <a:pt x="67257" y="305439"/>
                  </a:lnTo>
                  <a:lnTo>
                    <a:pt x="102942" y="3127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7466975" y="9661350"/>
              <a:ext cx="345172" cy="378053"/>
            </a:xfrm>
            <a:custGeom>
              <a:avLst/>
              <a:gdLst/>
              <a:ahLst/>
              <a:cxnLst/>
              <a:rect l="0" t="0" r="0" b="0"/>
              <a:pathLst>
                <a:path w="345172" h="378053">
                  <a:moveTo>
                    <a:pt x="8259" y="183454"/>
                  </a:moveTo>
                  <a:lnTo>
                    <a:pt x="57189" y="180335"/>
                  </a:lnTo>
                  <a:lnTo>
                    <a:pt x="110731" y="168799"/>
                  </a:lnTo>
                  <a:lnTo>
                    <a:pt x="153932" y="146850"/>
                  </a:lnTo>
                  <a:lnTo>
                    <a:pt x="193573" y="113064"/>
                  </a:lnTo>
                  <a:lnTo>
                    <a:pt x="209526" y="86558"/>
                  </a:lnTo>
                  <a:lnTo>
                    <a:pt x="216072" y="50888"/>
                  </a:lnTo>
                  <a:lnTo>
                    <a:pt x="211365" y="27438"/>
                  </a:lnTo>
                  <a:lnTo>
                    <a:pt x="206833" y="16272"/>
                  </a:lnTo>
                  <a:lnTo>
                    <a:pt x="199134" y="8828"/>
                  </a:lnTo>
                  <a:lnTo>
                    <a:pt x="178099" y="556"/>
                  </a:lnTo>
                  <a:lnTo>
                    <a:pt x="156273" y="0"/>
                  </a:lnTo>
                  <a:lnTo>
                    <a:pt x="121135" y="9384"/>
                  </a:lnTo>
                  <a:lnTo>
                    <a:pt x="87327" y="26982"/>
                  </a:lnTo>
                  <a:lnTo>
                    <a:pt x="54943" y="53890"/>
                  </a:lnTo>
                  <a:lnTo>
                    <a:pt x="27185" y="97376"/>
                  </a:lnTo>
                  <a:lnTo>
                    <a:pt x="9224" y="147213"/>
                  </a:lnTo>
                  <a:lnTo>
                    <a:pt x="0" y="207100"/>
                  </a:lnTo>
                  <a:lnTo>
                    <a:pt x="9581" y="249861"/>
                  </a:lnTo>
                  <a:lnTo>
                    <a:pt x="32827" y="292166"/>
                  </a:lnTo>
                  <a:lnTo>
                    <a:pt x="67530" y="328749"/>
                  </a:lnTo>
                  <a:lnTo>
                    <a:pt x="107449" y="356225"/>
                  </a:lnTo>
                  <a:lnTo>
                    <a:pt x="162859" y="370829"/>
                  </a:lnTo>
                  <a:lnTo>
                    <a:pt x="204845" y="378052"/>
                  </a:lnTo>
                  <a:lnTo>
                    <a:pt x="257834" y="371198"/>
                  </a:lnTo>
                  <a:lnTo>
                    <a:pt x="291606" y="358794"/>
                  </a:lnTo>
                  <a:lnTo>
                    <a:pt x="345171" y="3308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3190135" y="1030805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976723" y="10260392"/>
              <a:ext cx="381869" cy="563562"/>
            </a:xfrm>
            <a:custGeom>
              <a:avLst/>
              <a:gdLst/>
              <a:ahLst/>
              <a:cxnLst/>
              <a:rect l="0" t="0" r="0" b="0"/>
              <a:pathLst>
                <a:path w="381869" h="563562">
                  <a:moveTo>
                    <a:pt x="160769" y="68722"/>
                  </a:moveTo>
                  <a:lnTo>
                    <a:pt x="190078" y="30349"/>
                  </a:lnTo>
                  <a:lnTo>
                    <a:pt x="215857" y="9129"/>
                  </a:lnTo>
                  <a:lnTo>
                    <a:pt x="241795" y="1292"/>
                  </a:lnTo>
                  <a:lnTo>
                    <a:pt x="283043" y="0"/>
                  </a:lnTo>
                  <a:lnTo>
                    <a:pt x="294928" y="1850"/>
                  </a:lnTo>
                  <a:lnTo>
                    <a:pt x="317491" y="13265"/>
                  </a:lnTo>
                  <a:lnTo>
                    <a:pt x="346806" y="39423"/>
                  </a:lnTo>
                  <a:lnTo>
                    <a:pt x="367190" y="69399"/>
                  </a:lnTo>
                  <a:lnTo>
                    <a:pt x="375344" y="93589"/>
                  </a:lnTo>
                  <a:lnTo>
                    <a:pt x="378765" y="146670"/>
                  </a:lnTo>
                  <a:lnTo>
                    <a:pt x="372890" y="204513"/>
                  </a:lnTo>
                  <a:lnTo>
                    <a:pt x="357305" y="264045"/>
                  </a:lnTo>
                  <a:lnTo>
                    <a:pt x="337631" y="315535"/>
                  </a:lnTo>
                  <a:lnTo>
                    <a:pt x="320538" y="351253"/>
                  </a:lnTo>
                  <a:lnTo>
                    <a:pt x="262253" y="408631"/>
                  </a:lnTo>
                  <a:lnTo>
                    <a:pt x="200466" y="455127"/>
                  </a:lnTo>
                  <a:lnTo>
                    <a:pt x="139500" y="479057"/>
                  </a:lnTo>
                  <a:lnTo>
                    <a:pt x="104945" y="486661"/>
                  </a:lnTo>
                  <a:lnTo>
                    <a:pt x="65070" y="485794"/>
                  </a:lnTo>
                  <a:lnTo>
                    <a:pt x="39858" y="479865"/>
                  </a:lnTo>
                  <a:lnTo>
                    <a:pt x="20853" y="469431"/>
                  </a:lnTo>
                  <a:lnTo>
                    <a:pt x="7727" y="453875"/>
                  </a:lnTo>
                  <a:lnTo>
                    <a:pt x="2589" y="444813"/>
                  </a:lnTo>
                  <a:lnTo>
                    <a:pt x="0" y="419148"/>
                  </a:lnTo>
                  <a:lnTo>
                    <a:pt x="3919" y="391753"/>
                  </a:lnTo>
                  <a:lnTo>
                    <a:pt x="13459" y="371778"/>
                  </a:lnTo>
                  <a:lnTo>
                    <a:pt x="43162" y="347380"/>
                  </a:lnTo>
                  <a:lnTo>
                    <a:pt x="87188" y="336511"/>
                  </a:lnTo>
                  <a:lnTo>
                    <a:pt x="142867" y="338880"/>
                  </a:lnTo>
                  <a:lnTo>
                    <a:pt x="203818" y="352580"/>
                  </a:lnTo>
                  <a:lnTo>
                    <a:pt x="255153" y="377046"/>
                  </a:lnTo>
                  <a:lnTo>
                    <a:pt x="313251" y="417924"/>
                  </a:lnTo>
                  <a:lnTo>
                    <a:pt x="346329" y="456329"/>
                  </a:lnTo>
                  <a:lnTo>
                    <a:pt x="369172" y="514347"/>
                  </a:lnTo>
                  <a:lnTo>
                    <a:pt x="381868" y="5635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474404" y="10760783"/>
              <a:ext cx="42115" cy="10530"/>
            </a:xfrm>
            <a:custGeom>
              <a:avLst/>
              <a:gdLst/>
              <a:ahLst/>
              <a:cxnLst/>
              <a:rect l="0" t="0" r="0" b="0"/>
              <a:pathLst>
                <a:path w="42115" h="10530">
                  <a:moveTo>
                    <a:pt x="0" y="0"/>
                  </a:moveTo>
                  <a:lnTo>
                    <a:pt x="42114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3597095" y="10441665"/>
              <a:ext cx="287922" cy="350704"/>
            </a:xfrm>
            <a:custGeom>
              <a:avLst/>
              <a:gdLst/>
              <a:ahLst/>
              <a:cxnLst/>
              <a:rect l="0" t="0" r="0" b="0"/>
              <a:pathLst>
                <a:path w="287922" h="350704">
                  <a:moveTo>
                    <a:pt x="235278" y="34848"/>
                  </a:moveTo>
                  <a:lnTo>
                    <a:pt x="229689" y="18080"/>
                  </a:lnTo>
                  <a:lnTo>
                    <a:pt x="217586" y="6729"/>
                  </a:lnTo>
                  <a:lnTo>
                    <a:pt x="209446" y="2064"/>
                  </a:lnTo>
                  <a:lnTo>
                    <a:pt x="191042" y="0"/>
                  </a:lnTo>
                  <a:lnTo>
                    <a:pt x="150631" y="8207"/>
                  </a:lnTo>
                  <a:lnTo>
                    <a:pt x="124930" y="23315"/>
                  </a:lnTo>
                  <a:lnTo>
                    <a:pt x="62902" y="81274"/>
                  </a:lnTo>
                  <a:lnTo>
                    <a:pt x="45253" y="109825"/>
                  </a:lnTo>
                  <a:lnTo>
                    <a:pt x="21984" y="167598"/>
                  </a:lnTo>
                  <a:lnTo>
                    <a:pt x="5964" y="215731"/>
                  </a:lnTo>
                  <a:lnTo>
                    <a:pt x="0" y="248602"/>
                  </a:lnTo>
                  <a:lnTo>
                    <a:pt x="5703" y="304712"/>
                  </a:lnTo>
                  <a:lnTo>
                    <a:pt x="8528" y="316533"/>
                  </a:lnTo>
                  <a:lnTo>
                    <a:pt x="24146" y="335907"/>
                  </a:lnTo>
                  <a:lnTo>
                    <a:pt x="34862" y="344348"/>
                  </a:lnTo>
                  <a:lnTo>
                    <a:pt x="45516" y="348806"/>
                  </a:lnTo>
                  <a:lnTo>
                    <a:pt x="66711" y="350640"/>
                  </a:lnTo>
                  <a:lnTo>
                    <a:pt x="98375" y="345095"/>
                  </a:lnTo>
                  <a:lnTo>
                    <a:pt x="124395" y="330454"/>
                  </a:lnTo>
                  <a:lnTo>
                    <a:pt x="177479" y="276151"/>
                  </a:lnTo>
                  <a:lnTo>
                    <a:pt x="206877" y="219080"/>
                  </a:lnTo>
                  <a:lnTo>
                    <a:pt x="232095" y="164653"/>
                  </a:lnTo>
                  <a:lnTo>
                    <a:pt x="248687" y="119760"/>
                  </a:lnTo>
                  <a:lnTo>
                    <a:pt x="252406" y="116022"/>
                  </a:lnTo>
                  <a:lnTo>
                    <a:pt x="256056" y="117040"/>
                  </a:lnTo>
                  <a:lnTo>
                    <a:pt x="259658" y="121228"/>
                  </a:lnTo>
                  <a:lnTo>
                    <a:pt x="260542" y="141480"/>
                  </a:lnTo>
                  <a:lnTo>
                    <a:pt x="257166" y="202140"/>
                  </a:lnTo>
                  <a:lnTo>
                    <a:pt x="257669" y="262042"/>
                  </a:lnTo>
                  <a:lnTo>
                    <a:pt x="267821" y="315816"/>
                  </a:lnTo>
                  <a:lnTo>
                    <a:pt x="274308" y="335197"/>
                  </a:lnTo>
                  <a:lnTo>
                    <a:pt x="287921" y="3507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3980061" y="10487042"/>
              <a:ext cx="283982" cy="315855"/>
            </a:xfrm>
            <a:custGeom>
              <a:avLst/>
              <a:gdLst/>
              <a:ahLst/>
              <a:cxnLst/>
              <a:rect l="0" t="0" r="0" b="0"/>
              <a:pathLst>
                <a:path w="283982" h="315855">
                  <a:moveTo>
                    <a:pt x="10240" y="0"/>
                  </a:moveTo>
                  <a:lnTo>
                    <a:pt x="4650" y="58617"/>
                  </a:lnTo>
                  <a:lnTo>
                    <a:pt x="687" y="121196"/>
                  </a:lnTo>
                  <a:lnTo>
                    <a:pt x="0" y="171350"/>
                  </a:lnTo>
                  <a:lnTo>
                    <a:pt x="2137" y="215196"/>
                  </a:lnTo>
                  <a:lnTo>
                    <a:pt x="22634" y="262046"/>
                  </a:lnTo>
                  <a:lnTo>
                    <a:pt x="36805" y="281411"/>
                  </a:lnTo>
                  <a:lnTo>
                    <a:pt x="54802" y="293917"/>
                  </a:lnTo>
                  <a:lnTo>
                    <a:pt x="65684" y="295380"/>
                  </a:lnTo>
                  <a:lnTo>
                    <a:pt x="90254" y="290768"/>
                  </a:lnTo>
                  <a:lnTo>
                    <a:pt x="124805" y="269427"/>
                  </a:lnTo>
                  <a:lnTo>
                    <a:pt x="170198" y="209077"/>
                  </a:lnTo>
                  <a:lnTo>
                    <a:pt x="199504" y="159712"/>
                  </a:lnTo>
                  <a:lnTo>
                    <a:pt x="216558" y="99354"/>
                  </a:lnTo>
                  <a:lnTo>
                    <a:pt x="231192" y="37346"/>
                  </a:lnTo>
                  <a:lnTo>
                    <a:pt x="234750" y="24897"/>
                  </a:lnTo>
                  <a:lnTo>
                    <a:pt x="238292" y="21278"/>
                  </a:lnTo>
                  <a:lnTo>
                    <a:pt x="241823" y="23544"/>
                  </a:lnTo>
                  <a:lnTo>
                    <a:pt x="245347" y="29733"/>
                  </a:lnTo>
                  <a:lnTo>
                    <a:pt x="251003" y="82866"/>
                  </a:lnTo>
                  <a:lnTo>
                    <a:pt x="253152" y="138416"/>
                  </a:lnTo>
                  <a:lnTo>
                    <a:pt x="259509" y="192440"/>
                  </a:lnTo>
                  <a:lnTo>
                    <a:pt x="263082" y="243153"/>
                  </a:lnTo>
                  <a:lnTo>
                    <a:pt x="274177" y="289796"/>
                  </a:lnTo>
                  <a:lnTo>
                    <a:pt x="283981" y="3158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4464083" y="10265943"/>
              <a:ext cx="21058" cy="536954"/>
            </a:xfrm>
            <a:custGeom>
              <a:avLst/>
              <a:gdLst/>
              <a:ahLst/>
              <a:cxnLst/>
              <a:rect l="0" t="0" r="0" b="0"/>
              <a:pathLst>
                <a:path w="21058" h="536954">
                  <a:moveTo>
                    <a:pt x="0" y="0"/>
                  </a:moveTo>
                  <a:lnTo>
                    <a:pt x="0" y="54145"/>
                  </a:lnTo>
                  <a:lnTo>
                    <a:pt x="0" y="101440"/>
                  </a:lnTo>
                  <a:lnTo>
                    <a:pt x="0" y="163027"/>
                  </a:lnTo>
                  <a:lnTo>
                    <a:pt x="0" y="209327"/>
                  </a:lnTo>
                  <a:lnTo>
                    <a:pt x="0" y="257201"/>
                  </a:lnTo>
                  <a:lnTo>
                    <a:pt x="3120" y="302655"/>
                  </a:lnTo>
                  <a:lnTo>
                    <a:pt x="7236" y="346253"/>
                  </a:lnTo>
                  <a:lnTo>
                    <a:pt x="9553" y="409090"/>
                  </a:lnTo>
                  <a:lnTo>
                    <a:pt x="11409" y="462933"/>
                  </a:lnTo>
                  <a:lnTo>
                    <a:pt x="18805" y="510634"/>
                  </a:lnTo>
                  <a:lnTo>
                    <a:pt x="21057" y="5369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4358798" y="10571269"/>
              <a:ext cx="294799" cy="10530"/>
            </a:xfrm>
            <a:custGeom>
              <a:avLst/>
              <a:gdLst/>
              <a:ahLst/>
              <a:cxnLst/>
              <a:rect l="0" t="0" r="0" b="0"/>
              <a:pathLst>
                <a:path w="294799" h="10530">
                  <a:moveTo>
                    <a:pt x="0" y="10529"/>
                  </a:moveTo>
                  <a:lnTo>
                    <a:pt x="58617" y="1464"/>
                  </a:lnTo>
                  <a:lnTo>
                    <a:pt x="118857" y="1459"/>
                  </a:lnTo>
                  <a:lnTo>
                    <a:pt x="173216" y="8391"/>
                  </a:lnTo>
                  <a:lnTo>
                    <a:pt x="216270" y="6776"/>
                  </a:lnTo>
                  <a:lnTo>
                    <a:pt x="276831" y="893"/>
                  </a:lnTo>
                  <a:lnTo>
                    <a:pt x="29479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4675857" y="10505325"/>
              <a:ext cx="222559" cy="300584"/>
            </a:xfrm>
            <a:custGeom>
              <a:avLst/>
              <a:gdLst/>
              <a:ahLst/>
              <a:cxnLst/>
              <a:rect l="0" t="0" r="0" b="0"/>
              <a:pathLst>
                <a:path w="222559" h="300584">
                  <a:moveTo>
                    <a:pt x="114610" y="34359"/>
                  </a:moveTo>
                  <a:lnTo>
                    <a:pt x="92253" y="34359"/>
                  </a:lnTo>
                  <a:lnTo>
                    <a:pt x="75038" y="40598"/>
                  </a:lnTo>
                  <a:lnTo>
                    <a:pt x="44922" y="63668"/>
                  </a:lnTo>
                  <a:lnTo>
                    <a:pt x="23511" y="95036"/>
                  </a:lnTo>
                  <a:lnTo>
                    <a:pt x="4891" y="147557"/>
                  </a:lnTo>
                  <a:lnTo>
                    <a:pt x="0" y="202992"/>
                  </a:lnTo>
                  <a:lnTo>
                    <a:pt x="1671" y="229800"/>
                  </a:lnTo>
                  <a:lnTo>
                    <a:pt x="15766" y="263453"/>
                  </a:lnTo>
                  <a:lnTo>
                    <a:pt x="28175" y="280848"/>
                  </a:lnTo>
                  <a:lnTo>
                    <a:pt x="44609" y="293258"/>
                  </a:lnTo>
                  <a:lnTo>
                    <a:pt x="53904" y="298205"/>
                  </a:lnTo>
                  <a:lnTo>
                    <a:pt x="76711" y="300583"/>
                  </a:lnTo>
                  <a:lnTo>
                    <a:pt x="129480" y="292577"/>
                  </a:lnTo>
                  <a:lnTo>
                    <a:pt x="153974" y="277025"/>
                  </a:lnTo>
                  <a:lnTo>
                    <a:pt x="184375" y="241960"/>
                  </a:lnTo>
                  <a:lnTo>
                    <a:pt x="205081" y="198816"/>
                  </a:lnTo>
                  <a:lnTo>
                    <a:pt x="222558" y="143013"/>
                  </a:lnTo>
                  <a:lnTo>
                    <a:pt x="222503" y="97878"/>
                  </a:lnTo>
                  <a:lnTo>
                    <a:pt x="215079" y="53050"/>
                  </a:lnTo>
                  <a:lnTo>
                    <a:pt x="202546" y="30578"/>
                  </a:lnTo>
                  <a:lnTo>
                    <a:pt x="185278" y="13961"/>
                  </a:lnTo>
                  <a:lnTo>
                    <a:pt x="165905" y="2676"/>
                  </a:lnTo>
                  <a:lnTo>
                    <a:pt x="139358" y="0"/>
                  </a:lnTo>
                  <a:lnTo>
                    <a:pt x="124089" y="924"/>
                  </a:lnTo>
                  <a:lnTo>
                    <a:pt x="97766" y="11311"/>
                  </a:lnTo>
                  <a:lnTo>
                    <a:pt x="75538" y="28795"/>
                  </a:lnTo>
                  <a:lnTo>
                    <a:pt x="49870" y="67285"/>
                  </a:lnTo>
                  <a:lnTo>
                    <a:pt x="26475" y="123271"/>
                  </a:lnTo>
                  <a:lnTo>
                    <a:pt x="19853" y="1396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053679" y="10308058"/>
              <a:ext cx="339989" cy="523490"/>
            </a:xfrm>
            <a:custGeom>
              <a:avLst/>
              <a:gdLst/>
              <a:ahLst/>
              <a:cxnLst/>
              <a:rect l="0" t="0" r="0" b="0"/>
              <a:pathLst>
                <a:path w="339989" h="523490">
                  <a:moveTo>
                    <a:pt x="0" y="0"/>
                  </a:moveTo>
                  <a:lnTo>
                    <a:pt x="16768" y="5588"/>
                  </a:lnTo>
                  <a:lnTo>
                    <a:pt x="21707" y="14254"/>
                  </a:lnTo>
                  <a:lnTo>
                    <a:pt x="29634" y="75474"/>
                  </a:lnTo>
                  <a:lnTo>
                    <a:pt x="31008" y="133106"/>
                  </a:lnTo>
                  <a:lnTo>
                    <a:pt x="32499" y="178480"/>
                  </a:lnTo>
                  <a:lnTo>
                    <a:pt x="37061" y="225943"/>
                  </a:lnTo>
                  <a:lnTo>
                    <a:pt x="39868" y="274334"/>
                  </a:lnTo>
                  <a:lnTo>
                    <a:pt x="42286" y="320798"/>
                  </a:lnTo>
                  <a:lnTo>
                    <a:pt x="49054" y="379840"/>
                  </a:lnTo>
                  <a:lnTo>
                    <a:pt x="51579" y="433209"/>
                  </a:lnTo>
                  <a:lnTo>
                    <a:pt x="52327" y="469819"/>
                  </a:lnTo>
                  <a:lnTo>
                    <a:pt x="64077" y="413539"/>
                  </a:lnTo>
                  <a:lnTo>
                    <a:pt x="73968" y="366245"/>
                  </a:lnTo>
                  <a:lnTo>
                    <a:pt x="93380" y="303451"/>
                  </a:lnTo>
                  <a:lnTo>
                    <a:pt x="109352" y="280707"/>
                  </a:lnTo>
                  <a:lnTo>
                    <a:pt x="141195" y="254748"/>
                  </a:lnTo>
                  <a:lnTo>
                    <a:pt x="166869" y="241902"/>
                  </a:lnTo>
                  <a:lnTo>
                    <a:pt x="193877" y="236193"/>
                  </a:lnTo>
                  <a:lnTo>
                    <a:pt x="218359" y="239895"/>
                  </a:lnTo>
                  <a:lnTo>
                    <a:pt x="268260" y="266925"/>
                  </a:lnTo>
                  <a:lnTo>
                    <a:pt x="298113" y="301487"/>
                  </a:lnTo>
                  <a:lnTo>
                    <a:pt x="327991" y="362322"/>
                  </a:lnTo>
                  <a:lnTo>
                    <a:pt x="339988" y="406311"/>
                  </a:lnTo>
                  <a:lnTo>
                    <a:pt x="339059" y="434827"/>
                  </a:lnTo>
                  <a:lnTo>
                    <a:pt x="326370" y="471598"/>
                  </a:lnTo>
                  <a:lnTo>
                    <a:pt x="302203" y="499130"/>
                  </a:lnTo>
                  <a:lnTo>
                    <a:pt x="272815" y="516518"/>
                  </a:lnTo>
                  <a:lnTo>
                    <a:pt x="236292" y="523489"/>
                  </a:lnTo>
                  <a:lnTo>
                    <a:pt x="195834" y="514376"/>
                  </a:lnTo>
                  <a:lnTo>
                    <a:pt x="159800" y="491269"/>
                  </a:lnTo>
                  <a:lnTo>
                    <a:pt x="106557" y="442752"/>
                  </a:lnTo>
                  <a:lnTo>
                    <a:pt x="94756" y="431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516933" y="10581798"/>
              <a:ext cx="31153" cy="221099"/>
            </a:xfrm>
            <a:custGeom>
              <a:avLst/>
              <a:gdLst/>
              <a:ahLst/>
              <a:cxnLst/>
              <a:rect l="0" t="0" r="0" b="0"/>
              <a:pathLst>
                <a:path w="31153" h="221099">
                  <a:moveTo>
                    <a:pt x="21057" y="0"/>
                  </a:moveTo>
                  <a:lnTo>
                    <a:pt x="29390" y="48931"/>
                  </a:lnTo>
                  <a:lnTo>
                    <a:pt x="31152" y="108062"/>
                  </a:lnTo>
                  <a:lnTo>
                    <a:pt x="20076" y="167435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559047" y="10402813"/>
              <a:ext cx="21058" cy="10531"/>
            </a:xfrm>
            <a:custGeom>
              <a:avLst/>
              <a:gdLst/>
              <a:ahLst/>
              <a:cxnLst/>
              <a:rect l="0" t="0" r="0" b="0"/>
              <a:pathLst>
                <a:path w="21058" h="10531">
                  <a:moveTo>
                    <a:pt x="0" y="10530"/>
                  </a:move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674860" y="10554922"/>
              <a:ext cx="329209" cy="334674"/>
            </a:xfrm>
            <a:custGeom>
              <a:avLst/>
              <a:gdLst/>
              <a:ahLst/>
              <a:cxnLst/>
              <a:rect l="0" t="0" r="0" b="0"/>
              <a:pathLst>
                <a:path w="329209" h="334674">
                  <a:moveTo>
                    <a:pt x="94757" y="37405"/>
                  </a:moveTo>
                  <a:lnTo>
                    <a:pt x="79116" y="55385"/>
                  </a:lnTo>
                  <a:lnTo>
                    <a:pt x="59913" y="107146"/>
                  </a:lnTo>
                  <a:lnTo>
                    <a:pt x="45673" y="159672"/>
                  </a:lnTo>
                  <a:lnTo>
                    <a:pt x="37450" y="196464"/>
                  </a:lnTo>
                  <a:lnTo>
                    <a:pt x="43966" y="253874"/>
                  </a:lnTo>
                  <a:lnTo>
                    <a:pt x="52296" y="277503"/>
                  </a:lnTo>
                  <a:lnTo>
                    <a:pt x="67696" y="299703"/>
                  </a:lnTo>
                  <a:lnTo>
                    <a:pt x="86240" y="315028"/>
                  </a:lnTo>
                  <a:lnTo>
                    <a:pt x="132329" y="334399"/>
                  </a:lnTo>
                  <a:lnTo>
                    <a:pt x="172700" y="334673"/>
                  </a:lnTo>
                  <a:lnTo>
                    <a:pt x="227093" y="323116"/>
                  </a:lnTo>
                  <a:lnTo>
                    <a:pt x="269726" y="299515"/>
                  </a:lnTo>
                  <a:lnTo>
                    <a:pt x="285995" y="283750"/>
                  </a:lnTo>
                  <a:lnTo>
                    <a:pt x="307137" y="248566"/>
                  </a:lnTo>
                  <a:lnTo>
                    <a:pt x="329208" y="186499"/>
                  </a:lnTo>
                  <a:lnTo>
                    <a:pt x="329041" y="142542"/>
                  </a:lnTo>
                  <a:lnTo>
                    <a:pt x="317333" y="86032"/>
                  </a:lnTo>
                  <a:lnTo>
                    <a:pt x="299006" y="56752"/>
                  </a:lnTo>
                  <a:lnTo>
                    <a:pt x="270698" y="27539"/>
                  </a:lnTo>
                  <a:lnTo>
                    <a:pt x="246262" y="11183"/>
                  </a:lnTo>
                  <a:lnTo>
                    <a:pt x="200608" y="0"/>
                  </a:lnTo>
                  <a:lnTo>
                    <a:pt x="161215" y="2275"/>
                  </a:lnTo>
                  <a:lnTo>
                    <a:pt x="101992" y="21930"/>
                  </a:lnTo>
                  <a:lnTo>
                    <a:pt x="47833" y="51462"/>
                  </a:lnTo>
                  <a:lnTo>
                    <a:pt x="0" y="795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3169078" y="11058297"/>
              <a:ext cx="322962" cy="467118"/>
            </a:xfrm>
            <a:custGeom>
              <a:avLst/>
              <a:gdLst/>
              <a:ahLst/>
              <a:cxnLst/>
              <a:rect l="0" t="0" r="0" b="0"/>
              <a:pathLst>
                <a:path w="322962" h="467118">
                  <a:moveTo>
                    <a:pt x="10528" y="60455"/>
                  </a:moveTo>
                  <a:lnTo>
                    <a:pt x="16118" y="43687"/>
                  </a:lnTo>
                  <a:lnTo>
                    <a:pt x="31340" y="29215"/>
                  </a:lnTo>
                  <a:lnTo>
                    <a:pt x="73651" y="6451"/>
                  </a:lnTo>
                  <a:lnTo>
                    <a:pt x="116449" y="0"/>
                  </a:lnTo>
                  <a:lnTo>
                    <a:pt x="143002" y="4730"/>
                  </a:lnTo>
                  <a:lnTo>
                    <a:pt x="154996" y="9267"/>
                  </a:lnTo>
                  <a:lnTo>
                    <a:pt x="171442" y="23666"/>
                  </a:lnTo>
                  <a:lnTo>
                    <a:pt x="177466" y="32419"/>
                  </a:lnTo>
                  <a:lnTo>
                    <a:pt x="181039" y="51504"/>
                  </a:lnTo>
                  <a:lnTo>
                    <a:pt x="180354" y="61506"/>
                  </a:lnTo>
                  <a:lnTo>
                    <a:pt x="170234" y="81980"/>
                  </a:lnTo>
                  <a:lnTo>
                    <a:pt x="135142" y="123718"/>
                  </a:lnTo>
                  <a:lnTo>
                    <a:pt x="87179" y="156183"/>
                  </a:lnTo>
                  <a:lnTo>
                    <a:pt x="31974" y="178981"/>
                  </a:lnTo>
                  <a:lnTo>
                    <a:pt x="28335" y="178077"/>
                  </a:lnTo>
                  <a:lnTo>
                    <a:pt x="29418" y="173964"/>
                  </a:lnTo>
                  <a:lnTo>
                    <a:pt x="33650" y="167713"/>
                  </a:lnTo>
                  <a:lnTo>
                    <a:pt x="47711" y="157648"/>
                  </a:lnTo>
                  <a:lnTo>
                    <a:pt x="67998" y="150445"/>
                  </a:lnTo>
                  <a:lnTo>
                    <a:pt x="128682" y="145821"/>
                  </a:lnTo>
                  <a:lnTo>
                    <a:pt x="161307" y="147528"/>
                  </a:lnTo>
                  <a:lnTo>
                    <a:pt x="203642" y="161643"/>
                  </a:lnTo>
                  <a:lnTo>
                    <a:pt x="258978" y="199790"/>
                  </a:lnTo>
                  <a:lnTo>
                    <a:pt x="293543" y="240819"/>
                  </a:lnTo>
                  <a:lnTo>
                    <a:pt x="314833" y="284431"/>
                  </a:lnTo>
                  <a:lnTo>
                    <a:pt x="322961" y="332578"/>
                  </a:lnTo>
                  <a:lnTo>
                    <a:pt x="319780" y="372711"/>
                  </a:lnTo>
                  <a:lnTo>
                    <a:pt x="311360" y="392647"/>
                  </a:lnTo>
                  <a:lnTo>
                    <a:pt x="281302" y="430099"/>
                  </a:lnTo>
                  <a:lnTo>
                    <a:pt x="246215" y="449700"/>
                  </a:lnTo>
                  <a:lnTo>
                    <a:pt x="191268" y="465632"/>
                  </a:lnTo>
                  <a:lnTo>
                    <a:pt x="143500" y="467117"/>
                  </a:lnTo>
                  <a:lnTo>
                    <a:pt x="84844" y="447843"/>
                  </a:lnTo>
                  <a:lnTo>
                    <a:pt x="58765" y="433838"/>
                  </a:lnTo>
                  <a:lnTo>
                    <a:pt x="0" y="3868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569161" y="11371435"/>
              <a:ext cx="21058" cy="10530"/>
            </a:xfrm>
            <a:custGeom>
              <a:avLst/>
              <a:gdLst/>
              <a:ahLst/>
              <a:cxnLst/>
              <a:rect l="0" t="0" r="0" b="0"/>
              <a:pathLst>
                <a:path w="21058" h="10530">
                  <a:moveTo>
                    <a:pt x="0" y="0"/>
                  </a:moveTo>
                  <a:lnTo>
                    <a:pt x="21057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3685618" y="10992410"/>
              <a:ext cx="343531" cy="459833"/>
            </a:xfrm>
            <a:custGeom>
              <a:avLst/>
              <a:gdLst/>
              <a:ahLst/>
              <a:cxnLst/>
              <a:rect l="0" t="0" r="0" b="0"/>
              <a:pathLst>
                <a:path w="343531" h="459833">
                  <a:moveTo>
                    <a:pt x="125698" y="0"/>
                  </a:moveTo>
                  <a:lnTo>
                    <a:pt x="96390" y="34897"/>
                  </a:lnTo>
                  <a:lnTo>
                    <a:pt x="68133" y="91164"/>
                  </a:lnTo>
                  <a:lnTo>
                    <a:pt x="36208" y="152364"/>
                  </a:lnTo>
                  <a:lnTo>
                    <a:pt x="14088" y="213346"/>
                  </a:lnTo>
                  <a:lnTo>
                    <a:pt x="4241" y="265984"/>
                  </a:lnTo>
                  <a:lnTo>
                    <a:pt x="803" y="319145"/>
                  </a:lnTo>
                  <a:lnTo>
                    <a:pt x="0" y="354362"/>
                  </a:lnTo>
                  <a:lnTo>
                    <a:pt x="9001" y="383272"/>
                  </a:lnTo>
                  <a:lnTo>
                    <a:pt x="43375" y="430427"/>
                  </a:lnTo>
                  <a:lnTo>
                    <a:pt x="66494" y="445934"/>
                  </a:lnTo>
                  <a:lnTo>
                    <a:pt x="93536" y="455556"/>
                  </a:lnTo>
                  <a:lnTo>
                    <a:pt x="125052" y="459832"/>
                  </a:lnTo>
                  <a:lnTo>
                    <a:pt x="175680" y="451061"/>
                  </a:lnTo>
                  <a:lnTo>
                    <a:pt x="231441" y="423578"/>
                  </a:lnTo>
                  <a:lnTo>
                    <a:pt x="251074" y="412864"/>
                  </a:lnTo>
                  <a:lnTo>
                    <a:pt x="298440" y="362138"/>
                  </a:lnTo>
                  <a:lnTo>
                    <a:pt x="324670" y="317740"/>
                  </a:lnTo>
                  <a:lnTo>
                    <a:pt x="339721" y="260651"/>
                  </a:lnTo>
                  <a:lnTo>
                    <a:pt x="343530" y="202792"/>
                  </a:lnTo>
                  <a:lnTo>
                    <a:pt x="334930" y="146902"/>
                  </a:lnTo>
                  <a:lnTo>
                    <a:pt x="322223" y="108257"/>
                  </a:lnTo>
                  <a:lnTo>
                    <a:pt x="308969" y="86718"/>
                  </a:lnTo>
                  <a:lnTo>
                    <a:pt x="280607" y="61439"/>
                  </a:lnTo>
                  <a:lnTo>
                    <a:pt x="243087" y="41471"/>
                  </a:lnTo>
                  <a:lnTo>
                    <a:pt x="216085" y="35979"/>
                  </a:lnTo>
                  <a:lnTo>
                    <a:pt x="188487" y="39777"/>
                  </a:lnTo>
                  <a:lnTo>
                    <a:pt x="161793" y="50434"/>
                  </a:lnTo>
                  <a:lnTo>
                    <a:pt x="138231" y="66868"/>
                  </a:lnTo>
                  <a:lnTo>
                    <a:pt x="110824" y="101441"/>
                  </a:lnTo>
                  <a:lnTo>
                    <a:pt x="82942" y="163450"/>
                  </a:lnTo>
                  <a:lnTo>
                    <a:pt x="77155" y="214676"/>
                  </a:lnTo>
                  <a:lnTo>
                    <a:pt x="81968" y="268789"/>
                  </a:lnTo>
                  <a:lnTo>
                    <a:pt x="83584" y="28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4253513" y="10981881"/>
              <a:ext cx="10530" cy="452726"/>
            </a:xfrm>
            <a:custGeom>
              <a:avLst/>
              <a:gdLst/>
              <a:ahLst/>
              <a:cxnLst/>
              <a:rect l="0" t="0" r="0" b="0"/>
              <a:pathLst>
                <a:path w="10530" h="452726">
                  <a:moveTo>
                    <a:pt x="0" y="0"/>
                  </a:moveTo>
                  <a:lnTo>
                    <a:pt x="0" y="48931"/>
                  </a:lnTo>
                  <a:lnTo>
                    <a:pt x="0" y="108061"/>
                  </a:lnTo>
                  <a:lnTo>
                    <a:pt x="0" y="161870"/>
                  </a:lnTo>
                  <a:lnTo>
                    <a:pt x="5589" y="216677"/>
                  </a:lnTo>
                  <a:lnTo>
                    <a:pt x="9065" y="275550"/>
                  </a:lnTo>
                  <a:lnTo>
                    <a:pt x="10095" y="326270"/>
                  </a:lnTo>
                  <a:lnTo>
                    <a:pt x="10400" y="376523"/>
                  </a:lnTo>
                  <a:lnTo>
                    <a:pt x="10512" y="439455"/>
                  </a:lnTo>
                  <a:lnTo>
                    <a:pt x="10529" y="4527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4411440" y="11371435"/>
              <a:ext cx="31587" cy="1"/>
            </a:xfrm>
            <a:custGeom>
              <a:avLst/>
              <a:gdLst/>
              <a:ahLst/>
              <a:cxnLst/>
              <a:rect l="0" t="0" r="0" b="0"/>
              <a:pathLst>
                <a:path w="31587" h="1">
                  <a:moveTo>
                    <a:pt x="0" y="0"/>
                  </a:moveTo>
                  <a:lnTo>
                    <a:pt x="3158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4660043" y="11045052"/>
              <a:ext cx="298881" cy="399092"/>
            </a:xfrm>
            <a:custGeom>
              <a:avLst/>
              <a:gdLst/>
              <a:ahLst/>
              <a:cxnLst/>
              <a:rect l="0" t="0" r="0" b="0"/>
              <a:pathLst>
                <a:path w="298881" h="399092">
                  <a:moveTo>
                    <a:pt x="77781" y="0"/>
                  </a:moveTo>
                  <a:lnTo>
                    <a:pt x="74662" y="48931"/>
                  </a:lnTo>
                  <a:lnTo>
                    <a:pt x="57538" y="108061"/>
                  </a:lnTo>
                  <a:lnTo>
                    <a:pt x="38861" y="158735"/>
                  </a:lnTo>
                  <a:lnTo>
                    <a:pt x="16974" y="216406"/>
                  </a:lnTo>
                  <a:lnTo>
                    <a:pt x="1039" y="267875"/>
                  </a:lnTo>
                  <a:lnTo>
                    <a:pt x="0" y="292191"/>
                  </a:lnTo>
                  <a:lnTo>
                    <a:pt x="8865" y="341986"/>
                  </a:lnTo>
                  <a:lnTo>
                    <a:pt x="14290" y="351993"/>
                  </a:lnTo>
                  <a:lnTo>
                    <a:pt x="29675" y="366232"/>
                  </a:lnTo>
                  <a:lnTo>
                    <a:pt x="69319" y="384904"/>
                  </a:lnTo>
                  <a:lnTo>
                    <a:pt x="124116" y="396738"/>
                  </a:lnTo>
                  <a:lnTo>
                    <a:pt x="173788" y="399091"/>
                  </a:lnTo>
                  <a:lnTo>
                    <a:pt x="222431" y="396670"/>
                  </a:lnTo>
                  <a:lnTo>
                    <a:pt x="283093" y="383256"/>
                  </a:lnTo>
                  <a:lnTo>
                    <a:pt x="298880" y="3790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4716767" y="11181922"/>
              <a:ext cx="294799" cy="52644"/>
            </a:xfrm>
            <a:custGeom>
              <a:avLst/>
              <a:gdLst/>
              <a:ahLst/>
              <a:cxnLst/>
              <a:rect l="0" t="0" r="0" b="0"/>
              <a:pathLst>
                <a:path w="294799" h="52644">
                  <a:moveTo>
                    <a:pt x="0" y="52643"/>
                  </a:moveTo>
                  <a:lnTo>
                    <a:pt x="37478" y="44310"/>
                  </a:lnTo>
                  <a:lnTo>
                    <a:pt x="88902" y="42548"/>
                  </a:lnTo>
                  <a:lnTo>
                    <a:pt x="141375" y="36654"/>
                  </a:lnTo>
                  <a:lnTo>
                    <a:pt x="195787" y="27498"/>
                  </a:lnTo>
                  <a:lnTo>
                    <a:pt x="255829" y="13924"/>
                  </a:lnTo>
                  <a:lnTo>
                    <a:pt x="29479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4822052" y="10992410"/>
              <a:ext cx="178986" cy="63172"/>
            </a:xfrm>
            <a:custGeom>
              <a:avLst/>
              <a:gdLst/>
              <a:ahLst/>
              <a:cxnLst/>
              <a:rect l="0" t="0" r="0" b="0"/>
              <a:pathLst>
                <a:path w="178986" h="63172">
                  <a:moveTo>
                    <a:pt x="0" y="63171"/>
                  </a:moveTo>
                  <a:lnTo>
                    <a:pt x="11179" y="46403"/>
                  </a:lnTo>
                  <a:lnTo>
                    <a:pt x="26025" y="35051"/>
                  </a:lnTo>
                  <a:lnTo>
                    <a:pt x="69742" y="18231"/>
                  </a:lnTo>
                  <a:lnTo>
                    <a:pt x="129503" y="10880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5108260" y="11150163"/>
              <a:ext cx="267414" cy="452900"/>
            </a:xfrm>
            <a:custGeom>
              <a:avLst/>
              <a:gdLst/>
              <a:ahLst/>
              <a:cxnLst/>
              <a:rect l="0" t="0" r="0" b="0"/>
              <a:pathLst>
                <a:path w="267414" h="452900">
                  <a:moveTo>
                    <a:pt x="208631" y="210744"/>
                  </a:moveTo>
                  <a:lnTo>
                    <a:pt x="224272" y="192763"/>
                  </a:lnTo>
                  <a:lnTo>
                    <a:pt x="232350" y="175846"/>
                  </a:lnTo>
                  <a:lnTo>
                    <a:pt x="237886" y="141003"/>
                  </a:lnTo>
                  <a:lnTo>
                    <a:pt x="231351" y="88477"/>
                  </a:lnTo>
                  <a:lnTo>
                    <a:pt x="225358" y="65156"/>
                  </a:lnTo>
                  <a:lnTo>
                    <a:pt x="204229" y="32297"/>
                  </a:lnTo>
                  <a:lnTo>
                    <a:pt x="175742" y="5923"/>
                  </a:lnTo>
                  <a:lnTo>
                    <a:pt x="149170" y="0"/>
                  </a:lnTo>
                  <a:lnTo>
                    <a:pt x="120203" y="2436"/>
                  </a:lnTo>
                  <a:lnTo>
                    <a:pt x="95630" y="11318"/>
                  </a:lnTo>
                  <a:lnTo>
                    <a:pt x="62066" y="35061"/>
                  </a:lnTo>
                  <a:lnTo>
                    <a:pt x="27689" y="82931"/>
                  </a:lnTo>
                  <a:lnTo>
                    <a:pt x="7879" y="123610"/>
                  </a:lnTo>
                  <a:lnTo>
                    <a:pt x="0" y="182396"/>
                  </a:lnTo>
                  <a:lnTo>
                    <a:pt x="1263" y="212183"/>
                  </a:lnTo>
                  <a:lnTo>
                    <a:pt x="9623" y="233220"/>
                  </a:lnTo>
                  <a:lnTo>
                    <a:pt x="27376" y="247250"/>
                  </a:lnTo>
                  <a:lnTo>
                    <a:pt x="50865" y="256214"/>
                  </a:lnTo>
                  <a:lnTo>
                    <a:pt x="76902" y="260199"/>
                  </a:lnTo>
                  <a:lnTo>
                    <a:pt x="117868" y="251264"/>
                  </a:lnTo>
                  <a:lnTo>
                    <a:pt x="172462" y="218877"/>
                  </a:lnTo>
                  <a:lnTo>
                    <a:pt x="229085" y="173904"/>
                  </a:lnTo>
                  <a:lnTo>
                    <a:pt x="255506" y="151605"/>
                  </a:lnTo>
                  <a:lnTo>
                    <a:pt x="260938" y="152601"/>
                  </a:lnTo>
                  <a:lnTo>
                    <a:pt x="264559" y="159113"/>
                  </a:lnTo>
                  <a:lnTo>
                    <a:pt x="267413" y="179608"/>
                  </a:lnTo>
                  <a:lnTo>
                    <a:pt x="256725" y="243038"/>
                  </a:lnTo>
                  <a:lnTo>
                    <a:pt x="243521" y="294202"/>
                  </a:lnTo>
                  <a:lnTo>
                    <a:pt x="229648" y="351275"/>
                  </a:lnTo>
                  <a:lnTo>
                    <a:pt x="215642" y="412938"/>
                  </a:lnTo>
                  <a:lnTo>
                    <a:pt x="214867" y="432409"/>
                  </a:lnTo>
                  <a:lnTo>
                    <a:pt x="219160" y="4528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5495876" y="11181922"/>
              <a:ext cx="284270" cy="263214"/>
            </a:xfrm>
            <a:custGeom>
              <a:avLst/>
              <a:gdLst/>
              <a:ahLst/>
              <a:cxnLst/>
              <a:rect l="0" t="0" r="0" b="0"/>
              <a:pathLst>
                <a:path w="284270" h="263214">
                  <a:moveTo>
                    <a:pt x="0" y="0"/>
                  </a:moveTo>
                  <a:lnTo>
                    <a:pt x="0" y="58617"/>
                  </a:lnTo>
                  <a:lnTo>
                    <a:pt x="1169" y="112792"/>
                  </a:lnTo>
                  <a:lnTo>
                    <a:pt x="11453" y="168553"/>
                  </a:lnTo>
                  <a:lnTo>
                    <a:pt x="19128" y="194236"/>
                  </a:lnTo>
                  <a:lnTo>
                    <a:pt x="30338" y="213449"/>
                  </a:lnTo>
                  <a:lnTo>
                    <a:pt x="46239" y="226668"/>
                  </a:lnTo>
                  <a:lnTo>
                    <a:pt x="85043" y="244685"/>
                  </a:lnTo>
                  <a:lnTo>
                    <a:pt x="96469" y="243843"/>
                  </a:lnTo>
                  <a:lnTo>
                    <a:pt x="121644" y="233546"/>
                  </a:lnTo>
                  <a:lnTo>
                    <a:pt x="142191" y="214153"/>
                  </a:lnTo>
                  <a:lnTo>
                    <a:pt x="189056" y="152928"/>
                  </a:lnTo>
                  <a:lnTo>
                    <a:pt x="216142" y="93145"/>
                  </a:lnTo>
                  <a:lnTo>
                    <a:pt x="234461" y="33000"/>
                  </a:lnTo>
                  <a:lnTo>
                    <a:pt x="240535" y="18491"/>
                  </a:lnTo>
                  <a:lnTo>
                    <a:pt x="245755" y="12327"/>
                  </a:lnTo>
                  <a:lnTo>
                    <a:pt x="250404" y="11728"/>
                  </a:lnTo>
                  <a:lnTo>
                    <a:pt x="254673" y="14838"/>
                  </a:lnTo>
                  <a:lnTo>
                    <a:pt x="256350" y="21590"/>
                  </a:lnTo>
                  <a:lnTo>
                    <a:pt x="253398" y="79128"/>
                  </a:lnTo>
                  <a:lnTo>
                    <a:pt x="253995" y="140976"/>
                  </a:lnTo>
                  <a:lnTo>
                    <a:pt x="261045" y="199466"/>
                  </a:lnTo>
                  <a:lnTo>
                    <a:pt x="264589" y="225523"/>
                  </a:lnTo>
                  <a:lnTo>
                    <a:pt x="284269" y="2632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5874902" y="11171394"/>
              <a:ext cx="29182" cy="263213"/>
            </a:xfrm>
            <a:custGeom>
              <a:avLst/>
              <a:gdLst/>
              <a:ahLst/>
              <a:cxnLst/>
              <a:rect l="0" t="0" r="0" b="0"/>
              <a:pathLst>
                <a:path w="29182" h="263213">
                  <a:moveTo>
                    <a:pt x="0" y="0"/>
                  </a:moveTo>
                  <a:lnTo>
                    <a:pt x="8333" y="37478"/>
                  </a:lnTo>
                  <a:lnTo>
                    <a:pt x="15683" y="88902"/>
                  </a:lnTo>
                  <a:lnTo>
                    <a:pt x="21165" y="144119"/>
                  </a:lnTo>
                  <a:lnTo>
                    <a:pt x="29181" y="200087"/>
                  </a:lnTo>
                  <a:lnTo>
                    <a:pt x="27753" y="235930"/>
                  </a:lnTo>
                  <a:lnTo>
                    <a:pt x="21057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5895959" y="11045052"/>
              <a:ext cx="1" cy="31586"/>
            </a:xfrm>
            <a:custGeom>
              <a:avLst/>
              <a:gdLst/>
              <a:ahLst/>
              <a:cxnLst/>
              <a:rect l="0" t="0" r="0" b="0"/>
              <a:pathLst>
                <a:path w="1" h="31586">
                  <a:moveTo>
                    <a:pt x="0" y="31585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6014810" y="11137064"/>
              <a:ext cx="302290" cy="329129"/>
            </a:xfrm>
            <a:custGeom>
              <a:avLst/>
              <a:gdLst/>
              <a:ahLst/>
              <a:cxnLst/>
              <a:rect l="0" t="0" r="0" b="0"/>
              <a:pathLst>
                <a:path w="302290" h="329129">
                  <a:moveTo>
                    <a:pt x="260175" y="76444"/>
                  </a:moveTo>
                  <a:lnTo>
                    <a:pt x="242194" y="45161"/>
                  </a:lnTo>
                  <a:lnTo>
                    <a:pt x="215852" y="22591"/>
                  </a:lnTo>
                  <a:lnTo>
                    <a:pt x="159539" y="0"/>
                  </a:lnTo>
                  <a:lnTo>
                    <a:pt x="132779" y="1915"/>
                  </a:lnTo>
                  <a:lnTo>
                    <a:pt x="77473" y="22208"/>
                  </a:lnTo>
                  <a:lnTo>
                    <a:pt x="55751" y="41420"/>
                  </a:lnTo>
                  <a:lnTo>
                    <a:pt x="16489" y="104283"/>
                  </a:lnTo>
                  <a:lnTo>
                    <a:pt x="3268" y="139675"/>
                  </a:lnTo>
                  <a:lnTo>
                    <a:pt x="0" y="178107"/>
                  </a:lnTo>
                  <a:lnTo>
                    <a:pt x="7091" y="212241"/>
                  </a:lnTo>
                  <a:lnTo>
                    <a:pt x="36438" y="265815"/>
                  </a:lnTo>
                  <a:lnTo>
                    <a:pt x="62471" y="291911"/>
                  </a:lnTo>
                  <a:lnTo>
                    <a:pt x="85349" y="300889"/>
                  </a:lnTo>
                  <a:lnTo>
                    <a:pt x="109945" y="303709"/>
                  </a:lnTo>
                  <a:lnTo>
                    <a:pt x="132574" y="301063"/>
                  </a:lnTo>
                  <a:lnTo>
                    <a:pt x="154330" y="289749"/>
                  </a:lnTo>
                  <a:lnTo>
                    <a:pt x="196893" y="253889"/>
                  </a:lnTo>
                  <a:lnTo>
                    <a:pt x="229845" y="199463"/>
                  </a:lnTo>
                  <a:lnTo>
                    <a:pt x="251325" y="145978"/>
                  </a:lnTo>
                  <a:lnTo>
                    <a:pt x="258427" y="99711"/>
                  </a:lnTo>
                  <a:lnTo>
                    <a:pt x="259009" y="101314"/>
                  </a:lnTo>
                  <a:lnTo>
                    <a:pt x="260073" y="162856"/>
                  </a:lnTo>
                  <a:lnTo>
                    <a:pt x="265744" y="217255"/>
                  </a:lnTo>
                  <a:lnTo>
                    <a:pt x="272063" y="271892"/>
                  </a:lnTo>
                  <a:lnTo>
                    <a:pt x="290295" y="311453"/>
                  </a:lnTo>
                  <a:lnTo>
                    <a:pt x="302289" y="329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6422384" y="11150336"/>
              <a:ext cx="252686" cy="304690"/>
            </a:xfrm>
            <a:custGeom>
              <a:avLst/>
              <a:gdLst/>
              <a:ahLst/>
              <a:cxnLst/>
              <a:rect l="0" t="0" r="0" b="0"/>
              <a:pathLst>
                <a:path w="252686" h="304690">
                  <a:moveTo>
                    <a:pt x="0" y="0"/>
                  </a:moveTo>
                  <a:lnTo>
                    <a:pt x="9065" y="58618"/>
                  </a:lnTo>
                  <a:lnTo>
                    <a:pt x="10095" y="110176"/>
                  </a:lnTo>
                  <a:lnTo>
                    <a:pt x="15989" y="164317"/>
                  </a:lnTo>
                  <a:lnTo>
                    <a:pt x="25145" y="217403"/>
                  </a:lnTo>
                  <a:lnTo>
                    <a:pt x="31483" y="278168"/>
                  </a:lnTo>
                  <a:lnTo>
                    <a:pt x="36609" y="302615"/>
                  </a:lnTo>
                  <a:lnTo>
                    <a:pt x="38444" y="304689"/>
                  </a:lnTo>
                  <a:lnTo>
                    <a:pt x="47220" y="251027"/>
                  </a:lnTo>
                  <a:lnTo>
                    <a:pt x="45506" y="199455"/>
                  </a:lnTo>
                  <a:lnTo>
                    <a:pt x="51178" y="152165"/>
                  </a:lnTo>
                  <a:lnTo>
                    <a:pt x="60268" y="101109"/>
                  </a:lnTo>
                  <a:lnTo>
                    <a:pt x="76939" y="37693"/>
                  </a:lnTo>
                  <a:lnTo>
                    <a:pt x="82878" y="25129"/>
                  </a:lnTo>
                  <a:lnTo>
                    <a:pt x="90347" y="17923"/>
                  </a:lnTo>
                  <a:lnTo>
                    <a:pt x="98835" y="14289"/>
                  </a:lnTo>
                  <a:lnTo>
                    <a:pt x="108005" y="13036"/>
                  </a:lnTo>
                  <a:lnTo>
                    <a:pt x="124432" y="17883"/>
                  </a:lnTo>
                  <a:lnTo>
                    <a:pt x="154041" y="40058"/>
                  </a:lnTo>
                  <a:lnTo>
                    <a:pt x="189464" y="96798"/>
                  </a:lnTo>
                  <a:lnTo>
                    <a:pt x="211989" y="151311"/>
                  </a:lnTo>
                  <a:lnTo>
                    <a:pt x="227705" y="207141"/>
                  </a:lnTo>
                  <a:lnTo>
                    <a:pt x="242074" y="253870"/>
                  </a:lnTo>
                  <a:lnTo>
                    <a:pt x="252685" y="273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6712552" y="11129280"/>
              <a:ext cx="389974" cy="427943"/>
            </a:xfrm>
            <a:custGeom>
              <a:avLst/>
              <a:gdLst/>
              <a:ahLst/>
              <a:cxnLst/>
              <a:rect l="0" t="0" r="0" b="0"/>
              <a:pathLst>
                <a:path w="389974" h="427943">
                  <a:moveTo>
                    <a:pt x="46744" y="0"/>
                  </a:moveTo>
                  <a:lnTo>
                    <a:pt x="31102" y="17981"/>
                  </a:lnTo>
                  <a:lnTo>
                    <a:pt x="15535" y="60353"/>
                  </a:lnTo>
                  <a:lnTo>
                    <a:pt x="4741" y="107570"/>
                  </a:lnTo>
                  <a:lnTo>
                    <a:pt x="0" y="141396"/>
                  </a:lnTo>
                  <a:lnTo>
                    <a:pt x="3908" y="193323"/>
                  </a:lnTo>
                  <a:lnTo>
                    <a:pt x="12475" y="243414"/>
                  </a:lnTo>
                  <a:lnTo>
                    <a:pt x="23592" y="280353"/>
                  </a:lnTo>
                  <a:lnTo>
                    <a:pt x="54412" y="321896"/>
                  </a:lnTo>
                  <a:lnTo>
                    <a:pt x="109940" y="378988"/>
                  </a:lnTo>
                  <a:lnTo>
                    <a:pt x="125134" y="391877"/>
                  </a:lnTo>
                  <a:lnTo>
                    <a:pt x="179292" y="419091"/>
                  </a:lnTo>
                  <a:lnTo>
                    <a:pt x="225097" y="427942"/>
                  </a:lnTo>
                  <a:lnTo>
                    <a:pt x="270125" y="424975"/>
                  </a:lnTo>
                  <a:lnTo>
                    <a:pt x="313102" y="411098"/>
                  </a:lnTo>
                  <a:lnTo>
                    <a:pt x="335141" y="392500"/>
                  </a:lnTo>
                  <a:lnTo>
                    <a:pt x="374623" y="342196"/>
                  </a:lnTo>
                  <a:lnTo>
                    <a:pt x="387868" y="297013"/>
                  </a:lnTo>
                  <a:lnTo>
                    <a:pt x="389973" y="240862"/>
                  </a:lnTo>
                  <a:lnTo>
                    <a:pt x="375649" y="187830"/>
                  </a:lnTo>
                  <a:lnTo>
                    <a:pt x="343079" y="133635"/>
                  </a:lnTo>
                  <a:lnTo>
                    <a:pt x="325847" y="115545"/>
                  </a:lnTo>
                  <a:lnTo>
                    <a:pt x="268780" y="83225"/>
                  </a:lnTo>
                  <a:lnTo>
                    <a:pt x="223573" y="68345"/>
                  </a:lnTo>
                  <a:lnTo>
                    <a:pt x="179726" y="65874"/>
                  </a:lnTo>
                  <a:lnTo>
                    <a:pt x="126044" y="78046"/>
                  </a:lnTo>
                  <a:lnTo>
                    <a:pt x="65397" y="97045"/>
                  </a:lnTo>
                  <a:lnTo>
                    <a:pt x="36215" y="1052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2958508" y="2992324"/>
            <a:ext cx="6137817" cy="1437291"/>
            <a:chOff x="2958508" y="2992324"/>
            <a:chExt cx="6137817" cy="1437291"/>
          </a:xfrm>
        </p:grpSpPr>
        <p:sp>
          <p:nvSpPr>
            <p:cNvPr id="184" name="Freeform 183"/>
            <p:cNvSpPr/>
            <p:nvPr/>
          </p:nvSpPr>
          <p:spPr>
            <a:xfrm>
              <a:off x="2958508" y="2992324"/>
              <a:ext cx="333533" cy="472590"/>
            </a:xfrm>
            <a:custGeom>
              <a:avLst/>
              <a:gdLst/>
              <a:ahLst/>
              <a:cxnLst/>
              <a:rect l="0" t="0" r="0" b="0"/>
              <a:pathLst>
                <a:path w="333533" h="472590">
                  <a:moveTo>
                    <a:pt x="315855" y="33303"/>
                  </a:moveTo>
                  <a:lnTo>
                    <a:pt x="280957" y="3995"/>
                  </a:lnTo>
                  <a:lnTo>
                    <a:pt x="255501" y="0"/>
                  </a:lnTo>
                  <a:lnTo>
                    <a:pt x="197088" y="6968"/>
                  </a:lnTo>
                  <a:lnTo>
                    <a:pt x="160172" y="21860"/>
                  </a:lnTo>
                  <a:lnTo>
                    <a:pt x="100543" y="70672"/>
                  </a:lnTo>
                  <a:lnTo>
                    <a:pt x="83473" y="98187"/>
                  </a:lnTo>
                  <a:lnTo>
                    <a:pt x="82554" y="109315"/>
                  </a:lnTo>
                  <a:lnTo>
                    <a:pt x="87774" y="134156"/>
                  </a:lnTo>
                  <a:lnTo>
                    <a:pt x="103866" y="163271"/>
                  </a:lnTo>
                  <a:lnTo>
                    <a:pt x="129041" y="186716"/>
                  </a:lnTo>
                  <a:lnTo>
                    <a:pt x="184554" y="222684"/>
                  </a:lnTo>
                  <a:lnTo>
                    <a:pt x="246831" y="266299"/>
                  </a:lnTo>
                  <a:lnTo>
                    <a:pt x="304556" y="317753"/>
                  </a:lnTo>
                  <a:lnTo>
                    <a:pt x="325505" y="349211"/>
                  </a:lnTo>
                  <a:lnTo>
                    <a:pt x="333532" y="386348"/>
                  </a:lnTo>
                  <a:lnTo>
                    <a:pt x="326051" y="413260"/>
                  </a:lnTo>
                  <a:lnTo>
                    <a:pt x="311028" y="437309"/>
                  </a:lnTo>
                  <a:lnTo>
                    <a:pt x="292653" y="451897"/>
                  </a:lnTo>
                  <a:lnTo>
                    <a:pt x="256987" y="466687"/>
                  </a:lnTo>
                  <a:lnTo>
                    <a:pt x="194609" y="472589"/>
                  </a:lnTo>
                  <a:lnTo>
                    <a:pt x="143320" y="466579"/>
                  </a:lnTo>
                  <a:lnTo>
                    <a:pt x="79826" y="450948"/>
                  </a:lnTo>
                  <a:lnTo>
                    <a:pt x="18138" y="421227"/>
                  </a:lnTo>
                  <a:lnTo>
                    <a:pt x="0" y="412329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3391640" y="3015099"/>
              <a:ext cx="40651" cy="452726"/>
            </a:xfrm>
            <a:custGeom>
              <a:avLst/>
              <a:gdLst/>
              <a:ahLst/>
              <a:cxnLst/>
              <a:rect l="0" t="0" r="0" b="0"/>
              <a:pathLst>
                <a:path w="40651" h="452726">
                  <a:moveTo>
                    <a:pt x="9065" y="0"/>
                  </a:moveTo>
                  <a:lnTo>
                    <a:pt x="3476" y="58616"/>
                  </a:lnTo>
                  <a:lnTo>
                    <a:pt x="0" y="110174"/>
                  </a:lnTo>
                  <a:lnTo>
                    <a:pt x="4559" y="158726"/>
                  </a:lnTo>
                  <a:lnTo>
                    <a:pt x="7730" y="213926"/>
                  </a:lnTo>
                  <a:lnTo>
                    <a:pt x="14258" y="269146"/>
                  </a:lnTo>
                  <a:lnTo>
                    <a:pt x="18013" y="322552"/>
                  </a:lnTo>
                  <a:lnTo>
                    <a:pt x="27687" y="383425"/>
                  </a:lnTo>
                  <a:lnTo>
                    <a:pt x="37743" y="427338"/>
                  </a:lnTo>
                  <a:lnTo>
                    <a:pt x="40650" y="452725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3541328" y="3167159"/>
              <a:ext cx="291046" cy="300666"/>
            </a:xfrm>
            <a:custGeom>
              <a:avLst/>
              <a:gdLst/>
              <a:ahLst/>
              <a:cxnLst/>
              <a:rect l="0" t="0" r="0" b="0"/>
              <a:pathLst>
                <a:path w="291046" h="300666">
                  <a:moveTo>
                    <a:pt x="227874" y="58509"/>
                  </a:moveTo>
                  <a:lnTo>
                    <a:pt x="227874" y="36153"/>
                  </a:lnTo>
                  <a:lnTo>
                    <a:pt x="221635" y="18937"/>
                  </a:lnTo>
                  <a:lnTo>
                    <a:pt x="216696" y="11071"/>
                  </a:lnTo>
                  <a:lnTo>
                    <a:pt x="207554" y="5827"/>
                  </a:lnTo>
                  <a:lnTo>
                    <a:pt x="181798" y="0"/>
                  </a:lnTo>
                  <a:lnTo>
                    <a:pt x="140002" y="2309"/>
                  </a:lnTo>
                  <a:lnTo>
                    <a:pt x="103572" y="15991"/>
                  </a:lnTo>
                  <a:lnTo>
                    <a:pt x="47606" y="60862"/>
                  </a:lnTo>
                  <a:lnTo>
                    <a:pt x="15864" y="114581"/>
                  </a:lnTo>
                  <a:lnTo>
                    <a:pt x="4966" y="141922"/>
                  </a:lnTo>
                  <a:lnTo>
                    <a:pt x="0" y="189029"/>
                  </a:lnTo>
                  <a:lnTo>
                    <a:pt x="6588" y="231973"/>
                  </a:lnTo>
                  <a:lnTo>
                    <a:pt x="16831" y="256097"/>
                  </a:lnTo>
                  <a:lnTo>
                    <a:pt x="32302" y="272278"/>
                  </a:lnTo>
                  <a:lnTo>
                    <a:pt x="41341" y="278231"/>
                  </a:lnTo>
                  <a:lnTo>
                    <a:pt x="76419" y="286609"/>
                  </a:lnTo>
                  <a:lnTo>
                    <a:pt x="110859" y="283502"/>
                  </a:lnTo>
                  <a:lnTo>
                    <a:pt x="143290" y="269583"/>
                  </a:lnTo>
                  <a:lnTo>
                    <a:pt x="175126" y="245052"/>
                  </a:lnTo>
                  <a:lnTo>
                    <a:pt x="201197" y="204379"/>
                  </a:lnTo>
                  <a:lnTo>
                    <a:pt x="222561" y="146638"/>
                  </a:lnTo>
                  <a:lnTo>
                    <a:pt x="230582" y="118344"/>
                  </a:lnTo>
                  <a:lnTo>
                    <a:pt x="234359" y="112437"/>
                  </a:lnTo>
                  <a:lnTo>
                    <a:pt x="238046" y="112009"/>
                  </a:lnTo>
                  <a:lnTo>
                    <a:pt x="241675" y="115233"/>
                  </a:lnTo>
                  <a:lnTo>
                    <a:pt x="252371" y="142127"/>
                  </a:lnTo>
                  <a:lnTo>
                    <a:pt x="259229" y="193136"/>
                  </a:lnTo>
                  <a:lnTo>
                    <a:pt x="270636" y="248272"/>
                  </a:lnTo>
                  <a:lnTo>
                    <a:pt x="280708" y="280852"/>
                  </a:lnTo>
                  <a:lnTo>
                    <a:pt x="291045" y="300665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3916601" y="3215140"/>
              <a:ext cx="210571" cy="268208"/>
            </a:xfrm>
            <a:custGeom>
              <a:avLst/>
              <a:gdLst/>
              <a:ahLst/>
              <a:cxnLst/>
              <a:rect l="0" t="0" r="0" b="0"/>
              <a:pathLst>
                <a:path w="210571" h="268208">
                  <a:moveTo>
                    <a:pt x="0" y="0"/>
                  </a:moveTo>
                  <a:lnTo>
                    <a:pt x="14654" y="58617"/>
                  </a:lnTo>
                  <a:lnTo>
                    <a:pt x="29367" y="112791"/>
                  </a:lnTo>
                  <a:lnTo>
                    <a:pt x="50472" y="171672"/>
                  </a:lnTo>
                  <a:lnTo>
                    <a:pt x="71841" y="228103"/>
                  </a:lnTo>
                  <a:lnTo>
                    <a:pt x="86147" y="262168"/>
                  </a:lnTo>
                  <a:lnTo>
                    <a:pt x="91357" y="267196"/>
                  </a:lnTo>
                  <a:lnTo>
                    <a:pt x="97170" y="268207"/>
                  </a:lnTo>
                  <a:lnTo>
                    <a:pt x="103384" y="266542"/>
                  </a:lnTo>
                  <a:lnTo>
                    <a:pt x="108697" y="259583"/>
                  </a:lnTo>
                  <a:lnTo>
                    <a:pt x="120594" y="223013"/>
                  </a:lnTo>
                  <a:lnTo>
                    <a:pt x="131174" y="159797"/>
                  </a:lnTo>
                  <a:lnTo>
                    <a:pt x="147573" y="97198"/>
                  </a:lnTo>
                  <a:lnTo>
                    <a:pt x="155666" y="75954"/>
                  </a:lnTo>
                  <a:lnTo>
                    <a:pt x="202414" y="19300"/>
                  </a:lnTo>
                  <a:lnTo>
                    <a:pt x="210570" y="10528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4202696" y="3207837"/>
              <a:ext cx="198217" cy="274291"/>
            </a:xfrm>
            <a:custGeom>
              <a:avLst/>
              <a:gdLst/>
              <a:ahLst/>
              <a:cxnLst/>
              <a:rect l="0" t="0" r="0" b="0"/>
              <a:pathLst>
                <a:path w="198217" h="274291">
                  <a:moveTo>
                    <a:pt x="40289" y="123116"/>
                  </a:moveTo>
                  <a:lnTo>
                    <a:pt x="84251" y="108463"/>
                  </a:lnTo>
                  <a:lnTo>
                    <a:pt x="101161" y="95547"/>
                  </a:lnTo>
                  <a:lnTo>
                    <a:pt x="108947" y="87189"/>
                  </a:lnTo>
                  <a:lnTo>
                    <a:pt x="117596" y="65425"/>
                  </a:lnTo>
                  <a:lnTo>
                    <a:pt x="120271" y="40154"/>
                  </a:lnTo>
                  <a:lnTo>
                    <a:pt x="117560" y="13325"/>
                  </a:lnTo>
                  <a:lnTo>
                    <a:pt x="112860" y="5468"/>
                  </a:lnTo>
                  <a:lnTo>
                    <a:pt x="106217" y="1400"/>
                  </a:lnTo>
                  <a:lnTo>
                    <a:pt x="89477" y="0"/>
                  </a:lnTo>
                  <a:lnTo>
                    <a:pt x="70339" y="3277"/>
                  </a:lnTo>
                  <a:lnTo>
                    <a:pt x="53254" y="14872"/>
                  </a:lnTo>
                  <a:lnTo>
                    <a:pt x="30482" y="44251"/>
                  </a:lnTo>
                  <a:lnTo>
                    <a:pt x="7416" y="96100"/>
                  </a:lnTo>
                  <a:lnTo>
                    <a:pt x="0" y="151402"/>
                  </a:lnTo>
                  <a:lnTo>
                    <a:pt x="1055" y="191029"/>
                  </a:lnTo>
                  <a:lnTo>
                    <a:pt x="9593" y="210231"/>
                  </a:lnTo>
                  <a:lnTo>
                    <a:pt x="33144" y="239786"/>
                  </a:lnTo>
                  <a:lnTo>
                    <a:pt x="62348" y="259590"/>
                  </a:lnTo>
                  <a:lnTo>
                    <a:pt x="93228" y="272868"/>
                  </a:lnTo>
                  <a:lnTo>
                    <a:pt x="117240" y="274290"/>
                  </a:lnTo>
                  <a:lnTo>
                    <a:pt x="157065" y="265395"/>
                  </a:lnTo>
                  <a:lnTo>
                    <a:pt x="198216" y="249458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4485140" y="3204612"/>
              <a:ext cx="168457" cy="270227"/>
            </a:xfrm>
            <a:custGeom>
              <a:avLst/>
              <a:gdLst/>
              <a:ahLst/>
              <a:cxnLst/>
              <a:rect l="0" t="0" r="0" b="0"/>
              <a:pathLst>
                <a:path w="168457" h="270227">
                  <a:moveTo>
                    <a:pt x="0" y="42113"/>
                  </a:moveTo>
                  <a:lnTo>
                    <a:pt x="7236" y="69670"/>
                  </a:lnTo>
                  <a:lnTo>
                    <a:pt x="12998" y="125892"/>
                  </a:lnTo>
                  <a:lnTo>
                    <a:pt x="25054" y="182405"/>
                  </a:lnTo>
                  <a:lnTo>
                    <a:pt x="37531" y="238628"/>
                  </a:lnTo>
                  <a:lnTo>
                    <a:pt x="40077" y="266714"/>
                  </a:lnTo>
                  <a:lnTo>
                    <a:pt x="39586" y="270226"/>
                  </a:lnTo>
                  <a:lnTo>
                    <a:pt x="35921" y="258530"/>
                  </a:lnTo>
                  <a:lnTo>
                    <a:pt x="29037" y="198500"/>
                  </a:lnTo>
                  <a:lnTo>
                    <a:pt x="25773" y="171280"/>
                  </a:lnTo>
                  <a:lnTo>
                    <a:pt x="33210" y="118798"/>
                  </a:lnTo>
                  <a:lnTo>
                    <a:pt x="45944" y="74288"/>
                  </a:lnTo>
                  <a:lnTo>
                    <a:pt x="51687" y="65903"/>
                  </a:lnTo>
                  <a:lnTo>
                    <a:pt x="96017" y="34299"/>
                  </a:lnTo>
                  <a:lnTo>
                    <a:pt x="154873" y="6134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4727296" y="3225668"/>
              <a:ext cx="157928" cy="211463"/>
            </a:xfrm>
            <a:custGeom>
              <a:avLst/>
              <a:gdLst/>
              <a:ahLst/>
              <a:cxnLst/>
              <a:rect l="0" t="0" r="0" b="0"/>
              <a:pathLst>
                <a:path w="157928" h="211463">
                  <a:moveTo>
                    <a:pt x="0" y="0"/>
                  </a:moveTo>
                  <a:lnTo>
                    <a:pt x="20243" y="58618"/>
                  </a:lnTo>
                  <a:lnTo>
                    <a:pt x="52997" y="115215"/>
                  </a:lnTo>
                  <a:lnTo>
                    <a:pt x="94787" y="175813"/>
                  </a:lnTo>
                  <a:lnTo>
                    <a:pt x="128427" y="206435"/>
                  </a:lnTo>
                  <a:lnTo>
                    <a:pt x="135921" y="210153"/>
                  </a:lnTo>
                  <a:lnTo>
                    <a:pt x="142086" y="211462"/>
                  </a:lnTo>
                  <a:lnTo>
                    <a:pt x="157927" y="210570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4864166" y="3183555"/>
              <a:ext cx="52643" cy="452726"/>
            </a:xfrm>
            <a:custGeom>
              <a:avLst/>
              <a:gdLst/>
              <a:ahLst/>
              <a:cxnLst/>
              <a:rect l="0" t="0" r="0" b="0"/>
              <a:pathLst>
                <a:path w="52643" h="452726">
                  <a:moveTo>
                    <a:pt x="52642" y="0"/>
                  </a:moveTo>
                  <a:lnTo>
                    <a:pt x="52642" y="58616"/>
                  </a:lnTo>
                  <a:lnTo>
                    <a:pt x="44237" y="107894"/>
                  </a:lnTo>
                  <a:lnTo>
                    <a:pt x="34684" y="161820"/>
                  </a:lnTo>
                  <a:lnTo>
                    <a:pt x="24445" y="222251"/>
                  </a:lnTo>
                  <a:lnTo>
                    <a:pt x="14002" y="284611"/>
                  </a:lnTo>
                  <a:lnTo>
                    <a:pt x="4669" y="345202"/>
                  </a:lnTo>
                  <a:lnTo>
                    <a:pt x="1383" y="393830"/>
                  </a:lnTo>
                  <a:lnTo>
                    <a:pt x="0" y="452725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5102956" y="3093737"/>
              <a:ext cx="203408" cy="510959"/>
            </a:xfrm>
            <a:custGeom>
              <a:avLst/>
              <a:gdLst/>
              <a:ahLst/>
              <a:cxnLst/>
              <a:rect l="0" t="0" r="0" b="0"/>
              <a:pathLst>
                <a:path w="203408" h="510959">
                  <a:moveTo>
                    <a:pt x="203407" y="5590"/>
                  </a:moveTo>
                  <a:lnTo>
                    <a:pt x="186639" y="0"/>
                  </a:lnTo>
                  <a:lnTo>
                    <a:pt x="169049" y="3495"/>
                  </a:lnTo>
                  <a:lnTo>
                    <a:pt x="142534" y="18617"/>
                  </a:lnTo>
                  <a:lnTo>
                    <a:pt x="84174" y="72367"/>
                  </a:lnTo>
                  <a:lnTo>
                    <a:pt x="64223" y="94526"/>
                  </a:lnTo>
                  <a:lnTo>
                    <a:pt x="31638" y="153402"/>
                  </a:lnTo>
                  <a:lnTo>
                    <a:pt x="10872" y="205686"/>
                  </a:lnTo>
                  <a:lnTo>
                    <a:pt x="0" y="254000"/>
                  </a:lnTo>
                  <a:lnTo>
                    <a:pt x="548" y="307180"/>
                  </a:lnTo>
                  <a:lnTo>
                    <a:pt x="8120" y="365571"/>
                  </a:lnTo>
                  <a:lnTo>
                    <a:pt x="23362" y="416147"/>
                  </a:lnTo>
                  <a:lnTo>
                    <a:pt x="42695" y="460769"/>
                  </a:lnTo>
                  <a:lnTo>
                    <a:pt x="62569" y="483192"/>
                  </a:lnTo>
                  <a:lnTo>
                    <a:pt x="74420" y="492448"/>
                  </a:lnTo>
                  <a:lnTo>
                    <a:pt x="103186" y="502731"/>
                  </a:lnTo>
                  <a:lnTo>
                    <a:pt x="150764" y="510958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5424305" y="3103717"/>
              <a:ext cx="145272" cy="416751"/>
            </a:xfrm>
            <a:custGeom>
              <a:avLst/>
              <a:gdLst/>
              <a:ahLst/>
              <a:cxnLst/>
              <a:rect l="0" t="0" r="0" b="0"/>
              <a:pathLst>
                <a:path w="145272" h="416751">
                  <a:moveTo>
                    <a:pt x="145271" y="27195"/>
                  </a:moveTo>
                  <a:lnTo>
                    <a:pt x="134092" y="10427"/>
                  </a:lnTo>
                  <a:lnTo>
                    <a:pt x="126120" y="5488"/>
                  </a:lnTo>
                  <a:lnTo>
                    <a:pt x="104783" y="0"/>
                  </a:lnTo>
                  <a:lnTo>
                    <a:pt x="72053" y="2499"/>
                  </a:lnTo>
                  <a:lnTo>
                    <a:pt x="40128" y="16238"/>
                  </a:lnTo>
                  <a:lnTo>
                    <a:pt x="22111" y="34804"/>
                  </a:lnTo>
                  <a:lnTo>
                    <a:pt x="14032" y="46305"/>
                  </a:lnTo>
                  <a:lnTo>
                    <a:pt x="5054" y="74683"/>
                  </a:lnTo>
                  <a:lnTo>
                    <a:pt x="0" y="123544"/>
                  </a:lnTo>
                  <a:lnTo>
                    <a:pt x="3881" y="186867"/>
                  </a:lnTo>
                  <a:lnTo>
                    <a:pt x="12650" y="235812"/>
                  </a:lnTo>
                  <a:lnTo>
                    <a:pt x="22657" y="287359"/>
                  </a:lnTo>
                  <a:lnTo>
                    <a:pt x="36519" y="347604"/>
                  </a:lnTo>
                  <a:lnTo>
                    <a:pt x="47403" y="391393"/>
                  </a:lnTo>
                  <a:lnTo>
                    <a:pt x="50514" y="416750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5359005" y="3319916"/>
              <a:ext cx="416743" cy="206167"/>
            </a:xfrm>
            <a:custGeom>
              <a:avLst/>
              <a:gdLst/>
              <a:ahLst/>
              <a:cxnLst/>
              <a:rect l="0" t="0" r="0" b="0"/>
              <a:pathLst>
                <a:path w="416743" h="206167">
                  <a:moveTo>
                    <a:pt x="0" y="53151"/>
                  </a:moveTo>
                  <a:lnTo>
                    <a:pt x="48931" y="53151"/>
                  </a:lnTo>
                  <a:lnTo>
                    <a:pt x="102472" y="47562"/>
                  </a:lnTo>
                  <a:lnTo>
                    <a:pt x="155249" y="35193"/>
                  </a:lnTo>
                  <a:lnTo>
                    <a:pt x="210734" y="24604"/>
                  </a:lnTo>
                  <a:lnTo>
                    <a:pt x="261166" y="16577"/>
                  </a:lnTo>
                  <a:lnTo>
                    <a:pt x="299073" y="0"/>
                  </a:lnTo>
                  <a:lnTo>
                    <a:pt x="299988" y="1340"/>
                  </a:lnTo>
                  <a:lnTo>
                    <a:pt x="294765" y="9067"/>
                  </a:lnTo>
                  <a:lnTo>
                    <a:pt x="252271" y="68019"/>
                  </a:lnTo>
                  <a:lnTo>
                    <a:pt x="240802" y="94854"/>
                  </a:lnTo>
                  <a:lnTo>
                    <a:pt x="235705" y="126278"/>
                  </a:lnTo>
                  <a:lnTo>
                    <a:pt x="239679" y="156622"/>
                  </a:lnTo>
                  <a:lnTo>
                    <a:pt x="244014" y="171265"/>
                  </a:lnTo>
                  <a:lnTo>
                    <a:pt x="258189" y="190654"/>
                  </a:lnTo>
                  <a:lnTo>
                    <a:pt x="266883" y="197462"/>
                  </a:lnTo>
                  <a:lnTo>
                    <a:pt x="292140" y="205027"/>
                  </a:lnTo>
                  <a:lnTo>
                    <a:pt x="333005" y="206166"/>
                  </a:lnTo>
                  <a:lnTo>
                    <a:pt x="356233" y="200707"/>
                  </a:lnTo>
                  <a:lnTo>
                    <a:pt x="387871" y="184479"/>
                  </a:lnTo>
                  <a:lnTo>
                    <a:pt x="404794" y="171570"/>
                  </a:lnTo>
                  <a:lnTo>
                    <a:pt x="413875" y="151796"/>
                  </a:lnTo>
                  <a:lnTo>
                    <a:pt x="416742" y="126239"/>
                  </a:lnTo>
                  <a:lnTo>
                    <a:pt x="409050" y="68412"/>
                  </a:lnTo>
                  <a:lnTo>
                    <a:pt x="406061" y="56306"/>
                  </a:lnTo>
                  <a:lnTo>
                    <a:pt x="393381" y="36616"/>
                  </a:lnTo>
                  <a:lnTo>
                    <a:pt x="347441" y="509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5780145" y="3288840"/>
              <a:ext cx="189514" cy="242378"/>
            </a:xfrm>
            <a:custGeom>
              <a:avLst/>
              <a:gdLst/>
              <a:ahLst/>
              <a:cxnLst/>
              <a:rect l="0" t="0" r="0" b="0"/>
              <a:pathLst>
                <a:path w="189514" h="242378">
                  <a:moveTo>
                    <a:pt x="0" y="42113"/>
                  </a:moveTo>
                  <a:lnTo>
                    <a:pt x="29309" y="77011"/>
                  </a:lnTo>
                  <a:lnTo>
                    <a:pt x="55644" y="137161"/>
                  </a:lnTo>
                  <a:lnTo>
                    <a:pt x="77165" y="200066"/>
                  </a:lnTo>
                  <a:lnTo>
                    <a:pt x="82136" y="237223"/>
                  </a:lnTo>
                  <a:lnTo>
                    <a:pt x="81663" y="242377"/>
                  </a:lnTo>
                  <a:lnTo>
                    <a:pt x="80179" y="242303"/>
                  </a:lnTo>
                  <a:lnTo>
                    <a:pt x="75410" y="231692"/>
                  </a:lnTo>
                  <a:lnTo>
                    <a:pt x="65935" y="186753"/>
                  </a:lnTo>
                  <a:lnTo>
                    <a:pt x="67109" y="149700"/>
                  </a:lnTo>
                  <a:lnTo>
                    <a:pt x="73111" y="127365"/>
                  </a:lnTo>
                  <a:lnTo>
                    <a:pt x="109359" y="64430"/>
                  </a:lnTo>
                  <a:lnTo>
                    <a:pt x="131189" y="41187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6025009" y="3320425"/>
              <a:ext cx="113106" cy="231628"/>
            </a:xfrm>
            <a:custGeom>
              <a:avLst/>
              <a:gdLst/>
              <a:ahLst/>
              <a:cxnLst/>
              <a:rect l="0" t="0" r="0" b="0"/>
              <a:pathLst>
                <a:path w="113106" h="231628">
                  <a:moveTo>
                    <a:pt x="113105" y="0"/>
                  </a:moveTo>
                  <a:lnTo>
                    <a:pt x="90749" y="0"/>
                  </a:lnTo>
                  <a:lnTo>
                    <a:pt x="73533" y="6239"/>
                  </a:lnTo>
                  <a:lnTo>
                    <a:pt x="58083" y="17981"/>
                  </a:lnTo>
                  <a:lnTo>
                    <a:pt x="22007" y="64153"/>
                  </a:lnTo>
                  <a:lnTo>
                    <a:pt x="6434" y="100637"/>
                  </a:lnTo>
                  <a:lnTo>
                    <a:pt x="0" y="141082"/>
                  </a:lnTo>
                  <a:lnTo>
                    <a:pt x="3683" y="177113"/>
                  </a:lnTo>
                  <a:lnTo>
                    <a:pt x="15340" y="196090"/>
                  </a:lnTo>
                  <a:lnTo>
                    <a:pt x="23362" y="204426"/>
                  </a:lnTo>
                  <a:lnTo>
                    <a:pt x="78960" y="227236"/>
                  </a:lnTo>
                  <a:lnTo>
                    <a:pt x="92048" y="231627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6206051" y="3286315"/>
              <a:ext cx="153931" cy="255209"/>
            </a:xfrm>
            <a:custGeom>
              <a:avLst/>
              <a:gdLst/>
              <a:ahLst/>
              <a:cxnLst/>
              <a:rect l="0" t="0" r="0" b="0"/>
              <a:pathLst>
                <a:path w="153931" h="255209">
                  <a:moveTo>
                    <a:pt x="26820" y="139395"/>
                  </a:moveTo>
                  <a:lnTo>
                    <a:pt x="70783" y="119152"/>
                  </a:lnTo>
                  <a:lnTo>
                    <a:pt x="132267" y="79497"/>
                  </a:lnTo>
                  <a:lnTo>
                    <a:pt x="146995" y="62471"/>
                  </a:lnTo>
                  <a:lnTo>
                    <a:pt x="152560" y="53017"/>
                  </a:lnTo>
                  <a:lnTo>
                    <a:pt x="153930" y="43205"/>
                  </a:lnTo>
                  <a:lnTo>
                    <a:pt x="149213" y="22945"/>
                  </a:lnTo>
                  <a:lnTo>
                    <a:pt x="143511" y="14968"/>
                  </a:lnTo>
                  <a:lnTo>
                    <a:pt x="127815" y="2986"/>
                  </a:lnTo>
                  <a:lnTo>
                    <a:pt x="109141" y="0"/>
                  </a:lnTo>
                  <a:lnTo>
                    <a:pt x="89143" y="3742"/>
                  </a:lnTo>
                  <a:lnTo>
                    <a:pt x="37236" y="31685"/>
                  </a:lnTo>
                  <a:lnTo>
                    <a:pt x="11318" y="63157"/>
                  </a:lnTo>
                  <a:lnTo>
                    <a:pt x="0" y="107707"/>
                  </a:lnTo>
                  <a:lnTo>
                    <a:pt x="2236" y="146774"/>
                  </a:lnTo>
                  <a:lnTo>
                    <a:pt x="15896" y="180576"/>
                  </a:lnTo>
                  <a:lnTo>
                    <a:pt x="40351" y="212818"/>
                  </a:lnTo>
                  <a:lnTo>
                    <a:pt x="69823" y="233420"/>
                  </a:lnTo>
                  <a:lnTo>
                    <a:pt x="129001" y="251530"/>
                  </a:lnTo>
                  <a:lnTo>
                    <a:pt x="142633" y="255208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6404218" y="3301699"/>
              <a:ext cx="197151" cy="190271"/>
            </a:xfrm>
            <a:custGeom>
              <a:avLst/>
              <a:gdLst/>
              <a:ahLst/>
              <a:cxnLst/>
              <a:rect l="0" t="0" r="0" b="0"/>
              <a:pathLst>
                <a:path w="197151" h="190271">
                  <a:moveTo>
                    <a:pt x="197150" y="29254"/>
                  </a:moveTo>
                  <a:lnTo>
                    <a:pt x="185972" y="18076"/>
                  </a:lnTo>
                  <a:lnTo>
                    <a:pt x="156664" y="5535"/>
                  </a:lnTo>
                  <a:lnTo>
                    <a:pt x="118344" y="0"/>
                  </a:lnTo>
                  <a:lnTo>
                    <a:pt x="82943" y="3949"/>
                  </a:lnTo>
                  <a:lnTo>
                    <a:pt x="50227" y="23706"/>
                  </a:lnTo>
                  <a:lnTo>
                    <a:pt x="23896" y="51787"/>
                  </a:lnTo>
                  <a:lnTo>
                    <a:pt x="6865" y="82334"/>
                  </a:lnTo>
                  <a:lnTo>
                    <a:pt x="0" y="119201"/>
                  </a:lnTo>
                  <a:lnTo>
                    <a:pt x="4633" y="139811"/>
                  </a:lnTo>
                  <a:lnTo>
                    <a:pt x="26671" y="172106"/>
                  </a:lnTo>
                  <a:lnTo>
                    <a:pt x="46122" y="183601"/>
                  </a:lnTo>
                  <a:lnTo>
                    <a:pt x="69195" y="190270"/>
                  </a:lnTo>
                  <a:lnTo>
                    <a:pt x="91148" y="189334"/>
                  </a:lnTo>
                  <a:lnTo>
                    <a:pt x="109484" y="178780"/>
                  </a:lnTo>
                  <a:lnTo>
                    <a:pt x="145909" y="137819"/>
                  </a:lnTo>
                  <a:lnTo>
                    <a:pt x="176094" y="81897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6569840" y="3120384"/>
              <a:ext cx="21001" cy="357969"/>
            </a:xfrm>
            <a:custGeom>
              <a:avLst/>
              <a:gdLst/>
              <a:ahLst/>
              <a:cxnLst/>
              <a:rect l="0" t="0" r="0" b="0"/>
              <a:pathLst>
                <a:path w="21001" h="357969">
                  <a:moveTo>
                    <a:pt x="10472" y="0"/>
                  </a:moveTo>
                  <a:lnTo>
                    <a:pt x="3236" y="28726"/>
                  </a:lnTo>
                  <a:lnTo>
                    <a:pt x="593" y="92111"/>
                  </a:lnTo>
                  <a:lnTo>
                    <a:pt x="136" y="139206"/>
                  </a:lnTo>
                  <a:lnTo>
                    <a:pt x="0" y="190205"/>
                  </a:lnTo>
                  <a:lnTo>
                    <a:pt x="3079" y="239240"/>
                  </a:lnTo>
                  <a:lnTo>
                    <a:pt x="8281" y="286525"/>
                  </a:lnTo>
                  <a:lnTo>
                    <a:pt x="12942" y="328221"/>
                  </a:lnTo>
                  <a:lnTo>
                    <a:pt x="21000" y="357968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6601368" y="3036156"/>
              <a:ext cx="282848" cy="621182"/>
            </a:xfrm>
            <a:custGeom>
              <a:avLst/>
              <a:gdLst/>
              <a:ahLst/>
              <a:cxnLst/>
              <a:rect l="0" t="0" r="0" b="0"/>
              <a:pathLst>
                <a:path w="282848" h="621182">
                  <a:moveTo>
                    <a:pt x="0" y="0"/>
                  </a:moveTo>
                  <a:lnTo>
                    <a:pt x="54145" y="14572"/>
                  </a:lnTo>
                  <a:lnTo>
                    <a:pt x="88962" y="32783"/>
                  </a:lnTo>
                  <a:lnTo>
                    <a:pt x="149140" y="80788"/>
                  </a:lnTo>
                  <a:lnTo>
                    <a:pt x="196069" y="137492"/>
                  </a:lnTo>
                  <a:lnTo>
                    <a:pt x="238605" y="200095"/>
                  </a:lnTo>
                  <a:lnTo>
                    <a:pt x="266102" y="263217"/>
                  </a:lnTo>
                  <a:lnTo>
                    <a:pt x="279468" y="308836"/>
                  </a:lnTo>
                  <a:lnTo>
                    <a:pt x="282847" y="360958"/>
                  </a:lnTo>
                  <a:lnTo>
                    <a:pt x="282678" y="411627"/>
                  </a:lnTo>
                  <a:lnTo>
                    <a:pt x="269614" y="464494"/>
                  </a:lnTo>
                  <a:lnTo>
                    <a:pt x="244850" y="519651"/>
                  </a:lnTo>
                  <a:lnTo>
                    <a:pt x="209023" y="566030"/>
                  </a:lnTo>
                  <a:lnTo>
                    <a:pt x="178526" y="590152"/>
                  </a:lnTo>
                  <a:lnTo>
                    <a:pt x="115813" y="621181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3200663" y="3636280"/>
              <a:ext cx="10525" cy="568540"/>
            </a:xfrm>
            <a:custGeom>
              <a:avLst/>
              <a:gdLst/>
              <a:ahLst/>
              <a:cxnLst/>
              <a:rect l="0" t="0" r="0" b="0"/>
              <a:pathLst>
                <a:path w="10525" h="568540">
                  <a:moveTo>
                    <a:pt x="0" y="0"/>
                  </a:moveTo>
                  <a:lnTo>
                    <a:pt x="8334" y="48931"/>
                  </a:lnTo>
                  <a:lnTo>
                    <a:pt x="9878" y="96777"/>
                  </a:lnTo>
                  <a:lnTo>
                    <a:pt x="10336" y="151117"/>
                  </a:lnTo>
                  <a:lnTo>
                    <a:pt x="10472" y="211672"/>
                  </a:lnTo>
                  <a:lnTo>
                    <a:pt x="10512" y="274067"/>
                  </a:lnTo>
                  <a:lnTo>
                    <a:pt x="10524" y="337008"/>
                  </a:lnTo>
                  <a:lnTo>
                    <a:pt x="7407" y="390753"/>
                  </a:lnTo>
                  <a:lnTo>
                    <a:pt x="1463" y="445943"/>
                  </a:lnTo>
                  <a:lnTo>
                    <a:pt x="289" y="501905"/>
                  </a:lnTo>
                  <a:lnTo>
                    <a:pt x="57" y="548661"/>
                  </a:lnTo>
                  <a:lnTo>
                    <a:pt x="0" y="568539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316477" y="3888964"/>
              <a:ext cx="284270" cy="336913"/>
            </a:xfrm>
            <a:custGeom>
              <a:avLst/>
              <a:gdLst/>
              <a:ahLst/>
              <a:cxnLst/>
              <a:rect l="0" t="0" r="0" b="0"/>
              <a:pathLst>
                <a:path w="284270" h="336913">
                  <a:moveTo>
                    <a:pt x="0" y="0"/>
                  </a:moveTo>
                  <a:lnTo>
                    <a:pt x="16767" y="5589"/>
                  </a:lnTo>
                  <a:lnTo>
                    <a:pt x="31238" y="17692"/>
                  </a:lnTo>
                  <a:lnTo>
                    <a:pt x="38373" y="25832"/>
                  </a:lnTo>
                  <a:lnTo>
                    <a:pt x="46300" y="47355"/>
                  </a:lnTo>
                  <a:lnTo>
                    <a:pt x="56979" y="99301"/>
                  </a:lnTo>
                  <a:lnTo>
                    <a:pt x="61336" y="151865"/>
                  </a:lnTo>
                  <a:lnTo>
                    <a:pt x="57038" y="206304"/>
                  </a:lnTo>
                  <a:lnTo>
                    <a:pt x="53510" y="266572"/>
                  </a:lnTo>
                  <a:lnTo>
                    <a:pt x="53221" y="266622"/>
                  </a:lnTo>
                  <a:lnTo>
                    <a:pt x="52719" y="212492"/>
                  </a:lnTo>
                  <a:lnTo>
                    <a:pt x="55777" y="152631"/>
                  </a:lnTo>
                  <a:lnTo>
                    <a:pt x="71773" y="95445"/>
                  </a:lnTo>
                  <a:lnTo>
                    <a:pt x="95762" y="55898"/>
                  </a:lnTo>
                  <a:lnTo>
                    <a:pt x="110411" y="41221"/>
                  </a:lnTo>
                  <a:lnTo>
                    <a:pt x="128620" y="30799"/>
                  </a:lnTo>
                  <a:lnTo>
                    <a:pt x="148412" y="28506"/>
                  </a:lnTo>
                  <a:lnTo>
                    <a:pt x="167736" y="32556"/>
                  </a:lnTo>
                  <a:lnTo>
                    <a:pt x="184124" y="42156"/>
                  </a:lnTo>
                  <a:lnTo>
                    <a:pt x="227952" y="99160"/>
                  </a:lnTo>
                  <a:lnTo>
                    <a:pt x="243536" y="133236"/>
                  </a:lnTo>
                  <a:lnTo>
                    <a:pt x="259282" y="193907"/>
                  </a:lnTo>
                  <a:lnTo>
                    <a:pt x="270538" y="252165"/>
                  </a:lnTo>
                  <a:lnTo>
                    <a:pt x="278697" y="308733"/>
                  </a:lnTo>
                  <a:lnTo>
                    <a:pt x="284269" y="336912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3636403" y="3917600"/>
              <a:ext cx="206500" cy="272217"/>
            </a:xfrm>
            <a:custGeom>
              <a:avLst/>
              <a:gdLst/>
              <a:ahLst/>
              <a:cxnLst/>
              <a:rect l="0" t="0" r="0" b="0"/>
              <a:pathLst>
                <a:path w="206500" h="272217">
                  <a:moveTo>
                    <a:pt x="206499" y="76649"/>
                  </a:moveTo>
                  <a:lnTo>
                    <a:pt x="206499" y="48703"/>
                  </a:lnTo>
                  <a:lnTo>
                    <a:pt x="202989" y="38131"/>
                  </a:lnTo>
                  <a:lnTo>
                    <a:pt x="189731" y="20145"/>
                  </a:lnTo>
                  <a:lnTo>
                    <a:pt x="162536" y="2455"/>
                  </a:lnTo>
                  <a:lnTo>
                    <a:pt x="139387" y="0"/>
                  </a:lnTo>
                  <a:lnTo>
                    <a:pt x="114670" y="3978"/>
                  </a:lnTo>
                  <a:lnTo>
                    <a:pt x="81024" y="20542"/>
                  </a:lnTo>
                  <a:lnTo>
                    <a:pt x="49998" y="48326"/>
                  </a:lnTo>
                  <a:lnTo>
                    <a:pt x="17961" y="99043"/>
                  </a:lnTo>
                  <a:lnTo>
                    <a:pt x="5721" y="126376"/>
                  </a:lnTo>
                  <a:lnTo>
                    <a:pt x="0" y="168072"/>
                  </a:lnTo>
                  <a:lnTo>
                    <a:pt x="6364" y="208892"/>
                  </a:lnTo>
                  <a:lnTo>
                    <a:pt x="22547" y="242564"/>
                  </a:lnTo>
                  <a:lnTo>
                    <a:pt x="35445" y="259963"/>
                  </a:lnTo>
                  <a:lnTo>
                    <a:pt x="55215" y="269256"/>
                  </a:lnTo>
                  <a:lnTo>
                    <a:pt x="80770" y="272216"/>
                  </a:lnTo>
                  <a:lnTo>
                    <a:pt x="124532" y="266136"/>
                  </a:lnTo>
                  <a:lnTo>
                    <a:pt x="145113" y="256012"/>
                  </a:lnTo>
                  <a:lnTo>
                    <a:pt x="186847" y="204875"/>
                  </a:lnTo>
                  <a:lnTo>
                    <a:pt x="195970" y="192462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3853430" y="3720508"/>
              <a:ext cx="10530" cy="463255"/>
            </a:xfrm>
            <a:custGeom>
              <a:avLst/>
              <a:gdLst/>
              <a:ahLst/>
              <a:cxnLst/>
              <a:rect l="0" t="0" r="0" b="0"/>
              <a:pathLst>
                <a:path w="10530" h="463255">
                  <a:moveTo>
                    <a:pt x="0" y="0"/>
                  </a:moveTo>
                  <a:lnTo>
                    <a:pt x="0" y="54144"/>
                  </a:lnTo>
                  <a:lnTo>
                    <a:pt x="0" y="101440"/>
                  </a:lnTo>
                  <a:lnTo>
                    <a:pt x="0" y="159908"/>
                  </a:lnTo>
                  <a:lnTo>
                    <a:pt x="0" y="221685"/>
                  </a:lnTo>
                  <a:lnTo>
                    <a:pt x="3120" y="275085"/>
                  </a:lnTo>
                  <a:lnTo>
                    <a:pt x="9065" y="335748"/>
                  </a:lnTo>
                  <a:lnTo>
                    <a:pt x="10240" y="396820"/>
                  </a:lnTo>
                  <a:lnTo>
                    <a:pt x="10472" y="448398"/>
                  </a:lnTo>
                  <a:lnTo>
                    <a:pt x="10529" y="463254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3971964" y="3933638"/>
              <a:ext cx="207850" cy="253786"/>
            </a:xfrm>
            <a:custGeom>
              <a:avLst/>
              <a:gdLst/>
              <a:ahLst/>
              <a:cxnLst/>
              <a:rect l="0" t="0" r="0" b="0"/>
              <a:pathLst>
                <a:path w="207850" h="253786">
                  <a:moveTo>
                    <a:pt x="18337" y="113253"/>
                  </a:moveTo>
                  <a:lnTo>
                    <a:pt x="62299" y="93010"/>
                  </a:lnTo>
                  <a:lnTo>
                    <a:pt x="101760" y="65928"/>
                  </a:lnTo>
                  <a:lnTo>
                    <a:pt x="118195" y="47766"/>
                  </a:lnTo>
                  <a:lnTo>
                    <a:pt x="122343" y="36840"/>
                  </a:lnTo>
                  <a:lnTo>
                    <a:pt x="123833" y="12221"/>
                  </a:lnTo>
                  <a:lnTo>
                    <a:pt x="117913" y="4954"/>
                  </a:lnTo>
                  <a:lnTo>
                    <a:pt x="108118" y="1280"/>
                  </a:lnTo>
                  <a:lnTo>
                    <a:pt x="95738" y="0"/>
                  </a:lnTo>
                  <a:lnTo>
                    <a:pt x="75744" y="4817"/>
                  </a:lnTo>
                  <a:lnTo>
                    <a:pt x="59059" y="15926"/>
                  </a:lnTo>
                  <a:lnTo>
                    <a:pt x="22125" y="61659"/>
                  </a:lnTo>
                  <a:lnTo>
                    <a:pt x="6461" y="92507"/>
                  </a:lnTo>
                  <a:lnTo>
                    <a:pt x="0" y="129463"/>
                  </a:lnTo>
                  <a:lnTo>
                    <a:pt x="3675" y="175638"/>
                  </a:lnTo>
                  <a:lnTo>
                    <a:pt x="17762" y="215186"/>
                  </a:lnTo>
                  <a:lnTo>
                    <a:pt x="33289" y="231866"/>
                  </a:lnTo>
                  <a:lnTo>
                    <a:pt x="64881" y="247834"/>
                  </a:lnTo>
                  <a:lnTo>
                    <a:pt x="90496" y="253785"/>
                  </a:lnTo>
                  <a:lnTo>
                    <a:pt x="117478" y="252531"/>
                  </a:lnTo>
                  <a:lnTo>
                    <a:pt x="153387" y="239658"/>
                  </a:lnTo>
                  <a:lnTo>
                    <a:pt x="207849" y="208010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4242985" y="3908396"/>
              <a:ext cx="210571" cy="285895"/>
            </a:xfrm>
            <a:custGeom>
              <a:avLst/>
              <a:gdLst/>
              <a:ahLst/>
              <a:cxnLst/>
              <a:rect l="0" t="0" r="0" b="0"/>
              <a:pathLst>
                <a:path w="210571" h="285895">
                  <a:moveTo>
                    <a:pt x="0" y="1625"/>
                  </a:moveTo>
                  <a:lnTo>
                    <a:pt x="0" y="55770"/>
                  </a:lnTo>
                  <a:lnTo>
                    <a:pt x="0" y="116305"/>
                  </a:lnTo>
                  <a:lnTo>
                    <a:pt x="1170" y="175013"/>
                  </a:lnTo>
                  <a:lnTo>
                    <a:pt x="9065" y="238104"/>
                  </a:lnTo>
                  <a:lnTo>
                    <a:pt x="10722" y="243506"/>
                  </a:lnTo>
                  <a:lnTo>
                    <a:pt x="12997" y="243597"/>
                  </a:lnTo>
                  <a:lnTo>
                    <a:pt x="15684" y="240149"/>
                  </a:lnTo>
                  <a:lnTo>
                    <a:pt x="23469" y="182109"/>
                  </a:lnTo>
                  <a:lnTo>
                    <a:pt x="32300" y="128411"/>
                  </a:lnTo>
                  <a:lnTo>
                    <a:pt x="45764" y="69043"/>
                  </a:lnTo>
                  <a:lnTo>
                    <a:pt x="61783" y="28880"/>
                  </a:lnTo>
                  <a:lnTo>
                    <a:pt x="77761" y="10619"/>
                  </a:lnTo>
                  <a:lnTo>
                    <a:pt x="86936" y="4111"/>
                  </a:lnTo>
                  <a:lnTo>
                    <a:pt x="109607" y="0"/>
                  </a:lnTo>
                  <a:lnTo>
                    <a:pt x="132942" y="3243"/>
                  </a:lnTo>
                  <a:lnTo>
                    <a:pt x="151112" y="12483"/>
                  </a:lnTo>
                  <a:lnTo>
                    <a:pt x="174495" y="42016"/>
                  </a:lnTo>
                  <a:lnTo>
                    <a:pt x="187716" y="95088"/>
                  </a:lnTo>
                  <a:lnTo>
                    <a:pt x="197260" y="157564"/>
                  </a:lnTo>
                  <a:lnTo>
                    <a:pt x="205081" y="220901"/>
                  </a:lnTo>
                  <a:lnTo>
                    <a:pt x="209847" y="280123"/>
                  </a:lnTo>
                  <a:lnTo>
                    <a:pt x="210570" y="285894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4579896" y="3731037"/>
              <a:ext cx="10530" cy="431669"/>
            </a:xfrm>
            <a:custGeom>
              <a:avLst/>
              <a:gdLst/>
              <a:ahLst/>
              <a:cxnLst/>
              <a:rect l="0" t="0" r="0" b="0"/>
              <a:pathLst>
                <a:path w="10530" h="431669">
                  <a:moveTo>
                    <a:pt x="0" y="0"/>
                  </a:moveTo>
                  <a:lnTo>
                    <a:pt x="0" y="54144"/>
                  </a:lnTo>
                  <a:lnTo>
                    <a:pt x="0" y="114680"/>
                  </a:lnTo>
                  <a:lnTo>
                    <a:pt x="0" y="171239"/>
                  </a:lnTo>
                  <a:lnTo>
                    <a:pt x="0" y="226862"/>
                  </a:lnTo>
                  <a:lnTo>
                    <a:pt x="5590" y="280388"/>
                  </a:lnTo>
                  <a:lnTo>
                    <a:pt x="9553" y="343640"/>
                  </a:lnTo>
                  <a:lnTo>
                    <a:pt x="10337" y="401888"/>
                  </a:lnTo>
                  <a:lnTo>
                    <a:pt x="10529" y="431668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4506197" y="3948655"/>
              <a:ext cx="473783" cy="266693"/>
            </a:xfrm>
            <a:custGeom>
              <a:avLst/>
              <a:gdLst/>
              <a:ahLst/>
              <a:cxnLst/>
              <a:rect l="0" t="0" r="0" b="0"/>
              <a:pathLst>
                <a:path w="473783" h="266693">
                  <a:moveTo>
                    <a:pt x="0" y="77180"/>
                  </a:moveTo>
                  <a:lnTo>
                    <a:pt x="19150" y="60369"/>
                  </a:lnTo>
                  <a:lnTo>
                    <a:pt x="53897" y="42432"/>
                  </a:lnTo>
                  <a:lnTo>
                    <a:pt x="114328" y="25299"/>
                  </a:lnTo>
                  <a:lnTo>
                    <a:pt x="166083" y="10649"/>
                  </a:lnTo>
                  <a:lnTo>
                    <a:pt x="204928" y="15"/>
                  </a:lnTo>
                  <a:lnTo>
                    <a:pt x="216167" y="0"/>
                  </a:lnTo>
                  <a:lnTo>
                    <a:pt x="234894" y="6223"/>
                  </a:lnTo>
                  <a:lnTo>
                    <a:pt x="238485" y="12328"/>
                  </a:lnTo>
                  <a:lnTo>
                    <a:pt x="238538" y="19907"/>
                  </a:lnTo>
                  <a:lnTo>
                    <a:pt x="223900" y="80817"/>
                  </a:lnTo>
                  <a:lnTo>
                    <a:pt x="221652" y="139639"/>
                  </a:lnTo>
                  <a:lnTo>
                    <a:pt x="226852" y="184723"/>
                  </a:lnTo>
                  <a:lnTo>
                    <a:pt x="238863" y="210374"/>
                  </a:lnTo>
                  <a:lnTo>
                    <a:pt x="255900" y="231134"/>
                  </a:lnTo>
                  <a:lnTo>
                    <a:pt x="275170" y="244259"/>
                  </a:lnTo>
                  <a:lnTo>
                    <a:pt x="298553" y="247754"/>
                  </a:lnTo>
                  <a:lnTo>
                    <a:pt x="311339" y="247047"/>
                  </a:lnTo>
                  <a:lnTo>
                    <a:pt x="334905" y="236904"/>
                  </a:lnTo>
                  <a:lnTo>
                    <a:pt x="378630" y="201797"/>
                  </a:lnTo>
                  <a:lnTo>
                    <a:pt x="393667" y="178578"/>
                  </a:lnTo>
                  <a:lnTo>
                    <a:pt x="418443" y="119956"/>
                  </a:lnTo>
                  <a:lnTo>
                    <a:pt x="427750" y="69317"/>
                  </a:lnTo>
                  <a:lnTo>
                    <a:pt x="430895" y="19907"/>
                  </a:lnTo>
                  <a:lnTo>
                    <a:pt x="437156" y="77913"/>
                  </a:lnTo>
                  <a:lnTo>
                    <a:pt x="448437" y="137462"/>
                  </a:lnTo>
                  <a:lnTo>
                    <a:pt x="454998" y="198098"/>
                  </a:lnTo>
                  <a:lnTo>
                    <a:pt x="470862" y="256857"/>
                  </a:lnTo>
                  <a:lnTo>
                    <a:pt x="473782" y="266692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5064208" y="3931078"/>
              <a:ext cx="115814" cy="249983"/>
            </a:xfrm>
            <a:custGeom>
              <a:avLst/>
              <a:gdLst/>
              <a:ahLst/>
              <a:cxnLst/>
              <a:rect l="0" t="0" r="0" b="0"/>
              <a:pathLst>
                <a:path w="115814" h="249983">
                  <a:moveTo>
                    <a:pt x="0" y="0"/>
                  </a:moveTo>
                  <a:lnTo>
                    <a:pt x="0" y="58616"/>
                  </a:lnTo>
                  <a:lnTo>
                    <a:pt x="7235" y="121196"/>
                  </a:lnTo>
                  <a:lnTo>
                    <a:pt x="9552" y="171350"/>
                  </a:lnTo>
                  <a:lnTo>
                    <a:pt x="10335" y="230812"/>
                  </a:lnTo>
                  <a:lnTo>
                    <a:pt x="10442" y="249982"/>
                  </a:lnTo>
                  <a:lnTo>
                    <a:pt x="11690" y="192997"/>
                  </a:lnTo>
                  <a:lnTo>
                    <a:pt x="21979" y="139985"/>
                  </a:lnTo>
                  <a:lnTo>
                    <a:pt x="47131" y="77403"/>
                  </a:lnTo>
                  <a:lnTo>
                    <a:pt x="80916" y="27134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5277491" y="3948198"/>
              <a:ext cx="116991" cy="267150"/>
            </a:xfrm>
            <a:custGeom>
              <a:avLst/>
              <a:gdLst/>
              <a:ahLst/>
              <a:cxnLst/>
              <a:rect l="0" t="0" r="0" b="0"/>
              <a:pathLst>
                <a:path w="116991" h="267150">
                  <a:moveTo>
                    <a:pt x="7815" y="109222"/>
                  </a:moveTo>
                  <a:lnTo>
                    <a:pt x="24583" y="120400"/>
                  </a:lnTo>
                  <a:lnTo>
                    <a:pt x="42173" y="122769"/>
                  </a:lnTo>
                  <a:lnTo>
                    <a:pt x="61690" y="118752"/>
                  </a:lnTo>
                  <a:lnTo>
                    <a:pt x="82062" y="109168"/>
                  </a:lnTo>
                  <a:lnTo>
                    <a:pt x="96576" y="93990"/>
                  </a:lnTo>
                  <a:lnTo>
                    <a:pt x="111323" y="62594"/>
                  </a:lnTo>
                  <a:lnTo>
                    <a:pt x="116990" y="38195"/>
                  </a:lnTo>
                  <a:lnTo>
                    <a:pt x="115608" y="15653"/>
                  </a:lnTo>
                  <a:lnTo>
                    <a:pt x="110093" y="8238"/>
                  </a:lnTo>
                  <a:lnTo>
                    <a:pt x="91486" y="0"/>
                  </a:lnTo>
                  <a:lnTo>
                    <a:pt x="70739" y="2577"/>
                  </a:lnTo>
                  <a:lnTo>
                    <a:pt x="60292" y="6540"/>
                  </a:lnTo>
                  <a:lnTo>
                    <a:pt x="42447" y="23421"/>
                  </a:lnTo>
                  <a:lnTo>
                    <a:pt x="22366" y="59233"/>
                  </a:lnTo>
                  <a:lnTo>
                    <a:pt x="5100" y="113256"/>
                  </a:lnTo>
                  <a:lnTo>
                    <a:pt x="0" y="167817"/>
                  </a:lnTo>
                  <a:lnTo>
                    <a:pt x="12144" y="224433"/>
                  </a:lnTo>
                  <a:lnTo>
                    <a:pt x="24947" y="242705"/>
                  </a:lnTo>
                  <a:lnTo>
                    <a:pt x="33274" y="250853"/>
                  </a:lnTo>
                  <a:lnTo>
                    <a:pt x="61244" y="259906"/>
                  </a:lnTo>
                  <a:lnTo>
                    <a:pt x="113100" y="267149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5530199" y="3946546"/>
              <a:ext cx="189658" cy="292109"/>
            </a:xfrm>
            <a:custGeom>
              <a:avLst/>
              <a:gdLst/>
              <a:ahLst/>
              <a:cxnLst/>
              <a:rect l="0" t="0" r="0" b="0"/>
              <a:pathLst>
                <a:path w="189658" h="292109">
                  <a:moveTo>
                    <a:pt x="113076" y="5589"/>
                  </a:moveTo>
                  <a:lnTo>
                    <a:pt x="96308" y="0"/>
                  </a:lnTo>
                  <a:lnTo>
                    <a:pt x="63524" y="2113"/>
                  </a:lnTo>
                  <a:lnTo>
                    <a:pt x="20100" y="14478"/>
                  </a:lnTo>
                  <a:lnTo>
                    <a:pt x="3123" y="25527"/>
                  </a:lnTo>
                  <a:lnTo>
                    <a:pt x="0" y="32919"/>
                  </a:lnTo>
                  <a:lnTo>
                    <a:pt x="257" y="41356"/>
                  </a:lnTo>
                  <a:lnTo>
                    <a:pt x="2768" y="50491"/>
                  </a:lnTo>
                  <a:lnTo>
                    <a:pt x="9122" y="57750"/>
                  </a:lnTo>
                  <a:lnTo>
                    <a:pt x="65967" y="87399"/>
                  </a:lnTo>
                  <a:lnTo>
                    <a:pt x="126066" y="124666"/>
                  </a:lnTo>
                  <a:lnTo>
                    <a:pt x="160209" y="153955"/>
                  </a:lnTo>
                  <a:lnTo>
                    <a:pt x="182023" y="184860"/>
                  </a:lnTo>
                  <a:lnTo>
                    <a:pt x="187117" y="195293"/>
                  </a:lnTo>
                  <a:lnTo>
                    <a:pt x="189657" y="219363"/>
                  </a:lnTo>
                  <a:lnTo>
                    <a:pt x="185716" y="244489"/>
                  </a:lnTo>
                  <a:lnTo>
                    <a:pt x="176166" y="267355"/>
                  </a:lnTo>
                  <a:lnTo>
                    <a:pt x="161003" y="282976"/>
                  </a:lnTo>
                  <a:lnTo>
                    <a:pt x="152046" y="288780"/>
                  </a:lnTo>
                  <a:lnTo>
                    <a:pt x="126496" y="292108"/>
                  </a:lnTo>
                  <a:lnTo>
                    <a:pt x="96814" y="287349"/>
                  </a:lnTo>
                  <a:lnTo>
                    <a:pt x="39377" y="258273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5823843" y="3636280"/>
              <a:ext cx="198459" cy="793335"/>
            </a:xfrm>
            <a:custGeom>
              <a:avLst/>
              <a:gdLst/>
              <a:ahLst/>
              <a:cxnLst/>
              <a:rect l="0" t="0" r="0" b="0"/>
              <a:pathLst>
                <a:path w="198459" h="793335">
                  <a:moveTo>
                    <a:pt x="187929" y="0"/>
                  </a:moveTo>
                  <a:lnTo>
                    <a:pt x="167686" y="55141"/>
                  </a:lnTo>
                  <a:lnTo>
                    <a:pt x="142937" y="103555"/>
                  </a:lnTo>
                  <a:lnTo>
                    <a:pt x="118774" y="162742"/>
                  </a:lnTo>
                  <a:lnTo>
                    <a:pt x="85828" y="225935"/>
                  </a:lnTo>
                  <a:lnTo>
                    <a:pt x="65249" y="281022"/>
                  </a:lnTo>
                  <a:lnTo>
                    <a:pt x="42986" y="336964"/>
                  </a:lnTo>
                  <a:lnTo>
                    <a:pt x="26977" y="393074"/>
                  </a:lnTo>
                  <a:lnTo>
                    <a:pt x="12550" y="448048"/>
                  </a:lnTo>
                  <a:lnTo>
                    <a:pt x="509" y="510341"/>
                  </a:lnTo>
                  <a:lnTo>
                    <a:pt x="0" y="564148"/>
                  </a:lnTo>
                  <a:lnTo>
                    <a:pt x="9951" y="616024"/>
                  </a:lnTo>
                  <a:lnTo>
                    <a:pt x="26010" y="664887"/>
                  </a:lnTo>
                  <a:lnTo>
                    <a:pt x="62879" y="722621"/>
                  </a:lnTo>
                  <a:lnTo>
                    <a:pt x="103956" y="765481"/>
                  </a:lnTo>
                  <a:lnTo>
                    <a:pt x="156377" y="791814"/>
                  </a:lnTo>
                  <a:lnTo>
                    <a:pt x="174296" y="793334"/>
                  </a:lnTo>
                  <a:lnTo>
                    <a:pt x="198458" y="789637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6148643" y="388896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6170158" y="3714207"/>
              <a:ext cx="157470" cy="522198"/>
            </a:xfrm>
            <a:custGeom>
              <a:avLst/>
              <a:gdLst/>
              <a:ahLst/>
              <a:cxnLst/>
              <a:rect l="0" t="0" r="0" b="0"/>
              <a:pathLst>
                <a:path w="157470" h="522198">
                  <a:moveTo>
                    <a:pt x="157469" y="48415"/>
                  </a:moveTo>
                  <a:lnTo>
                    <a:pt x="128161" y="10042"/>
                  </a:lnTo>
                  <a:lnTo>
                    <a:pt x="108568" y="2114"/>
                  </a:lnTo>
                  <a:lnTo>
                    <a:pt x="96793" y="0"/>
                  </a:lnTo>
                  <a:lnTo>
                    <a:pt x="74350" y="3890"/>
                  </a:lnTo>
                  <a:lnTo>
                    <a:pt x="53847" y="14589"/>
                  </a:lnTo>
                  <a:lnTo>
                    <a:pt x="36935" y="31042"/>
                  </a:lnTo>
                  <a:lnTo>
                    <a:pt x="19850" y="65624"/>
                  </a:lnTo>
                  <a:lnTo>
                    <a:pt x="4766" y="127637"/>
                  </a:lnTo>
                  <a:lnTo>
                    <a:pt x="1090" y="178863"/>
                  </a:lnTo>
                  <a:lnTo>
                    <a:pt x="0" y="232256"/>
                  </a:lnTo>
                  <a:lnTo>
                    <a:pt x="847" y="289670"/>
                  </a:lnTo>
                  <a:lnTo>
                    <a:pt x="7987" y="338527"/>
                  </a:lnTo>
                  <a:lnTo>
                    <a:pt x="17512" y="388358"/>
                  </a:lnTo>
                  <a:lnTo>
                    <a:pt x="28091" y="447710"/>
                  </a:lnTo>
                  <a:lnTo>
                    <a:pt x="30228" y="487259"/>
                  </a:lnTo>
                  <a:lnTo>
                    <a:pt x="31127" y="522197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6096001" y="4036363"/>
              <a:ext cx="263213" cy="31586"/>
            </a:xfrm>
            <a:custGeom>
              <a:avLst/>
              <a:gdLst/>
              <a:ahLst/>
              <a:cxnLst/>
              <a:rect l="0" t="0" r="0" b="0"/>
              <a:pathLst>
                <a:path w="263213" h="31586">
                  <a:moveTo>
                    <a:pt x="0" y="31585"/>
                  </a:moveTo>
                  <a:lnTo>
                    <a:pt x="62280" y="14797"/>
                  </a:lnTo>
                  <a:lnTo>
                    <a:pt x="119450" y="11371"/>
                  </a:lnTo>
                  <a:lnTo>
                    <a:pt x="181132" y="5105"/>
                  </a:lnTo>
                  <a:lnTo>
                    <a:pt x="240933" y="1008"/>
                  </a:lnTo>
                  <a:lnTo>
                    <a:pt x="263212" y="0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6351043" y="4011620"/>
              <a:ext cx="221756" cy="209796"/>
            </a:xfrm>
            <a:custGeom>
              <a:avLst/>
              <a:gdLst/>
              <a:ahLst/>
              <a:cxnLst/>
              <a:rect l="0" t="0" r="0" b="0"/>
              <a:pathLst>
                <a:path w="221756" h="209796">
                  <a:moveTo>
                    <a:pt x="71341" y="3686"/>
                  </a:moveTo>
                  <a:lnTo>
                    <a:pt x="23466" y="49467"/>
                  </a:lnTo>
                  <a:lnTo>
                    <a:pt x="5602" y="94227"/>
                  </a:lnTo>
                  <a:lnTo>
                    <a:pt x="0" y="134368"/>
                  </a:lnTo>
                  <a:lnTo>
                    <a:pt x="4929" y="158863"/>
                  </a:lnTo>
                  <a:lnTo>
                    <a:pt x="20858" y="189264"/>
                  </a:lnTo>
                  <a:lnTo>
                    <a:pt x="27157" y="197595"/>
                  </a:lnTo>
                  <a:lnTo>
                    <a:pt x="46634" y="206851"/>
                  </a:lnTo>
                  <a:lnTo>
                    <a:pt x="70888" y="209795"/>
                  </a:lnTo>
                  <a:lnTo>
                    <a:pt x="110851" y="203705"/>
                  </a:lnTo>
                  <a:lnTo>
                    <a:pt x="151157" y="186433"/>
                  </a:lnTo>
                  <a:lnTo>
                    <a:pt x="184677" y="159609"/>
                  </a:lnTo>
                  <a:lnTo>
                    <a:pt x="208777" y="129434"/>
                  </a:lnTo>
                  <a:lnTo>
                    <a:pt x="219381" y="108707"/>
                  </a:lnTo>
                  <a:lnTo>
                    <a:pt x="221755" y="84677"/>
                  </a:lnTo>
                  <a:lnTo>
                    <a:pt x="217740" y="59569"/>
                  </a:lnTo>
                  <a:lnTo>
                    <a:pt x="208157" y="36712"/>
                  </a:lnTo>
                  <a:lnTo>
                    <a:pt x="192979" y="21094"/>
                  </a:lnTo>
                  <a:lnTo>
                    <a:pt x="154640" y="1535"/>
                  </a:lnTo>
                  <a:lnTo>
                    <a:pt x="130979" y="0"/>
                  </a:lnTo>
                  <a:lnTo>
                    <a:pt x="92398" y="3686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6580312" y="3983720"/>
              <a:ext cx="157927" cy="222099"/>
            </a:xfrm>
            <a:custGeom>
              <a:avLst/>
              <a:gdLst/>
              <a:ahLst/>
              <a:cxnLst/>
              <a:rect l="0" t="0" r="0" b="0"/>
              <a:pathLst>
                <a:path w="157927" h="222099">
                  <a:moveTo>
                    <a:pt x="0" y="21057"/>
                  </a:moveTo>
                  <a:lnTo>
                    <a:pt x="25193" y="76102"/>
                  </a:lnTo>
                  <a:lnTo>
                    <a:pt x="41544" y="127510"/>
                  </a:lnTo>
                  <a:lnTo>
                    <a:pt x="56039" y="182725"/>
                  </a:lnTo>
                  <a:lnTo>
                    <a:pt x="67828" y="222098"/>
                  </a:lnTo>
                  <a:lnTo>
                    <a:pt x="58332" y="164266"/>
                  </a:lnTo>
                  <a:lnTo>
                    <a:pt x="62214" y="111477"/>
                  </a:lnTo>
                  <a:lnTo>
                    <a:pt x="74065" y="75534"/>
                  </a:lnTo>
                  <a:lnTo>
                    <a:pt x="92394" y="48247"/>
                  </a:lnTo>
                  <a:lnTo>
                    <a:pt x="145253" y="8780"/>
                  </a:lnTo>
                  <a:lnTo>
                    <a:pt x="157926" y="0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6783435" y="4015306"/>
              <a:ext cx="102204" cy="231628"/>
            </a:xfrm>
            <a:custGeom>
              <a:avLst/>
              <a:gdLst/>
              <a:ahLst/>
              <a:cxnLst/>
              <a:rect l="0" t="0" r="0" b="0"/>
              <a:pathLst>
                <a:path w="102204" h="231628">
                  <a:moveTo>
                    <a:pt x="102203" y="0"/>
                  </a:moveTo>
                  <a:lnTo>
                    <a:pt x="59512" y="14572"/>
                  </a:lnTo>
                  <a:lnTo>
                    <a:pt x="23450" y="39403"/>
                  </a:lnTo>
                  <a:lnTo>
                    <a:pt x="11439" y="59236"/>
                  </a:lnTo>
                  <a:lnTo>
                    <a:pt x="3372" y="84819"/>
                  </a:lnTo>
                  <a:lnTo>
                    <a:pt x="0" y="129766"/>
                  </a:lnTo>
                  <a:lnTo>
                    <a:pt x="7059" y="166351"/>
                  </a:lnTo>
                  <a:lnTo>
                    <a:pt x="17413" y="188577"/>
                  </a:lnTo>
                  <a:lnTo>
                    <a:pt x="32933" y="203915"/>
                  </a:lnTo>
                  <a:lnTo>
                    <a:pt x="64521" y="219126"/>
                  </a:lnTo>
                  <a:lnTo>
                    <a:pt x="102203" y="231627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6945478" y="3982541"/>
              <a:ext cx="140847" cy="243336"/>
            </a:xfrm>
            <a:custGeom>
              <a:avLst/>
              <a:gdLst/>
              <a:ahLst/>
              <a:cxnLst/>
              <a:rect l="0" t="0" r="0" b="0"/>
              <a:pathLst>
                <a:path w="140847" h="243336">
                  <a:moveTo>
                    <a:pt x="45445" y="106464"/>
                  </a:moveTo>
                  <a:lnTo>
                    <a:pt x="106318" y="72136"/>
                  </a:lnTo>
                  <a:lnTo>
                    <a:pt x="136238" y="46261"/>
                  </a:lnTo>
                  <a:lnTo>
                    <a:pt x="139898" y="38253"/>
                  </a:lnTo>
                  <a:lnTo>
                    <a:pt x="140846" y="19996"/>
                  </a:lnTo>
                  <a:lnTo>
                    <a:pt x="137122" y="12554"/>
                  </a:lnTo>
                  <a:lnTo>
                    <a:pt x="123625" y="1165"/>
                  </a:lnTo>
                  <a:lnTo>
                    <a:pt x="113942" y="0"/>
                  </a:lnTo>
                  <a:lnTo>
                    <a:pt x="90706" y="4945"/>
                  </a:lnTo>
                  <a:lnTo>
                    <a:pt x="71021" y="18061"/>
                  </a:lnTo>
                  <a:lnTo>
                    <a:pt x="32002" y="66357"/>
                  </a:lnTo>
                  <a:lnTo>
                    <a:pt x="1979" y="126168"/>
                  </a:lnTo>
                  <a:lnTo>
                    <a:pt x="0" y="151097"/>
                  </a:lnTo>
                  <a:lnTo>
                    <a:pt x="1110" y="164295"/>
                  </a:lnTo>
                  <a:lnTo>
                    <a:pt x="11703" y="188319"/>
                  </a:lnTo>
                  <a:lnTo>
                    <a:pt x="37397" y="218455"/>
                  </a:lnTo>
                  <a:lnTo>
                    <a:pt x="66502" y="243335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7144951" y="3898766"/>
              <a:ext cx="214470" cy="312231"/>
            </a:xfrm>
            <a:custGeom>
              <a:avLst/>
              <a:gdLst/>
              <a:ahLst/>
              <a:cxnLst/>
              <a:rect l="0" t="0" r="0" b="0"/>
              <a:pathLst>
                <a:path w="214470" h="312231">
                  <a:moveTo>
                    <a:pt x="182883" y="148125"/>
                  </a:moveTo>
                  <a:lnTo>
                    <a:pt x="171705" y="136947"/>
                  </a:lnTo>
                  <a:lnTo>
                    <a:pt x="153738" y="131459"/>
                  </a:lnTo>
                  <a:lnTo>
                    <a:pt x="114197" y="131489"/>
                  </a:lnTo>
                  <a:lnTo>
                    <a:pt x="84505" y="138392"/>
                  </a:lnTo>
                  <a:lnTo>
                    <a:pt x="49229" y="162009"/>
                  </a:lnTo>
                  <a:lnTo>
                    <a:pt x="24609" y="191233"/>
                  </a:lnTo>
                  <a:lnTo>
                    <a:pt x="1268" y="243013"/>
                  </a:lnTo>
                  <a:lnTo>
                    <a:pt x="0" y="263997"/>
                  </a:lnTo>
                  <a:lnTo>
                    <a:pt x="1300" y="274506"/>
                  </a:lnTo>
                  <a:lnTo>
                    <a:pt x="12102" y="292422"/>
                  </a:lnTo>
                  <a:lnTo>
                    <a:pt x="19896" y="300475"/>
                  </a:lnTo>
                  <a:lnTo>
                    <a:pt x="41034" y="309423"/>
                  </a:lnTo>
                  <a:lnTo>
                    <a:pt x="64858" y="312230"/>
                  </a:lnTo>
                  <a:lnTo>
                    <a:pt x="87144" y="309578"/>
                  </a:lnTo>
                  <a:lnTo>
                    <a:pt x="108747" y="298261"/>
                  </a:lnTo>
                  <a:lnTo>
                    <a:pt x="128877" y="280363"/>
                  </a:lnTo>
                  <a:lnTo>
                    <a:pt x="168203" y="217243"/>
                  </a:lnTo>
                  <a:lnTo>
                    <a:pt x="181153" y="155886"/>
                  </a:lnTo>
                  <a:lnTo>
                    <a:pt x="190644" y="101305"/>
                  </a:lnTo>
                  <a:lnTo>
                    <a:pt x="192865" y="40481"/>
                  </a:lnTo>
                  <a:lnTo>
                    <a:pt x="187660" y="3147"/>
                  </a:lnTo>
                  <a:lnTo>
                    <a:pt x="186068" y="0"/>
                  </a:lnTo>
                  <a:lnTo>
                    <a:pt x="185006" y="2582"/>
                  </a:lnTo>
                  <a:lnTo>
                    <a:pt x="184333" y="54047"/>
                  </a:lnTo>
                  <a:lnTo>
                    <a:pt x="190201" y="101273"/>
                  </a:lnTo>
                  <a:lnTo>
                    <a:pt x="192461" y="152310"/>
                  </a:lnTo>
                  <a:lnTo>
                    <a:pt x="194300" y="203308"/>
                  </a:lnTo>
                  <a:lnTo>
                    <a:pt x="204809" y="263054"/>
                  </a:lnTo>
                  <a:lnTo>
                    <a:pt x="214469" y="306053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7443648" y="3530995"/>
              <a:ext cx="273742" cy="821224"/>
            </a:xfrm>
            <a:custGeom>
              <a:avLst/>
              <a:gdLst/>
              <a:ahLst/>
              <a:cxnLst/>
              <a:rect l="0" t="0" r="0" b="0"/>
              <a:pathLst>
                <a:path w="273742" h="821224">
                  <a:moveTo>
                    <a:pt x="273741" y="0"/>
                  </a:moveTo>
                  <a:lnTo>
                    <a:pt x="255783" y="61111"/>
                  </a:lnTo>
                  <a:lnTo>
                    <a:pt x="238592" y="115542"/>
                  </a:lnTo>
                  <a:lnTo>
                    <a:pt x="221091" y="171540"/>
                  </a:lnTo>
                  <a:lnTo>
                    <a:pt x="201470" y="225217"/>
                  </a:lnTo>
                  <a:lnTo>
                    <a:pt x="182299" y="280880"/>
                  </a:lnTo>
                  <a:lnTo>
                    <a:pt x="157196" y="340055"/>
                  </a:lnTo>
                  <a:lnTo>
                    <a:pt x="135296" y="402134"/>
                  </a:lnTo>
                  <a:lnTo>
                    <a:pt x="118535" y="459456"/>
                  </a:lnTo>
                  <a:lnTo>
                    <a:pt x="97027" y="515839"/>
                  </a:lnTo>
                  <a:lnTo>
                    <a:pt x="81167" y="572037"/>
                  </a:lnTo>
                  <a:lnTo>
                    <a:pt x="63230" y="630784"/>
                  </a:lnTo>
                  <a:lnTo>
                    <a:pt x="45631" y="684230"/>
                  </a:lnTo>
                  <a:lnTo>
                    <a:pt x="28077" y="742568"/>
                  </a:lnTo>
                  <a:lnTo>
                    <a:pt x="10529" y="796394"/>
                  </a:lnTo>
                  <a:lnTo>
                    <a:pt x="0" y="821223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7696332" y="3973192"/>
              <a:ext cx="221100" cy="281221"/>
            </a:xfrm>
            <a:custGeom>
              <a:avLst/>
              <a:gdLst/>
              <a:ahLst/>
              <a:cxnLst/>
              <a:rect l="0" t="0" r="0" b="0"/>
              <a:pathLst>
                <a:path w="221100" h="281221">
                  <a:moveTo>
                    <a:pt x="0" y="0"/>
                  </a:moveTo>
                  <a:lnTo>
                    <a:pt x="17958" y="55045"/>
                  </a:lnTo>
                  <a:lnTo>
                    <a:pt x="31667" y="106452"/>
                  </a:lnTo>
                  <a:lnTo>
                    <a:pt x="40051" y="167256"/>
                  </a:lnTo>
                  <a:lnTo>
                    <a:pt x="50111" y="226017"/>
                  </a:lnTo>
                  <a:lnTo>
                    <a:pt x="61122" y="260380"/>
                  </a:lnTo>
                  <a:lnTo>
                    <a:pt x="72398" y="277941"/>
                  </a:lnTo>
                  <a:lnTo>
                    <a:pt x="78681" y="281220"/>
                  </a:lnTo>
                  <a:lnTo>
                    <a:pt x="85210" y="281067"/>
                  </a:lnTo>
                  <a:lnTo>
                    <a:pt x="91902" y="278625"/>
                  </a:lnTo>
                  <a:lnTo>
                    <a:pt x="102457" y="266553"/>
                  </a:lnTo>
                  <a:lnTo>
                    <a:pt x="129696" y="211746"/>
                  </a:lnTo>
                  <a:lnTo>
                    <a:pt x="149795" y="157466"/>
                  </a:lnTo>
                  <a:lnTo>
                    <a:pt x="175948" y="101684"/>
                  </a:lnTo>
                  <a:lnTo>
                    <a:pt x="212726" y="44052"/>
                  </a:lnTo>
                  <a:lnTo>
                    <a:pt x="221099" y="31585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7976251" y="3983720"/>
              <a:ext cx="165049" cy="264696"/>
            </a:xfrm>
            <a:custGeom>
              <a:avLst/>
              <a:gdLst/>
              <a:ahLst/>
              <a:cxnLst/>
              <a:rect l="0" t="0" r="0" b="0"/>
              <a:pathLst>
                <a:path w="165049" h="264696">
                  <a:moveTo>
                    <a:pt x="78050" y="0"/>
                  </a:moveTo>
                  <a:lnTo>
                    <a:pt x="61282" y="11179"/>
                  </a:lnTo>
                  <a:lnTo>
                    <a:pt x="49930" y="29145"/>
                  </a:lnTo>
                  <a:lnTo>
                    <a:pt x="22138" y="83907"/>
                  </a:lnTo>
                  <a:lnTo>
                    <a:pt x="5091" y="132518"/>
                  </a:lnTo>
                  <a:lnTo>
                    <a:pt x="0" y="163012"/>
                  </a:lnTo>
                  <a:lnTo>
                    <a:pt x="4881" y="206488"/>
                  </a:lnTo>
                  <a:lnTo>
                    <a:pt x="14725" y="234882"/>
                  </a:lnTo>
                  <a:lnTo>
                    <a:pt x="30018" y="253741"/>
                  </a:lnTo>
                  <a:lnTo>
                    <a:pt x="39009" y="260408"/>
                  </a:lnTo>
                  <a:lnTo>
                    <a:pt x="64599" y="264695"/>
                  </a:lnTo>
                  <a:lnTo>
                    <a:pt x="79611" y="264201"/>
                  </a:lnTo>
                  <a:lnTo>
                    <a:pt x="102530" y="254293"/>
                  </a:lnTo>
                  <a:lnTo>
                    <a:pt x="136307" y="224926"/>
                  </a:lnTo>
                  <a:lnTo>
                    <a:pt x="152763" y="198056"/>
                  </a:lnTo>
                  <a:lnTo>
                    <a:pt x="165048" y="156689"/>
                  </a:lnTo>
                  <a:lnTo>
                    <a:pt x="164919" y="107388"/>
                  </a:lnTo>
                  <a:lnTo>
                    <a:pt x="157471" y="66914"/>
                  </a:lnTo>
                  <a:lnTo>
                    <a:pt x="142266" y="38284"/>
                  </a:lnTo>
                  <a:lnTo>
                    <a:pt x="123358" y="25594"/>
                  </a:lnTo>
                  <a:lnTo>
                    <a:pt x="100527" y="18395"/>
                  </a:lnTo>
                  <a:lnTo>
                    <a:pt x="78681" y="19094"/>
                  </a:lnTo>
                  <a:lnTo>
                    <a:pt x="70282" y="23258"/>
                  </a:lnTo>
                  <a:lnTo>
                    <a:pt x="46465" y="52643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8225144" y="3973192"/>
              <a:ext cx="302940" cy="268388"/>
            </a:xfrm>
            <a:custGeom>
              <a:avLst/>
              <a:gdLst/>
              <a:ahLst/>
              <a:cxnLst/>
              <a:rect l="0" t="0" r="0" b="0"/>
              <a:pathLst>
                <a:path w="302940" h="268388">
                  <a:moveTo>
                    <a:pt x="18670" y="0"/>
                  </a:moveTo>
                  <a:lnTo>
                    <a:pt x="15550" y="54144"/>
                  </a:lnTo>
                  <a:lnTo>
                    <a:pt x="9605" y="109091"/>
                  </a:lnTo>
                  <a:lnTo>
                    <a:pt x="0" y="170690"/>
                  </a:lnTo>
                  <a:lnTo>
                    <a:pt x="3673" y="225049"/>
                  </a:lnTo>
                  <a:lnTo>
                    <a:pt x="12395" y="246641"/>
                  </a:lnTo>
                  <a:lnTo>
                    <a:pt x="17996" y="255674"/>
                  </a:lnTo>
                  <a:lnTo>
                    <a:pt x="26410" y="261696"/>
                  </a:lnTo>
                  <a:lnTo>
                    <a:pt x="48236" y="268387"/>
                  </a:lnTo>
                  <a:lnTo>
                    <a:pt x="58267" y="267832"/>
                  </a:lnTo>
                  <a:lnTo>
                    <a:pt x="75653" y="260976"/>
                  </a:lnTo>
                  <a:lnTo>
                    <a:pt x="98594" y="243963"/>
                  </a:lnTo>
                  <a:lnTo>
                    <a:pt x="134379" y="187440"/>
                  </a:lnTo>
                  <a:lnTo>
                    <a:pt x="161159" y="126286"/>
                  </a:lnTo>
                  <a:lnTo>
                    <a:pt x="176321" y="72995"/>
                  </a:lnTo>
                  <a:lnTo>
                    <a:pt x="179922" y="59192"/>
                  </a:lnTo>
                  <a:lnTo>
                    <a:pt x="182323" y="55839"/>
                  </a:lnTo>
                  <a:lnTo>
                    <a:pt x="183924" y="59453"/>
                  </a:lnTo>
                  <a:lnTo>
                    <a:pt x="184533" y="77896"/>
                  </a:lnTo>
                  <a:lnTo>
                    <a:pt x="181631" y="124744"/>
                  </a:lnTo>
                  <a:lnTo>
                    <a:pt x="188742" y="184839"/>
                  </a:lnTo>
                  <a:lnTo>
                    <a:pt x="203722" y="211654"/>
                  </a:lnTo>
                  <a:lnTo>
                    <a:pt x="216339" y="227040"/>
                  </a:lnTo>
                  <a:lnTo>
                    <a:pt x="235985" y="235437"/>
                  </a:lnTo>
                  <a:lnTo>
                    <a:pt x="247774" y="237677"/>
                  </a:lnTo>
                  <a:lnTo>
                    <a:pt x="270233" y="233926"/>
                  </a:lnTo>
                  <a:lnTo>
                    <a:pt x="302939" y="221098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8601783" y="3815264"/>
              <a:ext cx="10530" cy="410613"/>
            </a:xfrm>
            <a:custGeom>
              <a:avLst/>
              <a:gdLst/>
              <a:ahLst/>
              <a:cxnLst/>
              <a:rect l="0" t="0" r="0" b="0"/>
              <a:pathLst>
                <a:path w="10530" h="410613">
                  <a:moveTo>
                    <a:pt x="0" y="0"/>
                  </a:moveTo>
                  <a:lnTo>
                    <a:pt x="0" y="57264"/>
                  </a:lnTo>
                  <a:lnTo>
                    <a:pt x="0" y="109774"/>
                  </a:lnTo>
                  <a:lnTo>
                    <a:pt x="0" y="166667"/>
                  </a:lnTo>
                  <a:lnTo>
                    <a:pt x="5589" y="227114"/>
                  </a:lnTo>
                  <a:lnTo>
                    <a:pt x="9553" y="288491"/>
                  </a:lnTo>
                  <a:lnTo>
                    <a:pt x="10336" y="346888"/>
                  </a:lnTo>
                  <a:lnTo>
                    <a:pt x="10471" y="383152"/>
                  </a:lnTo>
                  <a:lnTo>
                    <a:pt x="10529" y="410612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8717597" y="4131119"/>
              <a:ext cx="10529" cy="10530"/>
            </a:xfrm>
            <a:custGeom>
              <a:avLst/>
              <a:gdLst/>
              <a:ahLst/>
              <a:cxnLst/>
              <a:rect l="0" t="0" r="0" b="0"/>
              <a:pathLst>
                <a:path w="10529" h="10530">
                  <a:moveTo>
                    <a:pt x="0" y="10529"/>
                  </a:move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8725352" y="3546334"/>
              <a:ext cx="370973" cy="869056"/>
            </a:xfrm>
            <a:custGeom>
              <a:avLst/>
              <a:gdLst/>
              <a:ahLst/>
              <a:cxnLst/>
              <a:rect l="0" t="0" r="0" b="0"/>
              <a:pathLst>
                <a:path w="370973" h="869056">
                  <a:moveTo>
                    <a:pt x="13301" y="37303"/>
                  </a:moveTo>
                  <a:lnTo>
                    <a:pt x="2123" y="26125"/>
                  </a:lnTo>
                  <a:lnTo>
                    <a:pt x="0" y="19322"/>
                  </a:lnTo>
                  <a:lnTo>
                    <a:pt x="760" y="2406"/>
                  </a:lnTo>
                  <a:lnTo>
                    <a:pt x="6110" y="0"/>
                  </a:lnTo>
                  <a:lnTo>
                    <a:pt x="24533" y="6686"/>
                  </a:lnTo>
                  <a:lnTo>
                    <a:pt x="84898" y="49346"/>
                  </a:lnTo>
                  <a:lnTo>
                    <a:pt x="146868" y="111136"/>
                  </a:lnTo>
                  <a:lnTo>
                    <a:pt x="193237" y="164832"/>
                  </a:lnTo>
                  <a:lnTo>
                    <a:pt x="234588" y="217216"/>
                  </a:lnTo>
                  <a:lnTo>
                    <a:pt x="270962" y="272623"/>
                  </a:lnTo>
                  <a:lnTo>
                    <a:pt x="300677" y="329798"/>
                  </a:lnTo>
                  <a:lnTo>
                    <a:pt x="329076" y="393084"/>
                  </a:lnTo>
                  <a:lnTo>
                    <a:pt x="351627" y="450992"/>
                  </a:lnTo>
                  <a:lnTo>
                    <a:pt x="366177" y="507491"/>
                  </a:lnTo>
                  <a:lnTo>
                    <a:pt x="370264" y="563711"/>
                  </a:lnTo>
                  <a:lnTo>
                    <a:pt x="370972" y="615196"/>
                  </a:lnTo>
                  <a:lnTo>
                    <a:pt x="368062" y="669835"/>
                  </a:lnTo>
                  <a:lnTo>
                    <a:pt x="351009" y="730917"/>
                  </a:lnTo>
                  <a:lnTo>
                    <a:pt x="316705" y="782497"/>
                  </a:lnTo>
                  <a:lnTo>
                    <a:pt x="285303" y="814552"/>
                  </a:lnTo>
                  <a:lnTo>
                    <a:pt x="225260" y="854309"/>
                  </a:lnTo>
                  <a:lnTo>
                    <a:pt x="202814" y="869055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9" name="Freeform 228"/>
          <p:cNvSpPr/>
          <p:nvPr/>
        </p:nvSpPr>
        <p:spPr>
          <a:xfrm>
            <a:off x="5327420" y="7552157"/>
            <a:ext cx="621182" cy="692380"/>
          </a:xfrm>
          <a:custGeom>
            <a:avLst/>
            <a:gdLst/>
            <a:ahLst/>
            <a:cxnLst/>
            <a:rect l="0" t="0" r="0" b="0"/>
            <a:pathLst>
              <a:path w="621182" h="692380">
                <a:moveTo>
                  <a:pt x="0" y="589596"/>
                </a:moveTo>
                <a:lnTo>
                  <a:pt x="5589" y="572828"/>
                </a:lnTo>
                <a:lnTo>
                  <a:pt x="8405" y="571398"/>
                </a:lnTo>
                <a:lnTo>
                  <a:pt x="11453" y="573955"/>
                </a:lnTo>
                <a:lnTo>
                  <a:pt x="35149" y="632643"/>
                </a:lnTo>
                <a:lnTo>
                  <a:pt x="57549" y="672839"/>
                </a:lnTo>
                <a:lnTo>
                  <a:pt x="70811" y="689374"/>
                </a:lnTo>
                <a:lnTo>
                  <a:pt x="77623" y="692379"/>
                </a:lnTo>
                <a:lnTo>
                  <a:pt x="84504" y="692044"/>
                </a:lnTo>
                <a:lnTo>
                  <a:pt x="98388" y="685431"/>
                </a:lnTo>
                <a:lnTo>
                  <a:pt x="112358" y="674693"/>
                </a:lnTo>
                <a:lnTo>
                  <a:pt x="150526" y="618985"/>
                </a:lnTo>
                <a:lnTo>
                  <a:pt x="193217" y="556768"/>
                </a:lnTo>
                <a:lnTo>
                  <a:pt x="229239" y="499447"/>
                </a:lnTo>
                <a:lnTo>
                  <a:pt x="266408" y="442804"/>
                </a:lnTo>
                <a:lnTo>
                  <a:pt x="308808" y="386314"/>
                </a:lnTo>
                <a:lnTo>
                  <a:pt x="343927" y="330896"/>
                </a:lnTo>
                <a:lnTo>
                  <a:pt x="382145" y="274335"/>
                </a:lnTo>
                <a:lnTo>
                  <a:pt x="431018" y="213741"/>
                </a:lnTo>
                <a:lnTo>
                  <a:pt x="476844" y="157282"/>
                </a:lnTo>
                <a:lnTo>
                  <a:pt x="522650" y="103033"/>
                </a:lnTo>
                <a:lnTo>
                  <a:pt x="538954" y="76152"/>
                </a:lnTo>
                <a:lnTo>
                  <a:pt x="590696" y="23467"/>
                </a:lnTo>
                <a:lnTo>
                  <a:pt x="621181" y="0"/>
                </a:lnTo>
              </a:path>
            </a:pathLst>
          </a:custGeom>
          <a:ln w="38100" cap="flat" cmpd="sng" algn="ctr">
            <a:solidFill>
              <a:srgbClr val="93009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reeform 229"/>
          <p:cNvSpPr/>
          <p:nvPr/>
        </p:nvSpPr>
        <p:spPr>
          <a:xfrm>
            <a:off x="7654218" y="8173338"/>
            <a:ext cx="926509" cy="795381"/>
          </a:xfrm>
          <a:custGeom>
            <a:avLst/>
            <a:gdLst/>
            <a:ahLst/>
            <a:cxnLst/>
            <a:rect l="0" t="0" r="0" b="0"/>
            <a:pathLst>
              <a:path w="926509" h="795381">
                <a:moveTo>
                  <a:pt x="0" y="600125"/>
                </a:moveTo>
                <a:lnTo>
                  <a:pt x="0" y="658742"/>
                </a:lnTo>
                <a:lnTo>
                  <a:pt x="5589" y="693532"/>
                </a:lnTo>
                <a:lnTo>
                  <a:pt x="32783" y="747346"/>
                </a:lnTo>
                <a:lnTo>
                  <a:pt x="59898" y="784014"/>
                </a:lnTo>
                <a:lnTo>
                  <a:pt x="80043" y="792988"/>
                </a:lnTo>
                <a:lnTo>
                  <a:pt x="91967" y="795380"/>
                </a:lnTo>
                <a:lnTo>
                  <a:pt x="102255" y="794636"/>
                </a:lnTo>
                <a:lnTo>
                  <a:pt x="119926" y="787570"/>
                </a:lnTo>
                <a:lnTo>
                  <a:pt x="179345" y="735889"/>
                </a:lnTo>
                <a:lnTo>
                  <a:pt x="228555" y="678993"/>
                </a:lnTo>
                <a:lnTo>
                  <a:pt x="280580" y="615929"/>
                </a:lnTo>
                <a:lnTo>
                  <a:pt x="322858" y="557549"/>
                </a:lnTo>
                <a:lnTo>
                  <a:pt x="374052" y="503864"/>
                </a:lnTo>
                <a:lnTo>
                  <a:pt x="418752" y="447314"/>
                </a:lnTo>
                <a:lnTo>
                  <a:pt x="474497" y="389080"/>
                </a:lnTo>
                <a:lnTo>
                  <a:pt x="527689" y="336850"/>
                </a:lnTo>
                <a:lnTo>
                  <a:pt x="588145" y="284261"/>
                </a:lnTo>
                <a:lnTo>
                  <a:pt x="642048" y="234746"/>
                </a:lnTo>
                <a:lnTo>
                  <a:pt x="705393" y="181454"/>
                </a:lnTo>
                <a:lnTo>
                  <a:pt x="765460" y="133968"/>
                </a:lnTo>
                <a:lnTo>
                  <a:pt x="782401" y="116864"/>
                </a:lnTo>
                <a:lnTo>
                  <a:pt x="841548" y="73248"/>
                </a:lnTo>
                <a:lnTo>
                  <a:pt x="895782" y="28427"/>
                </a:lnTo>
                <a:lnTo>
                  <a:pt x="926508" y="0"/>
                </a:lnTo>
              </a:path>
            </a:pathLst>
          </a:custGeom>
          <a:ln w="38100" cap="flat" cmpd="sng" algn="ctr">
            <a:solidFill>
              <a:srgbClr val="93009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8096415" y="9384116"/>
            <a:ext cx="589597" cy="541592"/>
          </a:xfrm>
          <a:custGeom>
            <a:avLst/>
            <a:gdLst/>
            <a:ahLst/>
            <a:cxnLst/>
            <a:rect l="0" t="0" r="0" b="0"/>
            <a:pathLst>
              <a:path w="589597" h="541592">
                <a:moveTo>
                  <a:pt x="0" y="379026"/>
                </a:moveTo>
                <a:lnTo>
                  <a:pt x="16788" y="434071"/>
                </a:lnTo>
                <a:lnTo>
                  <a:pt x="20214" y="485479"/>
                </a:lnTo>
                <a:lnTo>
                  <a:pt x="26479" y="535104"/>
                </a:lnTo>
                <a:lnTo>
                  <a:pt x="30521" y="540400"/>
                </a:lnTo>
                <a:lnTo>
                  <a:pt x="35555" y="541591"/>
                </a:lnTo>
                <a:lnTo>
                  <a:pt x="41251" y="540045"/>
                </a:lnTo>
                <a:lnTo>
                  <a:pt x="95605" y="493262"/>
                </a:lnTo>
                <a:lnTo>
                  <a:pt x="144391" y="436775"/>
                </a:lnTo>
                <a:lnTo>
                  <a:pt x="196356" y="377245"/>
                </a:lnTo>
                <a:lnTo>
                  <a:pt x="246825" y="315945"/>
                </a:lnTo>
                <a:lnTo>
                  <a:pt x="304675" y="260303"/>
                </a:lnTo>
                <a:lnTo>
                  <a:pt x="329310" y="233885"/>
                </a:lnTo>
                <a:lnTo>
                  <a:pt x="385600" y="173561"/>
                </a:lnTo>
                <a:lnTo>
                  <a:pt x="445874" y="113373"/>
                </a:lnTo>
                <a:lnTo>
                  <a:pt x="505691" y="63048"/>
                </a:lnTo>
                <a:lnTo>
                  <a:pt x="563642" y="19423"/>
                </a:lnTo>
                <a:lnTo>
                  <a:pt x="589596" y="0"/>
                </a:lnTo>
              </a:path>
            </a:pathLst>
          </a:custGeom>
          <a:ln w="38100" cap="flat" cmpd="sng" algn="ctr">
            <a:solidFill>
              <a:srgbClr val="93009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6464931" y="10184281"/>
            <a:ext cx="1589371" cy="1273414"/>
            <a:chOff x="6464931" y="10184281"/>
            <a:chExt cx="1589371" cy="1273414"/>
          </a:xfrm>
        </p:grpSpPr>
        <p:sp>
          <p:nvSpPr>
            <p:cNvPr id="232" name="Freeform 231"/>
            <p:cNvSpPr/>
            <p:nvPr/>
          </p:nvSpPr>
          <p:spPr>
            <a:xfrm>
              <a:off x="6464931" y="10184281"/>
              <a:ext cx="683920" cy="737531"/>
            </a:xfrm>
            <a:custGeom>
              <a:avLst/>
              <a:gdLst/>
              <a:ahLst/>
              <a:cxnLst/>
              <a:rect l="0" t="0" r="0" b="0"/>
              <a:pathLst>
                <a:path w="683920" h="737531">
                  <a:moveTo>
                    <a:pt x="10095" y="505369"/>
                  </a:moveTo>
                  <a:lnTo>
                    <a:pt x="1762" y="542846"/>
                  </a:lnTo>
                  <a:lnTo>
                    <a:pt x="0" y="599859"/>
                  </a:lnTo>
                  <a:lnTo>
                    <a:pt x="822" y="657870"/>
                  </a:lnTo>
                  <a:lnTo>
                    <a:pt x="9167" y="692104"/>
                  </a:lnTo>
                  <a:lnTo>
                    <a:pt x="32355" y="725225"/>
                  </a:lnTo>
                  <a:lnTo>
                    <a:pt x="38973" y="732658"/>
                  </a:lnTo>
                  <a:lnTo>
                    <a:pt x="46895" y="736443"/>
                  </a:lnTo>
                  <a:lnTo>
                    <a:pt x="65055" y="737530"/>
                  </a:lnTo>
                  <a:lnTo>
                    <a:pt x="73641" y="733842"/>
                  </a:lnTo>
                  <a:lnTo>
                    <a:pt x="96904" y="711884"/>
                  </a:lnTo>
                  <a:lnTo>
                    <a:pt x="132805" y="657173"/>
                  </a:lnTo>
                  <a:lnTo>
                    <a:pt x="169385" y="594713"/>
                  </a:lnTo>
                  <a:lnTo>
                    <a:pt x="207286" y="532289"/>
                  </a:lnTo>
                  <a:lnTo>
                    <a:pt x="243239" y="474291"/>
                  </a:lnTo>
                  <a:lnTo>
                    <a:pt x="291445" y="412065"/>
                  </a:lnTo>
                  <a:lnTo>
                    <a:pt x="330245" y="358161"/>
                  </a:lnTo>
                  <a:lnTo>
                    <a:pt x="382263" y="302051"/>
                  </a:lnTo>
                  <a:lnTo>
                    <a:pt x="434850" y="241869"/>
                  </a:lnTo>
                  <a:lnTo>
                    <a:pt x="494723" y="178959"/>
                  </a:lnTo>
                  <a:lnTo>
                    <a:pt x="557605" y="115812"/>
                  </a:lnTo>
                  <a:lnTo>
                    <a:pt x="610222" y="63171"/>
                  </a:lnTo>
                  <a:lnTo>
                    <a:pt x="670170" y="11555"/>
                  </a:lnTo>
                  <a:lnTo>
                    <a:pt x="683919" y="0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7301188" y="10468551"/>
              <a:ext cx="753114" cy="989144"/>
            </a:xfrm>
            <a:custGeom>
              <a:avLst/>
              <a:gdLst/>
              <a:ahLst/>
              <a:cxnLst/>
              <a:rect l="0" t="0" r="0" b="0"/>
              <a:pathLst>
                <a:path w="753114" h="989144">
                  <a:moveTo>
                    <a:pt x="5589" y="810694"/>
                  </a:moveTo>
                  <a:lnTo>
                    <a:pt x="0" y="827462"/>
                  </a:lnTo>
                  <a:lnTo>
                    <a:pt x="4044" y="886139"/>
                  </a:lnTo>
                  <a:lnTo>
                    <a:pt x="13792" y="946408"/>
                  </a:lnTo>
                  <a:lnTo>
                    <a:pt x="20153" y="968108"/>
                  </a:lnTo>
                  <a:lnTo>
                    <a:pt x="25827" y="976467"/>
                  </a:lnTo>
                  <a:lnTo>
                    <a:pt x="41490" y="988876"/>
                  </a:lnTo>
                  <a:lnTo>
                    <a:pt x="49411" y="989143"/>
                  </a:lnTo>
                  <a:lnTo>
                    <a:pt x="57030" y="985813"/>
                  </a:lnTo>
                  <a:lnTo>
                    <a:pt x="70566" y="972753"/>
                  </a:lnTo>
                  <a:lnTo>
                    <a:pt x="103819" y="920076"/>
                  </a:lnTo>
                  <a:lnTo>
                    <a:pt x="136780" y="857638"/>
                  </a:lnTo>
                  <a:lnTo>
                    <a:pt x="163825" y="797610"/>
                  </a:lnTo>
                  <a:lnTo>
                    <a:pt x="195605" y="738044"/>
                  </a:lnTo>
                  <a:lnTo>
                    <a:pt x="230263" y="676085"/>
                  </a:lnTo>
                  <a:lnTo>
                    <a:pt x="258286" y="624054"/>
                  </a:lnTo>
                  <a:lnTo>
                    <a:pt x="286352" y="574046"/>
                  </a:lnTo>
                  <a:lnTo>
                    <a:pt x="314425" y="520277"/>
                  </a:lnTo>
                  <a:lnTo>
                    <a:pt x="355110" y="458243"/>
                  </a:lnTo>
                  <a:lnTo>
                    <a:pt x="394385" y="403295"/>
                  </a:lnTo>
                  <a:lnTo>
                    <a:pt x="429006" y="350501"/>
                  </a:lnTo>
                  <a:lnTo>
                    <a:pt x="469293" y="300341"/>
                  </a:lnTo>
                  <a:lnTo>
                    <a:pt x="512216" y="245373"/>
                  </a:lnTo>
                  <a:lnTo>
                    <a:pt x="561422" y="192575"/>
                  </a:lnTo>
                  <a:lnTo>
                    <a:pt x="617125" y="130039"/>
                  </a:lnTo>
                  <a:lnTo>
                    <a:pt x="677912" y="68597"/>
                  </a:lnTo>
                  <a:lnTo>
                    <a:pt x="739166" y="12269"/>
                  </a:lnTo>
                  <a:lnTo>
                    <a:pt x="753113" y="0"/>
                  </a:lnTo>
                </a:path>
              </a:pathLst>
            </a:custGeom>
            <a:ln w="38100" cap="flat" cmpd="sng" algn="ctr">
              <a:solidFill>
                <a:srgbClr val="93009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494839" y="11934644"/>
            <a:ext cx="8636502" cy="1542269"/>
            <a:chOff x="494839" y="11934644"/>
            <a:chExt cx="8636502" cy="1542269"/>
          </a:xfrm>
        </p:grpSpPr>
        <p:sp>
          <p:nvSpPr>
            <p:cNvPr id="235" name="Freeform 234"/>
            <p:cNvSpPr/>
            <p:nvPr/>
          </p:nvSpPr>
          <p:spPr>
            <a:xfrm>
              <a:off x="594059" y="11966229"/>
              <a:ext cx="58233" cy="625351"/>
            </a:xfrm>
            <a:custGeom>
              <a:avLst/>
              <a:gdLst/>
              <a:ahLst/>
              <a:cxnLst/>
              <a:rect l="0" t="0" r="0" b="0"/>
              <a:pathLst>
                <a:path w="58233" h="625351">
                  <a:moveTo>
                    <a:pt x="6065" y="0"/>
                  </a:moveTo>
                  <a:lnTo>
                    <a:pt x="0" y="33622"/>
                  </a:lnTo>
                  <a:lnTo>
                    <a:pt x="4521" y="85324"/>
                  </a:lnTo>
                  <a:lnTo>
                    <a:pt x="11349" y="135008"/>
                  </a:lnTo>
                  <a:lnTo>
                    <a:pt x="20629" y="190262"/>
                  </a:lnTo>
                  <a:lnTo>
                    <a:pt x="25198" y="241728"/>
                  </a:lnTo>
                  <a:lnTo>
                    <a:pt x="33978" y="301040"/>
                  </a:lnTo>
                  <a:lnTo>
                    <a:pt x="40045" y="354696"/>
                  </a:lnTo>
                  <a:lnTo>
                    <a:pt x="48278" y="417417"/>
                  </a:lnTo>
                  <a:lnTo>
                    <a:pt x="57103" y="478881"/>
                  </a:lnTo>
                  <a:lnTo>
                    <a:pt x="58232" y="531055"/>
                  </a:lnTo>
                  <a:lnTo>
                    <a:pt x="57444" y="593587"/>
                  </a:lnTo>
                  <a:lnTo>
                    <a:pt x="51444" y="623924"/>
                  </a:lnTo>
                  <a:lnTo>
                    <a:pt x="50356" y="625350"/>
                  </a:lnTo>
                  <a:lnTo>
                    <a:pt x="48179" y="6211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779109" y="12060986"/>
              <a:ext cx="136871" cy="547483"/>
            </a:xfrm>
            <a:custGeom>
              <a:avLst/>
              <a:gdLst/>
              <a:ahLst/>
              <a:cxnLst/>
              <a:rect l="0" t="0" r="0" b="0"/>
              <a:pathLst>
                <a:path w="136871" h="547483">
                  <a:moveTo>
                    <a:pt x="0" y="0"/>
                  </a:moveTo>
                  <a:lnTo>
                    <a:pt x="22357" y="0"/>
                  </a:lnTo>
                  <a:lnTo>
                    <a:pt x="30112" y="3509"/>
                  </a:lnTo>
                  <a:lnTo>
                    <a:pt x="41849" y="16767"/>
                  </a:lnTo>
                  <a:lnTo>
                    <a:pt x="66151" y="64620"/>
                  </a:lnTo>
                  <a:lnTo>
                    <a:pt x="79522" y="119362"/>
                  </a:lnTo>
                  <a:lnTo>
                    <a:pt x="90892" y="180036"/>
                  </a:lnTo>
                  <a:lnTo>
                    <a:pt x="100500" y="240127"/>
                  </a:lnTo>
                  <a:lnTo>
                    <a:pt x="107459" y="300419"/>
                  </a:lnTo>
                  <a:lnTo>
                    <a:pt x="114163" y="357649"/>
                  </a:lnTo>
                  <a:lnTo>
                    <a:pt x="120914" y="413637"/>
                  </a:lnTo>
                  <a:lnTo>
                    <a:pt x="124733" y="463501"/>
                  </a:lnTo>
                  <a:lnTo>
                    <a:pt x="133260" y="524828"/>
                  </a:lnTo>
                  <a:lnTo>
                    <a:pt x="136870" y="5474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1052850" y="12008344"/>
              <a:ext cx="89214" cy="610653"/>
            </a:xfrm>
            <a:custGeom>
              <a:avLst/>
              <a:gdLst/>
              <a:ahLst/>
              <a:cxnLst/>
              <a:rect l="0" t="0" r="0" b="0"/>
              <a:pathLst>
                <a:path w="89214" h="610653">
                  <a:moveTo>
                    <a:pt x="0" y="0"/>
                  </a:moveTo>
                  <a:lnTo>
                    <a:pt x="14654" y="53028"/>
                  </a:lnTo>
                  <a:lnTo>
                    <a:pt x="24749" y="101110"/>
                  </a:lnTo>
                  <a:lnTo>
                    <a:pt x="31666" y="142814"/>
                  </a:lnTo>
                  <a:lnTo>
                    <a:pt x="39018" y="202972"/>
                  </a:lnTo>
                  <a:lnTo>
                    <a:pt x="47092" y="265221"/>
                  </a:lnTo>
                  <a:lnTo>
                    <a:pt x="52716" y="322577"/>
                  </a:lnTo>
                  <a:lnTo>
                    <a:pt x="60723" y="368410"/>
                  </a:lnTo>
                  <a:lnTo>
                    <a:pt x="70504" y="427613"/>
                  </a:lnTo>
                  <a:lnTo>
                    <a:pt x="81170" y="487669"/>
                  </a:lnTo>
                  <a:lnTo>
                    <a:pt x="89213" y="549575"/>
                  </a:lnTo>
                  <a:lnTo>
                    <a:pt x="84228" y="6106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494839" y="11976771"/>
              <a:ext cx="873867" cy="52631"/>
            </a:xfrm>
            <a:custGeom>
              <a:avLst/>
              <a:gdLst/>
              <a:ahLst/>
              <a:cxnLst/>
              <a:rect l="0" t="0" r="0" b="0"/>
              <a:pathLst>
                <a:path w="873867" h="52631">
                  <a:moveTo>
                    <a:pt x="0" y="31573"/>
                  </a:moveTo>
                  <a:lnTo>
                    <a:pt x="11179" y="20394"/>
                  </a:lnTo>
                  <a:lnTo>
                    <a:pt x="46076" y="7853"/>
                  </a:lnTo>
                  <a:lnTo>
                    <a:pt x="104640" y="2319"/>
                  </a:lnTo>
                  <a:lnTo>
                    <a:pt x="157087" y="679"/>
                  </a:lnTo>
                  <a:lnTo>
                    <a:pt x="217900" y="124"/>
                  </a:lnTo>
                  <a:lnTo>
                    <a:pt x="267854" y="28"/>
                  </a:lnTo>
                  <a:lnTo>
                    <a:pt x="319700" y="0"/>
                  </a:lnTo>
                  <a:lnTo>
                    <a:pt x="372107" y="1161"/>
                  </a:lnTo>
                  <a:lnTo>
                    <a:pt x="424679" y="7224"/>
                  </a:lnTo>
                  <a:lnTo>
                    <a:pt x="477301" y="9540"/>
                  </a:lnTo>
                  <a:lnTo>
                    <a:pt x="529937" y="11396"/>
                  </a:lnTo>
                  <a:lnTo>
                    <a:pt x="581408" y="17666"/>
                  </a:lnTo>
                  <a:lnTo>
                    <a:pt x="641315" y="23497"/>
                  </a:lnTo>
                  <a:lnTo>
                    <a:pt x="698208" y="29978"/>
                  </a:lnTo>
                  <a:lnTo>
                    <a:pt x="756846" y="39664"/>
                  </a:lnTo>
                  <a:lnTo>
                    <a:pt x="811117" y="48268"/>
                  </a:lnTo>
                  <a:lnTo>
                    <a:pt x="873866" y="526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589179" y="12440012"/>
              <a:ext cx="790055" cy="168454"/>
            </a:xfrm>
            <a:custGeom>
              <a:avLst/>
              <a:gdLst/>
              <a:ahLst/>
              <a:cxnLst/>
              <a:rect l="0" t="0" r="0" b="0"/>
              <a:pathLst>
                <a:path w="790055" h="168454">
                  <a:moveTo>
                    <a:pt x="53059" y="0"/>
                  </a:moveTo>
                  <a:lnTo>
                    <a:pt x="5621" y="53029"/>
                  </a:lnTo>
                  <a:lnTo>
                    <a:pt x="0" y="76991"/>
                  </a:lnTo>
                  <a:lnTo>
                    <a:pt x="139" y="89932"/>
                  </a:lnTo>
                  <a:lnTo>
                    <a:pt x="4911" y="100899"/>
                  </a:lnTo>
                  <a:lnTo>
                    <a:pt x="22691" y="119324"/>
                  </a:lnTo>
                  <a:lnTo>
                    <a:pt x="85535" y="141810"/>
                  </a:lnTo>
                  <a:lnTo>
                    <a:pt x="138503" y="154398"/>
                  </a:lnTo>
                  <a:lnTo>
                    <a:pt x="193680" y="157231"/>
                  </a:lnTo>
                  <a:lnTo>
                    <a:pt x="256874" y="158960"/>
                  </a:lnTo>
                  <a:lnTo>
                    <a:pt x="318750" y="166233"/>
                  </a:lnTo>
                  <a:lnTo>
                    <a:pt x="369649" y="167798"/>
                  </a:lnTo>
                  <a:lnTo>
                    <a:pt x="418655" y="168260"/>
                  </a:lnTo>
                  <a:lnTo>
                    <a:pt x="465931" y="168398"/>
                  </a:lnTo>
                  <a:lnTo>
                    <a:pt x="528718" y="168445"/>
                  </a:lnTo>
                  <a:lnTo>
                    <a:pt x="586181" y="168453"/>
                  </a:lnTo>
                  <a:lnTo>
                    <a:pt x="639472" y="165336"/>
                  </a:lnTo>
                  <a:lnTo>
                    <a:pt x="689730" y="159391"/>
                  </a:lnTo>
                  <a:lnTo>
                    <a:pt x="747590" y="152772"/>
                  </a:lnTo>
                  <a:lnTo>
                    <a:pt x="790054" y="147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1684560" y="12039929"/>
              <a:ext cx="42115" cy="536955"/>
            </a:xfrm>
            <a:custGeom>
              <a:avLst/>
              <a:gdLst/>
              <a:ahLst/>
              <a:cxnLst/>
              <a:rect l="0" t="0" r="0" b="0"/>
              <a:pathLst>
                <a:path w="42115" h="536955">
                  <a:moveTo>
                    <a:pt x="0" y="0"/>
                  </a:moveTo>
                  <a:lnTo>
                    <a:pt x="8333" y="48930"/>
                  </a:lnTo>
                  <a:lnTo>
                    <a:pt x="9878" y="99896"/>
                  </a:lnTo>
                  <a:lnTo>
                    <a:pt x="10336" y="162570"/>
                  </a:lnTo>
                  <a:lnTo>
                    <a:pt x="10471" y="223645"/>
                  </a:lnTo>
                  <a:lnTo>
                    <a:pt x="10511" y="280734"/>
                  </a:lnTo>
                  <a:lnTo>
                    <a:pt x="13643" y="337034"/>
                  </a:lnTo>
                  <a:lnTo>
                    <a:pt x="18860" y="385301"/>
                  </a:lnTo>
                  <a:lnTo>
                    <a:pt x="23525" y="437817"/>
                  </a:lnTo>
                  <a:lnTo>
                    <a:pt x="35582" y="491894"/>
                  </a:lnTo>
                  <a:lnTo>
                    <a:pt x="42114" y="5369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1674031" y="11994049"/>
              <a:ext cx="397305" cy="610143"/>
            </a:xfrm>
            <a:custGeom>
              <a:avLst/>
              <a:gdLst/>
              <a:ahLst/>
              <a:cxnLst/>
              <a:rect l="0" t="0" r="0" b="0"/>
              <a:pathLst>
                <a:path w="397305" h="610143">
                  <a:moveTo>
                    <a:pt x="0" y="172222"/>
                  </a:moveTo>
                  <a:lnTo>
                    <a:pt x="5589" y="110129"/>
                  </a:lnTo>
                  <a:lnTo>
                    <a:pt x="24451" y="48218"/>
                  </a:lnTo>
                  <a:lnTo>
                    <a:pt x="30338" y="36910"/>
                  </a:lnTo>
                  <a:lnTo>
                    <a:pt x="46239" y="21226"/>
                  </a:lnTo>
                  <a:lnTo>
                    <a:pt x="78041" y="5819"/>
                  </a:lnTo>
                  <a:lnTo>
                    <a:pt x="102535" y="0"/>
                  </a:lnTo>
                  <a:lnTo>
                    <a:pt x="125120" y="1313"/>
                  </a:lnTo>
                  <a:lnTo>
                    <a:pt x="163155" y="14217"/>
                  </a:lnTo>
                  <a:lnTo>
                    <a:pt x="192882" y="32858"/>
                  </a:lnTo>
                  <a:lnTo>
                    <a:pt x="223887" y="69694"/>
                  </a:lnTo>
                  <a:lnTo>
                    <a:pt x="243112" y="108568"/>
                  </a:lnTo>
                  <a:lnTo>
                    <a:pt x="248678" y="156612"/>
                  </a:lnTo>
                  <a:lnTo>
                    <a:pt x="242269" y="206721"/>
                  </a:lnTo>
                  <a:lnTo>
                    <a:pt x="224902" y="250554"/>
                  </a:lnTo>
                  <a:lnTo>
                    <a:pt x="207581" y="274887"/>
                  </a:lnTo>
                  <a:lnTo>
                    <a:pt x="188185" y="291160"/>
                  </a:lnTo>
                  <a:lnTo>
                    <a:pt x="147137" y="311139"/>
                  </a:lnTo>
                  <a:lnTo>
                    <a:pt x="126226" y="312732"/>
                  </a:lnTo>
                  <a:lnTo>
                    <a:pt x="115736" y="311518"/>
                  </a:lnTo>
                  <a:lnTo>
                    <a:pt x="111083" y="307201"/>
                  </a:lnTo>
                  <a:lnTo>
                    <a:pt x="110320" y="300812"/>
                  </a:lnTo>
                  <a:lnTo>
                    <a:pt x="112151" y="293044"/>
                  </a:lnTo>
                  <a:lnTo>
                    <a:pt x="116881" y="286695"/>
                  </a:lnTo>
                  <a:lnTo>
                    <a:pt x="131496" y="276521"/>
                  </a:lnTo>
                  <a:lnTo>
                    <a:pt x="176222" y="269806"/>
                  </a:lnTo>
                  <a:lnTo>
                    <a:pt x="236237" y="283178"/>
                  </a:lnTo>
                  <a:lnTo>
                    <a:pt x="270818" y="295826"/>
                  </a:lnTo>
                  <a:lnTo>
                    <a:pt x="333271" y="341271"/>
                  </a:lnTo>
                  <a:lnTo>
                    <a:pt x="351282" y="356930"/>
                  </a:lnTo>
                  <a:lnTo>
                    <a:pt x="374575" y="395665"/>
                  </a:lnTo>
                  <a:lnTo>
                    <a:pt x="393831" y="453922"/>
                  </a:lnTo>
                  <a:lnTo>
                    <a:pt x="397304" y="486546"/>
                  </a:lnTo>
                  <a:lnTo>
                    <a:pt x="392609" y="514303"/>
                  </a:lnTo>
                  <a:lnTo>
                    <a:pt x="381553" y="538338"/>
                  </a:lnTo>
                  <a:lnTo>
                    <a:pt x="354429" y="570430"/>
                  </a:lnTo>
                  <a:lnTo>
                    <a:pt x="316106" y="594107"/>
                  </a:lnTo>
                  <a:lnTo>
                    <a:pt x="268226" y="607880"/>
                  </a:lnTo>
                  <a:lnTo>
                    <a:pt x="218165" y="610142"/>
                  </a:lnTo>
                  <a:lnTo>
                    <a:pt x="187819" y="602380"/>
                  </a:lnTo>
                  <a:lnTo>
                    <a:pt x="150017" y="579266"/>
                  </a:lnTo>
                  <a:lnTo>
                    <a:pt x="105285" y="5301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2147813" y="12197857"/>
              <a:ext cx="233585" cy="406092"/>
            </a:xfrm>
            <a:custGeom>
              <a:avLst/>
              <a:gdLst/>
              <a:ahLst/>
              <a:cxnLst/>
              <a:rect l="0" t="0" r="0" b="0"/>
              <a:pathLst>
                <a:path w="233585" h="406092">
                  <a:moveTo>
                    <a:pt x="21058" y="0"/>
                  </a:moveTo>
                  <a:lnTo>
                    <a:pt x="28293" y="28725"/>
                  </a:lnTo>
                  <a:lnTo>
                    <a:pt x="27816" y="92112"/>
                  </a:lnTo>
                  <a:lnTo>
                    <a:pt x="19941" y="142326"/>
                  </a:lnTo>
                  <a:lnTo>
                    <a:pt x="10198" y="201657"/>
                  </a:lnTo>
                  <a:lnTo>
                    <a:pt x="3022" y="260572"/>
                  </a:lnTo>
                  <a:lnTo>
                    <a:pt x="4015" y="311953"/>
                  </a:lnTo>
                  <a:lnTo>
                    <a:pt x="9974" y="341026"/>
                  </a:lnTo>
                  <a:lnTo>
                    <a:pt x="20421" y="365647"/>
                  </a:lnTo>
                  <a:lnTo>
                    <a:pt x="45045" y="393649"/>
                  </a:lnTo>
                  <a:lnTo>
                    <a:pt x="67594" y="403072"/>
                  </a:lnTo>
                  <a:lnTo>
                    <a:pt x="93213" y="406091"/>
                  </a:lnTo>
                  <a:lnTo>
                    <a:pt x="120197" y="403533"/>
                  </a:lnTo>
                  <a:lnTo>
                    <a:pt x="141549" y="395377"/>
                  </a:lnTo>
                  <a:lnTo>
                    <a:pt x="185498" y="365488"/>
                  </a:lnTo>
                  <a:lnTo>
                    <a:pt x="214320" y="330431"/>
                  </a:lnTo>
                  <a:lnTo>
                    <a:pt x="232088" y="284818"/>
                  </a:lnTo>
                  <a:lnTo>
                    <a:pt x="233584" y="234259"/>
                  </a:lnTo>
                  <a:lnTo>
                    <a:pt x="226618" y="176644"/>
                  </a:lnTo>
                  <a:lnTo>
                    <a:pt x="217313" y="148308"/>
                  </a:lnTo>
                  <a:lnTo>
                    <a:pt x="186986" y="87426"/>
                  </a:lnTo>
                  <a:lnTo>
                    <a:pt x="160938" y="56783"/>
                  </a:lnTo>
                  <a:lnTo>
                    <a:pt x="117622" y="29370"/>
                  </a:lnTo>
                  <a:lnTo>
                    <a:pt x="95560" y="19682"/>
                  </a:lnTo>
                  <a:lnTo>
                    <a:pt x="52231" y="18829"/>
                  </a:lnTo>
                  <a:lnTo>
                    <a:pt x="28673" y="26305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2407596" y="12207667"/>
              <a:ext cx="287700" cy="381384"/>
            </a:xfrm>
            <a:custGeom>
              <a:avLst/>
              <a:gdLst/>
              <a:ahLst/>
              <a:cxnLst/>
              <a:rect l="0" t="0" r="0" b="0"/>
              <a:pathLst>
                <a:path w="287700" h="381384">
                  <a:moveTo>
                    <a:pt x="287699" y="116531"/>
                  </a:moveTo>
                  <a:lnTo>
                    <a:pt x="285360" y="82910"/>
                  </a:lnTo>
                  <a:lnTo>
                    <a:pt x="270888" y="47038"/>
                  </a:lnTo>
                  <a:lnTo>
                    <a:pt x="258391" y="28713"/>
                  </a:lnTo>
                  <a:lnTo>
                    <a:pt x="227023" y="5243"/>
                  </a:lnTo>
                  <a:lnTo>
                    <a:pt x="201460" y="0"/>
                  </a:lnTo>
                  <a:lnTo>
                    <a:pt x="174501" y="2739"/>
                  </a:lnTo>
                  <a:lnTo>
                    <a:pt x="135356" y="17435"/>
                  </a:lnTo>
                  <a:lnTo>
                    <a:pt x="81186" y="61382"/>
                  </a:lnTo>
                  <a:lnTo>
                    <a:pt x="45392" y="98272"/>
                  </a:lnTo>
                  <a:lnTo>
                    <a:pt x="18071" y="158891"/>
                  </a:lnTo>
                  <a:lnTo>
                    <a:pt x="0" y="211321"/>
                  </a:lnTo>
                  <a:lnTo>
                    <a:pt x="594" y="254062"/>
                  </a:lnTo>
                  <a:lnTo>
                    <a:pt x="12445" y="312501"/>
                  </a:lnTo>
                  <a:lnTo>
                    <a:pt x="23424" y="340890"/>
                  </a:lnTo>
                  <a:lnTo>
                    <a:pt x="39222" y="359747"/>
                  </a:lnTo>
                  <a:lnTo>
                    <a:pt x="59112" y="372026"/>
                  </a:lnTo>
                  <a:lnTo>
                    <a:pt x="83550" y="381383"/>
                  </a:lnTo>
                  <a:lnTo>
                    <a:pt x="110008" y="380083"/>
                  </a:lnTo>
                  <a:lnTo>
                    <a:pt x="159533" y="365773"/>
                  </a:lnTo>
                  <a:lnTo>
                    <a:pt x="178484" y="352477"/>
                  </a:lnTo>
                  <a:lnTo>
                    <a:pt x="220892" y="292989"/>
                  </a:lnTo>
                  <a:lnTo>
                    <a:pt x="245585" y="2534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2663710" y="11955701"/>
              <a:ext cx="52643" cy="621183"/>
            </a:xfrm>
            <a:custGeom>
              <a:avLst/>
              <a:gdLst/>
              <a:ahLst/>
              <a:cxnLst/>
              <a:rect l="0" t="0" r="0" b="0"/>
              <a:pathLst>
                <a:path w="52643" h="621183">
                  <a:moveTo>
                    <a:pt x="0" y="0"/>
                  </a:moveTo>
                  <a:lnTo>
                    <a:pt x="0" y="48931"/>
                  </a:lnTo>
                  <a:lnTo>
                    <a:pt x="0" y="99896"/>
                  </a:lnTo>
                  <a:lnTo>
                    <a:pt x="0" y="153212"/>
                  </a:lnTo>
                  <a:lnTo>
                    <a:pt x="0" y="213148"/>
                  </a:lnTo>
                  <a:lnTo>
                    <a:pt x="1170" y="270048"/>
                  </a:lnTo>
                  <a:lnTo>
                    <a:pt x="7235" y="315801"/>
                  </a:lnTo>
                  <a:lnTo>
                    <a:pt x="10723" y="376151"/>
                  </a:lnTo>
                  <a:lnTo>
                    <a:pt x="17475" y="427567"/>
                  </a:lnTo>
                  <a:lnTo>
                    <a:pt x="21165" y="485046"/>
                  </a:lnTo>
                  <a:lnTo>
                    <a:pt x="29148" y="538472"/>
                  </a:lnTo>
                  <a:lnTo>
                    <a:pt x="42326" y="592799"/>
                  </a:lnTo>
                  <a:lnTo>
                    <a:pt x="52642" y="6211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2800580" y="12271556"/>
              <a:ext cx="242157" cy="314323"/>
            </a:xfrm>
            <a:custGeom>
              <a:avLst/>
              <a:gdLst/>
              <a:ahLst/>
              <a:cxnLst/>
              <a:rect l="0" t="0" r="0" b="0"/>
              <a:pathLst>
                <a:path w="242157" h="314323">
                  <a:moveTo>
                    <a:pt x="0" y="0"/>
                  </a:moveTo>
                  <a:lnTo>
                    <a:pt x="26364" y="56215"/>
                  </a:lnTo>
                  <a:lnTo>
                    <a:pt x="56117" y="117906"/>
                  </a:lnTo>
                  <a:lnTo>
                    <a:pt x="85258" y="169077"/>
                  </a:lnTo>
                  <a:lnTo>
                    <a:pt x="116119" y="218162"/>
                  </a:lnTo>
                  <a:lnTo>
                    <a:pt x="157988" y="271081"/>
                  </a:lnTo>
                  <a:lnTo>
                    <a:pt x="183942" y="304538"/>
                  </a:lnTo>
                  <a:lnTo>
                    <a:pt x="192818" y="310650"/>
                  </a:lnTo>
                  <a:lnTo>
                    <a:pt x="212039" y="314322"/>
                  </a:lnTo>
                  <a:lnTo>
                    <a:pt x="226041" y="312055"/>
                  </a:lnTo>
                  <a:lnTo>
                    <a:pt x="242156" y="3053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2992134" y="12208385"/>
              <a:ext cx="71660" cy="600126"/>
            </a:xfrm>
            <a:custGeom>
              <a:avLst/>
              <a:gdLst/>
              <a:ahLst/>
              <a:cxnLst/>
              <a:rect l="0" t="0" r="0" b="0"/>
              <a:pathLst>
                <a:path w="71660" h="600126">
                  <a:moveTo>
                    <a:pt x="71659" y="0"/>
                  </a:moveTo>
                  <a:lnTo>
                    <a:pt x="71659" y="48931"/>
                  </a:lnTo>
                  <a:lnTo>
                    <a:pt x="68539" y="99895"/>
                  </a:lnTo>
                  <a:lnTo>
                    <a:pt x="60206" y="162570"/>
                  </a:lnTo>
                  <a:lnTo>
                    <a:pt x="53448" y="223645"/>
                  </a:lnTo>
                  <a:lnTo>
                    <a:pt x="45575" y="286202"/>
                  </a:lnTo>
                  <a:lnTo>
                    <a:pt x="33924" y="343619"/>
                  </a:lnTo>
                  <a:lnTo>
                    <a:pt x="27290" y="400021"/>
                  </a:lnTo>
                  <a:lnTo>
                    <a:pt x="15062" y="456223"/>
                  </a:lnTo>
                  <a:lnTo>
                    <a:pt x="2551" y="519620"/>
                  </a:lnTo>
                  <a:lnTo>
                    <a:pt x="0" y="549527"/>
                  </a:lnTo>
                  <a:lnTo>
                    <a:pt x="5106" y="572178"/>
                  </a:lnTo>
                  <a:lnTo>
                    <a:pt x="19016" y="6001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3400705" y="11997815"/>
              <a:ext cx="21058" cy="421141"/>
            </a:xfrm>
            <a:custGeom>
              <a:avLst/>
              <a:gdLst/>
              <a:ahLst/>
              <a:cxnLst/>
              <a:rect l="0" t="0" r="0" b="0"/>
              <a:pathLst>
                <a:path w="21058" h="421141">
                  <a:moveTo>
                    <a:pt x="0" y="0"/>
                  </a:moveTo>
                  <a:lnTo>
                    <a:pt x="8333" y="52050"/>
                  </a:lnTo>
                  <a:lnTo>
                    <a:pt x="9878" y="108230"/>
                  </a:lnTo>
                  <a:lnTo>
                    <a:pt x="10336" y="163089"/>
                  </a:lnTo>
                  <a:lnTo>
                    <a:pt x="10471" y="215219"/>
                  </a:lnTo>
                  <a:lnTo>
                    <a:pt x="10512" y="275119"/>
                  </a:lnTo>
                  <a:lnTo>
                    <a:pt x="10523" y="331082"/>
                  </a:lnTo>
                  <a:lnTo>
                    <a:pt x="16117" y="391912"/>
                  </a:lnTo>
                  <a:lnTo>
                    <a:pt x="21057" y="42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3517169" y="11934644"/>
              <a:ext cx="62521" cy="431670"/>
            </a:xfrm>
            <a:custGeom>
              <a:avLst/>
              <a:gdLst/>
              <a:ahLst/>
              <a:cxnLst/>
              <a:rect l="0" t="0" r="0" b="0"/>
              <a:pathLst>
                <a:path w="62521" h="431670">
                  <a:moveTo>
                    <a:pt x="9878" y="0"/>
                  </a:moveTo>
                  <a:lnTo>
                    <a:pt x="1545" y="48931"/>
                  </a:lnTo>
                  <a:lnTo>
                    <a:pt x="0" y="96776"/>
                  </a:lnTo>
                  <a:lnTo>
                    <a:pt x="2662" y="151118"/>
                  </a:lnTo>
                  <a:lnTo>
                    <a:pt x="10859" y="211671"/>
                  </a:lnTo>
                  <a:lnTo>
                    <a:pt x="20697" y="270947"/>
                  </a:lnTo>
                  <a:lnTo>
                    <a:pt x="31021" y="322437"/>
                  </a:lnTo>
                  <a:lnTo>
                    <a:pt x="44990" y="381755"/>
                  </a:lnTo>
                  <a:lnTo>
                    <a:pt x="62520" y="4316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3274363" y="12113628"/>
              <a:ext cx="400084" cy="31587"/>
            </a:xfrm>
            <a:custGeom>
              <a:avLst/>
              <a:gdLst/>
              <a:ahLst/>
              <a:cxnLst/>
              <a:rect l="0" t="0" r="0" b="0"/>
              <a:pathLst>
                <a:path w="400084" h="31587">
                  <a:moveTo>
                    <a:pt x="0" y="1"/>
                  </a:moveTo>
                  <a:lnTo>
                    <a:pt x="60384" y="0"/>
                  </a:lnTo>
                  <a:lnTo>
                    <a:pt x="121632" y="5590"/>
                  </a:lnTo>
                  <a:lnTo>
                    <a:pt x="178889" y="9066"/>
                  </a:lnTo>
                  <a:lnTo>
                    <a:pt x="241486" y="17476"/>
                  </a:lnTo>
                  <a:lnTo>
                    <a:pt x="296549" y="19996"/>
                  </a:lnTo>
                  <a:lnTo>
                    <a:pt x="348089" y="21913"/>
                  </a:lnTo>
                  <a:lnTo>
                    <a:pt x="400083" y="315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3316477" y="12250499"/>
              <a:ext cx="421141" cy="20920"/>
            </a:xfrm>
            <a:custGeom>
              <a:avLst/>
              <a:gdLst/>
              <a:ahLst/>
              <a:cxnLst/>
              <a:rect l="0" t="0" r="0" b="0"/>
              <a:pathLst>
                <a:path w="421141" h="20920">
                  <a:moveTo>
                    <a:pt x="0" y="0"/>
                  </a:moveTo>
                  <a:lnTo>
                    <a:pt x="48931" y="8333"/>
                  </a:lnTo>
                  <a:lnTo>
                    <a:pt x="102472" y="15685"/>
                  </a:lnTo>
                  <a:lnTo>
                    <a:pt x="158393" y="19466"/>
                  </a:lnTo>
                  <a:lnTo>
                    <a:pt x="221237" y="20587"/>
                  </a:lnTo>
                  <a:lnTo>
                    <a:pt x="273132" y="20919"/>
                  </a:lnTo>
                  <a:lnTo>
                    <a:pt x="329323" y="15427"/>
                  </a:lnTo>
                  <a:lnTo>
                    <a:pt x="384836" y="11980"/>
                  </a:lnTo>
                  <a:lnTo>
                    <a:pt x="421140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3842964" y="11936501"/>
              <a:ext cx="484249" cy="777253"/>
            </a:xfrm>
            <a:custGeom>
              <a:avLst/>
              <a:gdLst/>
              <a:ahLst/>
              <a:cxnLst/>
              <a:rect l="0" t="0" r="0" b="0"/>
              <a:pathLst>
                <a:path w="484249" h="777253">
                  <a:moveTo>
                    <a:pt x="31523" y="71843"/>
                  </a:moveTo>
                  <a:lnTo>
                    <a:pt x="90302" y="19302"/>
                  </a:lnTo>
                  <a:lnTo>
                    <a:pt x="114969" y="7547"/>
                  </a:lnTo>
                  <a:lnTo>
                    <a:pt x="168932" y="0"/>
                  </a:lnTo>
                  <a:lnTo>
                    <a:pt x="196708" y="1308"/>
                  </a:lnTo>
                  <a:lnTo>
                    <a:pt x="236315" y="15198"/>
                  </a:lnTo>
                  <a:lnTo>
                    <a:pt x="290653" y="53263"/>
                  </a:lnTo>
                  <a:lnTo>
                    <a:pt x="319522" y="83105"/>
                  </a:lnTo>
                  <a:lnTo>
                    <a:pt x="346021" y="135109"/>
                  </a:lnTo>
                  <a:lnTo>
                    <a:pt x="364747" y="188839"/>
                  </a:lnTo>
                  <a:lnTo>
                    <a:pt x="382449" y="249365"/>
                  </a:lnTo>
                  <a:lnTo>
                    <a:pt x="380865" y="301057"/>
                  </a:lnTo>
                  <a:lnTo>
                    <a:pt x="376219" y="353209"/>
                  </a:lnTo>
                  <a:lnTo>
                    <a:pt x="359885" y="408372"/>
                  </a:lnTo>
                  <a:lnTo>
                    <a:pt x="329166" y="461347"/>
                  </a:lnTo>
                  <a:lnTo>
                    <a:pt x="287658" y="524564"/>
                  </a:lnTo>
                  <a:lnTo>
                    <a:pt x="270533" y="539385"/>
                  </a:lnTo>
                  <a:lnTo>
                    <a:pt x="208860" y="578892"/>
                  </a:lnTo>
                  <a:lnTo>
                    <a:pt x="151257" y="600462"/>
                  </a:lnTo>
                  <a:lnTo>
                    <a:pt x="101965" y="605157"/>
                  </a:lnTo>
                  <a:lnTo>
                    <a:pt x="58373" y="598489"/>
                  </a:lnTo>
                  <a:lnTo>
                    <a:pt x="23881" y="582216"/>
                  </a:lnTo>
                  <a:lnTo>
                    <a:pt x="6289" y="569297"/>
                  </a:lnTo>
                  <a:lnTo>
                    <a:pt x="1832" y="560236"/>
                  </a:lnTo>
                  <a:lnTo>
                    <a:pt x="0" y="537691"/>
                  </a:lnTo>
                  <a:lnTo>
                    <a:pt x="6204" y="518312"/>
                  </a:lnTo>
                  <a:lnTo>
                    <a:pt x="11134" y="509868"/>
                  </a:lnTo>
                  <a:lnTo>
                    <a:pt x="40430" y="486807"/>
                  </a:lnTo>
                  <a:lnTo>
                    <a:pt x="84335" y="470746"/>
                  </a:lnTo>
                  <a:lnTo>
                    <a:pt x="134389" y="464167"/>
                  </a:lnTo>
                  <a:lnTo>
                    <a:pt x="186893" y="470349"/>
                  </a:lnTo>
                  <a:lnTo>
                    <a:pt x="237299" y="489075"/>
                  </a:lnTo>
                  <a:lnTo>
                    <a:pt x="291708" y="514697"/>
                  </a:lnTo>
                  <a:lnTo>
                    <a:pt x="335526" y="546174"/>
                  </a:lnTo>
                  <a:lnTo>
                    <a:pt x="392950" y="601798"/>
                  </a:lnTo>
                  <a:lnTo>
                    <a:pt x="412873" y="624010"/>
                  </a:lnTo>
                  <a:lnTo>
                    <a:pt x="446618" y="684077"/>
                  </a:lnTo>
                  <a:lnTo>
                    <a:pt x="475278" y="744257"/>
                  </a:lnTo>
                  <a:lnTo>
                    <a:pt x="484248" y="7772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1579275" y="12650582"/>
              <a:ext cx="3053265" cy="126149"/>
            </a:xfrm>
            <a:custGeom>
              <a:avLst/>
              <a:gdLst/>
              <a:ahLst/>
              <a:cxnLst/>
              <a:rect l="0" t="0" r="0" b="0"/>
              <a:pathLst>
                <a:path w="3053265" h="126149">
                  <a:moveTo>
                    <a:pt x="0" y="0"/>
                  </a:moveTo>
                  <a:lnTo>
                    <a:pt x="63450" y="16788"/>
                  </a:lnTo>
                  <a:lnTo>
                    <a:pt x="110957" y="19792"/>
                  </a:lnTo>
                  <a:lnTo>
                    <a:pt x="173172" y="23926"/>
                  </a:lnTo>
                  <a:lnTo>
                    <a:pt x="225539" y="30072"/>
                  </a:lnTo>
                  <a:lnTo>
                    <a:pt x="280944" y="31286"/>
                  </a:lnTo>
                  <a:lnTo>
                    <a:pt x="336948" y="31525"/>
                  </a:lnTo>
                  <a:lnTo>
                    <a:pt x="393071" y="37163"/>
                  </a:lnTo>
                  <a:lnTo>
                    <a:pt x="440769" y="40647"/>
                  </a:lnTo>
                  <a:lnTo>
                    <a:pt x="491947" y="41680"/>
                  </a:lnTo>
                  <a:lnTo>
                    <a:pt x="549744" y="41986"/>
                  </a:lnTo>
                  <a:lnTo>
                    <a:pt x="605734" y="47665"/>
                  </a:lnTo>
                  <a:lnTo>
                    <a:pt x="664957" y="51168"/>
                  </a:lnTo>
                  <a:lnTo>
                    <a:pt x="726959" y="52205"/>
                  </a:lnTo>
                  <a:lnTo>
                    <a:pt x="789783" y="58103"/>
                  </a:lnTo>
                  <a:lnTo>
                    <a:pt x="852851" y="61668"/>
                  </a:lnTo>
                  <a:lnTo>
                    <a:pt x="898061" y="65622"/>
                  </a:lnTo>
                  <a:lnTo>
                    <a:pt x="945450" y="70110"/>
                  </a:lnTo>
                  <a:lnTo>
                    <a:pt x="993808" y="72103"/>
                  </a:lnTo>
                  <a:lnTo>
                    <a:pt x="1042597" y="72989"/>
                  </a:lnTo>
                  <a:lnTo>
                    <a:pt x="1091576" y="73384"/>
                  </a:lnTo>
                  <a:lnTo>
                    <a:pt x="1140642" y="73558"/>
                  </a:lnTo>
                  <a:lnTo>
                    <a:pt x="1189744" y="76757"/>
                  </a:lnTo>
                  <a:lnTo>
                    <a:pt x="1240034" y="80908"/>
                  </a:lnTo>
                  <a:lnTo>
                    <a:pt x="1293580" y="82752"/>
                  </a:lnTo>
                  <a:lnTo>
                    <a:pt x="1345454" y="83573"/>
                  </a:lnTo>
                  <a:lnTo>
                    <a:pt x="1396976" y="83937"/>
                  </a:lnTo>
                  <a:lnTo>
                    <a:pt x="1451069" y="84099"/>
                  </a:lnTo>
                  <a:lnTo>
                    <a:pt x="1503187" y="84171"/>
                  </a:lnTo>
                  <a:lnTo>
                    <a:pt x="1554817" y="85372"/>
                  </a:lnTo>
                  <a:lnTo>
                    <a:pt x="1608958" y="89806"/>
                  </a:lnTo>
                  <a:lnTo>
                    <a:pt x="1661098" y="92556"/>
                  </a:lnTo>
                  <a:lnTo>
                    <a:pt x="1712736" y="93779"/>
                  </a:lnTo>
                  <a:lnTo>
                    <a:pt x="1766883" y="94322"/>
                  </a:lnTo>
                  <a:lnTo>
                    <a:pt x="1822143" y="97684"/>
                  </a:lnTo>
                  <a:lnTo>
                    <a:pt x="1876729" y="101907"/>
                  </a:lnTo>
                  <a:lnTo>
                    <a:pt x="1928285" y="103784"/>
                  </a:lnTo>
                  <a:lnTo>
                    <a:pt x="1978495" y="104618"/>
                  </a:lnTo>
                  <a:lnTo>
                    <a:pt x="2029277" y="104988"/>
                  </a:lnTo>
                  <a:lnTo>
                    <a:pt x="2083043" y="105153"/>
                  </a:lnTo>
                  <a:lnTo>
                    <a:pt x="2131895" y="108347"/>
                  </a:lnTo>
                  <a:lnTo>
                    <a:pt x="2178173" y="112496"/>
                  </a:lnTo>
                  <a:lnTo>
                    <a:pt x="2226038" y="114339"/>
                  </a:lnTo>
                  <a:lnTo>
                    <a:pt x="2274606" y="115159"/>
                  </a:lnTo>
                  <a:lnTo>
                    <a:pt x="2322319" y="115523"/>
                  </a:lnTo>
                  <a:lnTo>
                    <a:pt x="2366921" y="115685"/>
                  </a:lnTo>
                  <a:lnTo>
                    <a:pt x="2410141" y="115757"/>
                  </a:lnTo>
                  <a:lnTo>
                    <a:pt x="2452746" y="115789"/>
                  </a:lnTo>
                  <a:lnTo>
                    <a:pt x="2516194" y="115807"/>
                  </a:lnTo>
                  <a:lnTo>
                    <a:pt x="2578277" y="115812"/>
                  </a:lnTo>
                  <a:lnTo>
                    <a:pt x="2634237" y="116984"/>
                  </a:lnTo>
                  <a:lnTo>
                    <a:pt x="2687862" y="123049"/>
                  </a:lnTo>
                  <a:lnTo>
                    <a:pt x="2739626" y="125366"/>
                  </a:lnTo>
                  <a:lnTo>
                    <a:pt x="2799632" y="126148"/>
                  </a:lnTo>
                  <a:lnTo>
                    <a:pt x="2851772" y="123165"/>
                  </a:lnTo>
                  <a:lnTo>
                    <a:pt x="2912845" y="117992"/>
                  </a:lnTo>
                  <a:lnTo>
                    <a:pt x="2967985" y="116460"/>
                  </a:lnTo>
                  <a:lnTo>
                    <a:pt x="3015128" y="116006"/>
                  </a:lnTo>
                  <a:lnTo>
                    <a:pt x="3053264" y="1158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2197330" y="12928739"/>
              <a:ext cx="392682" cy="514614"/>
            </a:xfrm>
            <a:custGeom>
              <a:avLst/>
              <a:gdLst/>
              <a:ahLst/>
              <a:cxnLst/>
              <a:rect l="0" t="0" r="0" b="0"/>
              <a:pathLst>
                <a:path w="392682" h="514614">
                  <a:moveTo>
                    <a:pt x="234753" y="27169"/>
                  </a:moveTo>
                  <a:lnTo>
                    <a:pt x="196519" y="90597"/>
                  </a:lnTo>
                  <a:lnTo>
                    <a:pt x="164150" y="148605"/>
                  </a:lnTo>
                  <a:lnTo>
                    <a:pt x="137747" y="208627"/>
                  </a:lnTo>
                  <a:lnTo>
                    <a:pt x="105775" y="269434"/>
                  </a:lnTo>
                  <a:lnTo>
                    <a:pt x="78832" y="330892"/>
                  </a:lnTo>
                  <a:lnTo>
                    <a:pt x="53375" y="388047"/>
                  </a:lnTo>
                  <a:lnTo>
                    <a:pt x="27220" y="441865"/>
                  </a:lnTo>
                  <a:lnTo>
                    <a:pt x="3988" y="500103"/>
                  </a:lnTo>
                  <a:lnTo>
                    <a:pt x="191" y="510914"/>
                  </a:lnTo>
                  <a:lnTo>
                    <a:pt x="0" y="514613"/>
                  </a:lnTo>
                  <a:lnTo>
                    <a:pt x="2212" y="513569"/>
                  </a:lnTo>
                  <a:lnTo>
                    <a:pt x="16503" y="492212"/>
                  </a:lnTo>
                  <a:lnTo>
                    <a:pt x="47955" y="438016"/>
                  </a:lnTo>
                  <a:lnTo>
                    <a:pt x="74829" y="379580"/>
                  </a:lnTo>
                  <a:lnTo>
                    <a:pt x="100277" y="319502"/>
                  </a:lnTo>
                  <a:lnTo>
                    <a:pt x="120842" y="265329"/>
                  </a:lnTo>
                  <a:lnTo>
                    <a:pt x="151238" y="203895"/>
                  </a:lnTo>
                  <a:lnTo>
                    <a:pt x="177308" y="144072"/>
                  </a:lnTo>
                  <a:lnTo>
                    <a:pt x="200714" y="81078"/>
                  </a:lnTo>
                  <a:lnTo>
                    <a:pt x="238663" y="20137"/>
                  </a:lnTo>
                  <a:lnTo>
                    <a:pt x="252479" y="2207"/>
                  </a:lnTo>
                  <a:lnTo>
                    <a:pt x="259438" y="0"/>
                  </a:lnTo>
                  <a:lnTo>
                    <a:pt x="266418" y="2037"/>
                  </a:lnTo>
                  <a:lnTo>
                    <a:pt x="273410" y="6905"/>
                  </a:lnTo>
                  <a:lnTo>
                    <a:pt x="284299" y="24793"/>
                  </a:lnTo>
                  <a:lnTo>
                    <a:pt x="291869" y="49510"/>
                  </a:lnTo>
                  <a:lnTo>
                    <a:pt x="297300" y="97480"/>
                  </a:lnTo>
                  <a:lnTo>
                    <a:pt x="304628" y="156797"/>
                  </a:lnTo>
                  <a:lnTo>
                    <a:pt x="306753" y="202154"/>
                  </a:lnTo>
                  <a:lnTo>
                    <a:pt x="316522" y="264375"/>
                  </a:lnTo>
                  <a:lnTo>
                    <a:pt x="329717" y="316699"/>
                  </a:lnTo>
                  <a:lnTo>
                    <a:pt x="343589" y="371489"/>
                  </a:lnTo>
                  <a:lnTo>
                    <a:pt x="357594" y="424514"/>
                  </a:lnTo>
                  <a:lnTo>
                    <a:pt x="374745" y="476928"/>
                  </a:lnTo>
                  <a:lnTo>
                    <a:pt x="392681" y="511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2326798" y="13243469"/>
              <a:ext cx="147400" cy="7238"/>
            </a:xfrm>
            <a:custGeom>
              <a:avLst/>
              <a:gdLst/>
              <a:ahLst/>
              <a:cxnLst/>
              <a:rect l="0" t="0" r="0" b="0"/>
              <a:pathLst>
                <a:path w="147400" h="7238">
                  <a:moveTo>
                    <a:pt x="0" y="7237"/>
                  </a:moveTo>
                  <a:lnTo>
                    <a:pt x="27556" y="0"/>
                  </a:lnTo>
                  <a:lnTo>
                    <a:pt x="90018" y="479"/>
                  </a:lnTo>
                  <a:lnTo>
                    <a:pt x="147399" y="72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2716352" y="13355991"/>
              <a:ext cx="21058" cy="10531"/>
            </a:xfrm>
            <a:custGeom>
              <a:avLst/>
              <a:gdLst/>
              <a:ahLst/>
              <a:cxnLst/>
              <a:rect l="0" t="0" r="0" b="0"/>
              <a:pathLst>
                <a:path w="21058" h="10531">
                  <a:moveTo>
                    <a:pt x="0" y="10530"/>
                  </a:move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2874280" y="12829567"/>
              <a:ext cx="84229" cy="568540"/>
            </a:xfrm>
            <a:custGeom>
              <a:avLst/>
              <a:gdLst/>
              <a:ahLst/>
              <a:cxnLst/>
              <a:rect l="0" t="0" r="0" b="0"/>
              <a:pathLst>
                <a:path w="84229" h="568540">
                  <a:moveTo>
                    <a:pt x="0" y="0"/>
                  </a:moveTo>
                  <a:lnTo>
                    <a:pt x="3120" y="48931"/>
                  </a:lnTo>
                  <a:lnTo>
                    <a:pt x="8333" y="99896"/>
                  </a:lnTo>
                  <a:lnTo>
                    <a:pt x="15684" y="163231"/>
                  </a:lnTo>
                  <a:lnTo>
                    <a:pt x="25054" y="215260"/>
                  </a:lnTo>
                  <a:lnTo>
                    <a:pt x="35239" y="263952"/>
                  </a:lnTo>
                  <a:lnTo>
                    <a:pt x="45666" y="324782"/>
                  </a:lnTo>
                  <a:lnTo>
                    <a:pt x="52661" y="367786"/>
                  </a:lnTo>
                  <a:lnTo>
                    <a:pt x="60057" y="428337"/>
                  </a:lnTo>
                  <a:lnTo>
                    <a:pt x="68145" y="490022"/>
                  </a:lnTo>
                  <a:lnTo>
                    <a:pt x="79838" y="546964"/>
                  </a:lnTo>
                  <a:lnTo>
                    <a:pt x="84228" y="5685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3095379" y="13050665"/>
              <a:ext cx="357969" cy="379026"/>
            </a:xfrm>
            <a:custGeom>
              <a:avLst/>
              <a:gdLst/>
              <a:ahLst/>
              <a:cxnLst/>
              <a:rect l="0" t="0" r="0" b="0"/>
              <a:pathLst>
                <a:path w="357969" h="379026">
                  <a:moveTo>
                    <a:pt x="0" y="0"/>
                  </a:moveTo>
                  <a:lnTo>
                    <a:pt x="17958" y="53875"/>
                  </a:lnTo>
                  <a:lnTo>
                    <a:pt x="40738" y="116626"/>
                  </a:lnTo>
                  <a:lnTo>
                    <a:pt x="58696" y="170046"/>
                  </a:lnTo>
                  <a:lnTo>
                    <a:pt x="69904" y="222350"/>
                  </a:lnTo>
                  <a:lnTo>
                    <a:pt x="84171" y="283130"/>
                  </a:lnTo>
                  <a:lnTo>
                    <a:pt x="99428" y="337716"/>
                  </a:lnTo>
                  <a:lnTo>
                    <a:pt x="88085" y="289665"/>
                  </a:lnTo>
                  <a:lnTo>
                    <a:pt x="85370" y="238685"/>
                  </a:lnTo>
                  <a:lnTo>
                    <a:pt x="84566" y="186015"/>
                  </a:lnTo>
                  <a:lnTo>
                    <a:pt x="84328" y="133364"/>
                  </a:lnTo>
                  <a:lnTo>
                    <a:pt x="85427" y="81890"/>
                  </a:lnTo>
                  <a:lnTo>
                    <a:pt x="93812" y="38821"/>
                  </a:lnTo>
                  <a:lnTo>
                    <a:pt x="104475" y="18815"/>
                  </a:lnTo>
                  <a:lnTo>
                    <a:pt x="114103" y="13713"/>
                  </a:lnTo>
                  <a:lnTo>
                    <a:pt x="140400" y="11164"/>
                  </a:lnTo>
                  <a:lnTo>
                    <a:pt x="182499" y="21895"/>
                  </a:lnTo>
                  <a:lnTo>
                    <a:pt x="219020" y="51070"/>
                  </a:lnTo>
                  <a:lnTo>
                    <a:pt x="253226" y="87209"/>
                  </a:lnTo>
                  <a:lnTo>
                    <a:pt x="288597" y="150001"/>
                  </a:lnTo>
                  <a:lnTo>
                    <a:pt x="312897" y="206231"/>
                  </a:lnTo>
                  <a:lnTo>
                    <a:pt x="329308" y="263005"/>
                  </a:lnTo>
                  <a:lnTo>
                    <a:pt x="343815" y="322139"/>
                  </a:lnTo>
                  <a:lnTo>
                    <a:pt x="357968" y="3790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3428093" y="13094191"/>
              <a:ext cx="246354" cy="326306"/>
            </a:xfrm>
            <a:custGeom>
              <a:avLst/>
              <a:gdLst/>
              <a:ahLst/>
              <a:cxnLst/>
              <a:rect l="0" t="0" r="0" b="0"/>
              <a:pathLst>
                <a:path w="246354" h="326306">
                  <a:moveTo>
                    <a:pt x="246353" y="124931"/>
                  </a:moveTo>
                  <a:lnTo>
                    <a:pt x="243233" y="82239"/>
                  </a:lnTo>
                  <a:lnTo>
                    <a:pt x="231781" y="51059"/>
                  </a:lnTo>
                  <a:lnTo>
                    <a:pt x="218819" y="31267"/>
                  </a:lnTo>
                  <a:lnTo>
                    <a:pt x="201360" y="14672"/>
                  </a:lnTo>
                  <a:lnTo>
                    <a:pt x="178783" y="5737"/>
                  </a:lnTo>
                  <a:lnTo>
                    <a:pt x="126161" y="0"/>
                  </a:lnTo>
                  <a:lnTo>
                    <a:pt x="84658" y="10186"/>
                  </a:lnTo>
                  <a:lnTo>
                    <a:pt x="53904" y="28020"/>
                  </a:lnTo>
                  <a:lnTo>
                    <a:pt x="29974" y="53712"/>
                  </a:lnTo>
                  <a:lnTo>
                    <a:pt x="5281" y="112533"/>
                  </a:lnTo>
                  <a:lnTo>
                    <a:pt x="0" y="135797"/>
                  </a:lnTo>
                  <a:lnTo>
                    <a:pt x="6141" y="185741"/>
                  </a:lnTo>
                  <a:lnTo>
                    <a:pt x="24209" y="235338"/>
                  </a:lnTo>
                  <a:lnTo>
                    <a:pt x="57164" y="281222"/>
                  </a:lnTo>
                  <a:lnTo>
                    <a:pt x="73361" y="296168"/>
                  </a:lnTo>
                  <a:lnTo>
                    <a:pt x="129711" y="326305"/>
                  </a:lnTo>
                  <a:lnTo>
                    <a:pt x="154348" y="325174"/>
                  </a:lnTo>
                  <a:lnTo>
                    <a:pt x="178555" y="315702"/>
                  </a:lnTo>
                  <a:lnTo>
                    <a:pt x="205338" y="290640"/>
                  </a:lnTo>
                  <a:lnTo>
                    <a:pt x="235824" y="2512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3647799" y="12913795"/>
              <a:ext cx="89818" cy="473783"/>
            </a:xfrm>
            <a:custGeom>
              <a:avLst/>
              <a:gdLst/>
              <a:ahLst/>
              <a:cxnLst/>
              <a:rect l="0" t="0" r="0" b="0"/>
              <a:pathLst>
                <a:path w="89818" h="473783">
                  <a:moveTo>
                    <a:pt x="5589" y="0"/>
                  </a:moveTo>
                  <a:lnTo>
                    <a:pt x="0" y="16767"/>
                  </a:lnTo>
                  <a:lnTo>
                    <a:pt x="2113" y="49552"/>
                  </a:lnTo>
                  <a:lnTo>
                    <a:pt x="13308" y="97654"/>
                  </a:lnTo>
                  <a:lnTo>
                    <a:pt x="23344" y="147867"/>
                  </a:lnTo>
                  <a:lnTo>
                    <a:pt x="37216" y="210533"/>
                  </a:lnTo>
                  <a:lnTo>
                    <a:pt x="47716" y="273729"/>
                  </a:lnTo>
                  <a:lnTo>
                    <a:pt x="58236" y="327549"/>
                  </a:lnTo>
                  <a:lnTo>
                    <a:pt x="66681" y="388354"/>
                  </a:lnTo>
                  <a:lnTo>
                    <a:pt x="79939" y="448062"/>
                  </a:lnTo>
                  <a:lnTo>
                    <a:pt x="89817" y="4737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3811316" y="13100117"/>
              <a:ext cx="210571" cy="287461"/>
            </a:xfrm>
            <a:custGeom>
              <a:avLst/>
              <a:gdLst/>
              <a:ahLst/>
              <a:cxnLst/>
              <a:rect l="0" t="0" r="0" b="0"/>
              <a:pathLst>
                <a:path w="210571" h="287461">
                  <a:moveTo>
                    <a:pt x="0" y="140061"/>
                  </a:moveTo>
                  <a:lnTo>
                    <a:pt x="53028" y="116343"/>
                  </a:lnTo>
                  <a:lnTo>
                    <a:pt x="113669" y="89726"/>
                  </a:lnTo>
                  <a:lnTo>
                    <a:pt x="143644" y="74454"/>
                  </a:lnTo>
                  <a:lnTo>
                    <a:pt x="158599" y="60599"/>
                  </a:lnTo>
                  <a:lnTo>
                    <a:pt x="169144" y="42743"/>
                  </a:lnTo>
                  <a:lnTo>
                    <a:pt x="170084" y="34238"/>
                  </a:lnTo>
                  <a:lnTo>
                    <a:pt x="164891" y="18549"/>
                  </a:lnTo>
                  <a:lnTo>
                    <a:pt x="151663" y="6897"/>
                  </a:lnTo>
                  <a:lnTo>
                    <a:pt x="143223" y="2153"/>
                  </a:lnTo>
                  <a:lnTo>
                    <a:pt x="124486" y="0"/>
                  </a:lnTo>
                  <a:lnTo>
                    <a:pt x="104460" y="4113"/>
                  </a:lnTo>
                  <a:lnTo>
                    <a:pt x="74625" y="19581"/>
                  </a:lnTo>
                  <a:lnTo>
                    <a:pt x="50448" y="40152"/>
                  </a:lnTo>
                  <a:lnTo>
                    <a:pt x="29635" y="69124"/>
                  </a:lnTo>
                  <a:lnTo>
                    <a:pt x="16710" y="106826"/>
                  </a:lnTo>
                  <a:lnTo>
                    <a:pt x="13276" y="133867"/>
                  </a:lnTo>
                  <a:lnTo>
                    <a:pt x="22521" y="175400"/>
                  </a:lnTo>
                  <a:lnTo>
                    <a:pt x="46606" y="221781"/>
                  </a:lnTo>
                  <a:lnTo>
                    <a:pt x="69311" y="247071"/>
                  </a:lnTo>
                  <a:lnTo>
                    <a:pt x="125534" y="278127"/>
                  </a:lnTo>
                  <a:lnTo>
                    <a:pt x="184092" y="286230"/>
                  </a:lnTo>
                  <a:lnTo>
                    <a:pt x="210570" y="2874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4095586" y="13103208"/>
              <a:ext cx="336913" cy="337013"/>
            </a:xfrm>
            <a:custGeom>
              <a:avLst/>
              <a:gdLst/>
              <a:ahLst/>
              <a:cxnLst/>
              <a:rect l="0" t="0" r="0" b="0"/>
              <a:pathLst>
                <a:path w="336913" h="337013">
                  <a:moveTo>
                    <a:pt x="0" y="10627"/>
                  </a:moveTo>
                  <a:lnTo>
                    <a:pt x="19786" y="59559"/>
                  </a:lnTo>
                  <a:lnTo>
                    <a:pt x="31209" y="107403"/>
                  </a:lnTo>
                  <a:lnTo>
                    <a:pt x="45122" y="158624"/>
                  </a:lnTo>
                  <a:lnTo>
                    <a:pt x="65195" y="217157"/>
                  </a:lnTo>
                  <a:lnTo>
                    <a:pt x="80425" y="276985"/>
                  </a:lnTo>
                  <a:lnTo>
                    <a:pt x="87607" y="302144"/>
                  </a:lnTo>
                  <a:lnTo>
                    <a:pt x="89990" y="305578"/>
                  </a:lnTo>
                  <a:lnTo>
                    <a:pt x="91579" y="303186"/>
                  </a:lnTo>
                  <a:lnTo>
                    <a:pt x="92638" y="296914"/>
                  </a:lnTo>
                  <a:lnTo>
                    <a:pt x="86144" y="245424"/>
                  </a:lnTo>
                  <a:lnTo>
                    <a:pt x="84795" y="194839"/>
                  </a:lnTo>
                  <a:lnTo>
                    <a:pt x="84396" y="135398"/>
                  </a:lnTo>
                  <a:lnTo>
                    <a:pt x="86642" y="96496"/>
                  </a:lnTo>
                  <a:lnTo>
                    <a:pt x="104029" y="36514"/>
                  </a:lnTo>
                  <a:lnTo>
                    <a:pt x="107957" y="24377"/>
                  </a:lnTo>
                  <a:lnTo>
                    <a:pt x="121680" y="7770"/>
                  </a:lnTo>
                  <a:lnTo>
                    <a:pt x="130253" y="1704"/>
                  </a:lnTo>
                  <a:lnTo>
                    <a:pt x="140648" y="0"/>
                  </a:lnTo>
                  <a:lnTo>
                    <a:pt x="164675" y="4344"/>
                  </a:lnTo>
                  <a:lnTo>
                    <a:pt x="198921" y="25533"/>
                  </a:lnTo>
                  <a:lnTo>
                    <a:pt x="214361" y="44158"/>
                  </a:lnTo>
                  <a:lnTo>
                    <a:pt x="254335" y="106962"/>
                  </a:lnTo>
                  <a:lnTo>
                    <a:pt x="276616" y="164474"/>
                  </a:lnTo>
                  <a:lnTo>
                    <a:pt x="296796" y="218312"/>
                  </a:lnTo>
                  <a:lnTo>
                    <a:pt x="315656" y="281794"/>
                  </a:lnTo>
                  <a:lnTo>
                    <a:pt x="336912" y="337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4506197" y="12955908"/>
              <a:ext cx="168457" cy="505369"/>
            </a:xfrm>
            <a:custGeom>
              <a:avLst/>
              <a:gdLst/>
              <a:ahLst/>
              <a:cxnLst/>
              <a:rect l="0" t="0" r="0" b="0"/>
              <a:pathLst>
                <a:path w="168457" h="505369">
                  <a:moveTo>
                    <a:pt x="0" y="0"/>
                  </a:moveTo>
                  <a:lnTo>
                    <a:pt x="23719" y="43963"/>
                  </a:lnTo>
                  <a:lnTo>
                    <a:pt x="42003" y="103334"/>
                  </a:lnTo>
                  <a:lnTo>
                    <a:pt x="59647" y="158840"/>
                  </a:lnTo>
                  <a:lnTo>
                    <a:pt x="77207" y="219601"/>
                  </a:lnTo>
                  <a:lnTo>
                    <a:pt x="94756" y="281876"/>
                  </a:lnTo>
                  <a:lnTo>
                    <a:pt x="112304" y="336598"/>
                  </a:lnTo>
                  <a:lnTo>
                    <a:pt x="133361" y="400057"/>
                  </a:lnTo>
                  <a:lnTo>
                    <a:pt x="154418" y="463253"/>
                  </a:lnTo>
                  <a:lnTo>
                    <a:pt x="168456" y="5053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4485140" y="13187536"/>
              <a:ext cx="252685" cy="63171"/>
            </a:xfrm>
            <a:custGeom>
              <a:avLst/>
              <a:gdLst/>
              <a:ahLst/>
              <a:cxnLst/>
              <a:rect l="0" t="0" r="0" b="0"/>
              <a:pathLst>
                <a:path w="252685" h="63171">
                  <a:moveTo>
                    <a:pt x="0" y="63170"/>
                  </a:moveTo>
                  <a:lnTo>
                    <a:pt x="5589" y="40813"/>
                  </a:lnTo>
                  <a:lnTo>
                    <a:pt x="11915" y="34228"/>
                  </a:lnTo>
                  <a:lnTo>
                    <a:pt x="31422" y="26910"/>
                  </a:lnTo>
                  <a:lnTo>
                    <a:pt x="90478" y="22213"/>
                  </a:lnTo>
                  <a:lnTo>
                    <a:pt x="141192" y="20228"/>
                  </a:lnTo>
                  <a:lnTo>
                    <a:pt x="192093" y="12753"/>
                  </a:lnTo>
                  <a:lnTo>
                    <a:pt x="2526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4803922" y="13092779"/>
              <a:ext cx="376100" cy="331418"/>
            </a:xfrm>
            <a:custGeom>
              <a:avLst/>
              <a:gdLst/>
              <a:ahLst/>
              <a:cxnLst/>
              <a:rect l="0" t="0" r="0" b="0"/>
              <a:pathLst>
                <a:path w="376100" h="331418">
                  <a:moveTo>
                    <a:pt x="18130" y="0"/>
                  </a:moveTo>
                  <a:lnTo>
                    <a:pt x="6951" y="16768"/>
                  </a:lnTo>
                  <a:lnTo>
                    <a:pt x="0" y="55141"/>
                  </a:lnTo>
                  <a:lnTo>
                    <a:pt x="4886" y="113274"/>
                  </a:lnTo>
                  <a:lnTo>
                    <a:pt x="10185" y="173630"/>
                  </a:lnTo>
                  <a:lnTo>
                    <a:pt x="27739" y="231219"/>
                  </a:lnTo>
                  <a:lnTo>
                    <a:pt x="60585" y="285025"/>
                  </a:lnTo>
                  <a:lnTo>
                    <a:pt x="84521" y="312958"/>
                  </a:lnTo>
                  <a:lnTo>
                    <a:pt x="93976" y="320943"/>
                  </a:lnTo>
                  <a:lnTo>
                    <a:pt x="120079" y="329814"/>
                  </a:lnTo>
                  <a:lnTo>
                    <a:pt x="147669" y="331417"/>
                  </a:lnTo>
                  <a:lnTo>
                    <a:pt x="167729" y="324332"/>
                  </a:lnTo>
                  <a:lnTo>
                    <a:pt x="184444" y="307144"/>
                  </a:lnTo>
                  <a:lnTo>
                    <a:pt x="198502" y="282738"/>
                  </a:lnTo>
                  <a:lnTo>
                    <a:pt x="217059" y="225648"/>
                  </a:lnTo>
                  <a:lnTo>
                    <a:pt x="231989" y="163117"/>
                  </a:lnTo>
                  <a:lnTo>
                    <a:pt x="237083" y="109293"/>
                  </a:lnTo>
                  <a:lnTo>
                    <a:pt x="230399" y="55513"/>
                  </a:lnTo>
                  <a:lnTo>
                    <a:pt x="224385" y="32862"/>
                  </a:lnTo>
                  <a:lnTo>
                    <a:pt x="222314" y="31266"/>
                  </a:lnTo>
                  <a:lnTo>
                    <a:pt x="220012" y="45092"/>
                  </a:lnTo>
                  <a:lnTo>
                    <a:pt x="235346" y="94391"/>
                  </a:lnTo>
                  <a:lnTo>
                    <a:pt x="254196" y="142351"/>
                  </a:lnTo>
                  <a:lnTo>
                    <a:pt x="275768" y="192436"/>
                  </a:lnTo>
                  <a:lnTo>
                    <a:pt x="310787" y="251876"/>
                  </a:lnTo>
                  <a:lnTo>
                    <a:pt x="327184" y="278061"/>
                  </a:lnTo>
                  <a:lnTo>
                    <a:pt x="346170" y="297498"/>
                  </a:lnTo>
                  <a:lnTo>
                    <a:pt x="353807" y="302447"/>
                  </a:lnTo>
                  <a:lnTo>
                    <a:pt x="360067" y="304577"/>
                  </a:lnTo>
                  <a:lnTo>
                    <a:pt x="376099" y="3053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5148435" y="13124365"/>
              <a:ext cx="189514" cy="328337"/>
            </a:xfrm>
            <a:custGeom>
              <a:avLst/>
              <a:gdLst/>
              <a:ahLst/>
              <a:cxnLst/>
              <a:rect l="0" t="0" r="0" b="0"/>
              <a:pathLst>
                <a:path w="189514" h="328337">
                  <a:moveTo>
                    <a:pt x="0" y="0"/>
                  </a:moveTo>
                  <a:lnTo>
                    <a:pt x="29309" y="34895"/>
                  </a:lnTo>
                  <a:lnTo>
                    <a:pt x="55000" y="87784"/>
                  </a:lnTo>
                  <a:lnTo>
                    <a:pt x="86878" y="146479"/>
                  </a:lnTo>
                  <a:lnTo>
                    <a:pt x="108219" y="199919"/>
                  </a:lnTo>
                  <a:lnTo>
                    <a:pt x="129955" y="257772"/>
                  </a:lnTo>
                  <a:lnTo>
                    <a:pt x="146727" y="312353"/>
                  </a:lnTo>
                  <a:lnTo>
                    <a:pt x="151780" y="328336"/>
                  </a:lnTo>
                  <a:lnTo>
                    <a:pt x="127972" y="274203"/>
                  </a:lnTo>
                  <a:lnTo>
                    <a:pt x="112626" y="220540"/>
                  </a:lnTo>
                  <a:lnTo>
                    <a:pt x="98330" y="168084"/>
                  </a:lnTo>
                  <a:lnTo>
                    <a:pt x="87361" y="106945"/>
                  </a:lnTo>
                  <a:lnTo>
                    <a:pt x="87960" y="80286"/>
                  </a:lnTo>
                  <a:lnTo>
                    <a:pt x="96026" y="60640"/>
                  </a:lnTo>
                  <a:lnTo>
                    <a:pt x="113720" y="36424"/>
                  </a:lnTo>
                  <a:lnTo>
                    <a:pt x="139450" y="27885"/>
                  </a:lnTo>
                  <a:lnTo>
                    <a:pt x="189513" y="210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5500026" y="13120492"/>
              <a:ext cx="213638" cy="340785"/>
            </a:xfrm>
            <a:custGeom>
              <a:avLst/>
              <a:gdLst/>
              <a:ahLst/>
              <a:cxnLst/>
              <a:rect l="0" t="0" r="0" b="0"/>
              <a:pathLst>
                <a:path w="213638" h="340785">
                  <a:moveTo>
                    <a:pt x="37963" y="203913"/>
                  </a:moveTo>
                  <a:lnTo>
                    <a:pt x="80655" y="189341"/>
                  </a:lnTo>
                  <a:lnTo>
                    <a:pt x="143299" y="150915"/>
                  </a:lnTo>
                  <a:lnTo>
                    <a:pt x="185372" y="117536"/>
                  </a:lnTo>
                  <a:lnTo>
                    <a:pt x="205773" y="87465"/>
                  </a:lnTo>
                  <a:lnTo>
                    <a:pt x="213637" y="50737"/>
                  </a:lnTo>
                  <a:lnTo>
                    <a:pt x="206118" y="27040"/>
                  </a:lnTo>
                  <a:lnTo>
                    <a:pt x="199199" y="15809"/>
                  </a:lnTo>
                  <a:lnTo>
                    <a:pt x="189908" y="8319"/>
                  </a:lnTo>
                  <a:lnTo>
                    <a:pt x="167106" y="0"/>
                  </a:lnTo>
                  <a:lnTo>
                    <a:pt x="127960" y="904"/>
                  </a:lnTo>
                  <a:lnTo>
                    <a:pt x="103698" y="11911"/>
                  </a:lnTo>
                  <a:lnTo>
                    <a:pt x="42239" y="63389"/>
                  </a:lnTo>
                  <a:lnTo>
                    <a:pt x="14718" y="108392"/>
                  </a:lnTo>
                  <a:lnTo>
                    <a:pt x="1960" y="149745"/>
                  </a:lnTo>
                  <a:lnTo>
                    <a:pt x="0" y="197352"/>
                  </a:lnTo>
                  <a:lnTo>
                    <a:pt x="13197" y="239274"/>
                  </a:lnTo>
                  <a:lnTo>
                    <a:pt x="45418" y="283281"/>
                  </a:lnTo>
                  <a:lnTo>
                    <a:pt x="98895" y="329977"/>
                  </a:lnTo>
                  <a:lnTo>
                    <a:pt x="111663" y="3407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5742017" y="13079327"/>
              <a:ext cx="290813" cy="366487"/>
            </a:xfrm>
            <a:custGeom>
              <a:avLst/>
              <a:gdLst/>
              <a:ahLst/>
              <a:cxnLst/>
              <a:rect l="0" t="0" r="0" b="0"/>
              <a:pathLst>
                <a:path w="290813" h="366487">
                  <a:moveTo>
                    <a:pt x="248698" y="224022"/>
                  </a:moveTo>
                  <a:lnTo>
                    <a:pt x="248698" y="163638"/>
                  </a:lnTo>
                  <a:lnTo>
                    <a:pt x="242459" y="109034"/>
                  </a:lnTo>
                  <a:lnTo>
                    <a:pt x="230717" y="75820"/>
                  </a:lnTo>
                  <a:lnTo>
                    <a:pt x="204376" y="38561"/>
                  </a:lnTo>
                  <a:lnTo>
                    <a:pt x="174344" y="13351"/>
                  </a:lnTo>
                  <a:lnTo>
                    <a:pt x="153651" y="2490"/>
                  </a:lnTo>
                  <a:lnTo>
                    <a:pt x="129636" y="0"/>
                  </a:lnTo>
                  <a:lnTo>
                    <a:pt x="104535" y="3964"/>
                  </a:lnTo>
                  <a:lnTo>
                    <a:pt x="71842" y="19349"/>
                  </a:lnTo>
                  <a:lnTo>
                    <a:pt x="54672" y="32060"/>
                  </a:lnTo>
                  <a:lnTo>
                    <a:pt x="31851" y="63550"/>
                  </a:lnTo>
                  <a:lnTo>
                    <a:pt x="5519" y="124517"/>
                  </a:lnTo>
                  <a:lnTo>
                    <a:pt x="0" y="175562"/>
                  </a:lnTo>
                  <a:lnTo>
                    <a:pt x="8023" y="238973"/>
                  </a:lnTo>
                  <a:lnTo>
                    <a:pt x="16559" y="264592"/>
                  </a:lnTo>
                  <a:lnTo>
                    <a:pt x="60504" y="327486"/>
                  </a:lnTo>
                  <a:lnTo>
                    <a:pt x="96750" y="354763"/>
                  </a:lnTo>
                  <a:lnTo>
                    <a:pt x="137126" y="366486"/>
                  </a:lnTo>
                  <a:lnTo>
                    <a:pt x="164795" y="362989"/>
                  </a:lnTo>
                  <a:lnTo>
                    <a:pt x="178725" y="358780"/>
                  </a:lnTo>
                  <a:lnTo>
                    <a:pt x="203561" y="341627"/>
                  </a:lnTo>
                  <a:lnTo>
                    <a:pt x="231035" y="308780"/>
                  </a:lnTo>
                  <a:lnTo>
                    <a:pt x="262013" y="254507"/>
                  </a:lnTo>
                  <a:lnTo>
                    <a:pt x="279447" y="198935"/>
                  </a:lnTo>
                  <a:lnTo>
                    <a:pt x="290812" y="150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5983480" y="12892737"/>
              <a:ext cx="80936" cy="536954"/>
            </a:xfrm>
            <a:custGeom>
              <a:avLst/>
              <a:gdLst/>
              <a:ahLst/>
              <a:cxnLst/>
              <a:rect l="0" t="0" r="0" b="0"/>
              <a:pathLst>
                <a:path w="80936" h="536954">
                  <a:moveTo>
                    <a:pt x="7235" y="0"/>
                  </a:moveTo>
                  <a:lnTo>
                    <a:pt x="0" y="27556"/>
                  </a:lnTo>
                  <a:lnTo>
                    <a:pt x="476" y="90019"/>
                  </a:lnTo>
                  <a:lnTo>
                    <a:pt x="8352" y="152234"/>
                  </a:lnTo>
                  <a:lnTo>
                    <a:pt x="14751" y="198681"/>
                  </a:lnTo>
                  <a:lnTo>
                    <a:pt x="21494" y="246621"/>
                  </a:lnTo>
                  <a:lnTo>
                    <a:pt x="26278" y="302881"/>
                  </a:lnTo>
                  <a:lnTo>
                    <a:pt x="36299" y="358916"/>
                  </a:lnTo>
                  <a:lnTo>
                    <a:pt x="46133" y="412842"/>
                  </a:lnTo>
                  <a:lnTo>
                    <a:pt x="56455" y="464045"/>
                  </a:lnTo>
                  <a:lnTo>
                    <a:pt x="70424" y="510854"/>
                  </a:lnTo>
                  <a:lnTo>
                    <a:pt x="80935" y="5369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6336990" y="12858468"/>
              <a:ext cx="387973" cy="568098"/>
            </a:xfrm>
            <a:custGeom>
              <a:avLst/>
              <a:gdLst/>
              <a:ahLst/>
              <a:cxnLst/>
              <a:rect l="0" t="0" r="0" b="0"/>
              <a:pathLst>
                <a:path w="387973" h="568098">
                  <a:moveTo>
                    <a:pt x="211736" y="65855"/>
                  </a:moveTo>
                  <a:lnTo>
                    <a:pt x="182426" y="21892"/>
                  </a:lnTo>
                  <a:lnTo>
                    <a:pt x="162834" y="8101"/>
                  </a:lnTo>
                  <a:lnTo>
                    <a:pt x="151059" y="2786"/>
                  </a:lnTo>
                  <a:lnTo>
                    <a:pt x="122377" y="0"/>
                  </a:lnTo>
                  <a:lnTo>
                    <a:pt x="67483" y="7744"/>
                  </a:lnTo>
                  <a:lnTo>
                    <a:pt x="39272" y="22771"/>
                  </a:lnTo>
                  <a:lnTo>
                    <a:pt x="16096" y="47629"/>
                  </a:lnTo>
                  <a:lnTo>
                    <a:pt x="0" y="82811"/>
                  </a:lnTo>
                  <a:lnTo>
                    <a:pt x="1037" y="109265"/>
                  </a:lnTo>
                  <a:lnTo>
                    <a:pt x="10467" y="134282"/>
                  </a:lnTo>
                  <a:lnTo>
                    <a:pt x="49443" y="177001"/>
                  </a:lnTo>
                  <a:lnTo>
                    <a:pt x="103422" y="206006"/>
                  </a:lnTo>
                  <a:lnTo>
                    <a:pt x="164170" y="234266"/>
                  </a:lnTo>
                  <a:lnTo>
                    <a:pt x="221838" y="262378"/>
                  </a:lnTo>
                  <a:lnTo>
                    <a:pt x="275659" y="297481"/>
                  </a:lnTo>
                  <a:lnTo>
                    <a:pt x="335024" y="347929"/>
                  </a:lnTo>
                  <a:lnTo>
                    <a:pt x="350758" y="366697"/>
                  </a:lnTo>
                  <a:lnTo>
                    <a:pt x="376805" y="423284"/>
                  </a:lnTo>
                  <a:lnTo>
                    <a:pt x="387972" y="479870"/>
                  </a:lnTo>
                  <a:lnTo>
                    <a:pt x="384316" y="516469"/>
                  </a:lnTo>
                  <a:lnTo>
                    <a:pt x="372666" y="535580"/>
                  </a:lnTo>
                  <a:lnTo>
                    <a:pt x="354620" y="550703"/>
                  </a:lnTo>
                  <a:lnTo>
                    <a:pt x="318153" y="564623"/>
                  </a:lnTo>
                  <a:lnTo>
                    <a:pt x="276541" y="568097"/>
                  </a:lnTo>
                  <a:lnTo>
                    <a:pt x="228857" y="561068"/>
                  </a:lnTo>
                  <a:lnTo>
                    <a:pt x="186913" y="544688"/>
                  </a:lnTo>
                  <a:lnTo>
                    <a:pt x="126130" y="500124"/>
                  </a:lnTo>
                  <a:lnTo>
                    <a:pt x="95922" y="4764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6748767" y="13092264"/>
              <a:ext cx="315856" cy="332730"/>
            </a:xfrm>
            <a:custGeom>
              <a:avLst/>
              <a:gdLst/>
              <a:ahLst/>
              <a:cxnLst/>
              <a:rect l="0" t="0" r="0" b="0"/>
              <a:pathLst>
                <a:path w="315856" h="332730">
                  <a:moveTo>
                    <a:pt x="0" y="147914"/>
                  </a:moveTo>
                  <a:lnTo>
                    <a:pt x="62478" y="151033"/>
                  </a:lnTo>
                  <a:lnTo>
                    <a:pt x="92108" y="153979"/>
                  </a:lnTo>
                  <a:lnTo>
                    <a:pt x="141675" y="150230"/>
                  </a:lnTo>
                  <a:lnTo>
                    <a:pt x="192236" y="146260"/>
                  </a:lnTo>
                  <a:lnTo>
                    <a:pt x="222699" y="137042"/>
                  </a:lnTo>
                  <a:lnTo>
                    <a:pt x="245596" y="122026"/>
                  </a:lnTo>
                  <a:lnTo>
                    <a:pt x="279360" y="89378"/>
                  </a:lnTo>
                  <a:lnTo>
                    <a:pt x="287937" y="68477"/>
                  </a:lnTo>
                  <a:lnTo>
                    <a:pt x="290224" y="56350"/>
                  </a:lnTo>
                  <a:lnTo>
                    <a:pt x="286526" y="36640"/>
                  </a:lnTo>
                  <a:lnTo>
                    <a:pt x="275914" y="20080"/>
                  </a:lnTo>
                  <a:lnTo>
                    <a:pt x="259499" y="4921"/>
                  </a:lnTo>
                  <a:lnTo>
                    <a:pt x="249038" y="1112"/>
                  </a:lnTo>
                  <a:lnTo>
                    <a:pt x="224938" y="0"/>
                  </a:lnTo>
                  <a:lnTo>
                    <a:pt x="185062" y="11541"/>
                  </a:lnTo>
                  <a:lnTo>
                    <a:pt x="130262" y="43156"/>
                  </a:lnTo>
                  <a:lnTo>
                    <a:pt x="114046" y="59242"/>
                  </a:lnTo>
                  <a:lnTo>
                    <a:pt x="92933" y="94604"/>
                  </a:lnTo>
                  <a:lnTo>
                    <a:pt x="70875" y="156737"/>
                  </a:lnTo>
                  <a:lnTo>
                    <a:pt x="71043" y="195113"/>
                  </a:lnTo>
                  <a:lnTo>
                    <a:pt x="82750" y="247660"/>
                  </a:lnTo>
                  <a:lnTo>
                    <a:pt x="101078" y="276253"/>
                  </a:lnTo>
                  <a:lnTo>
                    <a:pt x="129385" y="305264"/>
                  </a:lnTo>
                  <a:lnTo>
                    <a:pt x="153820" y="321573"/>
                  </a:lnTo>
                  <a:lnTo>
                    <a:pt x="199475" y="332729"/>
                  </a:lnTo>
                  <a:lnTo>
                    <a:pt x="258898" y="328094"/>
                  </a:lnTo>
                  <a:lnTo>
                    <a:pt x="315855" y="316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7138322" y="13082250"/>
              <a:ext cx="178986" cy="391459"/>
            </a:xfrm>
            <a:custGeom>
              <a:avLst/>
              <a:gdLst/>
              <a:ahLst/>
              <a:cxnLst/>
              <a:rect l="0" t="0" r="0" b="0"/>
              <a:pathLst>
                <a:path w="178986" h="391459">
                  <a:moveTo>
                    <a:pt x="0" y="84229"/>
                  </a:moveTo>
                  <a:lnTo>
                    <a:pt x="23720" y="142845"/>
                  </a:lnTo>
                  <a:lnTo>
                    <a:pt x="45122" y="205682"/>
                  </a:lnTo>
                  <a:lnTo>
                    <a:pt x="65195" y="260168"/>
                  </a:lnTo>
                  <a:lnTo>
                    <a:pt x="80426" y="320368"/>
                  </a:lnTo>
                  <a:lnTo>
                    <a:pt x="94699" y="375412"/>
                  </a:lnTo>
                  <a:lnTo>
                    <a:pt x="99411" y="391458"/>
                  </a:lnTo>
                  <a:lnTo>
                    <a:pt x="97605" y="386892"/>
                  </a:lnTo>
                  <a:lnTo>
                    <a:pt x="83679" y="329037"/>
                  </a:lnTo>
                  <a:lnTo>
                    <a:pt x="70081" y="268027"/>
                  </a:lnTo>
                  <a:lnTo>
                    <a:pt x="59630" y="208877"/>
                  </a:lnTo>
                  <a:lnTo>
                    <a:pt x="49124" y="152486"/>
                  </a:lnTo>
                  <a:lnTo>
                    <a:pt x="49780" y="98733"/>
                  </a:lnTo>
                  <a:lnTo>
                    <a:pt x="57384" y="56940"/>
                  </a:lnTo>
                  <a:lnTo>
                    <a:pt x="69957" y="36616"/>
                  </a:lnTo>
                  <a:lnTo>
                    <a:pt x="87244" y="20953"/>
                  </a:lnTo>
                  <a:lnTo>
                    <a:pt x="106626" y="10092"/>
                  </a:lnTo>
                  <a:lnTo>
                    <a:pt x="165412" y="1328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7443648" y="13071721"/>
              <a:ext cx="221099" cy="405192"/>
            </a:xfrm>
            <a:custGeom>
              <a:avLst/>
              <a:gdLst/>
              <a:ahLst/>
              <a:cxnLst/>
              <a:rect l="0" t="0" r="0" b="0"/>
              <a:pathLst>
                <a:path w="221099" h="405192">
                  <a:moveTo>
                    <a:pt x="0" y="84229"/>
                  </a:moveTo>
                  <a:lnTo>
                    <a:pt x="17958" y="147680"/>
                  </a:lnTo>
                  <a:lnTo>
                    <a:pt x="29368" y="195185"/>
                  </a:lnTo>
                  <a:lnTo>
                    <a:pt x="47046" y="246308"/>
                  </a:lnTo>
                  <a:lnTo>
                    <a:pt x="67102" y="297328"/>
                  </a:lnTo>
                  <a:lnTo>
                    <a:pt x="91720" y="353963"/>
                  </a:lnTo>
                  <a:lnTo>
                    <a:pt x="113784" y="399292"/>
                  </a:lnTo>
                  <a:lnTo>
                    <a:pt x="120309" y="404235"/>
                  </a:lnTo>
                  <a:lnTo>
                    <a:pt x="127000" y="405191"/>
                  </a:lnTo>
                  <a:lnTo>
                    <a:pt x="133800" y="403487"/>
                  </a:lnTo>
                  <a:lnTo>
                    <a:pt x="138333" y="396503"/>
                  </a:lnTo>
                  <a:lnTo>
                    <a:pt x="151795" y="338290"/>
                  </a:lnTo>
                  <a:lnTo>
                    <a:pt x="161699" y="288967"/>
                  </a:lnTo>
                  <a:lnTo>
                    <a:pt x="172043" y="229900"/>
                  </a:lnTo>
                  <a:lnTo>
                    <a:pt x="182517" y="167944"/>
                  </a:lnTo>
                  <a:lnTo>
                    <a:pt x="193029" y="110722"/>
                  </a:lnTo>
                  <a:lnTo>
                    <a:pt x="207062" y="48562"/>
                  </a:lnTo>
                  <a:lnTo>
                    <a:pt x="22109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7771287" y="13117210"/>
              <a:ext cx="377772" cy="333539"/>
            </a:xfrm>
            <a:custGeom>
              <a:avLst/>
              <a:gdLst/>
              <a:ahLst/>
              <a:cxnLst/>
              <a:rect l="0" t="0" r="0" b="0"/>
              <a:pathLst>
                <a:path w="377772" h="333539">
                  <a:moveTo>
                    <a:pt x="219843" y="154554"/>
                  </a:moveTo>
                  <a:lnTo>
                    <a:pt x="227078" y="126997"/>
                  </a:lnTo>
                  <a:lnTo>
                    <a:pt x="227056" y="86207"/>
                  </a:lnTo>
                  <a:lnTo>
                    <a:pt x="207273" y="39798"/>
                  </a:lnTo>
                  <a:lnTo>
                    <a:pt x="200934" y="28916"/>
                  </a:lnTo>
                  <a:lnTo>
                    <a:pt x="181414" y="13706"/>
                  </a:lnTo>
                  <a:lnTo>
                    <a:pt x="155970" y="4217"/>
                  </a:lnTo>
                  <a:lnTo>
                    <a:pt x="125164" y="0"/>
                  </a:lnTo>
                  <a:lnTo>
                    <a:pt x="98215" y="4364"/>
                  </a:lnTo>
                  <a:lnTo>
                    <a:pt x="66432" y="19976"/>
                  </a:lnTo>
                  <a:lnTo>
                    <a:pt x="49884" y="35080"/>
                  </a:lnTo>
                  <a:lnTo>
                    <a:pt x="13046" y="96258"/>
                  </a:lnTo>
                  <a:lnTo>
                    <a:pt x="2982" y="142999"/>
                  </a:lnTo>
                  <a:lnTo>
                    <a:pt x="0" y="193894"/>
                  </a:lnTo>
                  <a:lnTo>
                    <a:pt x="10295" y="240429"/>
                  </a:lnTo>
                  <a:lnTo>
                    <a:pt x="28163" y="278264"/>
                  </a:lnTo>
                  <a:lnTo>
                    <a:pt x="47694" y="297664"/>
                  </a:lnTo>
                  <a:lnTo>
                    <a:pt x="59454" y="306113"/>
                  </a:lnTo>
                  <a:lnTo>
                    <a:pt x="88118" y="315500"/>
                  </a:lnTo>
                  <a:lnTo>
                    <a:pt x="103950" y="318002"/>
                  </a:lnTo>
                  <a:lnTo>
                    <a:pt x="130900" y="311426"/>
                  </a:lnTo>
                  <a:lnTo>
                    <a:pt x="154577" y="295635"/>
                  </a:lnTo>
                  <a:lnTo>
                    <a:pt x="195252" y="247370"/>
                  </a:lnTo>
                  <a:lnTo>
                    <a:pt x="220575" y="198363"/>
                  </a:lnTo>
                  <a:lnTo>
                    <a:pt x="228436" y="146483"/>
                  </a:lnTo>
                  <a:lnTo>
                    <a:pt x="229511" y="118991"/>
                  </a:lnTo>
                  <a:lnTo>
                    <a:pt x="228628" y="114468"/>
                  </a:lnTo>
                  <a:lnTo>
                    <a:pt x="226870" y="116131"/>
                  </a:lnTo>
                  <a:lnTo>
                    <a:pt x="224527" y="121918"/>
                  </a:lnTo>
                  <a:lnTo>
                    <a:pt x="226820" y="152422"/>
                  </a:lnTo>
                  <a:lnTo>
                    <a:pt x="249690" y="215249"/>
                  </a:lnTo>
                  <a:lnTo>
                    <a:pt x="264561" y="245457"/>
                  </a:lnTo>
                  <a:lnTo>
                    <a:pt x="311242" y="307284"/>
                  </a:lnTo>
                  <a:lnTo>
                    <a:pt x="337781" y="323939"/>
                  </a:lnTo>
                  <a:lnTo>
                    <a:pt x="377771" y="333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8159586" y="13089454"/>
              <a:ext cx="368498" cy="310231"/>
            </a:xfrm>
            <a:custGeom>
              <a:avLst/>
              <a:gdLst/>
              <a:ahLst/>
              <a:cxnLst/>
              <a:rect l="0" t="0" r="0" b="0"/>
              <a:pathLst>
                <a:path w="368498" h="310231">
                  <a:moveTo>
                    <a:pt x="0" y="77025"/>
                  </a:moveTo>
                  <a:lnTo>
                    <a:pt x="23719" y="135641"/>
                  </a:lnTo>
                  <a:lnTo>
                    <a:pt x="45122" y="198478"/>
                  </a:lnTo>
                  <a:lnTo>
                    <a:pt x="65195" y="258553"/>
                  </a:lnTo>
                  <a:lnTo>
                    <a:pt x="79255" y="306121"/>
                  </a:lnTo>
                  <a:lnTo>
                    <a:pt x="80913" y="304625"/>
                  </a:lnTo>
                  <a:lnTo>
                    <a:pt x="82017" y="298949"/>
                  </a:lnTo>
                  <a:lnTo>
                    <a:pt x="72484" y="245372"/>
                  </a:lnTo>
                  <a:lnTo>
                    <a:pt x="65931" y="189686"/>
                  </a:lnTo>
                  <a:lnTo>
                    <a:pt x="63989" y="128735"/>
                  </a:lnTo>
                  <a:lnTo>
                    <a:pt x="65874" y="89478"/>
                  </a:lnTo>
                  <a:lnTo>
                    <a:pt x="83029" y="29268"/>
                  </a:lnTo>
                  <a:lnTo>
                    <a:pt x="86938" y="17110"/>
                  </a:lnTo>
                  <a:lnTo>
                    <a:pt x="95393" y="9005"/>
                  </a:lnTo>
                  <a:lnTo>
                    <a:pt x="120385" y="0"/>
                  </a:lnTo>
                  <a:lnTo>
                    <a:pt x="132899" y="1108"/>
                  </a:lnTo>
                  <a:lnTo>
                    <a:pt x="156162" y="11698"/>
                  </a:lnTo>
                  <a:lnTo>
                    <a:pt x="215552" y="62283"/>
                  </a:lnTo>
                  <a:lnTo>
                    <a:pt x="248078" y="99329"/>
                  </a:lnTo>
                  <a:lnTo>
                    <a:pt x="282127" y="161360"/>
                  </a:lnTo>
                  <a:lnTo>
                    <a:pt x="309106" y="220199"/>
                  </a:lnTo>
                  <a:lnTo>
                    <a:pt x="329973" y="269704"/>
                  </a:lnTo>
                  <a:lnTo>
                    <a:pt x="343966" y="299921"/>
                  </a:lnTo>
                  <a:lnTo>
                    <a:pt x="349804" y="307510"/>
                  </a:lnTo>
                  <a:lnTo>
                    <a:pt x="354865" y="310230"/>
                  </a:lnTo>
                  <a:lnTo>
                    <a:pt x="368497" y="3086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8559669" y="12840095"/>
              <a:ext cx="126343" cy="568540"/>
            </a:xfrm>
            <a:custGeom>
              <a:avLst/>
              <a:gdLst/>
              <a:ahLst/>
              <a:cxnLst/>
              <a:rect l="0" t="0" r="0" b="0"/>
              <a:pathLst>
                <a:path w="126343" h="568540">
                  <a:moveTo>
                    <a:pt x="0" y="0"/>
                  </a:moveTo>
                  <a:lnTo>
                    <a:pt x="15641" y="17981"/>
                  </a:lnTo>
                  <a:lnTo>
                    <a:pt x="34844" y="69741"/>
                  </a:lnTo>
                  <a:lnTo>
                    <a:pt x="52609" y="125821"/>
                  </a:lnTo>
                  <a:lnTo>
                    <a:pt x="66674" y="173943"/>
                  </a:lnTo>
                  <a:lnTo>
                    <a:pt x="77206" y="231433"/>
                  </a:lnTo>
                  <a:lnTo>
                    <a:pt x="87737" y="283563"/>
                  </a:lnTo>
                  <a:lnTo>
                    <a:pt x="94539" y="343099"/>
                  </a:lnTo>
                  <a:lnTo>
                    <a:pt x="105935" y="406158"/>
                  </a:lnTo>
                  <a:lnTo>
                    <a:pt x="112886" y="465054"/>
                  </a:lnTo>
                  <a:lnTo>
                    <a:pt x="118066" y="520720"/>
                  </a:lnTo>
                  <a:lnTo>
                    <a:pt x="126342" y="5685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8538611" y="13155950"/>
              <a:ext cx="157929" cy="42115"/>
            </a:xfrm>
            <a:custGeom>
              <a:avLst/>
              <a:gdLst/>
              <a:ahLst/>
              <a:cxnLst/>
              <a:rect l="0" t="0" r="0" b="0"/>
              <a:pathLst>
                <a:path w="157929" h="42115">
                  <a:moveTo>
                    <a:pt x="0" y="42114"/>
                  </a:moveTo>
                  <a:lnTo>
                    <a:pt x="5590" y="25346"/>
                  </a:lnTo>
                  <a:lnTo>
                    <a:pt x="17692" y="13995"/>
                  </a:lnTo>
                  <a:lnTo>
                    <a:pt x="35939" y="6220"/>
                  </a:lnTo>
                  <a:lnTo>
                    <a:pt x="95140" y="1230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8792761" y="13024152"/>
              <a:ext cx="338580" cy="391061"/>
            </a:xfrm>
            <a:custGeom>
              <a:avLst/>
              <a:gdLst/>
              <a:ahLst/>
              <a:cxnLst/>
              <a:rect l="0" t="0" r="0" b="0"/>
              <a:pathLst>
                <a:path w="338580" h="391061">
                  <a:moveTo>
                    <a:pt x="209104" y="37041"/>
                  </a:moveTo>
                  <a:lnTo>
                    <a:pt x="209104" y="14685"/>
                  </a:lnTo>
                  <a:lnTo>
                    <a:pt x="204425" y="8099"/>
                  </a:lnTo>
                  <a:lnTo>
                    <a:pt x="196626" y="3709"/>
                  </a:lnTo>
                  <a:lnTo>
                    <a:pt x="176652" y="0"/>
                  </a:lnTo>
                  <a:lnTo>
                    <a:pt x="119173" y="10096"/>
                  </a:lnTo>
                  <a:lnTo>
                    <a:pt x="65952" y="31632"/>
                  </a:lnTo>
                  <a:lnTo>
                    <a:pt x="9623" y="65330"/>
                  </a:lnTo>
                  <a:lnTo>
                    <a:pt x="3587" y="73447"/>
                  </a:lnTo>
                  <a:lnTo>
                    <a:pt x="733" y="82369"/>
                  </a:lnTo>
                  <a:lnTo>
                    <a:pt x="0" y="91826"/>
                  </a:lnTo>
                  <a:lnTo>
                    <a:pt x="3021" y="99301"/>
                  </a:lnTo>
                  <a:lnTo>
                    <a:pt x="15736" y="110725"/>
                  </a:lnTo>
                  <a:lnTo>
                    <a:pt x="36206" y="116584"/>
                  </a:lnTo>
                  <a:lnTo>
                    <a:pt x="87474" y="125934"/>
                  </a:lnTo>
                  <a:lnTo>
                    <a:pt x="139921" y="135649"/>
                  </a:lnTo>
                  <a:lnTo>
                    <a:pt x="194325" y="145937"/>
                  </a:lnTo>
                  <a:lnTo>
                    <a:pt x="247129" y="161065"/>
                  </a:lnTo>
                  <a:lnTo>
                    <a:pt x="284423" y="188488"/>
                  </a:lnTo>
                  <a:lnTo>
                    <a:pt x="311750" y="220343"/>
                  </a:lnTo>
                  <a:lnTo>
                    <a:pt x="336355" y="267441"/>
                  </a:lnTo>
                  <a:lnTo>
                    <a:pt x="338579" y="292300"/>
                  </a:lnTo>
                  <a:lnTo>
                    <a:pt x="330477" y="340797"/>
                  </a:lnTo>
                  <a:lnTo>
                    <a:pt x="325114" y="349509"/>
                  </a:lnTo>
                  <a:lnTo>
                    <a:pt x="281443" y="381682"/>
                  </a:lnTo>
                  <a:lnTo>
                    <a:pt x="245226" y="391060"/>
                  </a:lnTo>
                  <a:lnTo>
                    <a:pt x="182661" y="385825"/>
                  </a:lnTo>
                  <a:lnTo>
                    <a:pt x="130170" y="376821"/>
                  </a:lnTo>
                  <a:lnTo>
                    <a:pt x="68860" y="366417"/>
                  </a:lnTo>
                  <a:lnTo>
                    <a:pt x="51177" y="363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2180035" y="13642893"/>
            <a:ext cx="7808772" cy="3011152"/>
            <a:chOff x="2180035" y="13642893"/>
            <a:chExt cx="7808772" cy="3011152"/>
          </a:xfrm>
        </p:grpSpPr>
        <p:sp>
          <p:nvSpPr>
            <p:cNvPr id="279" name="Freeform 278"/>
            <p:cNvSpPr/>
            <p:nvPr/>
          </p:nvSpPr>
          <p:spPr>
            <a:xfrm>
              <a:off x="2411043" y="13821877"/>
              <a:ext cx="10513" cy="452727"/>
            </a:xfrm>
            <a:custGeom>
              <a:avLst/>
              <a:gdLst/>
              <a:ahLst/>
              <a:cxnLst/>
              <a:rect l="0" t="0" r="0" b="0"/>
              <a:pathLst>
                <a:path w="10513" h="452727">
                  <a:moveTo>
                    <a:pt x="10512" y="0"/>
                  </a:moveTo>
                  <a:lnTo>
                    <a:pt x="2178" y="48931"/>
                  </a:lnTo>
                  <a:lnTo>
                    <a:pt x="634" y="99896"/>
                  </a:lnTo>
                  <a:lnTo>
                    <a:pt x="176" y="159449"/>
                  </a:lnTo>
                  <a:lnTo>
                    <a:pt x="40" y="215311"/>
                  </a:lnTo>
                  <a:lnTo>
                    <a:pt x="0" y="267737"/>
                  </a:lnTo>
                  <a:lnTo>
                    <a:pt x="3108" y="318365"/>
                  </a:lnTo>
                  <a:lnTo>
                    <a:pt x="9049" y="378093"/>
                  </a:lnTo>
                  <a:lnTo>
                    <a:pt x="10319" y="439662"/>
                  </a:lnTo>
                  <a:lnTo>
                    <a:pt x="10512" y="4527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2400497" y="13803216"/>
              <a:ext cx="392531" cy="480501"/>
            </a:xfrm>
            <a:custGeom>
              <a:avLst/>
              <a:gdLst/>
              <a:ahLst/>
              <a:cxnLst/>
              <a:rect l="0" t="0" r="0" b="0"/>
              <a:pathLst>
                <a:path w="392531" h="480501">
                  <a:moveTo>
                    <a:pt x="0" y="81833"/>
                  </a:moveTo>
                  <a:lnTo>
                    <a:pt x="20244" y="37871"/>
                  </a:lnTo>
                  <a:lnTo>
                    <a:pt x="35904" y="24080"/>
                  </a:lnTo>
                  <a:lnTo>
                    <a:pt x="80142" y="5693"/>
                  </a:lnTo>
                  <a:lnTo>
                    <a:pt x="120192" y="0"/>
                  </a:lnTo>
                  <a:lnTo>
                    <a:pt x="161695" y="9493"/>
                  </a:lnTo>
                  <a:lnTo>
                    <a:pt x="198039" y="32713"/>
                  </a:lnTo>
                  <a:lnTo>
                    <a:pt x="225445" y="61820"/>
                  </a:lnTo>
                  <a:lnTo>
                    <a:pt x="231609" y="88535"/>
                  </a:lnTo>
                  <a:lnTo>
                    <a:pt x="229280" y="117567"/>
                  </a:lnTo>
                  <a:lnTo>
                    <a:pt x="208720" y="164800"/>
                  </a:lnTo>
                  <a:lnTo>
                    <a:pt x="194540" y="185388"/>
                  </a:lnTo>
                  <a:lnTo>
                    <a:pt x="166826" y="208961"/>
                  </a:lnTo>
                  <a:lnTo>
                    <a:pt x="115599" y="231920"/>
                  </a:lnTo>
                  <a:lnTo>
                    <a:pt x="113331" y="232194"/>
                  </a:lnTo>
                  <a:lnTo>
                    <a:pt x="123289" y="226258"/>
                  </a:lnTo>
                  <a:lnTo>
                    <a:pt x="155203" y="220942"/>
                  </a:lnTo>
                  <a:lnTo>
                    <a:pt x="218545" y="230451"/>
                  </a:lnTo>
                  <a:lnTo>
                    <a:pt x="275745" y="248109"/>
                  </a:lnTo>
                  <a:lnTo>
                    <a:pt x="319699" y="266930"/>
                  </a:lnTo>
                  <a:lnTo>
                    <a:pt x="354819" y="294215"/>
                  </a:lnTo>
                  <a:lnTo>
                    <a:pt x="379393" y="324525"/>
                  </a:lnTo>
                  <a:lnTo>
                    <a:pt x="390108" y="345283"/>
                  </a:lnTo>
                  <a:lnTo>
                    <a:pt x="392530" y="366207"/>
                  </a:lnTo>
                  <a:lnTo>
                    <a:pt x="388538" y="387206"/>
                  </a:lnTo>
                  <a:lnTo>
                    <a:pt x="371966" y="418759"/>
                  </a:lnTo>
                  <a:lnTo>
                    <a:pt x="354832" y="439808"/>
                  </a:lnTo>
                  <a:lnTo>
                    <a:pt x="314276" y="465800"/>
                  </a:lnTo>
                  <a:lnTo>
                    <a:pt x="265215" y="477140"/>
                  </a:lnTo>
                  <a:lnTo>
                    <a:pt x="219222" y="480500"/>
                  </a:lnTo>
                  <a:lnTo>
                    <a:pt x="175959" y="470317"/>
                  </a:lnTo>
                  <a:lnTo>
                    <a:pt x="144683" y="452483"/>
                  </a:lnTo>
                  <a:lnTo>
                    <a:pt x="120599" y="432380"/>
                  </a:lnTo>
                  <a:lnTo>
                    <a:pt x="82302" y="370539"/>
                  </a:lnTo>
                  <a:lnTo>
                    <a:pt x="73700" y="3555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3242777" y="13727120"/>
              <a:ext cx="52644" cy="515898"/>
            </a:xfrm>
            <a:custGeom>
              <a:avLst/>
              <a:gdLst/>
              <a:ahLst/>
              <a:cxnLst/>
              <a:rect l="0" t="0" r="0" b="0"/>
              <a:pathLst>
                <a:path w="52644" h="515898">
                  <a:moveTo>
                    <a:pt x="0" y="0"/>
                  </a:moveTo>
                  <a:lnTo>
                    <a:pt x="11179" y="16768"/>
                  </a:lnTo>
                  <a:lnTo>
                    <a:pt x="20276" y="68346"/>
                  </a:lnTo>
                  <a:lnTo>
                    <a:pt x="26545" y="107209"/>
                  </a:lnTo>
                  <a:lnTo>
                    <a:pt x="23203" y="159279"/>
                  </a:lnTo>
                  <a:lnTo>
                    <a:pt x="21694" y="207721"/>
                  </a:lnTo>
                  <a:lnTo>
                    <a:pt x="21246" y="263149"/>
                  </a:lnTo>
                  <a:lnTo>
                    <a:pt x="22283" y="312587"/>
                  </a:lnTo>
                  <a:lnTo>
                    <a:pt x="28309" y="369480"/>
                  </a:lnTo>
                  <a:lnTo>
                    <a:pt x="31785" y="422731"/>
                  </a:lnTo>
                  <a:lnTo>
                    <a:pt x="42847" y="480120"/>
                  </a:lnTo>
                  <a:lnTo>
                    <a:pt x="52643" y="5158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3190135" y="13734876"/>
              <a:ext cx="424398" cy="463719"/>
            </a:xfrm>
            <a:custGeom>
              <a:avLst/>
              <a:gdLst/>
              <a:ahLst/>
              <a:cxnLst/>
              <a:rect l="0" t="0" r="0" b="0"/>
              <a:pathLst>
                <a:path w="424398" h="463719">
                  <a:moveTo>
                    <a:pt x="0" y="13302"/>
                  </a:moveTo>
                  <a:lnTo>
                    <a:pt x="11178" y="2123"/>
                  </a:lnTo>
                  <a:lnTo>
                    <a:pt x="19151" y="0"/>
                  </a:lnTo>
                  <a:lnTo>
                    <a:pt x="40487" y="762"/>
                  </a:lnTo>
                  <a:lnTo>
                    <a:pt x="100717" y="19187"/>
                  </a:lnTo>
                  <a:lnTo>
                    <a:pt x="162701" y="42237"/>
                  </a:lnTo>
                  <a:lnTo>
                    <a:pt x="186955" y="53068"/>
                  </a:lnTo>
                  <a:lnTo>
                    <a:pt x="241818" y="93018"/>
                  </a:lnTo>
                  <a:lnTo>
                    <a:pt x="305297" y="136046"/>
                  </a:lnTo>
                  <a:lnTo>
                    <a:pt x="362905" y="187307"/>
                  </a:lnTo>
                  <a:lnTo>
                    <a:pt x="392653" y="227307"/>
                  </a:lnTo>
                  <a:lnTo>
                    <a:pt x="417939" y="285989"/>
                  </a:lnTo>
                  <a:lnTo>
                    <a:pt x="424397" y="314651"/>
                  </a:lnTo>
                  <a:lnTo>
                    <a:pt x="423367" y="342987"/>
                  </a:lnTo>
                  <a:lnTo>
                    <a:pt x="415891" y="364939"/>
                  </a:lnTo>
                  <a:lnTo>
                    <a:pt x="378118" y="412767"/>
                  </a:lnTo>
                  <a:lnTo>
                    <a:pt x="362635" y="429098"/>
                  </a:lnTo>
                  <a:lnTo>
                    <a:pt x="323996" y="445857"/>
                  </a:lnTo>
                  <a:lnTo>
                    <a:pt x="275503" y="458231"/>
                  </a:lnTo>
                  <a:lnTo>
                    <a:pt x="224090" y="463718"/>
                  </a:lnTo>
                  <a:lnTo>
                    <a:pt x="171812" y="454165"/>
                  </a:lnTo>
                  <a:lnTo>
                    <a:pt x="136870" y="4449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3739809" y="13927162"/>
              <a:ext cx="180521" cy="270682"/>
            </a:xfrm>
            <a:custGeom>
              <a:avLst/>
              <a:gdLst/>
              <a:ahLst/>
              <a:cxnLst/>
              <a:rect l="0" t="0" r="0" b="0"/>
              <a:pathLst>
                <a:path w="180521" h="270682">
                  <a:moveTo>
                    <a:pt x="50450" y="0"/>
                  </a:moveTo>
                  <a:lnTo>
                    <a:pt x="25256" y="62280"/>
                  </a:lnTo>
                  <a:lnTo>
                    <a:pt x="8906" y="116331"/>
                  </a:lnTo>
                  <a:lnTo>
                    <a:pt x="0" y="172069"/>
                  </a:lnTo>
                  <a:lnTo>
                    <a:pt x="4047" y="214110"/>
                  </a:lnTo>
                  <a:lnTo>
                    <a:pt x="12669" y="235930"/>
                  </a:lnTo>
                  <a:lnTo>
                    <a:pt x="18244" y="245024"/>
                  </a:lnTo>
                  <a:lnTo>
                    <a:pt x="33797" y="258248"/>
                  </a:lnTo>
                  <a:lnTo>
                    <a:pt x="53577" y="266857"/>
                  </a:lnTo>
                  <a:lnTo>
                    <a:pt x="77966" y="270681"/>
                  </a:lnTo>
                  <a:lnTo>
                    <a:pt x="101284" y="266142"/>
                  </a:lnTo>
                  <a:lnTo>
                    <a:pt x="144850" y="244164"/>
                  </a:lnTo>
                  <a:lnTo>
                    <a:pt x="159866" y="224720"/>
                  </a:lnTo>
                  <a:lnTo>
                    <a:pt x="179038" y="174111"/>
                  </a:lnTo>
                  <a:lnTo>
                    <a:pt x="180520" y="149912"/>
                  </a:lnTo>
                  <a:lnTo>
                    <a:pt x="171939" y="100191"/>
                  </a:lnTo>
                  <a:lnTo>
                    <a:pt x="151178" y="59192"/>
                  </a:lnTo>
                  <a:lnTo>
                    <a:pt x="122799" y="28588"/>
                  </a:lnTo>
                  <a:lnTo>
                    <a:pt x="111551" y="23737"/>
                  </a:lnTo>
                  <a:lnTo>
                    <a:pt x="66116" y="21239"/>
                  </a:lnTo>
                  <a:lnTo>
                    <a:pt x="39922" y="210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4088359" y="13898775"/>
              <a:ext cx="302026" cy="346451"/>
            </a:xfrm>
            <a:custGeom>
              <a:avLst/>
              <a:gdLst/>
              <a:ahLst/>
              <a:cxnLst/>
              <a:rect l="0" t="0" r="0" b="0"/>
              <a:pathLst>
                <a:path w="302026" h="346451">
                  <a:moveTo>
                    <a:pt x="217797" y="49443"/>
                  </a:moveTo>
                  <a:lnTo>
                    <a:pt x="217797" y="27087"/>
                  </a:lnTo>
                  <a:lnTo>
                    <a:pt x="213118" y="19332"/>
                  </a:lnTo>
                  <a:lnTo>
                    <a:pt x="195440" y="7595"/>
                  </a:lnTo>
                  <a:lnTo>
                    <a:pt x="159180" y="0"/>
                  </a:lnTo>
                  <a:lnTo>
                    <a:pt x="118800" y="8928"/>
                  </a:lnTo>
                  <a:lnTo>
                    <a:pt x="72809" y="32905"/>
                  </a:lnTo>
                  <a:lnTo>
                    <a:pt x="36862" y="66411"/>
                  </a:lnTo>
                  <a:lnTo>
                    <a:pt x="12888" y="100874"/>
                  </a:lnTo>
                  <a:lnTo>
                    <a:pt x="3894" y="124944"/>
                  </a:lnTo>
                  <a:lnTo>
                    <a:pt x="0" y="171382"/>
                  </a:lnTo>
                  <a:lnTo>
                    <a:pt x="6905" y="221014"/>
                  </a:lnTo>
                  <a:lnTo>
                    <a:pt x="23249" y="263537"/>
                  </a:lnTo>
                  <a:lnTo>
                    <a:pt x="56621" y="307763"/>
                  </a:lnTo>
                  <a:lnTo>
                    <a:pt x="94262" y="329794"/>
                  </a:lnTo>
                  <a:lnTo>
                    <a:pt x="142459" y="345551"/>
                  </a:lnTo>
                  <a:lnTo>
                    <a:pt x="199374" y="346450"/>
                  </a:lnTo>
                  <a:lnTo>
                    <a:pt x="260691" y="333719"/>
                  </a:lnTo>
                  <a:lnTo>
                    <a:pt x="302025" y="323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4664125" y="13674479"/>
              <a:ext cx="31586" cy="400083"/>
            </a:xfrm>
            <a:custGeom>
              <a:avLst/>
              <a:gdLst/>
              <a:ahLst/>
              <a:cxnLst/>
              <a:rect l="0" t="0" r="0" b="0"/>
              <a:pathLst>
                <a:path w="31586" h="400083">
                  <a:moveTo>
                    <a:pt x="0" y="0"/>
                  </a:moveTo>
                  <a:lnTo>
                    <a:pt x="15641" y="17981"/>
                  </a:lnTo>
                  <a:lnTo>
                    <a:pt x="23719" y="34897"/>
                  </a:lnTo>
                  <a:lnTo>
                    <a:pt x="22796" y="92333"/>
                  </a:lnTo>
                  <a:lnTo>
                    <a:pt x="21572" y="149801"/>
                  </a:lnTo>
                  <a:lnTo>
                    <a:pt x="21209" y="211281"/>
                  </a:lnTo>
                  <a:lnTo>
                    <a:pt x="21101" y="272781"/>
                  </a:lnTo>
                  <a:lnTo>
                    <a:pt x="21070" y="327398"/>
                  </a:lnTo>
                  <a:lnTo>
                    <a:pt x="24179" y="379009"/>
                  </a:lnTo>
                  <a:lnTo>
                    <a:pt x="31585" y="4000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4811523" y="13642893"/>
              <a:ext cx="63172" cy="357970"/>
            </a:xfrm>
            <a:custGeom>
              <a:avLst/>
              <a:gdLst/>
              <a:ahLst/>
              <a:cxnLst/>
              <a:rect l="0" t="0" r="0" b="0"/>
              <a:pathLst>
                <a:path w="63172" h="357970">
                  <a:moveTo>
                    <a:pt x="0" y="0"/>
                  </a:moveTo>
                  <a:lnTo>
                    <a:pt x="7236" y="28725"/>
                  </a:lnTo>
                  <a:lnTo>
                    <a:pt x="9554" y="77922"/>
                  </a:lnTo>
                  <a:lnTo>
                    <a:pt x="11410" y="130062"/>
                  </a:lnTo>
                  <a:lnTo>
                    <a:pt x="17679" y="182558"/>
                  </a:lnTo>
                  <a:lnTo>
                    <a:pt x="21226" y="232815"/>
                  </a:lnTo>
                  <a:lnTo>
                    <a:pt x="30336" y="270974"/>
                  </a:lnTo>
                  <a:lnTo>
                    <a:pt x="57612" y="334330"/>
                  </a:lnTo>
                  <a:lnTo>
                    <a:pt x="63171" y="357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4548311" y="13821877"/>
              <a:ext cx="368498" cy="1"/>
            </a:xfrm>
            <a:custGeom>
              <a:avLst/>
              <a:gdLst/>
              <a:ahLst/>
              <a:cxnLst/>
              <a:rect l="0" t="0" r="0" b="0"/>
              <a:pathLst>
                <a:path w="368498" h="1">
                  <a:moveTo>
                    <a:pt x="0" y="0"/>
                  </a:moveTo>
                  <a:lnTo>
                    <a:pt x="48931" y="0"/>
                  </a:lnTo>
                  <a:lnTo>
                    <a:pt x="103016" y="0"/>
                  </a:lnTo>
                  <a:lnTo>
                    <a:pt x="146390" y="0"/>
                  </a:lnTo>
                  <a:lnTo>
                    <a:pt x="189065" y="0"/>
                  </a:lnTo>
                  <a:lnTo>
                    <a:pt x="252551" y="0"/>
                  </a:lnTo>
                  <a:lnTo>
                    <a:pt x="304637" y="0"/>
                  </a:lnTo>
                  <a:lnTo>
                    <a:pt x="331926" y="0"/>
                  </a:lnTo>
                  <a:lnTo>
                    <a:pt x="3684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4624870" y="13895577"/>
              <a:ext cx="281411" cy="30591"/>
            </a:xfrm>
            <a:custGeom>
              <a:avLst/>
              <a:gdLst/>
              <a:ahLst/>
              <a:cxnLst/>
              <a:rect l="0" t="0" r="0" b="0"/>
              <a:pathLst>
                <a:path w="281411" h="30591">
                  <a:moveTo>
                    <a:pt x="18197" y="0"/>
                  </a:moveTo>
                  <a:lnTo>
                    <a:pt x="1430" y="5588"/>
                  </a:lnTo>
                  <a:lnTo>
                    <a:pt x="0" y="9576"/>
                  </a:lnTo>
                  <a:lnTo>
                    <a:pt x="2556" y="14572"/>
                  </a:lnTo>
                  <a:lnTo>
                    <a:pt x="7770" y="20243"/>
                  </a:lnTo>
                  <a:lnTo>
                    <a:pt x="29161" y="26544"/>
                  </a:lnTo>
                  <a:lnTo>
                    <a:pt x="90553" y="30590"/>
                  </a:lnTo>
                  <a:lnTo>
                    <a:pt x="152850" y="25700"/>
                  </a:lnTo>
                  <a:lnTo>
                    <a:pt x="202435" y="20002"/>
                  </a:lnTo>
                  <a:lnTo>
                    <a:pt x="258010" y="13335"/>
                  </a:lnTo>
                  <a:lnTo>
                    <a:pt x="281410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5177948" y="13661747"/>
              <a:ext cx="496913" cy="665499"/>
            </a:xfrm>
            <a:custGeom>
              <a:avLst/>
              <a:gdLst/>
              <a:ahLst/>
              <a:cxnLst/>
              <a:rect l="0" t="0" r="0" b="0"/>
              <a:pathLst>
                <a:path w="496913" h="665499">
                  <a:moveTo>
                    <a:pt x="65244" y="160130"/>
                  </a:moveTo>
                  <a:lnTo>
                    <a:pt x="102692" y="99256"/>
                  </a:lnTo>
                  <a:lnTo>
                    <a:pt x="160515" y="46714"/>
                  </a:lnTo>
                  <a:lnTo>
                    <a:pt x="213881" y="10708"/>
                  </a:lnTo>
                  <a:lnTo>
                    <a:pt x="239319" y="912"/>
                  </a:lnTo>
                  <a:lnTo>
                    <a:pt x="279948" y="0"/>
                  </a:lnTo>
                  <a:lnTo>
                    <a:pt x="316033" y="12728"/>
                  </a:lnTo>
                  <a:lnTo>
                    <a:pt x="366903" y="47567"/>
                  </a:lnTo>
                  <a:lnTo>
                    <a:pt x="398730" y="83754"/>
                  </a:lnTo>
                  <a:lnTo>
                    <a:pt x="416609" y="119562"/>
                  </a:lnTo>
                  <a:lnTo>
                    <a:pt x="433130" y="176641"/>
                  </a:lnTo>
                  <a:lnTo>
                    <a:pt x="440969" y="220785"/>
                  </a:lnTo>
                  <a:lnTo>
                    <a:pt x="440172" y="272078"/>
                  </a:lnTo>
                  <a:lnTo>
                    <a:pt x="429423" y="325742"/>
                  </a:lnTo>
                  <a:lnTo>
                    <a:pt x="412578" y="380853"/>
                  </a:lnTo>
                  <a:lnTo>
                    <a:pt x="393036" y="423269"/>
                  </a:lnTo>
                  <a:lnTo>
                    <a:pt x="365476" y="464273"/>
                  </a:lnTo>
                  <a:lnTo>
                    <a:pt x="304906" y="517825"/>
                  </a:lnTo>
                  <a:lnTo>
                    <a:pt x="252089" y="553159"/>
                  </a:lnTo>
                  <a:lnTo>
                    <a:pt x="205093" y="573071"/>
                  </a:lnTo>
                  <a:lnTo>
                    <a:pt x="148405" y="584560"/>
                  </a:lnTo>
                  <a:lnTo>
                    <a:pt x="95213" y="581594"/>
                  </a:lnTo>
                  <a:lnTo>
                    <a:pt x="50467" y="570967"/>
                  </a:lnTo>
                  <a:lnTo>
                    <a:pt x="25921" y="555635"/>
                  </a:lnTo>
                  <a:lnTo>
                    <a:pt x="9553" y="537121"/>
                  </a:lnTo>
                  <a:lnTo>
                    <a:pt x="3550" y="527272"/>
                  </a:lnTo>
                  <a:lnTo>
                    <a:pt x="0" y="500730"/>
                  </a:lnTo>
                  <a:lnTo>
                    <a:pt x="691" y="485462"/>
                  </a:lnTo>
                  <a:lnTo>
                    <a:pt x="10817" y="462259"/>
                  </a:lnTo>
                  <a:lnTo>
                    <a:pt x="18431" y="452798"/>
                  </a:lnTo>
                  <a:lnTo>
                    <a:pt x="42488" y="439164"/>
                  </a:lnTo>
                  <a:lnTo>
                    <a:pt x="92037" y="428030"/>
                  </a:lnTo>
                  <a:lnTo>
                    <a:pt x="141813" y="427852"/>
                  </a:lnTo>
                  <a:lnTo>
                    <a:pt x="190073" y="438271"/>
                  </a:lnTo>
                  <a:lnTo>
                    <a:pt x="247149" y="466498"/>
                  </a:lnTo>
                  <a:lnTo>
                    <a:pt x="306397" y="500689"/>
                  </a:lnTo>
                  <a:lnTo>
                    <a:pt x="363247" y="542677"/>
                  </a:lnTo>
                  <a:lnTo>
                    <a:pt x="425596" y="591800"/>
                  </a:lnTo>
                  <a:lnTo>
                    <a:pt x="452385" y="615975"/>
                  </a:lnTo>
                  <a:lnTo>
                    <a:pt x="496912" y="6654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2180035" y="14456963"/>
              <a:ext cx="424297" cy="677372"/>
            </a:xfrm>
            <a:custGeom>
              <a:avLst/>
              <a:gdLst/>
              <a:ahLst/>
              <a:cxnLst/>
              <a:rect l="0" t="0" r="0" b="0"/>
              <a:pathLst>
                <a:path w="424297" h="677372">
                  <a:moveTo>
                    <a:pt x="367861" y="175609"/>
                  </a:moveTo>
                  <a:lnTo>
                    <a:pt x="390218" y="170020"/>
                  </a:lnTo>
                  <a:lnTo>
                    <a:pt x="397974" y="164864"/>
                  </a:lnTo>
                  <a:lnTo>
                    <a:pt x="409711" y="149776"/>
                  </a:lnTo>
                  <a:lnTo>
                    <a:pt x="422895" y="121552"/>
                  </a:lnTo>
                  <a:lnTo>
                    <a:pt x="424296" y="101282"/>
                  </a:lnTo>
                  <a:lnTo>
                    <a:pt x="419850" y="80573"/>
                  </a:lnTo>
                  <a:lnTo>
                    <a:pt x="391418" y="28173"/>
                  </a:lnTo>
                  <a:lnTo>
                    <a:pt x="374821" y="13375"/>
                  </a:lnTo>
                  <a:lnTo>
                    <a:pt x="354577" y="4069"/>
                  </a:lnTo>
                  <a:lnTo>
                    <a:pt x="315702" y="0"/>
                  </a:lnTo>
                  <a:lnTo>
                    <a:pt x="267659" y="8022"/>
                  </a:lnTo>
                  <a:lnTo>
                    <a:pt x="208382" y="37870"/>
                  </a:lnTo>
                  <a:lnTo>
                    <a:pt x="158257" y="82123"/>
                  </a:lnTo>
                  <a:lnTo>
                    <a:pt x="112061" y="144135"/>
                  </a:lnTo>
                  <a:lnTo>
                    <a:pt x="80550" y="192397"/>
                  </a:lnTo>
                  <a:lnTo>
                    <a:pt x="46466" y="246384"/>
                  </a:lnTo>
                  <a:lnTo>
                    <a:pt x="25609" y="306486"/>
                  </a:lnTo>
                  <a:lnTo>
                    <a:pt x="10224" y="364632"/>
                  </a:lnTo>
                  <a:lnTo>
                    <a:pt x="1509" y="421177"/>
                  </a:lnTo>
                  <a:lnTo>
                    <a:pt x="0" y="480127"/>
                  </a:lnTo>
                  <a:lnTo>
                    <a:pt x="5142" y="527099"/>
                  </a:lnTo>
                  <a:lnTo>
                    <a:pt x="14020" y="548637"/>
                  </a:lnTo>
                  <a:lnTo>
                    <a:pt x="44036" y="604555"/>
                  </a:lnTo>
                  <a:lnTo>
                    <a:pt x="60162" y="621275"/>
                  </a:lnTo>
                  <a:lnTo>
                    <a:pt x="102126" y="648079"/>
                  </a:lnTo>
                  <a:lnTo>
                    <a:pt x="162469" y="668804"/>
                  </a:lnTo>
                  <a:lnTo>
                    <a:pt x="204059" y="677371"/>
                  </a:lnTo>
                  <a:lnTo>
                    <a:pt x="247188" y="676789"/>
                  </a:lnTo>
                  <a:lnTo>
                    <a:pt x="304380" y="666111"/>
                  </a:lnTo>
                  <a:lnTo>
                    <a:pt x="354022" y="651566"/>
                  </a:lnTo>
                  <a:lnTo>
                    <a:pt x="409976" y="6178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2726881" y="15022126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10529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3106132" y="14503394"/>
              <a:ext cx="420916" cy="675141"/>
            </a:xfrm>
            <a:custGeom>
              <a:avLst/>
              <a:gdLst/>
              <a:ahLst/>
              <a:cxnLst/>
              <a:rect l="0" t="0" r="0" b="0"/>
              <a:pathLst>
                <a:path w="420916" h="675141">
                  <a:moveTo>
                    <a:pt x="273516" y="118650"/>
                  </a:moveTo>
                  <a:lnTo>
                    <a:pt x="293759" y="162612"/>
                  </a:lnTo>
                  <a:lnTo>
                    <a:pt x="298710" y="165506"/>
                  </a:lnTo>
                  <a:lnTo>
                    <a:pt x="303180" y="163925"/>
                  </a:lnTo>
                  <a:lnTo>
                    <a:pt x="307330" y="159362"/>
                  </a:lnTo>
                  <a:lnTo>
                    <a:pt x="318760" y="130583"/>
                  </a:lnTo>
                  <a:lnTo>
                    <a:pt x="318377" y="92419"/>
                  </a:lnTo>
                  <a:lnTo>
                    <a:pt x="310855" y="51476"/>
                  </a:lnTo>
                  <a:lnTo>
                    <a:pt x="298300" y="29913"/>
                  </a:lnTo>
                  <a:lnTo>
                    <a:pt x="281021" y="13700"/>
                  </a:lnTo>
                  <a:lnTo>
                    <a:pt x="261644" y="2595"/>
                  </a:lnTo>
                  <a:lnTo>
                    <a:pt x="238214" y="0"/>
                  </a:lnTo>
                  <a:lnTo>
                    <a:pt x="211033" y="5085"/>
                  </a:lnTo>
                  <a:lnTo>
                    <a:pt x="155282" y="33826"/>
                  </a:lnTo>
                  <a:lnTo>
                    <a:pt x="120699" y="62379"/>
                  </a:lnTo>
                  <a:lnTo>
                    <a:pt x="84214" y="120482"/>
                  </a:lnTo>
                  <a:lnTo>
                    <a:pt x="55968" y="175164"/>
                  </a:lnTo>
                  <a:lnTo>
                    <a:pt x="35095" y="231024"/>
                  </a:lnTo>
                  <a:lnTo>
                    <a:pt x="12774" y="290239"/>
                  </a:lnTo>
                  <a:lnTo>
                    <a:pt x="3626" y="340677"/>
                  </a:lnTo>
                  <a:lnTo>
                    <a:pt x="916" y="389545"/>
                  </a:lnTo>
                  <a:lnTo>
                    <a:pt x="0" y="447980"/>
                  </a:lnTo>
                  <a:lnTo>
                    <a:pt x="8225" y="503414"/>
                  </a:lnTo>
                  <a:lnTo>
                    <a:pt x="24234" y="549372"/>
                  </a:lnTo>
                  <a:lnTo>
                    <a:pt x="57545" y="601665"/>
                  </a:lnTo>
                  <a:lnTo>
                    <a:pt x="108803" y="646993"/>
                  </a:lnTo>
                  <a:lnTo>
                    <a:pt x="158195" y="668968"/>
                  </a:lnTo>
                  <a:lnTo>
                    <a:pt x="210659" y="675140"/>
                  </a:lnTo>
                  <a:lnTo>
                    <a:pt x="263860" y="673869"/>
                  </a:lnTo>
                  <a:lnTo>
                    <a:pt x="321825" y="653665"/>
                  </a:lnTo>
                  <a:lnTo>
                    <a:pt x="384184" y="627143"/>
                  </a:lnTo>
                  <a:lnTo>
                    <a:pt x="420915" y="6134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3653389" y="14537815"/>
              <a:ext cx="368498" cy="610654"/>
            </a:xfrm>
            <a:custGeom>
              <a:avLst/>
              <a:gdLst/>
              <a:ahLst/>
              <a:cxnLst/>
              <a:rect l="0" t="0" r="0" b="0"/>
              <a:pathLst>
                <a:path w="368498" h="610654">
                  <a:moveTo>
                    <a:pt x="0" y="0"/>
                  </a:moveTo>
                  <a:lnTo>
                    <a:pt x="0" y="50433"/>
                  </a:lnTo>
                  <a:lnTo>
                    <a:pt x="0" y="105411"/>
                  </a:lnTo>
                  <a:lnTo>
                    <a:pt x="3119" y="167095"/>
                  </a:lnTo>
                  <a:lnTo>
                    <a:pt x="9065" y="224340"/>
                  </a:lnTo>
                  <a:lnTo>
                    <a:pt x="15684" y="283411"/>
                  </a:lnTo>
                  <a:lnTo>
                    <a:pt x="19465" y="336007"/>
                  </a:lnTo>
                  <a:lnTo>
                    <a:pt x="21912" y="394532"/>
                  </a:lnTo>
                  <a:lnTo>
                    <a:pt x="30081" y="457584"/>
                  </a:lnTo>
                  <a:lnTo>
                    <a:pt x="38524" y="512654"/>
                  </a:lnTo>
                  <a:lnTo>
                    <a:pt x="41050" y="545221"/>
                  </a:lnTo>
                  <a:lnTo>
                    <a:pt x="43190" y="484325"/>
                  </a:lnTo>
                  <a:lnTo>
                    <a:pt x="50492" y="425174"/>
                  </a:lnTo>
                  <a:lnTo>
                    <a:pt x="63439" y="371373"/>
                  </a:lnTo>
                  <a:lnTo>
                    <a:pt x="80754" y="316233"/>
                  </a:lnTo>
                  <a:lnTo>
                    <a:pt x="93597" y="284383"/>
                  </a:lnTo>
                  <a:lnTo>
                    <a:pt x="119759" y="253887"/>
                  </a:lnTo>
                  <a:lnTo>
                    <a:pt x="143693" y="237232"/>
                  </a:lnTo>
                  <a:lnTo>
                    <a:pt x="166809" y="231387"/>
                  </a:lnTo>
                  <a:lnTo>
                    <a:pt x="189950" y="233860"/>
                  </a:lnTo>
                  <a:lnTo>
                    <a:pt x="226947" y="248406"/>
                  </a:lnTo>
                  <a:lnTo>
                    <a:pt x="245535" y="260922"/>
                  </a:lnTo>
                  <a:lnTo>
                    <a:pt x="282597" y="310896"/>
                  </a:lnTo>
                  <a:lnTo>
                    <a:pt x="307691" y="367844"/>
                  </a:lnTo>
                  <a:lnTo>
                    <a:pt x="326232" y="421055"/>
                  </a:lnTo>
                  <a:lnTo>
                    <a:pt x="343911" y="477281"/>
                  </a:lnTo>
                  <a:lnTo>
                    <a:pt x="353283" y="528241"/>
                  </a:lnTo>
                  <a:lnTo>
                    <a:pt x="360163" y="582330"/>
                  </a:lnTo>
                  <a:lnTo>
                    <a:pt x="368497" y="6106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4087628" y="14762037"/>
              <a:ext cx="263430" cy="367912"/>
            </a:xfrm>
            <a:custGeom>
              <a:avLst/>
              <a:gdLst/>
              <a:ahLst/>
              <a:cxnLst/>
              <a:rect l="0" t="0" r="0" b="0"/>
              <a:pathLst>
                <a:path w="263430" h="367912">
                  <a:moveTo>
                    <a:pt x="50072" y="7406"/>
                  </a:moveTo>
                  <a:lnTo>
                    <a:pt x="34430" y="33792"/>
                  </a:lnTo>
                  <a:lnTo>
                    <a:pt x="18863" y="85970"/>
                  </a:lnTo>
                  <a:lnTo>
                    <a:pt x="4523" y="141078"/>
                  </a:lnTo>
                  <a:lnTo>
                    <a:pt x="0" y="200230"/>
                  </a:lnTo>
                  <a:lnTo>
                    <a:pt x="9159" y="251254"/>
                  </a:lnTo>
                  <a:lnTo>
                    <a:pt x="22233" y="306048"/>
                  </a:lnTo>
                  <a:lnTo>
                    <a:pt x="38184" y="336747"/>
                  </a:lnTo>
                  <a:lnTo>
                    <a:pt x="54147" y="349921"/>
                  </a:lnTo>
                  <a:lnTo>
                    <a:pt x="98580" y="367911"/>
                  </a:lnTo>
                  <a:lnTo>
                    <a:pt x="125053" y="366112"/>
                  </a:lnTo>
                  <a:lnTo>
                    <a:pt x="180176" y="345892"/>
                  </a:lnTo>
                  <a:lnTo>
                    <a:pt x="201873" y="326690"/>
                  </a:lnTo>
                  <a:lnTo>
                    <a:pt x="246456" y="268723"/>
                  </a:lnTo>
                  <a:lnTo>
                    <a:pt x="263429" y="216951"/>
                  </a:lnTo>
                  <a:lnTo>
                    <a:pt x="263287" y="161909"/>
                  </a:lnTo>
                  <a:lnTo>
                    <a:pt x="250247" y="106738"/>
                  </a:lnTo>
                  <a:lnTo>
                    <a:pt x="231565" y="58933"/>
                  </a:lnTo>
                  <a:lnTo>
                    <a:pt x="211844" y="35765"/>
                  </a:lnTo>
                  <a:lnTo>
                    <a:pt x="177553" y="12689"/>
                  </a:lnTo>
                  <a:lnTo>
                    <a:pt x="154693" y="3904"/>
                  </a:lnTo>
                  <a:lnTo>
                    <a:pt x="128936" y="0"/>
                  </a:lnTo>
                  <a:lnTo>
                    <a:pt x="101890" y="7623"/>
                  </a:lnTo>
                  <a:lnTo>
                    <a:pt x="76612" y="22710"/>
                  </a:lnTo>
                  <a:lnTo>
                    <a:pt x="57578" y="41114"/>
                  </a:lnTo>
                  <a:lnTo>
                    <a:pt x="25252" y="99220"/>
                  </a:lnTo>
                  <a:lnTo>
                    <a:pt x="18486" y="1126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4384659" y="14742796"/>
              <a:ext cx="324887" cy="355530"/>
            </a:xfrm>
            <a:custGeom>
              <a:avLst/>
              <a:gdLst/>
              <a:ahLst/>
              <a:cxnLst/>
              <a:rect l="0" t="0" r="0" b="0"/>
              <a:pathLst>
                <a:path w="324887" h="355530">
                  <a:moveTo>
                    <a:pt x="195237" y="5589"/>
                  </a:moveTo>
                  <a:lnTo>
                    <a:pt x="178470" y="0"/>
                  </a:lnTo>
                  <a:lnTo>
                    <a:pt x="145686" y="2113"/>
                  </a:lnTo>
                  <a:lnTo>
                    <a:pt x="93856" y="13308"/>
                  </a:lnTo>
                  <a:lnTo>
                    <a:pt x="32235" y="30248"/>
                  </a:lnTo>
                  <a:lnTo>
                    <a:pt x="2401" y="46301"/>
                  </a:lnTo>
                  <a:lnTo>
                    <a:pt x="0" y="52619"/>
                  </a:lnTo>
                  <a:lnTo>
                    <a:pt x="1908" y="59169"/>
                  </a:lnTo>
                  <a:lnTo>
                    <a:pt x="24598" y="86493"/>
                  </a:lnTo>
                  <a:lnTo>
                    <a:pt x="76826" y="107184"/>
                  </a:lnTo>
                  <a:lnTo>
                    <a:pt x="137229" y="132589"/>
                  </a:lnTo>
                  <a:lnTo>
                    <a:pt x="196871" y="168283"/>
                  </a:lnTo>
                  <a:lnTo>
                    <a:pt x="260328" y="211197"/>
                  </a:lnTo>
                  <a:lnTo>
                    <a:pt x="307094" y="260226"/>
                  </a:lnTo>
                  <a:lnTo>
                    <a:pt x="322877" y="290438"/>
                  </a:lnTo>
                  <a:lnTo>
                    <a:pt x="324886" y="311173"/>
                  </a:lnTo>
                  <a:lnTo>
                    <a:pt x="323784" y="321615"/>
                  </a:lnTo>
                  <a:lnTo>
                    <a:pt x="319540" y="329748"/>
                  </a:lnTo>
                  <a:lnTo>
                    <a:pt x="305465" y="341902"/>
                  </a:lnTo>
                  <a:lnTo>
                    <a:pt x="272221" y="355321"/>
                  </a:lnTo>
                  <a:lnTo>
                    <a:pt x="232736" y="355529"/>
                  </a:lnTo>
                  <a:lnTo>
                    <a:pt x="171406" y="343947"/>
                  </a:lnTo>
                  <a:lnTo>
                    <a:pt x="134364" y="325642"/>
                  </a:lnTo>
                  <a:lnTo>
                    <a:pt x="76193" y="275594"/>
                  </a:lnTo>
                  <a:lnTo>
                    <a:pt x="68896" y="2688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4737824" y="14762153"/>
              <a:ext cx="389556" cy="344802"/>
            </a:xfrm>
            <a:custGeom>
              <a:avLst/>
              <a:gdLst/>
              <a:ahLst/>
              <a:cxnLst/>
              <a:rect l="0" t="0" r="0" b="0"/>
              <a:pathLst>
                <a:path w="389556" h="344802">
                  <a:moveTo>
                    <a:pt x="0" y="102045"/>
                  </a:moveTo>
                  <a:lnTo>
                    <a:pt x="57264" y="105164"/>
                  </a:lnTo>
                  <a:lnTo>
                    <a:pt x="106654" y="110378"/>
                  </a:lnTo>
                  <a:lnTo>
                    <a:pt x="155214" y="108803"/>
                  </a:lnTo>
                  <a:lnTo>
                    <a:pt x="213543" y="97791"/>
                  </a:lnTo>
                  <a:lnTo>
                    <a:pt x="250446" y="82198"/>
                  </a:lnTo>
                  <a:lnTo>
                    <a:pt x="278017" y="57170"/>
                  </a:lnTo>
                  <a:lnTo>
                    <a:pt x="282441" y="47563"/>
                  </a:lnTo>
                  <a:lnTo>
                    <a:pt x="284237" y="27529"/>
                  </a:lnTo>
                  <a:lnTo>
                    <a:pt x="280738" y="19613"/>
                  </a:lnTo>
                  <a:lnTo>
                    <a:pt x="267492" y="7696"/>
                  </a:lnTo>
                  <a:lnTo>
                    <a:pt x="246787" y="1620"/>
                  </a:lnTo>
                  <a:lnTo>
                    <a:pt x="234715" y="0"/>
                  </a:lnTo>
                  <a:lnTo>
                    <a:pt x="195367" y="8899"/>
                  </a:lnTo>
                  <a:lnTo>
                    <a:pt x="142855" y="42669"/>
                  </a:lnTo>
                  <a:lnTo>
                    <a:pt x="119643" y="63958"/>
                  </a:lnTo>
                  <a:lnTo>
                    <a:pt x="85678" y="125284"/>
                  </a:lnTo>
                  <a:lnTo>
                    <a:pt x="73174" y="159167"/>
                  </a:lnTo>
                  <a:lnTo>
                    <a:pt x="67304" y="209958"/>
                  </a:lnTo>
                  <a:lnTo>
                    <a:pt x="73625" y="255163"/>
                  </a:lnTo>
                  <a:lnTo>
                    <a:pt x="83805" y="283961"/>
                  </a:lnTo>
                  <a:lnTo>
                    <a:pt x="102367" y="306118"/>
                  </a:lnTo>
                  <a:lnTo>
                    <a:pt x="158001" y="339407"/>
                  </a:lnTo>
                  <a:lnTo>
                    <a:pt x="184866" y="344801"/>
                  </a:lnTo>
                  <a:lnTo>
                    <a:pt x="236298" y="344319"/>
                  </a:lnTo>
                  <a:lnTo>
                    <a:pt x="294027" y="332763"/>
                  </a:lnTo>
                  <a:lnTo>
                    <a:pt x="353527" y="313865"/>
                  </a:lnTo>
                  <a:lnTo>
                    <a:pt x="389555" y="3020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5432705" y="14516757"/>
              <a:ext cx="94757" cy="600126"/>
            </a:xfrm>
            <a:custGeom>
              <a:avLst/>
              <a:gdLst/>
              <a:ahLst/>
              <a:cxnLst/>
              <a:rect l="0" t="0" r="0" b="0"/>
              <a:pathLst>
                <a:path w="94757" h="600126">
                  <a:moveTo>
                    <a:pt x="0" y="0"/>
                  </a:moveTo>
                  <a:lnTo>
                    <a:pt x="3119" y="54144"/>
                  </a:lnTo>
                  <a:lnTo>
                    <a:pt x="14654" y="103503"/>
                  </a:lnTo>
                  <a:lnTo>
                    <a:pt x="24749" y="158699"/>
                  </a:lnTo>
                  <a:lnTo>
                    <a:pt x="31667" y="203504"/>
                  </a:lnTo>
                  <a:lnTo>
                    <a:pt x="42138" y="265409"/>
                  </a:lnTo>
                  <a:lnTo>
                    <a:pt x="52649" y="322745"/>
                  </a:lnTo>
                  <a:lnTo>
                    <a:pt x="59664" y="368051"/>
                  </a:lnTo>
                  <a:lnTo>
                    <a:pt x="66682" y="415482"/>
                  </a:lnTo>
                  <a:lnTo>
                    <a:pt x="77209" y="477046"/>
                  </a:lnTo>
                  <a:lnTo>
                    <a:pt x="82149" y="532332"/>
                  </a:lnTo>
                  <a:lnTo>
                    <a:pt x="92287" y="588771"/>
                  </a:lnTo>
                  <a:lnTo>
                    <a:pt x="94756" y="6001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5348477" y="14853670"/>
              <a:ext cx="347441" cy="31587"/>
            </a:xfrm>
            <a:custGeom>
              <a:avLst/>
              <a:gdLst/>
              <a:ahLst/>
              <a:cxnLst/>
              <a:rect l="0" t="0" r="0" b="0"/>
              <a:pathLst>
                <a:path w="347441" h="31587">
                  <a:moveTo>
                    <a:pt x="0" y="31586"/>
                  </a:moveTo>
                  <a:lnTo>
                    <a:pt x="48930" y="28467"/>
                  </a:lnTo>
                  <a:lnTo>
                    <a:pt x="99895" y="23251"/>
                  </a:lnTo>
                  <a:lnTo>
                    <a:pt x="162569" y="21707"/>
                  </a:lnTo>
                  <a:lnTo>
                    <a:pt x="220524" y="18129"/>
                  </a:lnTo>
                  <a:lnTo>
                    <a:pt x="275520" y="9662"/>
                  </a:lnTo>
                  <a:lnTo>
                    <a:pt x="326131" y="2862"/>
                  </a:lnTo>
                  <a:lnTo>
                    <a:pt x="3474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5687276" y="14779971"/>
              <a:ext cx="288687" cy="332717"/>
            </a:xfrm>
            <a:custGeom>
              <a:avLst/>
              <a:gdLst/>
              <a:ahLst/>
              <a:cxnLst/>
              <a:rect l="0" t="0" r="0" b="0"/>
              <a:pathLst>
                <a:path w="288687" h="332717">
                  <a:moveTo>
                    <a:pt x="92869" y="0"/>
                  </a:moveTo>
                  <a:lnTo>
                    <a:pt x="31997" y="42661"/>
                  </a:lnTo>
                  <a:lnTo>
                    <a:pt x="24211" y="49497"/>
                  </a:lnTo>
                  <a:lnTo>
                    <a:pt x="7666" y="81475"/>
                  </a:lnTo>
                  <a:lnTo>
                    <a:pt x="0" y="142610"/>
                  </a:lnTo>
                  <a:lnTo>
                    <a:pt x="1012" y="192514"/>
                  </a:lnTo>
                  <a:lnTo>
                    <a:pt x="16259" y="237455"/>
                  </a:lnTo>
                  <a:lnTo>
                    <a:pt x="42484" y="278066"/>
                  </a:lnTo>
                  <a:lnTo>
                    <a:pt x="73651" y="305958"/>
                  </a:lnTo>
                  <a:lnTo>
                    <a:pt x="112001" y="326701"/>
                  </a:lnTo>
                  <a:lnTo>
                    <a:pt x="151830" y="332716"/>
                  </a:lnTo>
                  <a:lnTo>
                    <a:pt x="187548" y="326440"/>
                  </a:lnTo>
                  <a:lnTo>
                    <a:pt x="226077" y="309113"/>
                  </a:lnTo>
                  <a:lnTo>
                    <a:pt x="257900" y="282272"/>
                  </a:lnTo>
                  <a:lnTo>
                    <a:pt x="270722" y="262325"/>
                  </a:lnTo>
                  <a:lnTo>
                    <a:pt x="287314" y="204111"/>
                  </a:lnTo>
                  <a:lnTo>
                    <a:pt x="288686" y="142527"/>
                  </a:lnTo>
                  <a:lnTo>
                    <a:pt x="278038" y="90284"/>
                  </a:lnTo>
                  <a:lnTo>
                    <a:pt x="256919" y="54437"/>
                  </a:lnTo>
                  <a:lnTo>
                    <a:pt x="228434" y="27178"/>
                  </a:lnTo>
                  <a:lnTo>
                    <a:pt x="201863" y="17929"/>
                  </a:lnTo>
                  <a:lnTo>
                    <a:pt x="157139" y="15841"/>
                  </a:lnTo>
                  <a:lnTo>
                    <a:pt x="129622" y="22248"/>
                  </a:lnTo>
                  <a:lnTo>
                    <a:pt x="83362" y="54958"/>
                  </a:lnTo>
                  <a:lnTo>
                    <a:pt x="72493" y="64714"/>
                  </a:lnTo>
                  <a:lnTo>
                    <a:pt x="57297" y="91152"/>
                  </a:lnTo>
                  <a:lnTo>
                    <a:pt x="45284" y="138923"/>
                  </a:lnTo>
                  <a:lnTo>
                    <a:pt x="40227" y="1895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6243399" y="14733380"/>
              <a:ext cx="547482" cy="322544"/>
            </a:xfrm>
            <a:custGeom>
              <a:avLst/>
              <a:gdLst/>
              <a:ahLst/>
              <a:cxnLst/>
              <a:rect l="0" t="0" r="0" b="0"/>
              <a:pathLst>
                <a:path w="547482" h="322544">
                  <a:moveTo>
                    <a:pt x="0" y="25533"/>
                  </a:moveTo>
                  <a:lnTo>
                    <a:pt x="34746" y="62621"/>
                  </a:lnTo>
                  <a:lnTo>
                    <a:pt x="59322" y="121943"/>
                  </a:lnTo>
                  <a:lnTo>
                    <a:pt x="77164" y="182062"/>
                  </a:lnTo>
                  <a:lnTo>
                    <a:pt x="84003" y="240940"/>
                  </a:lnTo>
                  <a:lnTo>
                    <a:pt x="92286" y="298844"/>
                  </a:lnTo>
                  <a:lnTo>
                    <a:pt x="93109" y="313026"/>
                  </a:lnTo>
                  <a:lnTo>
                    <a:pt x="90149" y="320140"/>
                  </a:lnTo>
                  <a:lnTo>
                    <a:pt x="84666" y="322543"/>
                  </a:lnTo>
                  <a:lnTo>
                    <a:pt x="77500" y="321806"/>
                  </a:lnTo>
                  <a:lnTo>
                    <a:pt x="71554" y="315466"/>
                  </a:lnTo>
                  <a:lnTo>
                    <a:pt x="61827" y="292822"/>
                  </a:lnTo>
                  <a:lnTo>
                    <a:pt x="55364" y="247189"/>
                  </a:lnTo>
                  <a:lnTo>
                    <a:pt x="53449" y="185446"/>
                  </a:lnTo>
                  <a:lnTo>
                    <a:pt x="61207" y="124842"/>
                  </a:lnTo>
                  <a:lnTo>
                    <a:pt x="83002" y="62658"/>
                  </a:lnTo>
                  <a:lnTo>
                    <a:pt x="102452" y="27175"/>
                  </a:lnTo>
                  <a:lnTo>
                    <a:pt x="119234" y="11446"/>
                  </a:lnTo>
                  <a:lnTo>
                    <a:pt x="128622" y="5613"/>
                  </a:lnTo>
                  <a:lnTo>
                    <a:pt x="139560" y="4065"/>
                  </a:lnTo>
                  <a:lnTo>
                    <a:pt x="164192" y="8582"/>
                  </a:lnTo>
                  <a:lnTo>
                    <a:pt x="208558" y="30547"/>
                  </a:lnTo>
                  <a:lnTo>
                    <a:pt x="225663" y="43749"/>
                  </a:lnTo>
                  <a:lnTo>
                    <a:pt x="257675" y="95957"/>
                  </a:lnTo>
                  <a:lnTo>
                    <a:pt x="284606" y="149149"/>
                  </a:lnTo>
                  <a:lnTo>
                    <a:pt x="302360" y="209091"/>
                  </a:lnTo>
                  <a:lnTo>
                    <a:pt x="320945" y="267205"/>
                  </a:lnTo>
                  <a:lnTo>
                    <a:pt x="322796" y="286192"/>
                  </a:lnTo>
                  <a:lnTo>
                    <a:pt x="321653" y="284703"/>
                  </a:lnTo>
                  <a:lnTo>
                    <a:pt x="309382" y="227902"/>
                  </a:lnTo>
                  <a:lnTo>
                    <a:pt x="307697" y="178561"/>
                  </a:lnTo>
                  <a:lnTo>
                    <a:pt x="314088" y="126897"/>
                  </a:lnTo>
                  <a:lnTo>
                    <a:pt x="323389" y="75715"/>
                  </a:lnTo>
                  <a:lnTo>
                    <a:pt x="330122" y="45107"/>
                  </a:lnTo>
                  <a:lnTo>
                    <a:pt x="343253" y="22144"/>
                  </a:lnTo>
                  <a:lnTo>
                    <a:pt x="351668" y="12745"/>
                  </a:lnTo>
                  <a:lnTo>
                    <a:pt x="376616" y="2302"/>
                  </a:lnTo>
                  <a:lnTo>
                    <a:pt x="404860" y="0"/>
                  </a:lnTo>
                  <a:lnTo>
                    <a:pt x="429112" y="6776"/>
                  </a:lnTo>
                  <a:lnTo>
                    <a:pt x="456907" y="23746"/>
                  </a:lnTo>
                  <a:lnTo>
                    <a:pt x="493326" y="66083"/>
                  </a:lnTo>
                  <a:lnTo>
                    <a:pt x="518281" y="125673"/>
                  </a:lnTo>
                  <a:lnTo>
                    <a:pt x="536806" y="185903"/>
                  </a:lnTo>
                  <a:lnTo>
                    <a:pt x="545373" y="240095"/>
                  </a:lnTo>
                  <a:lnTo>
                    <a:pt x="547481" y="2992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6938280" y="14758913"/>
              <a:ext cx="84229" cy="315856"/>
            </a:xfrm>
            <a:custGeom>
              <a:avLst/>
              <a:gdLst/>
              <a:ahLst/>
              <a:cxnLst/>
              <a:rect l="0" t="0" r="0" b="0"/>
              <a:pathLst>
                <a:path w="84229" h="315856">
                  <a:moveTo>
                    <a:pt x="0" y="0"/>
                  </a:moveTo>
                  <a:lnTo>
                    <a:pt x="25193" y="63450"/>
                  </a:lnTo>
                  <a:lnTo>
                    <a:pt x="37751" y="110958"/>
                  </a:lnTo>
                  <a:lnTo>
                    <a:pt x="48880" y="162079"/>
                  </a:lnTo>
                  <a:lnTo>
                    <a:pt x="59587" y="213100"/>
                  </a:lnTo>
                  <a:lnTo>
                    <a:pt x="73685" y="269734"/>
                  </a:lnTo>
                  <a:lnTo>
                    <a:pt x="84228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6948808" y="1462204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7120079" y="14740725"/>
              <a:ext cx="344369" cy="641996"/>
            </a:xfrm>
            <a:custGeom>
              <a:avLst/>
              <a:gdLst/>
              <a:ahLst/>
              <a:cxnLst/>
              <a:rect l="0" t="0" r="0" b="0"/>
              <a:pathLst>
                <a:path w="344369" h="641996">
                  <a:moveTo>
                    <a:pt x="281455" y="102417"/>
                  </a:moveTo>
                  <a:lnTo>
                    <a:pt x="281455" y="80060"/>
                  </a:lnTo>
                  <a:lnTo>
                    <a:pt x="270276" y="49389"/>
                  </a:lnTo>
                  <a:lnTo>
                    <a:pt x="246557" y="23664"/>
                  </a:lnTo>
                  <a:lnTo>
                    <a:pt x="211714" y="6814"/>
                  </a:lnTo>
                  <a:lnTo>
                    <a:pt x="171753" y="0"/>
                  </a:lnTo>
                  <a:lnTo>
                    <a:pt x="124688" y="9159"/>
                  </a:lnTo>
                  <a:lnTo>
                    <a:pt x="67128" y="40452"/>
                  </a:lnTo>
                  <a:lnTo>
                    <a:pt x="38836" y="65470"/>
                  </a:lnTo>
                  <a:lnTo>
                    <a:pt x="16806" y="101478"/>
                  </a:lnTo>
                  <a:lnTo>
                    <a:pt x="3519" y="141782"/>
                  </a:lnTo>
                  <a:lnTo>
                    <a:pt x="0" y="169436"/>
                  </a:lnTo>
                  <a:lnTo>
                    <a:pt x="4676" y="194204"/>
                  </a:lnTo>
                  <a:lnTo>
                    <a:pt x="9198" y="205722"/>
                  </a:lnTo>
                  <a:lnTo>
                    <a:pt x="23581" y="221639"/>
                  </a:lnTo>
                  <a:lnTo>
                    <a:pt x="32330" y="227521"/>
                  </a:lnTo>
                  <a:lnTo>
                    <a:pt x="67000" y="235801"/>
                  </a:lnTo>
                  <a:lnTo>
                    <a:pt x="106909" y="232665"/>
                  </a:lnTo>
                  <a:lnTo>
                    <a:pt x="142780" y="218737"/>
                  </a:lnTo>
                  <a:lnTo>
                    <a:pt x="198532" y="173772"/>
                  </a:lnTo>
                  <a:lnTo>
                    <a:pt x="230255" y="120045"/>
                  </a:lnTo>
                  <a:lnTo>
                    <a:pt x="257173" y="72234"/>
                  </a:lnTo>
                  <a:lnTo>
                    <a:pt x="264097" y="68256"/>
                  </a:lnTo>
                  <a:lnTo>
                    <a:pt x="271053" y="69115"/>
                  </a:lnTo>
                  <a:lnTo>
                    <a:pt x="278030" y="73197"/>
                  </a:lnTo>
                  <a:lnTo>
                    <a:pt x="282681" y="81767"/>
                  </a:lnTo>
                  <a:lnTo>
                    <a:pt x="296348" y="142736"/>
                  </a:lnTo>
                  <a:lnTo>
                    <a:pt x="306275" y="197941"/>
                  </a:lnTo>
                  <a:lnTo>
                    <a:pt x="318940" y="257507"/>
                  </a:lnTo>
                  <a:lnTo>
                    <a:pt x="325774" y="313120"/>
                  </a:lnTo>
                  <a:lnTo>
                    <a:pt x="340237" y="375958"/>
                  </a:lnTo>
                  <a:lnTo>
                    <a:pt x="343759" y="429454"/>
                  </a:lnTo>
                  <a:lnTo>
                    <a:pt x="344368" y="477346"/>
                  </a:lnTo>
                  <a:lnTo>
                    <a:pt x="341430" y="532871"/>
                  </a:lnTo>
                  <a:lnTo>
                    <a:pt x="330031" y="580129"/>
                  </a:lnTo>
                  <a:lnTo>
                    <a:pt x="324367" y="592857"/>
                  </a:lnTo>
                  <a:lnTo>
                    <a:pt x="305596" y="613239"/>
                  </a:lnTo>
                  <a:lnTo>
                    <a:pt x="268720" y="634747"/>
                  </a:lnTo>
                  <a:lnTo>
                    <a:pt x="240700" y="641995"/>
                  </a:lnTo>
                  <a:lnTo>
                    <a:pt x="208750" y="641317"/>
                  </a:lnTo>
                  <a:lnTo>
                    <a:pt x="163466" y="623179"/>
                  </a:lnTo>
                  <a:lnTo>
                    <a:pt x="107329" y="579828"/>
                  </a:lnTo>
                  <a:lnTo>
                    <a:pt x="71063" y="530058"/>
                  </a:lnTo>
                  <a:lnTo>
                    <a:pt x="49828" y="4919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7496290" y="14737857"/>
              <a:ext cx="242157" cy="317791"/>
            </a:xfrm>
            <a:custGeom>
              <a:avLst/>
              <a:gdLst/>
              <a:ahLst/>
              <a:cxnLst/>
              <a:rect l="0" t="0" r="0" b="0"/>
              <a:pathLst>
                <a:path w="242157" h="317791">
                  <a:moveTo>
                    <a:pt x="0" y="0"/>
                  </a:moveTo>
                  <a:lnTo>
                    <a:pt x="31240" y="48930"/>
                  </a:lnTo>
                  <a:lnTo>
                    <a:pt x="52541" y="96777"/>
                  </a:lnTo>
                  <a:lnTo>
                    <a:pt x="75110" y="154167"/>
                  </a:lnTo>
                  <a:lnTo>
                    <a:pt x="94481" y="216312"/>
                  </a:lnTo>
                  <a:lnTo>
                    <a:pt x="114329" y="276304"/>
                  </a:lnTo>
                  <a:lnTo>
                    <a:pt x="130035" y="317790"/>
                  </a:lnTo>
                  <a:lnTo>
                    <a:pt x="115208" y="260552"/>
                  </a:lnTo>
                  <a:lnTo>
                    <a:pt x="101656" y="200944"/>
                  </a:lnTo>
                  <a:lnTo>
                    <a:pt x="88884" y="140081"/>
                  </a:lnTo>
                  <a:lnTo>
                    <a:pt x="88267" y="79186"/>
                  </a:lnTo>
                  <a:lnTo>
                    <a:pt x="94213" y="55080"/>
                  </a:lnTo>
                  <a:lnTo>
                    <a:pt x="104654" y="32669"/>
                  </a:lnTo>
                  <a:lnTo>
                    <a:pt x="123332" y="17249"/>
                  </a:lnTo>
                  <a:lnTo>
                    <a:pt x="147231" y="7666"/>
                  </a:lnTo>
                  <a:lnTo>
                    <a:pt x="200702" y="1515"/>
                  </a:lnTo>
                  <a:lnTo>
                    <a:pt x="2421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7848209" y="14755943"/>
              <a:ext cx="395606" cy="300762"/>
            </a:xfrm>
            <a:custGeom>
              <a:avLst/>
              <a:gdLst/>
              <a:ahLst/>
              <a:cxnLst/>
              <a:rect l="0" t="0" r="0" b="0"/>
              <a:pathLst>
                <a:path w="395606" h="300762">
                  <a:moveTo>
                    <a:pt x="248206" y="97727"/>
                  </a:moveTo>
                  <a:lnTo>
                    <a:pt x="253795" y="80959"/>
                  </a:lnTo>
                  <a:lnTo>
                    <a:pt x="251682" y="48175"/>
                  </a:lnTo>
                  <a:lnTo>
                    <a:pt x="240392" y="28520"/>
                  </a:lnTo>
                  <a:lnTo>
                    <a:pt x="223676" y="13156"/>
                  </a:lnTo>
                  <a:lnTo>
                    <a:pt x="204548" y="2427"/>
                  </a:lnTo>
                  <a:lnTo>
                    <a:pt x="178110" y="0"/>
                  </a:lnTo>
                  <a:lnTo>
                    <a:pt x="148032" y="3989"/>
                  </a:lnTo>
                  <a:lnTo>
                    <a:pt x="104791" y="20560"/>
                  </a:lnTo>
                  <a:lnTo>
                    <a:pt x="63513" y="49516"/>
                  </a:lnTo>
                  <a:lnTo>
                    <a:pt x="20650" y="107398"/>
                  </a:lnTo>
                  <a:lnTo>
                    <a:pt x="6690" y="137120"/>
                  </a:lnTo>
                  <a:lnTo>
                    <a:pt x="0" y="185568"/>
                  </a:lnTo>
                  <a:lnTo>
                    <a:pt x="6077" y="228908"/>
                  </a:lnTo>
                  <a:lnTo>
                    <a:pt x="16201" y="253127"/>
                  </a:lnTo>
                  <a:lnTo>
                    <a:pt x="40644" y="280902"/>
                  </a:lnTo>
                  <a:lnTo>
                    <a:pt x="70112" y="298360"/>
                  </a:lnTo>
                  <a:lnTo>
                    <a:pt x="93794" y="300761"/>
                  </a:lnTo>
                  <a:lnTo>
                    <a:pt x="118747" y="296760"/>
                  </a:lnTo>
                  <a:lnTo>
                    <a:pt x="141536" y="287182"/>
                  </a:lnTo>
                  <a:lnTo>
                    <a:pt x="200381" y="230192"/>
                  </a:lnTo>
                  <a:lnTo>
                    <a:pt x="217398" y="196118"/>
                  </a:lnTo>
                  <a:lnTo>
                    <a:pt x="232458" y="142682"/>
                  </a:lnTo>
                  <a:lnTo>
                    <a:pt x="236131" y="111567"/>
                  </a:lnTo>
                  <a:lnTo>
                    <a:pt x="243063" y="151730"/>
                  </a:lnTo>
                  <a:lnTo>
                    <a:pt x="278768" y="214644"/>
                  </a:lnTo>
                  <a:lnTo>
                    <a:pt x="307665" y="264322"/>
                  </a:lnTo>
                  <a:lnTo>
                    <a:pt x="324935" y="280173"/>
                  </a:lnTo>
                  <a:lnTo>
                    <a:pt x="345478" y="289949"/>
                  </a:lnTo>
                  <a:lnTo>
                    <a:pt x="395605" y="2977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8306984" y="14485173"/>
              <a:ext cx="133753" cy="568540"/>
            </a:xfrm>
            <a:custGeom>
              <a:avLst/>
              <a:gdLst/>
              <a:ahLst/>
              <a:cxnLst/>
              <a:rect l="0" t="0" r="0" b="0"/>
              <a:pathLst>
                <a:path w="133753" h="568540">
                  <a:moveTo>
                    <a:pt x="0" y="0"/>
                  </a:moveTo>
                  <a:lnTo>
                    <a:pt x="19129" y="56214"/>
                  </a:lnTo>
                  <a:lnTo>
                    <a:pt x="40001" y="111666"/>
                  </a:lnTo>
                  <a:lnTo>
                    <a:pt x="59384" y="169080"/>
                  </a:lnTo>
                  <a:lnTo>
                    <a:pt x="73646" y="221915"/>
                  </a:lnTo>
                  <a:lnTo>
                    <a:pt x="91241" y="284160"/>
                  </a:lnTo>
                  <a:lnTo>
                    <a:pt x="105285" y="337583"/>
                  </a:lnTo>
                  <a:lnTo>
                    <a:pt x="115814" y="388583"/>
                  </a:lnTo>
                  <a:lnTo>
                    <a:pt x="126343" y="449317"/>
                  </a:lnTo>
                  <a:lnTo>
                    <a:pt x="133752" y="501239"/>
                  </a:lnTo>
                  <a:lnTo>
                    <a:pt x="132827" y="540020"/>
                  </a:lnTo>
                  <a:lnTo>
                    <a:pt x="126343" y="5685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8254343" y="14822084"/>
              <a:ext cx="242156" cy="31587"/>
            </a:xfrm>
            <a:custGeom>
              <a:avLst/>
              <a:gdLst/>
              <a:ahLst/>
              <a:cxnLst/>
              <a:rect l="0" t="0" r="0" b="0"/>
              <a:pathLst>
                <a:path w="242156" h="31587">
                  <a:moveTo>
                    <a:pt x="0" y="31586"/>
                  </a:moveTo>
                  <a:lnTo>
                    <a:pt x="63450" y="14798"/>
                  </a:lnTo>
                  <a:lnTo>
                    <a:pt x="110956" y="11794"/>
                  </a:lnTo>
                  <a:lnTo>
                    <a:pt x="163247" y="9735"/>
                  </a:lnTo>
                  <a:lnTo>
                    <a:pt x="224488" y="2270"/>
                  </a:lnTo>
                  <a:lnTo>
                    <a:pt x="2421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8636766" y="14689905"/>
              <a:ext cx="354572" cy="448036"/>
            </a:xfrm>
            <a:custGeom>
              <a:avLst/>
              <a:gdLst/>
              <a:ahLst/>
              <a:cxnLst/>
              <a:rect l="0" t="0" r="0" b="0"/>
              <a:pathLst>
                <a:path w="354572" h="448036">
                  <a:moveTo>
                    <a:pt x="38716" y="174293"/>
                  </a:moveTo>
                  <a:lnTo>
                    <a:pt x="92861" y="171172"/>
                  </a:lnTo>
                  <a:lnTo>
                    <a:pt x="147808" y="165229"/>
                  </a:lnTo>
                  <a:lnTo>
                    <a:pt x="184123" y="153020"/>
                  </a:lnTo>
                  <a:lnTo>
                    <a:pt x="238495" y="121161"/>
                  </a:lnTo>
                  <a:lnTo>
                    <a:pt x="249111" y="114306"/>
                  </a:lnTo>
                  <a:lnTo>
                    <a:pt x="264026" y="94210"/>
                  </a:lnTo>
                  <a:lnTo>
                    <a:pt x="269642" y="82300"/>
                  </a:lnTo>
                  <a:lnTo>
                    <a:pt x="272761" y="56589"/>
                  </a:lnTo>
                  <a:lnTo>
                    <a:pt x="271955" y="43182"/>
                  </a:lnTo>
                  <a:lnTo>
                    <a:pt x="266739" y="31903"/>
                  </a:lnTo>
                  <a:lnTo>
                    <a:pt x="248465" y="13134"/>
                  </a:lnTo>
                  <a:lnTo>
                    <a:pt x="224744" y="3232"/>
                  </a:lnTo>
                  <a:lnTo>
                    <a:pt x="198604" y="0"/>
                  </a:lnTo>
                  <a:lnTo>
                    <a:pt x="171389" y="2463"/>
                  </a:lnTo>
                  <a:lnTo>
                    <a:pt x="129759" y="21605"/>
                  </a:lnTo>
                  <a:lnTo>
                    <a:pt x="75025" y="65343"/>
                  </a:lnTo>
                  <a:lnTo>
                    <a:pt x="25919" y="125346"/>
                  </a:lnTo>
                  <a:lnTo>
                    <a:pt x="12047" y="156671"/>
                  </a:lnTo>
                  <a:lnTo>
                    <a:pt x="0" y="218472"/>
                  </a:lnTo>
                  <a:lnTo>
                    <a:pt x="453" y="251250"/>
                  </a:lnTo>
                  <a:lnTo>
                    <a:pt x="13861" y="293672"/>
                  </a:lnTo>
                  <a:lnTo>
                    <a:pt x="46159" y="337860"/>
                  </a:lnTo>
                  <a:lnTo>
                    <a:pt x="90245" y="377273"/>
                  </a:lnTo>
                  <a:lnTo>
                    <a:pt x="152880" y="411440"/>
                  </a:lnTo>
                  <a:lnTo>
                    <a:pt x="216097" y="436384"/>
                  </a:lnTo>
                  <a:lnTo>
                    <a:pt x="255049" y="444582"/>
                  </a:lnTo>
                  <a:lnTo>
                    <a:pt x="303636" y="447013"/>
                  </a:lnTo>
                  <a:lnTo>
                    <a:pt x="354571" y="448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3379776" y="15380095"/>
              <a:ext cx="52515" cy="452726"/>
            </a:xfrm>
            <a:custGeom>
              <a:avLst/>
              <a:gdLst/>
              <a:ahLst/>
              <a:cxnLst/>
              <a:rect l="0" t="0" r="0" b="0"/>
              <a:pathLst>
                <a:path w="52515" h="452726">
                  <a:moveTo>
                    <a:pt x="10400" y="0"/>
                  </a:moveTo>
                  <a:lnTo>
                    <a:pt x="4811" y="58617"/>
                  </a:lnTo>
                  <a:lnTo>
                    <a:pt x="1335" y="104586"/>
                  </a:lnTo>
                  <a:lnTo>
                    <a:pt x="306" y="160840"/>
                  </a:lnTo>
                  <a:lnTo>
                    <a:pt x="0" y="216373"/>
                  </a:lnTo>
                  <a:lnTo>
                    <a:pt x="5499" y="269871"/>
                  </a:lnTo>
                  <a:lnTo>
                    <a:pt x="8948" y="322767"/>
                  </a:lnTo>
                  <a:lnTo>
                    <a:pt x="25755" y="376232"/>
                  </a:lnTo>
                  <a:lnTo>
                    <a:pt x="47642" y="438442"/>
                  </a:lnTo>
                  <a:lnTo>
                    <a:pt x="52514" y="4527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3548104" y="15717007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0" y="0"/>
                  </a:move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3821845" y="15538022"/>
              <a:ext cx="126343" cy="494841"/>
            </a:xfrm>
            <a:custGeom>
              <a:avLst/>
              <a:gdLst/>
              <a:ahLst/>
              <a:cxnLst/>
              <a:rect l="0" t="0" r="0" b="0"/>
              <a:pathLst>
                <a:path w="126343" h="494841">
                  <a:moveTo>
                    <a:pt x="0" y="0"/>
                  </a:moveTo>
                  <a:lnTo>
                    <a:pt x="19786" y="52051"/>
                  </a:lnTo>
                  <a:lnTo>
                    <a:pt x="34844" y="111537"/>
                  </a:lnTo>
                  <a:lnTo>
                    <a:pt x="52609" y="167892"/>
                  </a:lnTo>
                  <a:lnTo>
                    <a:pt x="60041" y="202994"/>
                  </a:lnTo>
                  <a:lnTo>
                    <a:pt x="71164" y="262215"/>
                  </a:lnTo>
                  <a:lnTo>
                    <a:pt x="87866" y="315725"/>
                  </a:lnTo>
                  <a:lnTo>
                    <a:pt x="98304" y="364170"/>
                  </a:lnTo>
                  <a:lnTo>
                    <a:pt x="112311" y="426611"/>
                  </a:lnTo>
                  <a:lnTo>
                    <a:pt x="123223" y="474647"/>
                  </a:lnTo>
                  <a:lnTo>
                    <a:pt x="126342" y="494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3821845" y="15482554"/>
              <a:ext cx="327415" cy="266039"/>
            </a:xfrm>
            <a:custGeom>
              <a:avLst/>
              <a:gdLst/>
              <a:ahLst/>
              <a:cxnLst/>
              <a:rect l="0" t="0" r="0" b="0"/>
              <a:pathLst>
                <a:path w="327415" h="266039">
                  <a:moveTo>
                    <a:pt x="0" y="44940"/>
                  </a:moveTo>
                  <a:lnTo>
                    <a:pt x="5589" y="28174"/>
                  </a:lnTo>
                  <a:lnTo>
                    <a:pt x="17692" y="16822"/>
                  </a:lnTo>
                  <a:lnTo>
                    <a:pt x="59646" y="0"/>
                  </a:lnTo>
                  <a:lnTo>
                    <a:pt x="104891" y="169"/>
                  </a:lnTo>
                  <a:lnTo>
                    <a:pt x="167017" y="13930"/>
                  </a:lnTo>
                  <a:lnTo>
                    <a:pt x="210286" y="33096"/>
                  </a:lnTo>
                  <a:lnTo>
                    <a:pt x="268388" y="74619"/>
                  </a:lnTo>
                  <a:lnTo>
                    <a:pt x="308131" y="113710"/>
                  </a:lnTo>
                  <a:lnTo>
                    <a:pt x="322561" y="136725"/>
                  </a:lnTo>
                  <a:lnTo>
                    <a:pt x="327414" y="162552"/>
                  </a:lnTo>
                  <a:lnTo>
                    <a:pt x="324502" y="188458"/>
                  </a:lnTo>
                  <a:lnTo>
                    <a:pt x="315409" y="211671"/>
                  </a:lnTo>
                  <a:lnTo>
                    <a:pt x="297329" y="230566"/>
                  </a:lnTo>
                  <a:lnTo>
                    <a:pt x="260843" y="251239"/>
                  </a:lnTo>
                  <a:lnTo>
                    <a:pt x="217277" y="261654"/>
                  </a:lnTo>
                  <a:lnTo>
                    <a:pt x="173562" y="264739"/>
                  </a:lnTo>
                  <a:lnTo>
                    <a:pt x="136870" y="2660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4253513" y="15527494"/>
              <a:ext cx="99462" cy="473783"/>
            </a:xfrm>
            <a:custGeom>
              <a:avLst/>
              <a:gdLst/>
              <a:ahLst/>
              <a:cxnLst/>
              <a:rect l="0" t="0" r="0" b="0"/>
              <a:pathLst>
                <a:path w="99462" h="473783">
                  <a:moveTo>
                    <a:pt x="0" y="0"/>
                  </a:moveTo>
                  <a:lnTo>
                    <a:pt x="23719" y="62092"/>
                  </a:lnTo>
                  <a:lnTo>
                    <a:pt x="42003" y="115672"/>
                  </a:lnTo>
                  <a:lnTo>
                    <a:pt x="56130" y="174667"/>
                  </a:lnTo>
                  <a:lnTo>
                    <a:pt x="62950" y="235930"/>
                  </a:lnTo>
                  <a:lnTo>
                    <a:pt x="74349" y="292398"/>
                  </a:lnTo>
                  <a:lnTo>
                    <a:pt x="84421" y="349850"/>
                  </a:lnTo>
                  <a:lnTo>
                    <a:pt x="94813" y="408206"/>
                  </a:lnTo>
                  <a:lnTo>
                    <a:pt x="99461" y="439958"/>
                  </a:lnTo>
                  <a:lnTo>
                    <a:pt x="94756" y="4737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4253513" y="15493225"/>
              <a:ext cx="276766" cy="255368"/>
            </a:xfrm>
            <a:custGeom>
              <a:avLst/>
              <a:gdLst/>
              <a:ahLst/>
              <a:cxnLst/>
              <a:rect l="0" t="0" r="0" b="0"/>
              <a:pathLst>
                <a:path w="276766" h="255368">
                  <a:moveTo>
                    <a:pt x="0" y="65855"/>
                  </a:moveTo>
                  <a:lnTo>
                    <a:pt x="20244" y="21893"/>
                  </a:lnTo>
                  <a:lnTo>
                    <a:pt x="35903" y="8102"/>
                  </a:lnTo>
                  <a:lnTo>
                    <a:pt x="44993" y="2786"/>
                  </a:lnTo>
                  <a:lnTo>
                    <a:pt x="64451" y="0"/>
                  </a:lnTo>
                  <a:lnTo>
                    <a:pt x="116716" y="7744"/>
                  </a:lnTo>
                  <a:lnTo>
                    <a:pt x="155076" y="22771"/>
                  </a:lnTo>
                  <a:lnTo>
                    <a:pt x="218528" y="67112"/>
                  </a:lnTo>
                  <a:lnTo>
                    <a:pt x="263827" y="111427"/>
                  </a:lnTo>
                  <a:lnTo>
                    <a:pt x="274404" y="130562"/>
                  </a:lnTo>
                  <a:lnTo>
                    <a:pt x="276765" y="153885"/>
                  </a:lnTo>
                  <a:lnTo>
                    <a:pt x="272745" y="178677"/>
                  </a:lnTo>
                  <a:lnTo>
                    <a:pt x="263160" y="201395"/>
                  </a:lnTo>
                  <a:lnTo>
                    <a:pt x="239021" y="228327"/>
                  </a:lnTo>
                  <a:lnTo>
                    <a:pt x="204052" y="245535"/>
                  </a:lnTo>
                  <a:lnTo>
                    <a:pt x="152877" y="252454"/>
                  </a:lnTo>
                  <a:lnTo>
                    <a:pt x="115814" y="2553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4558840" y="15285338"/>
              <a:ext cx="136871" cy="452727"/>
            </a:xfrm>
            <a:custGeom>
              <a:avLst/>
              <a:gdLst/>
              <a:ahLst/>
              <a:cxnLst/>
              <a:rect l="0" t="0" r="0" b="0"/>
              <a:pathLst>
                <a:path w="136871" h="452727">
                  <a:moveTo>
                    <a:pt x="0" y="0"/>
                  </a:moveTo>
                  <a:lnTo>
                    <a:pt x="16767" y="11179"/>
                  </a:lnTo>
                  <a:lnTo>
                    <a:pt x="28119" y="29146"/>
                  </a:lnTo>
                  <a:lnTo>
                    <a:pt x="50527" y="78808"/>
                  </a:lnTo>
                  <a:lnTo>
                    <a:pt x="65014" y="130975"/>
                  </a:lnTo>
                  <a:lnTo>
                    <a:pt x="76715" y="190888"/>
                  </a:lnTo>
                  <a:lnTo>
                    <a:pt x="87591" y="253092"/>
                  </a:lnTo>
                  <a:lnTo>
                    <a:pt x="98222" y="310388"/>
                  </a:lnTo>
                  <a:lnTo>
                    <a:pt x="103192" y="364408"/>
                  </a:lnTo>
                  <a:lnTo>
                    <a:pt x="110254" y="406281"/>
                  </a:lnTo>
                  <a:lnTo>
                    <a:pt x="136870" y="4527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4874694" y="15432737"/>
              <a:ext cx="379027" cy="330674"/>
            </a:xfrm>
            <a:custGeom>
              <a:avLst/>
              <a:gdLst/>
              <a:ahLst/>
              <a:cxnLst/>
              <a:rect l="0" t="0" r="0" b="0"/>
              <a:pathLst>
                <a:path w="379027" h="330674">
                  <a:moveTo>
                    <a:pt x="0" y="52643"/>
                  </a:moveTo>
                  <a:lnTo>
                    <a:pt x="43153" y="105370"/>
                  </a:lnTo>
                  <a:lnTo>
                    <a:pt x="73212" y="161758"/>
                  </a:lnTo>
                  <a:lnTo>
                    <a:pt x="101679" y="223284"/>
                  </a:lnTo>
                  <a:lnTo>
                    <a:pt x="129833" y="279330"/>
                  </a:lnTo>
                  <a:lnTo>
                    <a:pt x="164945" y="330673"/>
                  </a:lnTo>
                  <a:lnTo>
                    <a:pt x="168455" y="330412"/>
                  </a:lnTo>
                  <a:lnTo>
                    <a:pt x="169625" y="324391"/>
                  </a:lnTo>
                  <a:lnTo>
                    <a:pt x="168610" y="263903"/>
                  </a:lnTo>
                  <a:lnTo>
                    <a:pt x="168487" y="201912"/>
                  </a:lnTo>
                  <a:lnTo>
                    <a:pt x="168462" y="144259"/>
                  </a:lnTo>
                  <a:lnTo>
                    <a:pt x="174047" y="107476"/>
                  </a:lnTo>
                  <a:lnTo>
                    <a:pt x="179203" y="100896"/>
                  </a:lnTo>
                  <a:lnTo>
                    <a:pt x="186149" y="97681"/>
                  </a:lnTo>
                  <a:lnTo>
                    <a:pt x="194290" y="96706"/>
                  </a:lnTo>
                  <a:lnTo>
                    <a:pt x="202056" y="99566"/>
                  </a:lnTo>
                  <a:lnTo>
                    <a:pt x="238449" y="133302"/>
                  </a:lnTo>
                  <a:lnTo>
                    <a:pt x="273716" y="191354"/>
                  </a:lnTo>
                  <a:lnTo>
                    <a:pt x="301597" y="250371"/>
                  </a:lnTo>
                  <a:lnTo>
                    <a:pt x="347633" y="313320"/>
                  </a:lnTo>
                  <a:lnTo>
                    <a:pt x="354588" y="321185"/>
                  </a:lnTo>
                  <a:lnTo>
                    <a:pt x="360395" y="321748"/>
                  </a:lnTo>
                  <a:lnTo>
                    <a:pt x="365435" y="317444"/>
                  </a:lnTo>
                  <a:lnTo>
                    <a:pt x="369966" y="309896"/>
                  </a:lnTo>
                  <a:lnTo>
                    <a:pt x="376342" y="276915"/>
                  </a:lnTo>
                  <a:lnTo>
                    <a:pt x="378496" y="215444"/>
                  </a:lnTo>
                  <a:lnTo>
                    <a:pt x="378869" y="164313"/>
                  </a:lnTo>
                  <a:lnTo>
                    <a:pt x="378980" y="112116"/>
                  </a:lnTo>
                  <a:lnTo>
                    <a:pt x="379012" y="60775"/>
                  </a:lnTo>
                  <a:lnTo>
                    <a:pt x="3790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5352271" y="15467490"/>
              <a:ext cx="375233" cy="312689"/>
            </a:xfrm>
            <a:custGeom>
              <a:avLst/>
              <a:gdLst/>
              <a:ahLst/>
              <a:cxnLst/>
              <a:rect l="0" t="0" r="0" b="0"/>
              <a:pathLst>
                <a:path w="375233" h="312689">
                  <a:moveTo>
                    <a:pt x="217305" y="112647"/>
                  </a:moveTo>
                  <a:lnTo>
                    <a:pt x="223370" y="79025"/>
                  </a:lnTo>
                  <a:lnTo>
                    <a:pt x="220780" y="54029"/>
                  </a:lnTo>
                  <a:lnTo>
                    <a:pt x="212610" y="33561"/>
                  </a:lnTo>
                  <a:lnTo>
                    <a:pt x="207156" y="24828"/>
                  </a:lnTo>
                  <a:lnTo>
                    <a:pt x="191737" y="12005"/>
                  </a:lnTo>
                  <a:lnTo>
                    <a:pt x="172016" y="3577"/>
                  </a:lnTo>
                  <a:lnTo>
                    <a:pt x="134605" y="0"/>
                  </a:lnTo>
                  <a:lnTo>
                    <a:pt x="107629" y="3310"/>
                  </a:lnTo>
                  <a:lnTo>
                    <a:pt x="83162" y="14920"/>
                  </a:lnTo>
                  <a:lnTo>
                    <a:pt x="44448" y="45379"/>
                  </a:lnTo>
                  <a:lnTo>
                    <a:pt x="9010" y="108272"/>
                  </a:lnTo>
                  <a:lnTo>
                    <a:pt x="0" y="148526"/>
                  </a:lnTo>
                  <a:lnTo>
                    <a:pt x="2920" y="184499"/>
                  </a:lnTo>
                  <a:lnTo>
                    <a:pt x="16782" y="217384"/>
                  </a:lnTo>
                  <a:lnTo>
                    <a:pt x="50833" y="258767"/>
                  </a:lnTo>
                  <a:lnTo>
                    <a:pt x="70788" y="275465"/>
                  </a:lnTo>
                  <a:lnTo>
                    <a:pt x="94474" y="284448"/>
                  </a:lnTo>
                  <a:lnTo>
                    <a:pt x="147808" y="290213"/>
                  </a:lnTo>
                  <a:lnTo>
                    <a:pt x="172379" y="281643"/>
                  </a:lnTo>
                  <a:lnTo>
                    <a:pt x="193828" y="266136"/>
                  </a:lnTo>
                  <a:lnTo>
                    <a:pt x="226662" y="224464"/>
                  </a:lnTo>
                  <a:lnTo>
                    <a:pt x="245423" y="182042"/>
                  </a:lnTo>
                  <a:lnTo>
                    <a:pt x="262243" y="120895"/>
                  </a:lnTo>
                  <a:lnTo>
                    <a:pt x="265981" y="115805"/>
                  </a:lnTo>
                  <a:lnTo>
                    <a:pt x="269642" y="117092"/>
                  </a:lnTo>
                  <a:lnTo>
                    <a:pt x="276831" y="131000"/>
                  </a:lnTo>
                  <a:lnTo>
                    <a:pt x="294096" y="181177"/>
                  </a:lnTo>
                  <a:lnTo>
                    <a:pt x="314101" y="235888"/>
                  </a:lnTo>
                  <a:lnTo>
                    <a:pt x="337724" y="279321"/>
                  </a:lnTo>
                  <a:lnTo>
                    <a:pt x="356839" y="301761"/>
                  </a:lnTo>
                  <a:lnTo>
                    <a:pt x="375232" y="3126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5706446" y="15493571"/>
              <a:ext cx="326385" cy="286608"/>
            </a:xfrm>
            <a:custGeom>
              <a:avLst/>
              <a:gdLst/>
              <a:ahLst/>
              <a:cxnLst/>
              <a:rect l="0" t="0" r="0" b="0"/>
              <a:pathLst>
                <a:path w="326385" h="286608">
                  <a:moveTo>
                    <a:pt x="0" y="2337"/>
                  </a:moveTo>
                  <a:lnTo>
                    <a:pt x="26364" y="65788"/>
                  </a:lnTo>
                  <a:lnTo>
                    <a:pt x="46156" y="113293"/>
                  </a:lnTo>
                  <a:lnTo>
                    <a:pt x="65669" y="163245"/>
                  </a:lnTo>
                  <a:lnTo>
                    <a:pt x="83335" y="219518"/>
                  </a:lnTo>
                  <a:lnTo>
                    <a:pt x="88511" y="242752"/>
                  </a:lnTo>
                  <a:lnTo>
                    <a:pt x="86912" y="264776"/>
                  </a:lnTo>
                  <a:lnTo>
                    <a:pt x="83677" y="268543"/>
                  </a:lnTo>
                  <a:lnTo>
                    <a:pt x="79181" y="267544"/>
                  </a:lnTo>
                  <a:lnTo>
                    <a:pt x="73845" y="263371"/>
                  </a:lnTo>
                  <a:lnTo>
                    <a:pt x="60745" y="235139"/>
                  </a:lnTo>
                  <a:lnTo>
                    <a:pt x="47007" y="175271"/>
                  </a:lnTo>
                  <a:lnTo>
                    <a:pt x="44734" y="125587"/>
                  </a:lnTo>
                  <a:lnTo>
                    <a:pt x="53853" y="69405"/>
                  </a:lnTo>
                  <a:lnTo>
                    <a:pt x="66649" y="35076"/>
                  </a:lnTo>
                  <a:lnTo>
                    <a:pt x="72509" y="24164"/>
                  </a:lnTo>
                  <a:lnTo>
                    <a:pt x="91498" y="8918"/>
                  </a:lnTo>
                  <a:lnTo>
                    <a:pt x="103113" y="3216"/>
                  </a:lnTo>
                  <a:lnTo>
                    <a:pt x="128496" y="0"/>
                  </a:lnTo>
                  <a:lnTo>
                    <a:pt x="153036" y="3638"/>
                  </a:lnTo>
                  <a:lnTo>
                    <a:pt x="171741" y="13055"/>
                  </a:lnTo>
                  <a:lnTo>
                    <a:pt x="229865" y="67843"/>
                  </a:lnTo>
                  <a:lnTo>
                    <a:pt x="275632" y="129940"/>
                  </a:lnTo>
                  <a:lnTo>
                    <a:pt x="305007" y="190366"/>
                  </a:lnTo>
                  <a:lnTo>
                    <a:pt x="316883" y="219267"/>
                  </a:lnTo>
                  <a:lnTo>
                    <a:pt x="324507" y="266589"/>
                  </a:lnTo>
                  <a:lnTo>
                    <a:pt x="326384" y="2866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6043358" y="15295866"/>
              <a:ext cx="136872" cy="526427"/>
            </a:xfrm>
            <a:custGeom>
              <a:avLst/>
              <a:gdLst/>
              <a:ahLst/>
              <a:cxnLst/>
              <a:rect l="0" t="0" r="0" b="0"/>
              <a:pathLst>
                <a:path w="136872" h="526427">
                  <a:moveTo>
                    <a:pt x="0" y="0"/>
                  </a:moveTo>
                  <a:lnTo>
                    <a:pt x="11178" y="11180"/>
                  </a:lnTo>
                  <a:lnTo>
                    <a:pt x="23719" y="40488"/>
                  </a:lnTo>
                  <a:lnTo>
                    <a:pt x="38437" y="98379"/>
                  </a:lnTo>
                  <a:lnTo>
                    <a:pt x="56131" y="157019"/>
                  </a:lnTo>
                  <a:lnTo>
                    <a:pt x="69016" y="208268"/>
                  </a:lnTo>
                  <a:lnTo>
                    <a:pt x="75894" y="260332"/>
                  </a:lnTo>
                  <a:lnTo>
                    <a:pt x="91536" y="316646"/>
                  </a:lnTo>
                  <a:lnTo>
                    <a:pt x="105343" y="372468"/>
                  </a:lnTo>
                  <a:lnTo>
                    <a:pt x="119334" y="428294"/>
                  </a:lnTo>
                  <a:lnTo>
                    <a:pt x="126128" y="480352"/>
                  </a:lnTo>
                  <a:lnTo>
                    <a:pt x="136871" y="526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6043358" y="15569865"/>
              <a:ext cx="252685" cy="20801"/>
            </a:xfrm>
            <a:custGeom>
              <a:avLst/>
              <a:gdLst/>
              <a:ahLst/>
              <a:cxnLst/>
              <a:rect l="0" t="0" r="0" b="0"/>
              <a:pathLst>
                <a:path w="252685" h="20801">
                  <a:moveTo>
                    <a:pt x="0" y="20800"/>
                  </a:moveTo>
                  <a:lnTo>
                    <a:pt x="16768" y="9621"/>
                  </a:lnTo>
                  <a:lnTo>
                    <a:pt x="55141" y="2670"/>
                  </a:lnTo>
                  <a:lnTo>
                    <a:pt x="103556" y="609"/>
                  </a:lnTo>
                  <a:lnTo>
                    <a:pt x="154946" y="0"/>
                  </a:lnTo>
                  <a:lnTo>
                    <a:pt x="212806" y="5409"/>
                  </a:lnTo>
                  <a:lnTo>
                    <a:pt x="252684" y="102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6331861" y="15498894"/>
              <a:ext cx="191036" cy="333927"/>
            </a:xfrm>
            <a:custGeom>
              <a:avLst/>
              <a:gdLst/>
              <a:ahLst/>
              <a:cxnLst/>
              <a:rect l="0" t="0" r="0" b="0"/>
              <a:pathLst>
                <a:path w="191036" h="333927">
                  <a:moveTo>
                    <a:pt x="37880" y="144413"/>
                  </a:moveTo>
                  <a:lnTo>
                    <a:pt x="80572" y="141294"/>
                  </a:lnTo>
                  <a:lnTo>
                    <a:pt x="132713" y="125286"/>
                  </a:lnTo>
                  <a:lnTo>
                    <a:pt x="163074" y="106640"/>
                  </a:lnTo>
                  <a:lnTo>
                    <a:pt x="179700" y="89021"/>
                  </a:lnTo>
                  <a:lnTo>
                    <a:pt x="188650" y="66373"/>
                  </a:lnTo>
                  <a:lnTo>
                    <a:pt x="191035" y="53781"/>
                  </a:lnTo>
                  <a:lnTo>
                    <a:pt x="187447" y="33553"/>
                  </a:lnTo>
                  <a:lnTo>
                    <a:pt x="183215" y="24882"/>
                  </a:lnTo>
                  <a:lnTo>
                    <a:pt x="169154" y="12130"/>
                  </a:lnTo>
                  <a:lnTo>
                    <a:pt x="160491" y="7091"/>
                  </a:lnTo>
                  <a:lnTo>
                    <a:pt x="120353" y="0"/>
                  </a:lnTo>
                  <a:lnTo>
                    <a:pt x="94422" y="4581"/>
                  </a:lnTo>
                  <a:lnTo>
                    <a:pt x="63212" y="20314"/>
                  </a:lnTo>
                  <a:lnTo>
                    <a:pt x="46799" y="35446"/>
                  </a:lnTo>
                  <a:lnTo>
                    <a:pt x="17198" y="86407"/>
                  </a:lnTo>
                  <a:lnTo>
                    <a:pt x="5292" y="118633"/>
                  </a:lnTo>
                  <a:lnTo>
                    <a:pt x="0" y="152453"/>
                  </a:lnTo>
                  <a:lnTo>
                    <a:pt x="8199" y="198788"/>
                  </a:lnTo>
                  <a:lnTo>
                    <a:pt x="25446" y="247742"/>
                  </a:lnTo>
                  <a:lnTo>
                    <a:pt x="56553" y="288113"/>
                  </a:lnTo>
                  <a:lnTo>
                    <a:pt x="111580" y="3339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6516332" y="15428347"/>
              <a:ext cx="274550" cy="351832"/>
            </a:xfrm>
            <a:custGeom>
              <a:avLst/>
              <a:gdLst/>
              <a:ahLst/>
              <a:cxnLst/>
              <a:rect l="0" t="0" r="0" b="0"/>
              <a:pathLst>
                <a:path w="274550" h="351832">
                  <a:moveTo>
                    <a:pt x="221906" y="214960"/>
                  </a:moveTo>
                  <a:lnTo>
                    <a:pt x="218787" y="160816"/>
                  </a:lnTo>
                  <a:lnTo>
                    <a:pt x="207335" y="122879"/>
                  </a:lnTo>
                  <a:lnTo>
                    <a:pt x="194373" y="101507"/>
                  </a:lnTo>
                  <a:lnTo>
                    <a:pt x="176914" y="84208"/>
                  </a:lnTo>
                  <a:lnTo>
                    <a:pt x="151217" y="74961"/>
                  </a:lnTo>
                  <a:lnTo>
                    <a:pt x="121469" y="73189"/>
                  </a:lnTo>
                  <a:lnTo>
                    <a:pt x="92650" y="80202"/>
                  </a:lnTo>
                  <a:lnTo>
                    <a:pt x="55706" y="102893"/>
                  </a:lnTo>
                  <a:lnTo>
                    <a:pt x="20188" y="150406"/>
                  </a:lnTo>
                  <a:lnTo>
                    <a:pt x="5132" y="177302"/>
                  </a:lnTo>
                  <a:lnTo>
                    <a:pt x="0" y="204852"/>
                  </a:lnTo>
                  <a:lnTo>
                    <a:pt x="6238" y="260667"/>
                  </a:lnTo>
                  <a:lnTo>
                    <a:pt x="21005" y="297133"/>
                  </a:lnTo>
                  <a:lnTo>
                    <a:pt x="40197" y="324575"/>
                  </a:lnTo>
                  <a:lnTo>
                    <a:pt x="66292" y="341935"/>
                  </a:lnTo>
                  <a:lnTo>
                    <a:pt x="101839" y="348899"/>
                  </a:lnTo>
                  <a:lnTo>
                    <a:pt x="125260" y="341168"/>
                  </a:lnTo>
                  <a:lnTo>
                    <a:pt x="136419" y="334195"/>
                  </a:lnTo>
                  <a:lnTo>
                    <a:pt x="151936" y="310847"/>
                  </a:lnTo>
                  <a:lnTo>
                    <a:pt x="175387" y="248081"/>
                  </a:lnTo>
                  <a:lnTo>
                    <a:pt x="187026" y="201615"/>
                  </a:lnTo>
                  <a:lnTo>
                    <a:pt x="197123" y="138766"/>
                  </a:lnTo>
                  <a:lnTo>
                    <a:pt x="199746" y="85929"/>
                  </a:lnTo>
                  <a:lnTo>
                    <a:pt x="199353" y="33880"/>
                  </a:lnTo>
                  <a:lnTo>
                    <a:pt x="195115" y="3069"/>
                  </a:lnTo>
                  <a:lnTo>
                    <a:pt x="193517" y="0"/>
                  </a:lnTo>
                  <a:lnTo>
                    <a:pt x="191741" y="15307"/>
                  </a:lnTo>
                  <a:lnTo>
                    <a:pt x="201961" y="73852"/>
                  </a:lnTo>
                  <a:lnTo>
                    <a:pt x="215107" y="127815"/>
                  </a:lnTo>
                  <a:lnTo>
                    <a:pt x="225481" y="178221"/>
                  </a:lnTo>
                  <a:lnTo>
                    <a:pt x="239467" y="234089"/>
                  </a:lnTo>
                  <a:lnTo>
                    <a:pt x="257003" y="297316"/>
                  </a:lnTo>
                  <a:lnTo>
                    <a:pt x="274549" y="3518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7001451" y="15243225"/>
              <a:ext cx="94757" cy="526426"/>
            </a:xfrm>
            <a:custGeom>
              <a:avLst/>
              <a:gdLst/>
              <a:ahLst/>
              <a:cxnLst/>
              <a:rect l="0" t="0" r="0" b="0"/>
              <a:pathLst>
                <a:path w="94757" h="526426">
                  <a:moveTo>
                    <a:pt x="0" y="0"/>
                  </a:moveTo>
                  <a:lnTo>
                    <a:pt x="0" y="57263"/>
                  </a:lnTo>
                  <a:lnTo>
                    <a:pt x="3120" y="109773"/>
                  </a:lnTo>
                  <a:lnTo>
                    <a:pt x="11453" y="172905"/>
                  </a:lnTo>
                  <a:lnTo>
                    <a:pt x="21330" y="230996"/>
                  </a:lnTo>
                  <a:lnTo>
                    <a:pt x="35149" y="287653"/>
                  </a:lnTo>
                  <a:lnTo>
                    <a:pt x="49144" y="349972"/>
                  </a:lnTo>
                  <a:lnTo>
                    <a:pt x="63174" y="404742"/>
                  </a:lnTo>
                  <a:lnTo>
                    <a:pt x="77210" y="465604"/>
                  </a:lnTo>
                  <a:lnTo>
                    <a:pt x="94756" y="526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6990923" y="15476336"/>
              <a:ext cx="434153" cy="278401"/>
            </a:xfrm>
            <a:custGeom>
              <a:avLst/>
              <a:gdLst/>
              <a:ahLst/>
              <a:cxnLst/>
              <a:rect l="0" t="0" r="0" b="0"/>
              <a:pathLst>
                <a:path w="434153" h="278401">
                  <a:moveTo>
                    <a:pt x="0" y="51158"/>
                  </a:moveTo>
                  <a:lnTo>
                    <a:pt x="11178" y="34392"/>
                  </a:lnTo>
                  <a:lnTo>
                    <a:pt x="29145" y="23040"/>
                  </a:lnTo>
                  <a:lnTo>
                    <a:pt x="53897" y="15264"/>
                  </a:lnTo>
                  <a:lnTo>
                    <a:pt x="100717" y="10888"/>
                  </a:lnTo>
                  <a:lnTo>
                    <a:pt x="150464" y="9590"/>
                  </a:lnTo>
                  <a:lnTo>
                    <a:pt x="206669" y="6032"/>
                  </a:lnTo>
                  <a:lnTo>
                    <a:pt x="257502" y="0"/>
                  </a:lnTo>
                  <a:lnTo>
                    <a:pt x="264085" y="1845"/>
                  </a:lnTo>
                  <a:lnTo>
                    <a:pt x="266133" y="5415"/>
                  </a:lnTo>
                  <a:lnTo>
                    <a:pt x="254022" y="42924"/>
                  </a:lnTo>
                  <a:lnTo>
                    <a:pt x="229449" y="93574"/>
                  </a:lnTo>
                  <a:lnTo>
                    <a:pt x="223572" y="130536"/>
                  </a:lnTo>
                  <a:lnTo>
                    <a:pt x="227420" y="171123"/>
                  </a:lnTo>
                  <a:lnTo>
                    <a:pt x="241559" y="207197"/>
                  </a:lnTo>
                  <a:lnTo>
                    <a:pt x="275702" y="249658"/>
                  </a:lnTo>
                  <a:lnTo>
                    <a:pt x="295669" y="266503"/>
                  </a:lnTo>
                  <a:lnTo>
                    <a:pt x="319362" y="275549"/>
                  </a:lnTo>
                  <a:lnTo>
                    <a:pt x="344319" y="278400"/>
                  </a:lnTo>
                  <a:lnTo>
                    <a:pt x="367109" y="275768"/>
                  </a:lnTo>
                  <a:lnTo>
                    <a:pt x="388937" y="264458"/>
                  </a:lnTo>
                  <a:lnTo>
                    <a:pt x="399672" y="256528"/>
                  </a:lnTo>
                  <a:lnTo>
                    <a:pt x="414718" y="235241"/>
                  </a:lnTo>
                  <a:lnTo>
                    <a:pt x="433909" y="183446"/>
                  </a:lnTo>
                  <a:lnTo>
                    <a:pt x="434152" y="136499"/>
                  </a:lnTo>
                  <a:lnTo>
                    <a:pt x="426814" y="91132"/>
                  </a:lnTo>
                  <a:lnTo>
                    <a:pt x="414303" y="65415"/>
                  </a:lnTo>
                  <a:lnTo>
                    <a:pt x="397044" y="44627"/>
                  </a:lnTo>
                  <a:lnTo>
                    <a:pt x="377675" y="31486"/>
                  </a:lnTo>
                  <a:lnTo>
                    <a:pt x="341450" y="23102"/>
                  </a:lnTo>
                  <a:lnTo>
                    <a:pt x="317872" y="27381"/>
                  </a:lnTo>
                  <a:lnTo>
                    <a:pt x="298034" y="37081"/>
                  </a:lnTo>
                  <a:lnTo>
                    <a:pt x="273741" y="616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7591047" y="15506436"/>
              <a:ext cx="94758" cy="526427"/>
            </a:xfrm>
            <a:custGeom>
              <a:avLst/>
              <a:gdLst/>
              <a:ahLst/>
              <a:cxnLst/>
              <a:rect l="0" t="0" r="0" b="0"/>
              <a:pathLst>
                <a:path w="94758" h="526427">
                  <a:moveTo>
                    <a:pt x="0" y="0"/>
                  </a:moveTo>
                  <a:lnTo>
                    <a:pt x="19785" y="57265"/>
                  </a:lnTo>
                  <a:lnTo>
                    <a:pt x="31209" y="109774"/>
                  </a:lnTo>
                  <a:lnTo>
                    <a:pt x="38883" y="163547"/>
                  </a:lnTo>
                  <a:lnTo>
                    <a:pt x="47065" y="218051"/>
                  </a:lnTo>
                  <a:lnTo>
                    <a:pt x="59946" y="274525"/>
                  </a:lnTo>
                  <a:lnTo>
                    <a:pt x="70275" y="336625"/>
                  </a:lnTo>
                  <a:lnTo>
                    <a:pt x="80744" y="398829"/>
                  </a:lnTo>
                  <a:lnTo>
                    <a:pt x="90085" y="453655"/>
                  </a:lnTo>
                  <a:lnTo>
                    <a:pt x="93834" y="505335"/>
                  </a:lnTo>
                  <a:lnTo>
                    <a:pt x="94757" y="526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7601576" y="15425934"/>
              <a:ext cx="258196" cy="280546"/>
            </a:xfrm>
            <a:custGeom>
              <a:avLst/>
              <a:gdLst/>
              <a:ahLst/>
              <a:cxnLst/>
              <a:rect l="0" t="0" r="0" b="0"/>
              <a:pathLst>
                <a:path w="258196" h="280546">
                  <a:moveTo>
                    <a:pt x="0" y="238431"/>
                  </a:moveTo>
                  <a:lnTo>
                    <a:pt x="0" y="193717"/>
                  </a:lnTo>
                  <a:lnTo>
                    <a:pt x="0" y="132375"/>
                  </a:lnTo>
                  <a:lnTo>
                    <a:pt x="5588" y="75335"/>
                  </a:lnTo>
                  <a:lnTo>
                    <a:pt x="20242" y="32569"/>
                  </a:lnTo>
                  <a:lnTo>
                    <a:pt x="35902" y="15136"/>
                  </a:lnTo>
                  <a:lnTo>
                    <a:pt x="44991" y="8849"/>
                  </a:lnTo>
                  <a:lnTo>
                    <a:pt x="85730" y="0"/>
                  </a:lnTo>
                  <a:lnTo>
                    <a:pt x="129257" y="8558"/>
                  </a:lnTo>
                  <a:lnTo>
                    <a:pt x="183546" y="32409"/>
                  </a:lnTo>
                  <a:lnTo>
                    <a:pt x="226869" y="66603"/>
                  </a:lnTo>
                  <a:lnTo>
                    <a:pt x="248804" y="93151"/>
                  </a:lnTo>
                  <a:lnTo>
                    <a:pt x="256808" y="119269"/>
                  </a:lnTo>
                  <a:lnTo>
                    <a:pt x="258195" y="160618"/>
                  </a:lnTo>
                  <a:lnTo>
                    <a:pt x="251624" y="185130"/>
                  </a:lnTo>
                  <a:lnTo>
                    <a:pt x="228193" y="222897"/>
                  </a:lnTo>
                  <a:lnTo>
                    <a:pt x="178532" y="265386"/>
                  </a:lnTo>
                  <a:lnTo>
                    <a:pt x="154606" y="273807"/>
                  </a:lnTo>
                  <a:lnTo>
                    <a:pt x="105285" y="2805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7867723" y="15458997"/>
              <a:ext cx="312921" cy="321182"/>
            </a:xfrm>
            <a:custGeom>
              <a:avLst/>
              <a:gdLst/>
              <a:ahLst/>
              <a:cxnLst/>
              <a:rect l="0" t="0" r="0" b="0"/>
              <a:pathLst>
                <a:path w="312921" h="321182">
                  <a:moveTo>
                    <a:pt x="165521" y="100083"/>
                  </a:moveTo>
                  <a:lnTo>
                    <a:pt x="181162" y="82102"/>
                  </a:lnTo>
                  <a:lnTo>
                    <a:pt x="189240" y="65186"/>
                  </a:lnTo>
                  <a:lnTo>
                    <a:pt x="190491" y="45968"/>
                  </a:lnTo>
                  <a:lnTo>
                    <a:pt x="189186" y="35930"/>
                  </a:lnTo>
                  <a:lnTo>
                    <a:pt x="178378" y="18539"/>
                  </a:lnTo>
                  <a:lnTo>
                    <a:pt x="170583" y="10625"/>
                  </a:lnTo>
                  <a:lnTo>
                    <a:pt x="146324" y="1833"/>
                  </a:lnTo>
                  <a:lnTo>
                    <a:pt x="102901" y="0"/>
                  </a:lnTo>
                  <a:lnTo>
                    <a:pt x="75688" y="6468"/>
                  </a:lnTo>
                  <a:lnTo>
                    <a:pt x="41807" y="29842"/>
                  </a:lnTo>
                  <a:lnTo>
                    <a:pt x="17600" y="58994"/>
                  </a:lnTo>
                  <a:lnTo>
                    <a:pt x="6972" y="79481"/>
                  </a:lnTo>
                  <a:lnTo>
                    <a:pt x="0" y="116336"/>
                  </a:lnTo>
                  <a:lnTo>
                    <a:pt x="3524" y="151301"/>
                  </a:lnTo>
                  <a:lnTo>
                    <a:pt x="17565" y="183888"/>
                  </a:lnTo>
                  <a:lnTo>
                    <a:pt x="42134" y="210181"/>
                  </a:lnTo>
                  <a:lnTo>
                    <a:pt x="64669" y="219204"/>
                  </a:lnTo>
                  <a:lnTo>
                    <a:pt x="89112" y="222044"/>
                  </a:lnTo>
                  <a:lnTo>
                    <a:pt x="111674" y="219409"/>
                  </a:lnTo>
                  <a:lnTo>
                    <a:pt x="121434" y="213558"/>
                  </a:lnTo>
                  <a:lnTo>
                    <a:pt x="146349" y="182968"/>
                  </a:lnTo>
                  <a:lnTo>
                    <a:pt x="166210" y="144268"/>
                  </a:lnTo>
                  <a:lnTo>
                    <a:pt x="180343" y="80916"/>
                  </a:lnTo>
                  <a:lnTo>
                    <a:pt x="184761" y="77946"/>
                  </a:lnTo>
                  <a:lnTo>
                    <a:pt x="190046" y="80647"/>
                  </a:lnTo>
                  <a:lnTo>
                    <a:pt x="215339" y="118599"/>
                  </a:lnTo>
                  <a:lnTo>
                    <a:pt x="241505" y="176568"/>
                  </a:lnTo>
                  <a:lnTo>
                    <a:pt x="266211" y="235933"/>
                  </a:lnTo>
                  <a:lnTo>
                    <a:pt x="278674" y="267066"/>
                  </a:lnTo>
                  <a:lnTo>
                    <a:pt x="312920" y="3211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8149058" y="15516966"/>
              <a:ext cx="221099" cy="210571"/>
            </a:xfrm>
            <a:custGeom>
              <a:avLst/>
              <a:gdLst/>
              <a:ahLst/>
              <a:cxnLst/>
              <a:rect l="0" t="0" r="0" b="0"/>
              <a:pathLst>
                <a:path w="221099" h="210571">
                  <a:moveTo>
                    <a:pt x="0" y="0"/>
                  </a:moveTo>
                  <a:lnTo>
                    <a:pt x="42692" y="26025"/>
                  </a:lnTo>
                  <a:lnTo>
                    <a:pt x="97002" y="79449"/>
                  </a:lnTo>
                  <a:lnTo>
                    <a:pt x="137313" y="130986"/>
                  </a:lnTo>
                  <a:lnTo>
                    <a:pt x="181237" y="185618"/>
                  </a:lnTo>
                  <a:lnTo>
                    <a:pt x="204997" y="203177"/>
                  </a:lnTo>
                  <a:lnTo>
                    <a:pt x="221098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8370159" y="15432737"/>
              <a:ext cx="31583" cy="558012"/>
            </a:xfrm>
            <a:custGeom>
              <a:avLst/>
              <a:gdLst/>
              <a:ahLst/>
              <a:cxnLst/>
              <a:rect l="0" t="0" r="0" b="0"/>
              <a:pathLst>
                <a:path w="31583" h="558012">
                  <a:moveTo>
                    <a:pt x="10526" y="0"/>
                  </a:moveTo>
                  <a:lnTo>
                    <a:pt x="3290" y="27557"/>
                  </a:lnTo>
                  <a:lnTo>
                    <a:pt x="647" y="90018"/>
                  </a:lnTo>
                  <a:lnTo>
                    <a:pt x="190" y="152234"/>
                  </a:lnTo>
                  <a:lnTo>
                    <a:pt x="83" y="198681"/>
                  </a:lnTo>
                  <a:lnTo>
                    <a:pt x="35" y="246621"/>
                  </a:lnTo>
                  <a:lnTo>
                    <a:pt x="8" y="302881"/>
                  </a:lnTo>
                  <a:lnTo>
                    <a:pt x="0" y="365953"/>
                  </a:lnTo>
                  <a:lnTo>
                    <a:pt x="7234" y="429348"/>
                  </a:lnTo>
                  <a:lnTo>
                    <a:pt x="12995" y="489528"/>
                  </a:lnTo>
                  <a:lnTo>
                    <a:pt x="28680" y="548185"/>
                  </a:lnTo>
                  <a:lnTo>
                    <a:pt x="31582" y="558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8672987" y="15208566"/>
              <a:ext cx="178764" cy="561085"/>
            </a:xfrm>
            <a:custGeom>
              <a:avLst/>
              <a:gdLst/>
              <a:ahLst/>
              <a:cxnLst/>
              <a:rect l="0" t="0" r="0" b="0"/>
              <a:pathLst>
                <a:path w="178764" h="561085">
                  <a:moveTo>
                    <a:pt x="118309" y="224171"/>
                  </a:moveTo>
                  <a:lnTo>
                    <a:pt x="156682" y="185798"/>
                  </a:lnTo>
                  <a:lnTo>
                    <a:pt x="172313" y="153400"/>
                  </a:lnTo>
                  <a:lnTo>
                    <a:pt x="178763" y="114164"/>
                  </a:lnTo>
                  <a:lnTo>
                    <a:pt x="175086" y="78492"/>
                  </a:lnTo>
                  <a:lnTo>
                    <a:pt x="163430" y="56481"/>
                  </a:lnTo>
                  <a:lnTo>
                    <a:pt x="137137" y="27476"/>
                  </a:lnTo>
                  <a:lnTo>
                    <a:pt x="107120" y="7183"/>
                  </a:lnTo>
                  <a:lnTo>
                    <a:pt x="96812" y="2304"/>
                  </a:lnTo>
                  <a:lnTo>
                    <a:pt x="75999" y="0"/>
                  </a:lnTo>
                  <a:lnTo>
                    <a:pt x="65536" y="1025"/>
                  </a:lnTo>
                  <a:lnTo>
                    <a:pt x="44551" y="11522"/>
                  </a:lnTo>
                  <a:lnTo>
                    <a:pt x="34042" y="19233"/>
                  </a:lnTo>
                  <a:lnTo>
                    <a:pt x="19246" y="40282"/>
                  </a:lnTo>
                  <a:lnTo>
                    <a:pt x="215" y="97511"/>
                  </a:lnTo>
                  <a:lnTo>
                    <a:pt x="0" y="136730"/>
                  </a:lnTo>
                  <a:lnTo>
                    <a:pt x="7345" y="187344"/>
                  </a:lnTo>
                  <a:lnTo>
                    <a:pt x="13619" y="229641"/>
                  </a:lnTo>
                  <a:lnTo>
                    <a:pt x="23729" y="287014"/>
                  </a:lnTo>
                  <a:lnTo>
                    <a:pt x="37625" y="343429"/>
                  </a:lnTo>
                  <a:lnTo>
                    <a:pt x="55142" y="402222"/>
                  </a:lnTo>
                  <a:lnTo>
                    <a:pt x="74766" y="456264"/>
                  </a:lnTo>
                  <a:lnTo>
                    <a:pt x="92766" y="513688"/>
                  </a:lnTo>
                  <a:lnTo>
                    <a:pt x="101642" y="545482"/>
                  </a:lnTo>
                  <a:lnTo>
                    <a:pt x="101348" y="550683"/>
                  </a:lnTo>
                  <a:lnTo>
                    <a:pt x="97251" y="561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8659364" y="15511397"/>
              <a:ext cx="408131" cy="248561"/>
            </a:xfrm>
            <a:custGeom>
              <a:avLst/>
              <a:gdLst/>
              <a:ahLst/>
              <a:cxnLst/>
              <a:rect l="0" t="0" r="0" b="0"/>
              <a:pathLst>
                <a:path w="408131" h="248561">
                  <a:moveTo>
                    <a:pt x="5590" y="68740"/>
                  </a:moveTo>
                  <a:lnTo>
                    <a:pt x="0" y="51972"/>
                  </a:lnTo>
                  <a:lnTo>
                    <a:pt x="693" y="44694"/>
                  </a:lnTo>
                  <a:lnTo>
                    <a:pt x="7703" y="30366"/>
                  </a:lnTo>
                  <a:lnTo>
                    <a:pt x="21736" y="19320"/>
                  </a:lnTo>
                  <a:lnTo>
                    <a:pt x="30392" y="14736"/>
                  </a:lnTo>
                  <a:lnTo>
                    <a:pt x="86311" y="7380"/>
                  </a:lnTo>
                  <a:lnTo>
                    <a:pt x="136483" y="6105"/>
                  </a:lnTo>
                  <a:lnTo>
                    <a:pt x="187222" y="5729"/>
                  </a:lnTo>
                  <a:lnTo>
                    <a:pt x="243762" y="2481"/>
                  </a:lnTo>
                  <a:lnTo>
                    <a:pt x="255618" y="0"/>
                  </a:lnTo>
                  <a:lnTo>
                    <a:pt x="261183" y="687"/>
                  </a:lnTo>
                  <a:lnTo>
                    <a:pt x="262553" y="3484"/>
                  </a:lnTo>
                  <a:lnTo>
                    <a:pt x="253303" y="21718"/>
                  </a:lnTo>
                  <a:lnTo>
                    <a:pt x="224863" y="63414"/>
                  </a:lnTo>
                  <a:lnTo>
                    <a:pt x="220028" y="86649"/>
                  </a:lnTo>
                  <a:lnTo>
                    <a:pt x="222895" y="120449"/>
                  </a:lnTo>
                  <a:lnTo>
                    <a:pt x="242332" y="158281"/>
                  </a:lnTo>
                  <a:lnTo>
                    <a:pt x="280341" y="203410"/>
                  </a:lnTo>
                  <a:lnTo>
                    <a:pt x="337695" y="243463"/>
                  </a:lnTo>
                  <a:lnTo>
                    <a:pt x="361422" y="248560"/>
                  </a:lnTo>
                  <a:lnTo>
                    <a:pt x="372662" y="248281"/>
                  </a:lnTo>
                  <a:lnTo>
                    <a:pt x="381326" y="244587"/>
                  </a:lnTo>
                  <a:lnTo>
                    <a:pt x="394072" y="231123"/>
                  </a:lnTo>
                  <a:lnTo>
                    <a:pt x="407824" y="198221"/>
                  </a:lnTo>
                  <a:lnTo>
                    <a:pt x="408130" y="158837"/>
                  </a:lnTo>
                  <a:lnTo>
                    <a:pt x="388178" y="102438"/>
                  </a:lnTo>
                  <a:lnTo>
                    <a:pt x="361013" y="51782"/>
                  </a:lnTo>
                  <a:lnTo>
                    <a:pt x="353030" y="37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9043980" y="15474851"/>
              <a:ext cx="168456" cy="213502"/>
            </a:xfrm>
            <a:custGeom>
              <a:avLst/>
              <a:gdLst/>
              <a:ahLst/>
              <a:cxnLst/>
              <a:rect l="0" t="0" r="0" b="0"/>
              <a:pathLst>
                <a:path w="168456" h="213502">
                  <a:moveTo>
                    <a:pt x="0" y="105286"/>
                  </a:moveTo>
                  <a:lnTo>
                    <a:pt x="52540" y="164064"/>
                  </a:lnTo>
                  <a:lnTo>
                    <a:pt x="75109" y="209703"/>
                  </a:lnTo>
                  <a:lnTo>
                    <a:pt x="74639" y="213501"/>
                  </a:lnTo>
                  <a:lnTo>
                    <a:pt x="70816" y="212523"/>
                  </a:lnTo>
                  <a:lnTo>
                    <a:pt x="64758" y="208362"/>
                  </a:lnTo>
                  <a:lnTo>
                    <a:pt x="54907" y="191263"/>
                  </a:lnTo>
                  <a:lnTo>
                    <a:pt x="36563" y="128696"/>
                  </a:lnTo>
                  <a:lnTo>
                    <a:pt x="34230" y="87396"/>
                  </a:lnTo>
                  <a:lnTo>
                    <a:pt x="41597" y="47862"/>
                  </a:lnTo>
                  <a:lnTo>
                    <a:pt x="52023" y="28682"/>
                  </a:lnTo>
                  <a:lnTo>
                    <a:pt x="67575" y="15478"/>
                  </a:lnTo>
                  <a:lnTo>
                    <a:pt x="87355" y="6878"/>
                  </a:lnTo>
                  <a:lnTo>
                    <a:pt x="135061" y="1358"/>
                  </a:lnTo>
                  <a:lnTo>
                    <a:pt x="1684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9349305" y="15253753"/>
              <a:ext cx="126343" cy="589597"/>
            </a:xfrm>
            <a:custGeom>
              <a:avLst/>
              <a:gdLst/>
              <a:ahLst/>
              <a:cxnLst/>
              <a:rect l="0" t="0" r="0" b="0"/>
              <a:pathLst>
                <a:path w="126343" h="589597">
                  <a:moveTo>
                    <a:pt x="0" y="0"/>
                  </a:moveTo>
                  <a:lnTo>
                    <a:pt x="22877" y="26386"/>
                  </a:lnTo>
                  <a:lnTo>
                    <a:pt x="44939" y="83312"/>
                  </a:lnTo>
                  <a:lnTo>
                    <a:pt x="63082" y="146109"/>
                  </a:lnTo>
                  <a:lnTo>
                    <a:pt x="73673" y="196540"/>
                  </a:lnTo>
                  <a:lnTo>
                    <a:pt x="81101" y="250476"/>
                  </a:lnTo>
                  <a:lnTo>
                    <a:pt x="86421" y="305841"/>
                  </a:lnTo>
                  <a:lnTo>
                    <a:pt x="98700" y="361581"/>
                  </a:lnTo>
                  <a:lnTo>
                    <a:pt x="103334" y="414801"/>
                  </a:lnTo>
                  <a:lnTo>
                    <a:pt x="113305" y="472791"/>
                  </a:lnTo>
                  <a:lnTo>
                    <a:pt x="121960" y="521191"/>
                  </a:lnTo>
                  <a:lnTo>
                    <a:pt x="125476" y="574351"/>
                  </a:lnTo>
                  <a:lnTo>
                    <a:pt x="126342" y="5895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9349305" y="15590665"/>
              <a:ext cx="115814" cy="31586"/>
            </a:xfrm>
            <a:custGeom>
              <a:avLst/>
              <a:gdLst/>
              <a:ahLst/>
              <a:cxnLst/>
              <a:rect l="0" t="0" r="0" b="0"/>
              <a:pathLst>
                <a:path w="115814" h="31586">
                  <a:moveTo>
                    <a:pt x="0" y="31585"/>
                  </a:moveTo>
                  <a:lnTo>
                    <a:pt x="11179" y="14818"/>
                  </a:lnTo>
                  <a:lnTo>
                    <a:pt x="19151" y="9879"/>
                  </a:lnTo>
                  <a:lnTo>
                    <a:pt x="53898" y="2927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9562074" y="15565921"/>
              <a:ext cx="103087" cy="207246"/>
            </a:xfrm>
            <a:custGeom>
              <a:avLst/>
              <a:gdLst/>
              <a:ahLst/>
              <a:cxnLst/>
              <a:rect l="0" t="0" r="0" b="0"/>
              <a:pathLst>
                <a:path w="103087" h="207246">
                  <a:moveTo>
                    <a:pt x="8329" y="56329"/>
                  </a:moveTo>
                  <a:lnTo>
                    <a:pt x="35841" y="119757"/>
                  </a:lnTo>
                  <a:lnTo>
                    <a:pt x="53879" y="172177"/>
                  </a:lnTo>
                  <a:lnTo>
                    <a:pt x="54699" y="193215"/>
                  </a:lnTo>
                  <a:lnTo>
                    <a:pt x="53281" y="203738"/>
                  </a:lnTo>
                  <a:lnTo>
                    <a:pt x="51166" y="207245"/>
                  </a:lnTo>
                  <a:lnTo>
                    <a:pt x="48585" y="206071"/>
                  </a:lnTo>
                  <a:lnTo>
                    <a:pt x="25416" y="161273"/>
                  </a:lnTo>
                  <a:lnTo>
                    <a:pt x="8932" y="108211"/>
                  </a:lnTo>
                  <a:lnTo>
                    <a:pt x="0" y="52670"/>
                  </a:lnTo>
                  <a:lnTo>
                    <a:pt x="5017" y="27797"/>
                  </a:lnTo>
                  <a:lnTo>
                    <a:pt x="9631" y="16250"/>
                  </a:lnTo>
                  <a:lnTo>
                    <a:pt x="17386" y="8553"/>
                  </a:lnTo>
                  <a:lnTo>
                    <a:pt x="38481" y="0"/>
                  </a:lnTo>
                  <a:lnTo>
                    <a:pt x="91343" y="2392"/>
                  </a:lnTo>
                  <a:lnTo>
                    <a:pt x="103086" y="3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9749388" y="15601193"/>
              <a:ext cx="10530" cy="189514"/>
            </a:xfrm>
            <a:custGeom>
              <a:avLst/>
              <a:gdLst/>
              <a:ahLst/>
              <a:cxnLst/>
              <a:rect l="0" t="0" r="0" b="0"/>
              <a:pathLst>
                <a:path w="10530" h="189514">
                  <a:moveTo>
                    <a:pt x="0" y="0"/>
                  </a:moveTo>
                  <a:lnTo>
                    <a:pt x="7236" y="27557"/>
                  </a:lnTo>
                  <a:lnTo>
                    <a:pt x="9878" y="86897"/>
                  </a:lnTo>
                  <a:lnTo>
                    <a:pt x="10400" y="149356"/>
                  </a:lnTo>
                  <a:lnTo>
                    <a:pt x="10529" y="189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9738860" y="15453795"/>
              <a:ext cx="21058" cy="21057"/>
            </a:xfrm>
            <a:custGeom>
              <a:avLst/>
              <a:gdLst/>
              <a:ahLst/>
              <a:cxnLst/>
              <a:rect l="0" t="0" r="0" b="0"/>
              <a:pathLst>
                <a:path w="21058" h="21057">
                  <a:moveTo>
                    <a:pt x="0" y="21056"/>
                  </a:move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9833617" y="15643307"/>
              <a:ext cx="37336" cy="421141"/>
            </a:xfrm>
            <a:custGeom>
              <a:avLst/>
              <a:gdLst/>
              <a:ahLst/>
              <a:cxnLst/>
              <a:rect l="0" t="0" r="0" b="0"/>
              <a:pathLst>
                <a:path w="37336" h="421141">
                  <a:moveTo>
                    <a:pt x="0" y="0"/>
                  </a:moveTo>
                  <a:lnTo>
                    <a:pt x="3119" y="62479"/>
                  </a:lnTo>
                  <a:lnTo>
                    <a:pt x="9065" y="119187"/>
                  </a:lnTo>
                  <a:lnTo>
                    <a:pt x="18668" y="181161"/>
                  </a:lnTo>
                  <a:lnTo>
                    <a:pt x="26174" y="241156"/>
                  </a:lnTo>
                  <a:lnTo>
                    <a:pt x="29982" y="292032"/>
                  </a:lnTo>
                  <a:lnTo>
                    <a:pt x="37335" y="344815"/>
                  </a:lnTo>
                  <a:lnTo>
                    <a:pt x="25008" y="406871"/>
                  </a:lnTo>
                  <a:lnTo>
                    <a:pt x="21057" y="42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9759917" y="15535073"/>
              <a:ext cx="228890" cy="276692"/>
            </a:xfrm>
            <a:custGeom>
              <a:avLst/>
              <a:gdLst/>
              <a:ahLst/>
              <a:cxnLst/>
              <a:rect l="0" t="0" r="0" b="0"/>
              <a:pathLst>
                <a:path w="228890" h="276692">
                  <a:moveTo>
                    <a:pt x="0" y="76648"/>
                  </a:moveTo>
                  <a:lnTo>
                    <a:pt x="9577" y="38131"/>
                  </a:lnTo>
                  <a:lnTo>
                    <a:pt x="20244" y="20147"/>
                  </a:lnTo>
                  <a:lnTo>
                    <a:pt x="35904" y="7473"/>
                  </a:lnTo>
                  <a:lnTo>
                    <a:pt x="44993" y="2456"/>
                  </a:lnTo>
                  <a:lnTo>
                    <a:pt x="64451" y="0"/>
                  </a:lnTo>
                  <a:lnTo>
                    <a:pt x="84797" y="3979"/>
                  </a:lnTo>
                  <a:lnTo>
                    <a:pt x="105538" y="13545"/>
                  </a:lnTo>
                  <a:lnTo>
                    <a:pt x="131356" y="37674"/>
                  </a:lnTo>
                  <a:lnTo>
                    <a:pt x="176526" y="92804"/>
                  </a:lnTo>
                  <a:lnTo>
                    <a:pt x="206575" y="135992"/>
                  </a:lnTo>
                  <a:lnTo>
                    <a:pt x="225466" y="189583"/>
                  </a:lnTo>
                  <a:lnTo>
                    <a:pt x="228889" y="217310"/>
                  </a:lnTo>
                  <a:lnTo>
                    <a:pt x="226292" y="228914"/>
                  </a:lnTo>
                  <a:lnTo>
                    <a:pt x="214049" y="248047"/>
                  </a:lnTo>
                  <a:lnTo>
                    <a:pt x="193789" y="258110"/>
                  </a:lnTo>
                  <a:lnTo>
                    <a:pt x="136871" y="2766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3337132" y="16200179"/>
              <a:ext cx="381891" cy="453866"/>
            </a:xfrm>
            <a:custGeom>
              <a:avLst/>
              <a:gdLst/>
              <a:ahLst/>
              <a:cxnLst/>
              <a:rect l="0" t="0" r="0" b="0"/>
              <a:pathLst>
                <a:path w="381891" h="453866">
                  <a:moveTo>
                    <a:pt x="105687" y="64310"/>
                  </a:moveTo>
                  <a:lnTo>
                    <a:pt x="115262" y="40264"/>
                  </a:lnTo>
                  <a:lnTo>
                    <a:pt x="125930" y="25936"/>
                  </a:lnTo>
                  <a:lnTo>
                    <a:pt x="156268" y="4716"/>
                  </a:lnTo>
                  <a:lnTo>
                    <a:pt x="184710" y="0"/>
                  </a:lnTo>
                  <a:lnTo>
                    <a:pt x="245038" y="6503"/>
                  </a:lnTo>
                  <a:lnTo>
                    <a:pt x="267446" y="15611"/>
                  </a:lnTo>
                  <a:lnTo>
                    <a:pt x="323997" y="56857"/>
                  </a:lnTo>
                  <a:lnTo>
                    <a:pt x="346603" y="81275"/>
                  </a:lnTo>
                  <a:lnTo>
                    <a:pt x="367882" y="126919"/>
                  </a:lnTo>
                  <a:lnTo>
                    <a:pt x="381596" y="177488"/>
                  </a:lnTo>
                  <a:lnTo>
                    <a:pt x="381890" y="218337"/>
                  </a:lnTo>
                  <a:lnTo>
                    <a:pt x="369169" y="279221"/>
                  </a:lnTo>
                  <a:lnTo>
                    <a:pt x="338407" y="331283"/>
                  </a:lnTo>
                  <a:lnTo>
                    <a:pt x="309454" y="364790"/>
                  </a:lnTo>
                  <a:lnTo>
                    <a:pt x="265563" y="392769"/>
                  </a:lnTo>
                  <a:lnTo>
                    <a:pt x="230267" y="405606"/>
                  </a:lnTo>
                  <a:lnTo>
                    <a:pt x="167123" y="407417"/>
                  </a:lnTo>
                  <a:lnTo>
                    <a:pt x="118821" y="396817"/>
                  </a:lnTo>
                  <a:lnTo>
                    <a:pt x="60578" y="372276"/>
                  </a:lnTo>
                  <a:lnTo>
                    <a:pt x="5189" y="321890"/>
                  </a:lnTo>
                  <a:lnTo>
                    <a:pt x="1254" y="312070"/>
                  </a:lnTo>
                  <a:lnTo>
                    <a:pt x="0" y="288680"/>
                  </a:lnTo>
                  <a:lnTo>
                    <a:pt x="4814" y="278231"/>
                  </a:lnTo>
                  <a:lnTo>
                    <a:pt x="22640" y="260382"/>
                  </a:lnTo>
                  <a:lnTo>
                    <a:pt x="33944" y="255855"/>
                  </a:lnTo>
                  <a:lnTo>
                    <a:pt x="58984" y="253947"/>
                  </a:lnTo>
                  <a:lnTo>
                    <a:pt x="112016" y="262253"/>
                  </a:lnTo>
                  <a:lnTo>
                    <a:pt x="145387" y="272958"/>
                  </a:lnTo>
                  <a:lnTo>
                    <a:pt x="208545" y="318828"/>
                  </a:lnTo>
                  <a:lnTo>
                    <a:pt x="265524" y="380327"/>
                  </a:lnTo>
                  <a:lnTo>
                    <a:pt x="306758" y="439841"/>
                  </a:lnTo>
                  <a:lnTo>
                    <a:pt x="316257" y="4538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3863959" y="16590873"/>
              <a:ext cx="31586" cy="21057"/>
            </a:xfrm>
            <a:custGeom>
              <a:avLst/>
              <a:gdLst/>
              <a:ahLst/>
              <a:cxnLst/>
              <a:rect l="0" t="0" r="0" b="0"/>
              <a:pathLst>
                <a:path w="31586" h="21057">
                  <a:moveTo>
                    <a:pt x="0" y="0"/>
                  </a:moveTo>
                  <a:lnTo>
                    <a:pt x="21707" y="8405"/>
                  </a:lnTo>
                  <a:lnTo>
                    <a:pt x="31585" y="210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2389969" y="16856717"/>
            <a:ext cx="7602259" cy="2263642"/>
            <a:chOff x="2389969" y="16856717"/>
            <a:chExt cx="7602259" cy="2263642"/>
          </a:xfrm>
        </p:grpSpPr>
        <p:sp>
          <p:nvSpPr>
            <p:cNvPr id="343" name="Freeform 342"/>
            <p:cNvSpPr/>
            <p:nvPr/>
          </p:nvSpPr>
          <p:spPr>
            <a:xfrm>
              <a:off x="2505783" y="16940944"/>
              <a:ext cx="52643" cy="610655"/>
            </a:xfrm>
            <a:custGeom>
              <a:avLst/>
              <a:gdLst/>
              <a:ahLst/>
              <a:cxnLst/>
              <a:rect l="0" t="0" r="0" b="0"/>
              <a:pathLst>
                <a:path w="52643" h="610655">
                  <a:moveTo>
                    <a:pt x="0" y="0"/>
                  </a:moveTo>
                  <a:lnTo>
                    <a:pt x="14654" y="55143"/>
                  </a:lnTo>
                  <a:lnTo>
                    <a:pt x="19159" y="109146"/>
                  </a:lnTo>
                  <a:lnTo>
                    <a:pt x="20494" y="158423"/>
                  </a:lnTo>
                  <a:lnTo>
                    <a:pt x="22115" y="216995"/>
                  </a:lnTo>
                  <a:lnTo>
                    <a:pt x="28259" y="263037"/>
                  </a:lnTo>
                  <a:lnTo>
                    <a:pt x="31769" y="324642"/>
                  </a:lnTo>
                  <a:lnTo>
                    <a:pt x="38529" y="383321"/>
                  </a:lnTo>
                  <a:lnTo>
                    <a:pt x="40520" y="428118"/>
                  </a:lnTo>
                  <a:lnTo>
                    <a:pt x="47231" y="482610"/>
                  </a:lnTo>
                  <a:lnTo>
                    <a:pt x="51039" y="533980"/>
                  </a:lnTo>
                  <a:lnTo>
                    <a:pt x="52431" y="597322"/>
                  </a:lnTo>
                  <a:lnTo>
                    <a:pt x="52642" y="6106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2389969" y="16931260"/>
              <a:ext cx="588488" cy="575060"/>
            </a:xfrm>
            <a:custGeom>
              <a:avLst/>
              <a:gdLst/>
              <a:ahLst/>
              <a:cxnLst/>
              <a:rect l="0" t="0" r="0" b="0"/>
              <a:pathLst>
                <a:path w="588488" h="575060">
                  <a:moveTo>
                    <a:pt x="0" y="20214"/>
                  </a:moveTo>
                  <a:lnTo>
                    <a:pt x="52050" y="8760"/>
                  </a:lnTo>
                  <a:lnTo>
                    <a:pt x="108229" y="2001"/>
                  </a:lnTo>
                  <a:lnTo>
                    <a:pt x="166209" y="0"/>
                  </a:lnTo>
                  <a:lnTo>
                    <a:pt x="223552" y="2525"/>
                  </a:lnTo>
                  <a:lnTo>
                    <a:pt x="275638" y="10683"/>
                  </a:lnTo>
                  <a:lnTo>
                    <a:pt x="335775" y="27364"/>
                  </a:lnTo>
                  <a:lnTo>
                    <a:pt x="394994" y="50387"/>
                  </a:lnTo>
                  <a:lnTo>
                    <a:pt x="452055" y="83660"/>
                  </a:lnTo>
                  <a:lnTo>
                    <a:pt x="512718" y="125522"/>
                  </a:lnTo>
                  <a:lnTo>
                    <a:pt x="543344" y="159168"/>
                  </a:lnTo>
                  <a:lnTo>
                    <a:pt x="576966" y="214848"/>
                  </a:lnTo>
                  <a:lnTo>
                    <a:pt x="585854" y="259598"/>
                  </a:lnTo>
                  <a:lnTo>
                    <a:pt x="588487" y="311720"/>
                  </a:lnTo>
                  <a:lnTo>
                    <a:pt x="583678" y="353031"/>
                  </a:lnTo>
                  <a:lnTo>
                    <a:pt x="574877" y="373242"/>
                  </a:lnTo>
                  <a:lnTo>
                    <a:pt x="538754" y="436091"/>
                  </a:lnTo>
                  <a:lnTo>
                    <a:pt x="480507" y="485705"/>
                  </a:lnTo>
                  <a:lnTo>
                    <a:pt x="418722" y="523107"/>
                  </a:lnTo>
                  <a:lnTo>
                    <a:pt x="367370" y="550309"/>
                  </a:lnTo>
                  <a:lnTo>
                    <a:pt x="309306" y="571495"/>
                  </a:lnTo>
                  <a:lnTo>
                    <a:pt x="268031" y="575059"/>
                  </a:lnTo>
                  <a:lnTo>
                    <a:pt x="221098" y="567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3063793" y="17383142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0" y="0"/>
                  </a:moveTo>
                  <a:lnTo>
                    <a:pt x="10528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3379648" y="16867245"/>
              <a:ext cx="73700" cy="579068"/>
            </a:xfrm>
            <a:custGeom>
              <a:avLst/>
              <a:gdLst/>
              <a:ahLst/>
              <a:cxnLst/>
              <a:rect l="0" t="0" r="0" b="0"/>
              <a:pathLst>
                <a:path w="73700" h="579068">
                  <a:moveTo>
                    <a:pt x="0" y="0"/>
                  </a:moveTo>
                  <a:lnTo>
                    <a:pt x="17958" y="56215"/>
                  </a:lnTo>
                  <a:lnTo>
                    <a:pt x="28197" y="102575"/>
                  </a:lnTo>
                  <a:lnTo>
                    <a:pt x="37471" y="157903"/>
                  </a:lnTo>
                  <a:lnTo>
                    <a:pt x="41908" y="208483"/>
                  </a:lnTo>
                  <a:lnTo>
                    <a:pt x="48942" y="270264"/>
                  </a:lnTo>
                  <a:lnTo>
                    <a:pt x="51546" y="319765"/>
                  </a:lnTo>
                  <a:lnTo>
                    <a:pt x="52425" y="378412"/>
                  </a:lnTo>
                  <a:lnTo>
                    <a:pt x="55697" y="427197"/>
                  </a:lnTo>
                  <a:lnTo>
                    <a:pt x="60956" y="482986"/>
                  </a:lnTo>
                  <a:lnTo>
                    <a:pt x="62515" y="533442"/>
                  </a:lnTo>
                  <a:lnTo>
                    <a:pt x="64049" y="558789"/>
                  </a:lnTo>
                  <a:lnTo>
                    <a:pt x="73699" y="5790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3379648" y="16856723"/>
              <a:ext cx="484312" cy="10523"/>
            </a:xfrm>
            <a:custGeom>
              <a:avLst/>
              <a:gdLst/>
              <a:ahLst/>
              <a:cxnLst/>
              <a:rect l="0" t="0" r="0" b="0"/>
              <a:pathLst>
                <a:path w="484312" h="10523">
                  <a:moveTo>
                    <a:pt x="0" y="10522"/>
                  </a:moveTo>
                  <a:lnTo>
                    <a:pt x="58617" y="1457"/>
                  </a:lnTo>
                  <a:lnTo>
                    <a:pt x="110175" y="428"/>
                  </a:lnTo>
                  <a:lnTo>
                    <a:pt x="169904" y="122"/>
                  </a:lnTo>
                  <a:lnTo>
                    <a:pt x="214333" y="51"/>
                  </a:lnTo>
                  <a:lnTo>
                    <a:pt x="260205" y="19"/>
                  </a:lnTo>
                  <a:lnTo>
                    <a:pt x="303990" y="5"/>
                  </a:lnTo>
                  <a:lnTo>
                    <a:pt x="346846" y="0"/>
                  </a:lnTo>
                  <a:lnTo>
                    <a:pt x="404196" y="3116"/>
                  </a:lnTo>
                  <a:lnTo>
                    <a:pt x="447705" y="8327"/>
                  </a:lnTo>
                  <a:lnTo>
                    <a:pt x="484311" y="105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3535972" y="17046229"/>
              <a:ext cx="567353" cy="375606"/>
            </a:xfrm>
            <a:custGeom>
              <a:avLst/>
              <a:gdLst/>
              <a:ahLst/>
              <a:cxnLst/>
              <a:rect l="0" t="0" r="0" b="0"/>
              <a:pathLst>
                <a:path w="567353" h="375606">
                  <a:moveTo>
                    <a:pt x="12132" y="0"/>
                  </a:moveTo>
                  <a:lnTo>
                    <a:pt x="953" y="11179"/>
                  </a:lnTo>
                  <a:lnTo>
                    <a:pt x="0" y="17982"/>
                  </a:lnTo>
                  <a:lnTo>
                    <a:pt x="5180" y="34899"/>
                  </a:lnTo>
                  <a:lnTo>
                    <a:pt x="12177" y="41984"/>
                  </a:lnTo>
                  <a:lnTo>
                    <a:pt x="32429" y="52975"/>
                  </a:lnTo>
                  <a:lnTo>
                    <a:pt x="75727" y="60150"/>
                  </a:lnTo>
                  <a:lnTo>
                    <a:pt x="131191" y="56688"/>
                  </a:lnTo>
                  <a:lnTo>
                    <a:pt x="186489" y="53842"/>
                  </a:lnTo>
                  <a:lnTo>
                    <a:pt x="243105" y="45644"/>
                  </a:lnTo>
                  <a:lnTo>
                    <a:pt x="291268" y="43160"/>
                  </a:lnTo>
                  <a:lnTo>
                    <a:pt x="325316" y="42579"/>
                  </a:lnTo>
                  <a:lnTo>
                    <a:pt x="334395" y="45934"/>
                  </a:lnTo>
                  <a:lnTo>
                    <a:pt x="338108" y="51679"/>
                  </a:lnTo>
                  <a:lnTo>
                    <a:pt x="338243" y="59020"/>
                  </a:lnTo>
                  <a:lnTo>
                    <a:pt x="327256" y="86118"/>
                  </a:lnTo>
                  <a:lnTo>
                    <a:pt x="285534" y="147565"/>
                  </a:lnTo>
                  <a:lnTo>
                    <a:pt x="270121" y="199121"/>
                  </a:lnTo>
                  <a:lnTo>
                    <a:pt x="265864" y="261298"/>
                  </a:lnTo>
                  <a:lnTo>
                    <a:pt x="267621" y="289268"/>
                  </a:lnTo>
                  <a:lnTo>
                    <a:pt x="276201" y="313398"/>
                  </a:lnTo>
                  <a:lnTo>
                    <a:pt x="299774" y="346712"/>
                  </a:lnTo>
                  <a:lnTo>
                    <a:pt x="322077" y="361935"/>
                  </a:lnTo>
                  <a:lnTo>
                    <a:pt x="348757" y="371430"/>
                  </a:lnTo>
                  <a:lnTo>
                    <a:pt x="394322" y="375605"/>
                  </a:lnTo>
                  <a:lnTo>
                    <a:pt x="453359" y="364076"/>
                  </a:lnTo>
                  <a:lnTo>
                    <a:pt x="502317" y="335129"/>
                  </a:lnTo>
                  <a:lnTo>
                    <a:pt x="544501" y="298536"/>
                  </a:lnTo>
                  <a:lnTo>
                    <a:pt x="560725" y="260550"/>
                  </a:lnTo>
                  <a:lnTo>
                    <a:pt x="567352" y="212251"/>
                  </a:lnTo>
                  <a:lnTo>
                    <a:pt x="563726" y="160896"/>
                  </a:lnTo>
                  <a:lnTo>
                    <a:pt x="544065" y="114224"/>
                  </a:lnTo>
                  <a:lnTo>
                    <a:pt x="516012" y="81938"/>
                  </a:lnTo>
                  <a:lnTo>
                    <a:pt x="479884" y="63144"/>
                  </a:lnTo>
                  <a:lnTo>
                    <a:pt x="439543" y="55755"/>
                  </a:lnTo>
                  <a:lnTo>
                    <a:pt x="415002" y="60265"/>
                  </a:lnTo>
                  <a:lnTo>
                    <a:pt x="403545" y="64742"/>
                  </a:lnTo>
                  <a:lnTo>
                    <a:pt x="384575" y="82197"/>
                  </a:lnTo>
                  <a:lnTo>
                    <a:pt x="359572" y="1158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4221928" y="17119929"/>
              <a:ext cx="210571" cy="314529"/>
            </a:xfrm>
            <a:custGeom>
              <a:avLst/>
              <a:gdLst/>
              <a:ahLst/>
              <a:cxnLst/>
              <a:rect l="0" t="0" r="0" b="0"/>
              <a:pathLst>
                <a:path w="210571" h="314529">
                  <a:moveTo>
                    <a:pt x="0" y="0"/>
                  </a:moveTo>
                  <a:lnTo>
                    <a:pt x="11452" y="54145"/>
                  </a:lnTo>
                  <a:lnTo>
                    <a:pt x="21331" y="101440"/>
                  </a:lnTo>
                  <a:lnTo>
                    <a:pt x="28547" y="156789"/>
                  </a:lnTo>
                  <a:lnTo>
                    <a:pt x="36574" y="216715"/>
                  </a:lnTo>
                  <a:lnTo>
                    <a:pt x="41020" y="277987"/>
                  </a:lnTo>
                  <a:lnTo>
                    <a:pt x="40620" y="313864"/>
                  </a:lnTo>
                  <a:lnTo>
                    <a:pt x="38778" y="314528"/>
                  </a:lnTo>
                  <a:lnTo>
                    <a:pt x="33612" y="305907"/>
                  </a:lnTo>
                  <a:lnTo>
                    <a:pt x="25297" y="280152"/>
                  </a:lnTo>
                  <a:lnTo>
                    <a:pt x="21894" y="227001"/>
                  </a:lnTo>
                  <a:lnTo>
                    <a:pt x="24424" y="177614"/>
                  </a:lnTo>
                  <a:lnTo>
                    <a:pt x="35760" y="119702"/>
                  </a:lnTo>
                  <a:lnTo>
                    <a:pt x="55849" y="63684"/>
                  </a:lnTo>
                  <a:lnTo>
                    <a:pt x="61799" y="52984"/>
                  </a:lnTo>
                  <a:lnTo>
                    <a:pt x="92530" y="26748"/>
                  </a:lnTo>
                  <a:lnTo>
                    <a:pt x="117943" y="17738"/>
                  </a:lnTo>
                  <a:lnTo>
                    <a:pt x="177975" y="11954"/>
                  </a:lnTo>
                  <a:lnTo>
                    <a:pt x="210570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4510581" y="17117267"/>
              <a:ext cx="185130" cy="307990"/>
            </a:xfrm>
            <a:custGeom>
              <a:avLst/>
              <a:gdLst/>
              <a:ahLst/>
              <a:cxnLst/>
              <a:rect l="0" t="0" r="0" b="0"/>
              <a:pathLst>
                <a:path w="185130" h="307990">
                  <a:moveTo>
                    <a:pt x="174600" y="23719"/>
                  </a:moveTo>
                  <a:lnTo>
                    <a:pt x="163422" y="12540"/>
                  </a:lnTo>
                  <a:lnTo>
                    <a:pt x="134114" y="0"/>
                  </a:lnTo>
                  <a:lnTo>
                    <a:pt x="95794" y="53"/>
                  </a:lnTo>
                  <a:lnTo>
                    <a:pt x="60393" y="13067"/>
                  </a:lnTo>
                  <a:lnTo>
                    <a:pt x="33266" y="37331"/>
                  </a:lnTo>
                  <a:lnTo>
                    <a:pt x="10411" y="72336"/>
                  </a:lnTo>
                  <a:lnTo>
                    <a:pt x="0" y="117932"/>
                  </a:lnTo>
                  <a:lnTo>
                    <a:pt x="3803" y="148261"/>
                  </a:lnTo>
                  <a:lnTo>
                    <a:pt x="25309" y="211447"/>
                  </a:lnTo>
                  <a:lnTo>
                    <a:pt x="50817" y="251698"/>
                  </a:lnTo>
                  <a:lnTo>
                    <a:pt x="86191" y="280260"/>
                  </a:lnTo>
                  <a:lnTo>
                    <a:pt x="126308" y="297954"/>
                  </a:lnTo>
                  <a:lnTo>
                    <a:pt x="185129" y="3079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4790467" y="17082140"/>
              <a:ext cx="305327" cy="343117"/>
            </a:xfrm>
            <a:custGeom>
              <a:avLst/>
              <a:gdLst/>
              <a:ahLst/>
              <a:cxnLst/>
              <a:rect l="0" t="0" r="0" b="0"/>
              <a:pathLst>
                <a:path w="305327" h="343117">
                  <a:moveTo>
                    <a:pt x="0" y="216773"/>
                  </a:moveTo>
                  <a:lnTo>
                    <a:pt x="53875" y="191579"/>
                  </a:lnTo>
                  <a:lnTo>
                    <a:pt x="117091" y="159487"/>
                  </a:lnTo>
                  <a:lnTo>
                    <a:pt x="153496" y="138059"/>
                  </a:lnTo>
                  <a:lnTo>
                    <a:pt x="201684" y="86699"/>
                  </a:lnTo>
                  <a:lnTo>
                    <a:pt x="211690" y="67716"/>
                  </a:lnTo>
                  <a:lnTo>
                    <a:pt x="212486" y="57741"/>
                  </a:lnTo>
                  <a:lnTo>
                    <a:pt x="207132" y="37299"/>
                  </a:lnTo>
                  <a:lnTo>
                    <a:pt x="190963" y="11648"/>
                  </a:lnTo>
                  <a:lnTo>
                    <a:pt x="168711" y="2774"/>
                  </a:lnTo>
                  <a:lnTo>
                    <a:pt x="141663" y="0"/>
                  </a:lnTo>
                  <a:lnTo>
                    <a:pt x="117943" y="2667"/>
                  </a:lnTo>
                  <a:lnTo>
                    <a:pt x="98822" y="10871"/>
                  </a:lnTo>
                  <a:lnTo>
                    <a:pt x="61894" y="40790"/>
                  </a:lnTo>
                  <a:lnTo>
                    <a:pt x="42385" y="75853"/>
                  </a:lnTo>
                  <a:lnTo>
                    <a:pt x="29196" y="110288"/>
                  </a:lnTo>
                  <a:lnTo>
                    <a:pt x="29057" y="153896"/>
                  </a:lnTo>
                  <a:lnTo>
                    <a:pt x="40661" y="206563"/>
                  </a:lnTo>
                  <a:lnTo>
                    <a:pt x="64270" y="261507"/>
                  </a:lnTo>
                  <a:lnTo>
                    <a:pt x="91464" y="295929"/>
                  </a:lnTo>
                  <a:lnTo>
                    <a:pt x="142242" y="324089"/>
                  </a:lnTo>
                  <a:lnTo>
                    <a:pt x="180966" y="336958"/>
                  </a:lnTo>
                  <a:lnTo>
                    <a:pt x="234163" y="341291"/>
                  </a:lnTo>
                  <a:lnTo>
                    <a:pt x="289536" y="342755"/>
                  </a:lnTo>
                  <a:lnTo>
                    <a:pt x="305326" y="343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5100195" y="16990785"/>
              <a:ext cx="311454" cy="445000"/>
            </a:xfrm>
            <a:custGeom>
              <a:avLst/>
              <a:gdLst/>
              <a:ahLst/>
              <a:cxnLst/>
              <a:rect l="0" t="0" r="0" b="0"/>
              <a:pathLst>
                <a:path w="311454" h="445000">
                  <a:moveTo>
                    <a:pt x="248282" y="234429"/>
                  </a:moveTo>
                  <a:lnTo>
                    <a:pt x="248282" y="212072"/>
                  </a:lnTo>
                  <a:lnTo>
                    <a:pt x="237104" y="181401"/>
                  </a:lnTo>
                  <a:lnTo>
                    <a:pt x="213384" y="155677"/>
                  </a:lnTo>
                  <a:lnTo>
                    <a:pt x="184130" y="138825"/>
                  </a:lnTo>
                  <a:lnTo>
                    <a:pt x="142056" y="132012"/>
                  </a:lnTo>
                  <a:lnTo>
                    <a:pt x="98135" y="135584"/>
                  </a:lnTo>
                  <a:lnTo>
                    <a:pt x="72756" y="147214"/>
                  </a:lnTo>
                  <a:lnTo>
                    <a:pt x="50947" y="165252"/>
                  </a:lnTo>
                  <a:lnTo>
                    <a:pt x="10455" y="228468"/>
                  </a:lnTo>
                  <a:lnTo>
                    <a:pt x="0" y="275426"/>
                  </a:lnTo>
                  <a:lnTo>
                    <a:pt x="2492" y="320796"/>
                  </a:lnTo>
                  <a:lnTo>
                    <a:pt x="16228" y="358286"/>
                  </a:lnTo>
                  <a:lnTo>
                    <a:pt x="50236" y="401223"/>
                  </a:lnTo>
                  <a:lnTo>
                    <a:pt x="81587" y="424750"/>
                  </a:lnTo>
                  <a:lnTo>
                    <a:pt x="106735" y="435220"/>
                  </a:lnTo>
                  <a:lnTo>
                    <a:pt x="152790" y="436512"/>
                  </a:lnTo>
                  <a:lnTo>
                    <a:pt x="197891" y="423898"/>
                  </a:lnTo>
                  <a:lnTo>
                    <a:pt x="220427" y="402476"/>
                  </a:lnTo>
                  <a:lnTo>
                    <a:pt x="246268" y="354411"/>
                  </a:lnTo>
                  <a:lnTo>
                    <a:pt x="265622" y="292596"/>
                  </a:lnTo>
                  <a:lnTo>
                    <a:pt x="275647" y="231776"/>
                  </a:lnTo>
                  <a:lnTo>
                    <a:pt x="273444" y="169306"/>
                  </a:lnTo>
                  <a:lnTo>
                    <a:pt x="270150" y="110734"/>
                  </a:lnTo>
                  <a:lnTo>
                    <a:pt x="266379" y="50291"/>
                  </a:lnTo>
                  <a:lnTo>
                    <a:pt x="254717" y="3863"/>
                  </a:lnTo>
                  <a:lnTo>
                    <a:pt x="251402" y="0"/>
                  </a:lnTo>
                  <a:lnTo>
                    <a:pt x="248022" y="934"/>
                  </a:lnTo>
                  <a:lnTo>
                    <a:pt x="244599" y="5066"/>
                  </a:lnTo>
                  <a:lnTo>
                    <a:pt x="243915" y="22136"/>
                  </a:lnTo>
                  <a:lnTo>
                    <a:pt x="247419" y="76810"/>
                  </a:lnTo>
                  <a:lnTo>
                    <a:pt x="259621" y="138328"/>
                  </a:lnTo>
                  <a:lnTo>
                    <a:pt x="273008" y="198288"/>
                  </a:lnTo>
                  <a:lnTo>
                    <a:pt x="277835" y="246078"/>
                  </a:lnTo>
                  <a:lnTo>
                    <a:pt x="284854" y="301051"/>
                  </a:lnTo>
                  <a:lnTo>
                    <a:pt x="290471" y="364529"/>
                  </a:lnTo>
                  <a:lnTo>
                    <a:pt x="304906" y="423050"/>
                  </a:lnTo>
                  <a:lnTo>
                    <a:pt x="311453" y="4449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5695917" y="16867245"/>
              <a:ext cx="115815" cy="589597"/>
            </a:xfrm>
            <a:custGeom>
              <a:avLst/>
              <a:gdLst/>
              <a:ahLst/>
              <a:cxnLst/>
              <a:rect l="0" t="0" r="0" b="0"/>
              <a:pathLst>
                <a:path w="115815" h="589597">
                  <a:moveTo>
                    <a:pt x="0" y="0"/>
                  </a:moveTo>
                  <a:lnTo>
                    <a:pt x="16768" y="5590"/>
                  </a:lnTo>
                  <a:lnTo>
                    <a:pt x="22877" y="11915"/>
                  </a:lnTo>
                  <a:lnTo>
                    <a:pt x="32784" y="31421"/>
                  </a:lnTo>
                  <a:lnTo>
                    <a:pt x="41441" y="84413"/>
                  </a:lnTo>
                  <a:lnTo>
                    <a:pt x="48804" y="137706"/>
                  </a:lnTo>
                  <a:lnTo>
                    <a:pt x="52676" y="187681"/>
                  </a:lnTo>
                  <a:lnTo>
                    <a:pt x="60711" y="249282"/>
                  </a:lnTo>
                  <a:lnTo>
                    <a:pt x="69331" y="298729"/>
                  </a:lnTo>
                  <a:lnTo>
                    <a:pt x="75957" y="357359"/>
                  </a:lnTo>
                  <a:lnTo>
                    <a:pt x="84897" y="406141"/>
                  </a:lnTo>
                  <a:lnTo>
                    <a:pt x="91835" y="458811"/>
                  </a:lnTo>
                  <a:lnTo>
                    <a:pt x="99769" y="518528"/>
                  </a:lnTo>
                  <a:lnTo>
                    <a:pt x="112892" y="571788"/>
                  </a:lnTo>
                  <a:lnTo>
                    <a:pt x="115814" y="5895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5705796" y="17169074"/>
              <a:ext cx="546665" cy="263682"/>
            </a:xfrm>
            <a:custGeom>
              <a:avLst/>
              <a:gdLst/>
              <a:ahLst/>
              <a:cxnLst/>
              <a:rect l="0" t="0" r="0" b="0"/>
              <a:pathLst>
                <a:path w="546665" h="263682">
                  <a:moveTo>
                    <a:pt x="11178" y="119311"/>
                  </a:moveTo>
                  <a:lnTo>
                    <a:pt x="0" y="102543"/>
                  </a:lnTo>
                  <a:lnTo>
                    <a:pt x="217" y="96435"/>
                  </a:lnTo>
                  <a:lnTo>
                    <a:pt x="3871" y="91192"/>
                  </a:lnTo>
                  <a:lnTo>
                    <a:pt x="18459" y="82248"/>
                  </a:lnTo>
                  <a:lnTo>
                    <a:pt x="69072" y="63852"/>
                  </a:lnTo>
                  <a:lnTo>
                    <a:pt x="118019" y="47897"/>
                  </a:lnTo>
                  <a:lnTo>
                    <a:pt x="172686" y="35761"/>
                  </a:lnTo>
                  <a:lnTo>
                    <a:pt x="223979" y="24756"/>
                  </a:lnTo>
                  <a:lnTo>
                    <a:pt x="278341" y="10556"/>
                  </a:lnTo>
                  <a:lnTo>
                    <a:pt x="314555" y="0"/>
                  </a:lnTo>
                  <a:lnTo>
                    <a:pt x="321054" y="2337"/>
                  </a:lnTo>
                  <a:lnTo>
                    <a:pt x="324217" y="8574"/>
                  </a:lnTo>
                  <a:lnTo>
                    <a:pt x="325156" y="17410"/>
                  </a:lnTo>
                  <a:lnTo>
                    <a:pt x="307000" y="75449"/>
                  </a:lnTo>
                  <a:lnTo>
                    <a:pt x="298871" y="114504"/>
                  </a:lnTo>
                  <a:lnTo>
                    <a:pt x="299582" y="156882"/>
                  </a:lnTo>
                  <a:lnTo>
                    <a:pt x="306644" y="181633"/>
                  </a:lnTo>
                  <a:lnTo>
                    <a:pt x="330351" y="219534"/>
                  </a:lnTo>
                  <a:lnTo>
                    <a:pt x="349565" y="238335"/>
                  </a:lnTo>
                  <a:lnTo>
                    <a:pt x="385702" y="256483"/>
                  </a:lnTo>
                  <a:lnTo>
                    <a:pt x="426045" y="263681"/>
                  </a:lnTo>
                  <a:lnTo>
                    <a:pt x="480429" y="250470"/>
                  </a:lnTo>
                  <a:lnTo>
                    <a:pt x="504003" y="242724"/>
                  </a:lnTo>
                  <a:lnTo>
                    <a:pt x="523060" y="229143"/>
                  </a:lnTo>
                  <a:lnTo>
                    <a:pt x="531417" y="220609"/>
                  </a:lnTo>
                  <a:lnTo>
                    <a:pt x="540703" y="198647"/>
                  </a:lnTo>
                  <a:lnTo>
                    <a:pt x="546664" y="140831"/>
                  </a:lnTo>
                  <a:lnTo>
                    <a:pt x="536519" y="95920"/>
                  </a:lnTo>
                  <a:lnTo>
                    <a:pt x="513105" y="58569"/>
                  </a:lnTo>
                  <a:lnTo>
                    <a:pt x="483941" y="30864"/>
                  </a:lnTo>
                  <a:lnTo>
                    <a:pt x="453073" y="13426"/>
                  </a:lnTo>
                  <a:lnTo>
                    <a:pt x="432184" y="11031"/>
                  </a:lnTo>
                  <a:lnTo>
                    <a:pt x="412371" y="15034"/>
                  </a:lnTo>
                  <a:lnTo>
                    <a:pt x="395767" y="24613"/>
                  </a:lnTo>
                  <a:lnTo>
                    <a:pt x="369147" y="56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6464498" y="17109401"/>
              <a:ext cx="84229" cy="568540"/>
            </a:xfrm>
            <a:custGeom>
              <a:avLst/>
              <a:gdLst/>
              <a:ahLst/>
              <a:cxnLst/>
              <a:rect l="0" t="0" r="0" b="0"/>
              <a:pathLst>
                <a:path w="84229" h="568540">
                  <a:moveTo>
                    <a:pt x="0" y="0"/>
                  </a:moveTo>
                  <a:lnTo>
                    <a:pt x="17958" y="62280"/>
                  </a:lnTo>
                  <a:lnTo>
                    <a:pt x="35149" y="124606"/>
                  </a:lnTo>
                  <a:lnTo>
                    <a:pt x="45639" y="174181"/>
                  </a:lnTo>
                  <a:lnTo>
                    <a:pt x="52429" y="235835"/>
                  </a:lnTo>
                  <a:lnTo>
                    <a:pt x="60702" y="295498"/>
                  </a:lnTo>
                  <a:lnTo>
                    <a:pt x="65559" y="348817"/>
                  </a:lnTo>
                  <a:lnTo>
                    <a:pt x="71288" y="399321"/>
                  </a:lnTo>
                  <a:lnTo>
                    <a:pt x="72985" y="459908"/>
                  </a:lnTo>
                  <a:lnTo>
                    <a:pt x="79147" y="521603"/>
                  </a:lnTo>
                  <a:lnTo>
                    <a:pt x="84228" y="5685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6466643" y="17093848"/>
              <a:ext cx="359113" cy="310351"/>
            </a:xfrm>
            <a:custGeom>
              <a:avLst/>
              <a:gdLst/>
              <a:ahLst/>
              <a:cxnLst/>
              <a:rect l="0" t="0" r="0" b="0"/>
              <a:pathLst>
                <a:path w="359113" h="310351">
                  <a:moveTo>
                    <a:pt x="8383" y="226123"/>
                  </a:moveTo>
                  <a:lnTo>
                    <a:pt x="1147" y="175690"/>
                  </a:lnTo>
                  <a:lnTo>
                    <a:pt x="0" y="120712"/>
                  </a:lnTo>
                  <a:lnTo>
                    <a:pt x="7719" y="74916"/>
                  </a:lnTo>
                  <a:lnTo>
                    <a:pt x="25474" y="38601"/>
                  </a:lnTo>
                  <a:lnTo>
                    <a:pt x="42885" y="16438"/>
                  </a:lnTo>
                  <a:lnTo>
                    <a:pt x="65442" y="4248"/>
                  </a:lnTo>
                  <a:lnTo>
                    <a:pt x="93404" y="0"/>
                  </a:lnTo>
                  <a:lnTo>
                    <a:pt x="145098" y="4186"/>
                  </a:lnTo>
                  <a:lnTo>
                    <a:pt x="207017" y="19414"/>
                  </a:lnTo>
                  <a:lnTo>
                    <a:pt x="262407" y="49216"/>
                  </a:lnTo>
                  <a:lnTo>
                    <a:pt x="318767" y="95298"/>
                  </a:lnTo>
                  <a:lnTo>
                    <a:pt x="341204" y="128219"/>
                  </a:lnTo>
                  <a:lnTo>
                    <a:pt x="357082" y="167608"/>
                  </a:lnTo>
                  <a:lnTo>
                    <a:pt x="359112" y="191926"/>
                  </a:lnTo>
                  <a:lnTo>
                    <a:pt x="354945" y="214434"/>
                  </a:lnTo>
                  <a:lnTo>
                    <a:pt x="345295" y="236136"/>
                  </a:lnTo>
                  <a:lnTo>
                    <a:pt x="326967" y="254360"/>
                  </a:lnTo>
                  <a:lnTo>
                    <a:pt x="277074" y="285122"/>
                  </a:lnTo>
                  <a:lnTo>
                    <a:pt x="214923" y="304154"/>
                  </a:lnTo>
                  <a:lnTo>
                    <a:pt x="155782" y="3103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6857090" y="17134500"/>
              <a:ext cx="354932" cy="290757"/>
            </a:xfrm>
            <a:custGeom>
              <a:avLst/>
              <a:gdLst/>
              <a:ahLst/>
              <a:cxnLst/>
              <a:rect l="0" t="0" r="0" b="0"/>
              <a:pathLst>
                <a:path w="354932" h="290757">
                  <a:moveTo>
                    <a:pt x="239117" y="80186"/>
                  </a:moveTo>
                  <a:lnTo>
                    <a:pt x="229543" y="48904"/>
                  </a:lnTo>
                  <a:lnTo>
                    <a:pt x="211584" y="25163"/>
                  </a:lnTo>
                  <a:lnTo>
                    <a:pt x="194125" y="10498"/>
                  </a:lnTo>
                  <a:lnTo>
                    <a:pt x="171548" y="2420"/>
                  </a:lnTo>
                  <a:lnTo>
                    <a:pt x="145916" y="0"/>
                  </a:lnTo>
                  <a:lnTo>
                    <a:pt x="105177" y="6384"/>
                  </a:lnTo>
                  <a:lnTo>
                    <a:pt x="65811" y="22574"/>
                  </a:lnTo>
                  <a:lnTo>
                    <a:pt x="46668" y="35472"/>
                  </a:lnTo>
                  <a:lnTo>
                    <a:pt x="22738" y="67067"/>
                  </a:lnTo>
                  <a:lnTo>
                    <a:pt x="3266" y="126901"/>
                  </a:lnTo>
                  <a:lnTo>
                    <a:pt x="0" y="170717"/>
                  </a:lnTo>
                  <a:lnTo>
                    <a:pt x="7091" y="212165"/>
                  </a:lnTo>
                  <a:lnTo>
                    <a:pt x="17452" y="235939"/>
                  </a:lnTo>
                  <a:lnTo>
                    <a:pt x="42028" y="263464"/>
                  </a:lnTo>
                  <a:lnTo>
                    <a:pt x="64564" y="272777"/>
                  </a:lnTo>
                  <a:lnTo>
                    <a:pt x="77126" y="275259"/>
                  </a:lnTo>
                  <a:lnTo>
                    <a:pt x="103560" y="271780"/>
                  </a:lnTo>
                  <a:lnTo>
                    <a:pt x="129737" y="261265"/>
                  </a:lnTo>
                  <a:lnTo>
                    <a:pt x="153069" y="244893"/>
                  </a:lnTo>
                  <a:lnTo>
                    <a:pt x="180346" y="204767"/>
                  </a:lnTo>
                  <a:lnTo>
                    <a:pt x="203246" y="155832"/>
                  </a:lnTo>
                  <a:lnTo>
                    <a:pt x="222370" y="102538"/>
                  </a:lnTo>
                  <a:lnTo>
                    <a:pt x="227916" y="70171"/>
                  </a:lnTo>
                  <a:lnTo>
                    <a:pt x="230480" y="70000"/>
                  </a:lnTo>
                  <a:lnTo>
                    <a:pt x="248589" y="100530"/>
                  </a:lnTo>
                  <a:lnTo>
                    <a:pt x="274697" y="158857"/>
                  </a:lnTo>
                  <a:lnTo>
                    <a:pt x="302384" y="216652"/>
                  </a:lnTo>
                  <a:lnTo>
                    <a:pt x="326493" y="255930"/>
                  </a:lnTo>
                  <a:lnTo>
                    <a:pt x="354931" y="2907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7233078" y="17162044"/>
              <a:ext cx="231628" cy="252683"/>
            </a:xfrm>
            <a:custGeom>
              <a:avLst/>
              <a:gdLst/>
              <a:ahLst/>
              <a:cxnLst/>
              <a:rect l="0" t="0" r="0" b="0"/>
              <a:pathLst>
                <a:path w="231628" h="252683">
                  <a:moveTo>
                    <a:pt x="0" y="0"/>
                  </a:moveTo>
                  <a:lnTo>
                    <a:pt x="52705" y="59939"/>
                  </a:lnTo>
                  <a:lnTo>
                    <a:pt x="96382" y="112064"/>
                  </a:lnTo>
                  <a:lnTo>
                    <a:pt x="139281" y="167962"/>
                  </a:lnTo>
                  <a:lnTo>
                    <a:pt x="200253" y="228463"/>
                  </a:lnTo>
                  <a:lnTo>
                    <a:pt x="231627" y="2526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7433119" y="17067287"/>
              <a:ext cx="29392" cy="568540"/>
            </a:xfrm>
            <a:custGeom>
              <a:avLst/>
              <a:gdLst/>
              <a:ahLst/>
              <a:cxnLst/>
              <a:rect l="0" t="0" r="0" b="0"/>
              <a:pathLst>
                <a:path w="29392" h="568540">
                  <a:moveTo>
                    <a:pt x="21058" y="0"/>
                  </a:moveTo>
                  <a:lnTo>
                    <a:pt x="29391" y="48932"/>
                  </a:lnTo>
                  <a:lnTo>
                    <a:pt x="27816" y="90537"/>
                  </a:lnTo>
                  <a:lnTo>
                    <a:pt x="22393" y="141625"/>
                  </a:lnTo>
                  <a:lnTo>
                    <a:pt x="21453" y="199630"/>
                  </a:lnTo>
                  <a:lnTo>
                    <a:pt x="21175" y="251913"/>
                  </a:lnTo>
                  <a:lnTo>
                    <a:pt x="19911" y="311499"/>
                  </a:lnTo>
                  <a:lnTo>
                    <a:pt x="12730" y="368331"/>
                  </a:lnTo>
                  <a:lnTo>
                    <a:pt x="11181" y="416801"/>
                  </a:lnTo>
                  <a:lnTo>
                    <a:pt x="5069" y="479295"/>
                  </a:lnTo>
                  <a:lnTo>
                    <a:pt x="668" y="541505"/>
                  </a:lnTo>
                  <a:lnTo>
                    <a:pt x="0" y="5685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7700689" y="17103683"/>
              <a:ext cx="258856" cy="302584"/>
            </a:xfrm>
            <a:custGeom>
              <a:avLst/>
              <a:gdLst/>
              <a:ahLst/>
              <a:cxnLst/>
              <a:rect l="0" t="0" r="0" b="0"/>
              <a:pathLst>
                <a:path w="258856" h="302584">
                  <a:moveTo>
                    <a:pt x="216742" y="163644"/>
                  </a:moveTo>
                  <a:lnTo>
                    <a:pt x="240460" y="105028"/>
                  </a:lnTo>
                  <a:lnTo>
                    <a:pt x="241711" y="81442"/>
                  </a:lnTo>
                  <a:lnTo>
                    <a:pt x="232982" y="37702"/>
                  </a:lnTo>
                  <a:lnTo>
                    <a:pt x="217330" y="19543"/>
                  </a:lnTo>
                  <a:lnTo>
                    <a:pt x="194776" y="6014"/>
                  </a:lnTo>
                  <a:lnTo>
                    <a:pt x="169155" y="0"/>
                  </a:lnTo>
                  <a:lnTo>
                    <a:pt x="115748" y="4546"/>
                  </a:lnTo>
                  <a:lnTo>
                    <a:pt x="92307" y="10265"/>
                  </a:lnTo>
                  <a:lnTo>
                    <a:pt x="59379" y="31242"/>
                  </a:lnTo>
                  <a:lnTo>
                    <a:pt x="25217" y="63705"/>
                  </a:lnTo>
                  <a:lnTo>
                    <a:pt x="10347" y="86863"/>
                  </a:lnTo>
                  <a:lnTo>
                    <a:pt x="0" y="131795"/>
                  </a:lnTo>
                  <a:lnTo>
                    <a:pt x="2523" y="176566"/>
                  </a:lnTo>
                  <a:lnTo>
                    <a:pt x="16269" y="219466"/>
                  </a:lnTo>
                  <a:lnTo>
                    <a:pt x="43044" y="260243"/>
                  </a:lnTo>
                  <a:lnTo>
                    <a:pt x="61164" y="280276"/>
                  </a:lnTo>
                  <a:lnTo>
                    <a:pt x="87155" y="294640"/>
                  </a:lnTo>
                  <a:lnTo>
                    <a:pt x="117033" y="302583"/>
                  </a:lnTo>
                  <a:lnTo>
                    <a:pt x="145910" y="302214"/>
                  </a:lnTo>
                  <a:lnTo>
                    <a:pt x="188476" y="284251"/>
                  </a:lnTo>
                  <a:lnTo>
                    <a:pt x="207298" y="266381"/>
                  </a:lnTo>
                  <a:lnTo>
                    <a:pt x="258855" y="2057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7901312" y="16856717"/>
              <a:ext cx="68762" cy="558010"/>
            </a:xfrm>
            <a:custGeom>
              <a:avLst/>
              <a:gdLst/>
              <a:ahLst/>
              <a:cxnLst/>
              <a:rect l="0" t="0" r="0" b="0"/>
              <a:pathLst>
                <a:path w="68762" h="558010">
                  <a:moveTo>
                    <a:pt x="5590" y="0"/>
                  </a:moveTo>
                  <a:lnTo>
                    <a:pt x="0" y="16768"/>
                  </a:lnTo>
                  <a:lnTo>
                    <a:pt x="4443" y="68346"/>
                  </a:lnTo>
                  <a:lnTo>
                    <a:pt x="19939" y="125636"/>
                  </a:lnTo>
                  <a:lnTo>
                    <a:pt x="26491" y="176721"/>
                  </a:lnTo>
                  <a:lnTo>
                    <a:pt x="37838" y="231872"/>
                  </a:lnTo>
                  <a:lnTo>
                    <a:pt x="45755" y="287827"/>
                  </a:lnTo>
                  <a:lnTo>
                    <a:pt x="55781" y="349644"/>
                  </a:lnTo>
                  <a:lnTo>
                    <a:pt x="57748" y="404028"/>
                  </a:lnTo>
                  <a:lnTo>
                    <a:pt x="65372" y="453764"/>
                  </a:lnTo>
                  <a:lnTo>
                    <a:pt x="68091" y="514368"/>
                  </a:lnTo>
                  <a:lnTo>
                    <a:pt x="68761" y="5580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8087889" y="17085878"/>
              <a:ext cx="219096" cy="330100"/>
            </a:xfrm>
            <a:custGeom>
              <a:avLst/>
              <a:gdLst/>
              <a:ahLst/>
              <a:cxnLst/>
              <a:rect l="0" t="0" r="0" b="0"/>
              <a:pathLst>
                <a:path w="219096" h="330100">
                  <a:moveTo>
                    <a:pt x="50640" y="170921"/>
                  </a:moveTo>
                  <a:lnTo>
                    <a:pt x="94603" y="150678"/>
                  </a:lnTo>
                  <a:lnTo>
                    <a:pt x="141433" y="111024"/>
                  </a:lnTo>
                  <a:lnTo>
                    <a:pt x="157220" y="84544"/>
                  </a:lnTo>
                  <a:lnTo>
                    <a:pt x="159230" y="64681"/>
                  </a:lnTo>
                  <a:lnTo>
                    <a:pt x="155054" y="44154"/>
                  </a:lnTo>
                  <a:lnTo>
                    <a:pt x="145399" y="23333"/>
                  </a:lnTo>
                  <a:lnTo>
                    <a:pt x="127070" y="8621"/>
                  </a:lnTo>
                  <a:lnTo>
                    <a:pt x="115631" y="3060"/>
                  </a:lnTo>
                  <a:lnTo>
                    <a:pt x="93563" y="0"/>
                  </a:lnTo>
                  <a:lnTo>
                    <a:pt x="73227" y="3710"/>
                  </a:lnTo>
                  <a:lnTo>
                    <a:pt x="48623" y="18952"/>
                  </a:lnTo>
                  <a:lnTo>
                    <a:pt x="26516" y="40627"/>
                  </a:lnTo>
                  <a:lnTo>
                    <a:pt x="12231" y="63100"/>
                  </a:lnTo>
                  <a:lnTo>
                    <a:pt x="2215" y="102060"/>
                  </a:lnTo>
                  <a:lnTo>
                    <a:pt x="0" y="164381"/>
                  </a:lnTo>
                  <a:lnTo>
                    <a:pt x="8990" y="208629"/>
                  </a:lnTo>
                  <a:lnTo>
                    <a:pt x="42283" y="265502"/>
                  </a:lnTo>
                  <a:lnTo>
                    <a:pt x="64473" y="291336"/>
                  </a:lnTo>
                  <a:lnTo>
                    <a:pt x="108681" y="317863"/>
                  </a:lnTo>
                  <a:lnTo>
                    <a:pt x="137657" y="329036"/>
                  </a:lnTo>
                  <a:lnTo>
                    <a:pt x="196943" y="330099"/>
                  </a:lnTo>
                  <a:lnTo>
                    <a:pt x="219095" y="3288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8338570" y="16877773"/>
              <a:ext cx="364327" cy="529497"/>
            </a:xfrm>
            <a:custGeom>
              <a:avLst/>
              <a:gdLst/>
              <a:ahLst/>
              <a:cxnLst/>
              <a:rect l="0" t="0" r="0" b="0"/>
              <a:pathLst>
                <a:path w="364327" h="529497">
                  <a:moveTo>
                    <a:pt x="0" y="0"/>
                  </a:moveTo>
                  <a:lnTo>
                    <a:pt x="14654" y="49552"/>
                  </a:lnTo>
                  <a:lnTo>
                    <a:pt x="24749" y="100081"/>
                  </a:lnTo>
                  <a:lnTo>
                    <a:pt x="38641" y="162055"/>
                  </a:lnTo>
                  <a:lnTo>
                    <a:pt x="52650" y="212427"/>
                  </a:lnTo>
                  <a:lnTo>
                    <a:pt x="66682" y="267091"/>
                  </a:lnTo>
                  <a:lnTo>
                    <a:pt x="80719" y="326457"/>
                  </a:lnTo>
                  <a:lnTo>
                    <a:pt x="91247" y="387886"/>
                  </a:lnTo>
                  <a:lnTo>
                    <a:pt x="101776" y="441833"/>
                  </a:lnTo>
                  <a:lnTo>
                    <a:pt x="108795" y="468942"/>
                  </a:lnTo>
                  <a:lnTo>
                    <a:pt x="111134" y="471726"/>
                  </a:lnTo>
                  <a:lnTo>
                    <a:pt x="112694" y="467733"/>
                  </a:lnTo>
                  <a:lnTo>
                    <a:pt x="115198" y="419295"/>
                  </a:lnTo>
                  <a:lnTo>
                    <a:pt x="115631" y="370421"/>
                  </a:lnTo>
                  <a:lnTo>
                    <a:pt x="127242" y="306967"/>
                  </a:lnTo>
                  <a:lnTo>
                    <a:pt x="130452" y="295892"/>
                  </a:lnTo>
                  <a:lnTo>
                    <a:pt x="143377" y="277347"/>
                  </a:lnTo>
                  <a:lnTo>
                    <a:pt x="151737" y="269126"/>
                  </a:lnTo>
                  <a:lnTo>
                    <a:pt x="161989" y="264816"/>
                  </a:lnTo>
                  <a:lnTo>
                    <a:pt x="185859" y="263145"/>
                  </a:lnTo>
                  <a:lnTo>
                    <a:pt x="244207" y="272774"/>
                  </a:lnTo>
                  <a:lnTo>
                    <a:pt x="273699" y="289573"/>
                  </a:lnTo>
                  <a:lnTo>
                    <a:pt x="333264" y="344001"/>
                  </a:lnTo>
                  <a:lnTo>
                    <a:pt x="354419" y="376188"/>
                  </a:lnTo>
                  <a:lnTo>
                    <a:pt x="364326" y="415361"/>
                  </a:lnTo>
                  <a:lnTo>
                    <a:pt x="361673" y="451014"/>
                  </a:lnTo>
                  <a:lnTo>
                    <a:pt x="347888" y="483804"/>
                  </a:lnTo>
                  <a:lnTo>
                    <a:pt x="323397" y="510156"/>
                  </a:lnTo>
                  <a:lnTo>
                    <a:pt x="288324" y="527194"/>
                  </a:lnTo>
                  <a:lnTo>
                    <a:pt x="261895" y="529496"/>
                  </a:lnTo>
                  <a:lnTo>
                    <a:pt x="234552" y="525450"/>
                  </a:lnTo>
                  <a:lnTo>
                    <a:pt x="195189" y="510018"/>
                  </a:lnTo>
                  <a:lnTo>
                    <a:pt x="157928" y="4843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8759710" y="16919888"/>
              <a:ext cx="147400" cy="536954"/>
            </a:xfrm>
            <a:custGeom>
              <a:avLst/>
              <a:gdLst/>
              <a:ahLst/>
              <a:cxnLst/>
              <a:rect l="0" t="0" r="0" b="0"/>
              <a:pathLst>
                <a:path w="147400" h="536954">
                  <a:moveTo>
                    <a:pt x="0" y="0"/>
                  </a:moveTo>
                  <a:lnTo>
                    <a:pt x="15641" y="26386"/>
                  </a:lnTo>
                  <a:lnTo>
                    <a:pt x="34844" y="83313"/>
                  </a:lnTo>
                  <a:lnTo>
                    <a:pt x="52609" y="136750"/>
                  </a:lnTo>
                  <a:lnTo>
                    <a:pt x="73697" y="200030"/>
                  </a:lnTo>
                  <a:lnTo>
                    <a:pt x="91247" y="259918"/>
                  </a:lnTo>
                  <a:lnTo>
                    <a:pt x="108795" y="321008"/>
                  </a:lnTo>
                  <a:lnTo>
                    <a:pt x="122832" y="369774"/>
                  </a:lnTo>
                  <a:lnTo>
                    <a:pt x="136871" y="427067"/>
                  </a:lnTo>
                  <a:lnTo>
                    <a:pt x="145319" y="484051"/>
                  </a:lnTo>
                  <a:lnTo>
                    <a:pt x="147399" y="5369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8717597" y="17214762"/>
              <a:ext cx="294798" cy="20981"/>
            </a:xfrm>
            <a:custGeom>
              <a:avLst/>
              <a:gdLst/>
              <a:ahLst/>
              <a:cxnLst/>
              <a:rect l="0" t="0" r="0" b="0"/>
              <a:pathLst>
                <a:path w="294798" h="20981">
                  <a:moveTo>
                    <a:pt x="0" y="20980"/>
                  </a:moveTo>
                  <a:lnTo>
                    <a:pt x="11178" y="9802"/>
                  </a:lnTo>
                  <a:lnTo>
                    <a:pt x="51665" y="2851"/>
                  </a:lnTo>
                  <a:lnTo>
                    <a:pt x="102525" y="792"/>
                  </a:lnTo>
                  <a:lnTo>
                    <a:pt x="154640" y="181"/>
                  </a:lnTo>
                  <a:lnTo>
                    <a:pt x="212714" y="0"/>
                  </a:lnTo>
                  <a:lnTo>
                    <a:pt x="273731" y="7174"/>
                  </a:lnTo>
                  <a:lnTo>
                    <a:pt x="294797" y="104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9038780" y="17114340"/>
              <a:ext cx="328440" cy="414248"/>
            </a:xfrm>
            <a:custGeom>
              <a:avLst/>
              <a:gdLst/>
              <a:ahLst/>
              <a:cxnLst/>
              <a:rect l="0" t="0" r="0" b="0"/>
              <a:pathLst>
                <a:path w="328440" h="414248">
                  <a:moveTo>
                    <a:pt x="205240" y="5589"/>
                  </a:moveTo>
                  <a:lnTo>
                    <a:pt x="188472" y="0"/>
                  </a:lnTo>
                  <a:lnTo>
                    <a:pt x="155688" y="2113"/>
                  </a:lnTo>
                  <a:lnTo>
                    <a:pt x="102689" y="14478"/>
                  </a:lnTo>
                  <a:lnTo>
                    <a:pt x="50279" y="38236"/>
                  </a:lnTo>
                  <a:lnTo>
                    <a:pt x="5784" y="65461"/>
                  </a:lnTo>
                  <a:lnTo>
                    <a:pt x="910" y="72409"/>
                  </a:lnTo>
                  <a:lnTo>
                    <a:pt x="0" y="79383"/>
                  </a:lnTo>
                  <a:lnTo>
                    <a:pt x="1733" y="86370"/>
                  </a:lnTo>
                  <a:lnTo>
                    <a:pt x="8738" y="91028"/>
                  </a:lnTo>
                  <a:lnTo>
                    <a:pt x="62006" y="101625"/>
                  </a:lnTo>
                  <a:lnTo>
                    <a:pt x="111718" y="111254"/>
                  </a:lnTo>
                  <a:lnTo>
                    <a:pt x="169739" y="124986"/>
                  </a:lnTo>
                  <a:lnTo>
                    <a:pt x="227417" y="155042"/>
                  </a:lnTo>
                  <a:lnTo>
                    <a:pt x="274913" y="201146"/>
                  </a:lnTo>
                  <a:lnTo>
                    <a:pt x="309470" y="246816"/>
                  </a:lnTo>
                  <a:lnTo>
                    <a:pt x="324510" y="287113"/>
                  </a:lnTo>
                  <a:lnTo>
                    <a:pt x="328439" y="314765"/>
                  </a:lnTo>
                  <a:lnTo>
                    <a:pt x="323946" y="339533"/>
                  </a:lnTo>
                  <a:lnTo>
                    <a:pt x="312981" y="361069"/>
                  </a:lnTo>
                  <a:lnTo>
                    <a:pt x="285906" y="386347"/>
                  </a:lnTo>
                  <a:lnTo>
                    <a:pt x="261759" y="401372"/>
                  </a:lnTo>
                  <a:lnTo>
                    <a:pt x="210678" y="411807"/>
                  </a:lnTo>
                  <a:lnTo>
                    <a:pt x="168273" y="414247"/>
                  </a:lnTo>
                  <a:lnTo>
                    <a:pt x="124469" y="414164"/>
                  </a:lnTo>
                  <a:lnTo>
                    <a:pt x="64287" y="407696"/>
                  </a:lnTo>
                  <a:lnTo>
                    <a:pt x="47313" y="4056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3537575" y="17709525"/>
              <a:ext cx="10530" cy="421141"/>
            </a:xfrm>
            <a:custGeom>
              <a:avLst/>
              <a:gdLst/>
              <a:ahLst/>
              <a:cxnLst/>
              <a:rect l="0" t="0" r="0" b="0"/>
              <a:pathLst>
                <a:path w="10530" h="421141">
                  <a:moveTo>
                    <a:pt x="0" y="0"/>
                  </a:moveTo>
                  <a:lnTo>
                    <a:pt x="9065" y="58617"/>
                  </a:lnTo>
                  <a:lnTo>
                    <a:pt x="9070" y="118857"/>
                  </a:lnTo>
                  <a:lnTo>
                    <a:pt x="2138" y="173218"/>
                  </a:lnTo>
                  <a:lnTo>
                    <a:pt x="634" y="225628"/>
                  </a:lnTo>
                  <a:lnTo>
                    <a:pt x="188" y="279374"/>
                  </a:lnTo>
                  <a:lnTo>
                    <a:pt x="37" y="339454"/>
                  </a:lnTo>
                  <a:lnTo>
                    <a:pt x="7243" y="398939"/>
                  </a:lnTo>
                  <a:lnTo>
                    <a:pt x="10529" y="42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3737617" y="18014851"/>
              <a:ext cx="42115" cy="31586"/>
            </a:xfrm>
            <a:custGeom>
              <a:avLst/>
              <a:gdLst/>
              <a:ahLst/>
              <a:cxnLst/>
              <a:rect l="0" t="0" r="0" b="0"/>
              <a:pathLst>
                <a:path w="42115" h="31586">
                  <a:moveTo>
                    <a:pt x="0" y="0"/>
                  </a:moveTo>
                  <a:lnTo>
                    <a:pt x="42114" y="315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4011358" y="17677940"/>
              <a:ext cx="84229" cy="463254"/>
            </a:xfrm>
            <a:custGeom>
              <a:avLst/>
              <a:gdLst/>
              <a:ahLst/>
              <a:cxnLst/>
              <a:rect l="0" t="0" r="0" b="0"/>
              <a:pathLst>
                <a:path w="84229" h="463254">
                  <a:moveTo>
                    <a:pt x="0" y="0"/>
                  </a:moveTo>
                  <a:lnTo>
                    <a:pt x="19786" y="48930"/>
                  </a:lnTo>
                  <a:lnTo>
                    <a:pt x="34843" y="102471"/>
                  </a:lnTo>
                  <a:lnTo>
                    <a:pt x="45549" y="152804"/>
                  </a:lnTo>
                  <a:lnTo>
                    <a:pt x="56130" y="212171"/>
                  </a:lnTo>
                  <a:lnTo>
                    <a:pt x="61085" y="274215"/>
                  </a:lnTo>
                  <a:lnTo>
                    <a:pt x="69994" y="335185"/>
                  </a:lnTo>
                  <a:lnTo>
                    <a:pt x="72968" y="398009"/>
                  </a:lnTo>
                  <a:lnTo>
                    <a:pt x="76602" y="435342"/>
                  </a:lnTo>
                  <a:lnTo>
                    <a:pt x="84228" y="4632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3979772" y="17690382"/>
              <a:ext cx="474087" cy="530270"/>
            </a:xfrm>
            <a:custGeom>
              <a:avLst/>
              <a:gdLst/>
              <a:ahLst/>
              <a:cxnLst/>
              <a:rect l="0" t="0" r="0" b="0"/>
              <a:pathLst>
                <a:path w="474087" h="530270">
                  <a:moveTo>
                    <a:pt x="0" y="82315"/>
                  </a:moveTo>
                  <a:lnTo>
                    <a:pt x="5589" y="59958"/>
                  </a:lnTo>
                  <a:lnTo>
                    <a:pt x="17692" y="42743"/>
                  </a:lnTo>
                  <a:lnTo>
                    <a:pt x="54058" y="12626"/>
                  </a:lnTo>
                  <a:lnTo>
                    <a:pt x="80568" y="4547"/>
                  </a:lnTo>
                  <a:lnTo>
                    <a:pt x="128377" y="0"/>
                  </a:lnTo>
                  <a:lnTo>
                    <a:pt x="185756" y="4054"/>
                  </a:lnTo>
                  <a:lnTo>
                    <a:pt x="244186" y="24524"/>
                  </a:lnTo>
                  <a:lnTo>
                    <a:pt x="273693" y="45433"/>
                  </a:lnTo>
                  <a:lnTo>
                    <a:pt x="296084" y="74506"/>
                  </a:lnTo>
                  <a:lnTo>
                    <a:pt x="306288" y="99121"/>
                  </a:lnTo>
                  <a:lnTo>
                    <a:pt x="307431" y="144875"/>
                  </a:lnTo>
                  <a:lnTo>
                    <a:pt x="296903" y="172120"/>
                  </a:lnTo>
                  <a:lnTo>
                    <a:pt x="271245" y="204070"/>
                  </a:lnTo>
                  <a:lnTo>
                    <a:pt x="250405" y="219486"/>
                  </a:lnTo>
                  <a:lnTo>
                    <a:pt x="190830" y="242868"/>
                  </a:lnTo>
                  <a:lnTo>
                    <a:pt x="185712" y="243162"/>
                  </a:lnTo>
                  <a:lnTo>
                    <a:pt x="184639" y="241020"/>
                  </a:lnTo>
                  <a:lnTo>
                    <a:pt x="186264" y="237251"/>
                  </a:lnTo>
                  <a:lnTo>
                    <a:pt x="192026" y="235908"/>
                  </a:lnTo>
                  <a:lnTo>
                    <a:pt x="231777" y="242159"/>
                  </a:lnTo>
                  <a:lnTo>
                    <a:pt x="251581" y="249283"/>
                  </a:lnTo>
                  <a:lnTo>
                    <a:pt x="306308" y="279115"/>
                  </a:lnTo>
                  <a:lnTo>
                    <a:pt x="367414" y="318951"/>
                  </a:lnTo>
                  <a:lnTo>
                    <a:pt x="422123" y="372657"/>
                  </a:lnTo>
                  <a:lnTo>
                    <a:pt x="460329" y="429221"/>
                  </a:lnTo>
                  <a:lnTo>
                    <a:pt x="468323" y="443437"/>
                  </a:lnTo>
                  <a:lnTo>
                    <a:pt x="474086" y="471709"/>
                  </a:lnTo>
                  <a:lnTo>
                    <a:pt x="473984" y="485800"/>
                  </a:lnTo>
                  <a:lnTo>
                    <a:pt x="469238" y="497534"/>
                  </a:lnTo>
                  <a:lnTo>
                    <a:pt x="451485" y="516811"/>
                  </a:lnTo>
                  <a:lnTo>
                    <a:pt x="427998" y="526937"/>
                  </a:lnTo>
                  <a:lnTo>
                    <a:pt x="401961" y="530269"/>
                  </a:lnTo>
                  <a:lnTo>
                    <a:pt x="360995" y="524396"/>
                  </a:lnTo>
                  <a:lnTo>
                    <a:pt x="320391" y="507189"/>
                  </a:lnTo>
                  <a:lnTo>
                    <a:pt x="263810" y="466034"/>
                  </a:lnTo>
                  <a:lnTo>
                    <a:pt x="242156" y="4508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4527254" y="17941153"/>
              <a:ext cx="221099" cy="241151"/>
            </a:xfrm>
            <a:custGeom>
              <a:avLst/>
              <a:gdLst/>
              <a:ahLst/>
              <a:cxnLst/>
              <a:rect l="0" t="0" r="0" b="0"/>
              <a:pathLst>
                <a:path w="221099" h="241151">
                  <a:moveTo>
                    <a:pt x="0" y="0"/>
                  </a:moveTo>
                  <a:lnTo>
                    <a:pt x="14654" y="53026"/>
                  </a:lnTo>
                  <a:lnTo>
                    <a:pt x="36603" y="111643"/>
                  </a:lnTo>
                  <a:lnTo>
                    <a:pt x="54259" y="161111"/>
                  </a:lnTo>
                  <a:lnTo>
                    <a:pt x="61410" y="220338"/>
                  </a:lnTo>
                  <a:lnTo>
                    <a:pt x="61997" y="234629"/>
                  </a:lnTo>
                  <a:lnTo>
                    <a:pt x="60049" y="240647"/>
                  </a:lnTo>
                  <a:lnTo>
                    <a:pt x="56410" y="241150"/>
                  </a:lnTo>
                  <a:lnTo>
                    <a:pt x="51645" y="237976"/>
                  </a:lnTo>
                  <a:lnTo>
                    <a:pt x="39349" y="216740"/>
                  </a:lnTo>
                  <a:lnTo>
                    <a:pt x="32608" y="156428"/>
                  </a:lnTo>
                  <a:lnTo>
                    <a:pt x="37377" y="101477"/>
                  </a:lnTo>
                  <a:lnTo>
                    <a:pt x="51889" y="65160"/>
                  </a:lnTo>
                  <a:lnTo>
                    <a:pt x="76596" y="37764"/>
                  </a:lnTo>
                  <a:lnTo>
                    <a:pt x="111733" y="20419"/>
                  </a:lnTo>
                  <a:lnTo>
                    <a:pt x="171593" y="12483"/>
                  </a:lnTo>
                  <a:lnTo>
                    <a:pt x="221098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4864166" y="17972737"/>
              <a:ext cx="31587" cy="242157"/>
            </a:xfrm>
            <a:custGeom>
              <a:avLst/>
              <a:gdLst/>
              <a:ahLst/>
              <a:cxnLst/>
              <a:rect l="0" t="0" r="0" b="0"/>
              <a:pathLst>
                <a:path w="31587" h="242157">
                  <a:moveTo>
                    <a:pt x="0" y="0"/>
                  </a:moveTo>
                  <a:lnTo>
                    <a:pt x="8333" y="37478"/>
                  </a:lnTo>
                  <a:lnTo>
                    <a:pt x="17475" y="95317"/>
                  </a:lnTo>
                  <a:lnTo>
                    <a:pt x="23469" y="148203"/>
                  </a:lnTo>
                  <a:lnTo>
                    <a:pt x="29982" y="209299"/>
                  </a:lnTo>
                  <a:lnTo>
                    <a:pt x="31586" y="242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4853637" y="17720053"/>
              <a:ext cx="10530" cy="42115"/>
            </a:xfrm>
            <a:custGeom>
              <a:avLst/>
              <a:gdLst/>
              <a:ahLst/>
              <a:cxnLst/>
              <a:rect l="0" t="0" r="0" b="0"/>
              <a:pathLst>
                <a:path w="10530" h="42115">
                  <a:moveTo>
                    <a:pt x="0" y="42114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5032622" y="17709525"/>
              <a:ext cx="94130" cy="505369"/>
            </a:xfrm>
            <a:custGeom>
              <a:avLst/>
              <a:gdLst/>
              <a:ahLst/>
              <a:cxnLst/>
              <a:rect l="0" t="0" r="0" b="0"/>
              <a:pathLst>
                <a:path w="94130" h="505369">
                  <a:moveTo>
                    <a:pt x="0" y="0"/>
                  </a:moveTo>
                  <a:lnTo>
                    <a:pt x="27511" y="63429"/>
                  </a:lnTo>
                  <a:lnTo>
                    <a:pt x="45122" y="111575"/>
                  </a:lnTo>
                  <a:lnTo>
                    <a:pt x="60943" y="166030"/>
                  </a:lnTo>
                  <a:lnTo>
                    <a:pt x="73039" y="221551"/>
                  </a:lnTo>
                  <a:lnTo>
                    <a:pt x="87607" y="282929"/>
                  </a:lnTo>
                  <a:lnTo>
                    <a:pt x="92638" y="339634"/>
                  </a:lnTo>
                  <a:lnTo>
                    <a:pt x="94129" y="395300"/>
                  </a:lnTo>
                  <a:lnTo>
                    <a:pt x="93462" y="456937"/>
                  </a:lnTo>
                  <a:lnTo>
                    <a:pt x="84228" y="5053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5022093" y="18035908"/>
              <a:ext cx="231628" cy="52645"/>
            </a:xfrm>
            <a:custGeom>
              <a:avLst/>
              <a:gdLst/>
              <a:ahLst/>
              <a:cxnLst/>
              <a:rect l="0" t="0" r="0" b="0"/>
              <a:pathLst>
                <a:path w="231628" h="52645">
                  <a:moveTo>
                    <a:pt x="0" y="52644"/>
                  </a:moveTo>
                  <a:lnTo>
                    <a:pt x="11179" y="35876"/>
                  </a:lnTo>
                  <a:lnTo>
                    <a:pt x="26025" y="24524"/>
                  </a:lnTo>
                  <a:lnTo>
                    <a:pt x="60354" y="11555"/>
                  </a:lnTo>
                  <a:lnTo>
                    <a:pt x="107570" y="3423"/>
                  </a:lnTo>
                  <a:lnTo>
                    <a:pt x="164844" y="1014"/>
                  </a:lnTo>
                  <a:lnTo>
                    <a:pt x="211840" y="301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5393393" y="17938849"/>
              <a:ext cx="289544" cy="591897"/>
            </a:xfrm>
            <a:custGeom>
              <a:avLst/>
              <a:gdLst/>
              <a:ahLst/>
              <a:cxnLst/>
              <a:rect l="0" t="0" r="0" b="0"/>
              <a:pathLst>
                <a:path w="289544" h="591897">
                  <a:moveTo>
                    <a:pt x="186711" y="128645"/>
                  </a:moveTo>
                  <a:lnTo>
                    <a:pt x="210757" y="110665"/>
                  </a:lnTo>
                  <a:lnTo>
                    <a:pt x="225084" y="93748"/>
                  </a:lnTo>
                  <a:lnTo>
                    <a:pt x="228671" y="84322"/>
                  </a:lnTo>
                  <a:lnTo>
                    <a:pt x="229536" y="64492"/>
                  </a:lnTo>
                  <a:lnTo>
                    <a:pt x="217857" y="33598"/>
                  </a:lnTo>
                  <a:lnTo>
                    <a:pt x="202893" y="18942"/>
                  </a:lnTo>
                  <a:lnTo>
                    <a:pt x="171618" y="4113"/>
                  </a:lnTo>
                  <a:lnTo>
                    <a:pt x="159102" y="0"/>
                  </a:lnTo>
                  <a:lnTo>
                    <a:pt x="132716" y="1670"/>
                  </a:lnTo>
                  <a:lnTo>
                    <a:pt x="77649" y="21805"/>
                  </a:lnTo>
                  <a:lnTo>
                    <a:pt x="46902" y="41486"/>
                  </a:lnTo>
                  <a:lnTo>
                    <a:pt x="22974" y="67726"/>
                  </a:lnTo>
                  <a:lnTo>
                    <a:pt x="6655" y="103316"/>
                  </a:lnTo>
                  <a:lnTo>
                    <a:pt x="0" y="143497"/>
                  </a:lnTo>
                  <a:lnTo>
                    <a:pt x="4682" y="168001"/>
                  </a:lnTo>
                  <a:lnTo>
                    <a:pt x="20473" y="198407"/>
                  </a:lnTo>
                  <a:lnTo>
                    <a:pt x="26752" y="206738"/>
                  </a:lnTo>
                  <a:lnTo>
                    <a:pt x="46208" y="219116"/>
                  </a:lnTo>
                  <a:lnTo>
                    <a:pt x="69283" y="226176"/>
                  </a:lnTo>
                  <a:lnTo>
                    <a:pt x="102005" y="223574"/>
                  </a:lnTo>
                  <a:lnTo>
                    <a:pt x="123327" y="218409"/>
                  </a:lnTo>
                  <a:lnTo>
                    <a:pt x="141383" y="205974"/>
                  </a:lnTo>
                  <a:lnTo>
                    <a:pt x="193542" y="147835"/>
                  </a:lnTo>
                  <a:lnTo>
                    <a:pt x="209142" y="117564"/>
                  </a:lnTo>
                  <a:lnTo>
                    <a:pt x="214533" y="113069"/>
                  </a:lnTo>
                  <a:lnTo>
                    <a:pt x="220467" y="112412"/>
                  </a:lnTo>
                  <a:lnTo>
                    <a:pt x="226762" y="114314"/>
                  </a:lnTo>
                  <a:lnTo>
                    <a:pt x="232130" y="119091"/>
                  </a:lnTo>
                  <a:lnTo>
                    <a:pt x="241212" y="133758"/>
                  </a:lnTo>
                  <a:lnTo>
                    <a:pt x="255405" y="187410"/>
                  </a:lnTo>
                  <a:lnTo>
                    <a:pt x="262541" y="241161"/>
                  </a:lnTo>
                  <a:lnTo>
                    <a:pt x="277069" y="301346"/>
                  </a:lnTo>
                  <a:lnTo>
                    <a:pt x="281334" y="357499"/>
                  </a:lnTo>
                  <a:lnTo>
                    <a:pt x="289543" y="419646"/>
                  </a:lnTo>
                  <a:lnTo>
                    <a:pt x="285922" y="481706"/>
                  </a:lnTo>
                  <a:lnTo>
                    <a:pt x="272772" y="534994"/>
                  </a:lnTo>
                  <a:lnTo>
                    <a:pt x="248857" y="577410"/>
                  </a:lnTo>
                  <a:lnTo>
                    <a:pt x="242180" y="585749"/>
                  </a:lnTo>
                  <a:lnTo>
                    <a:pt x="233049" y="590138"/>
                  </a:lnTo>
                  <a:lnTo>
                    <a:pt x="210425" y="591896"/>
                  </a:lnTo>
                  <a:lnTo>
                    <a:pt x="171381" y="586309"/>
                  </a:lnTo>
                  <a:lnTo>
                    <a:pt x="147142" y="574207"/>
                  </a:lnTo>
                  <a:lnTo>
                    <a:pt x="108575" y="543431"/>
                  </a:lnTo>
                  <a:lnTo>
                    <a:pt x="72361" y="491944"/>
                  </a:lnTo>
                  <a:lnTo>
                    <a:pt x="51516" y="439313"/>
                  </a:lnTo>
                  <a:lnTo>
                    <a:pt x="39312" y="3918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5727502" y="17930623"/>
              <a:ext cx="164458" cy="270520"/>
            </a:xfrm>
            <a:custGeom>
              <a:avLst/>
              <a:gdLst/>
              <a:ahLst/>
              <a:cxnLst/>
              <a:rect l="0" t="0" r="0" b="0"/>
              <a:pathLst>
                <a:path w="164458" h="270520">
                  <a:moveTo>
                    <a:pt x="10529" y="0"/>
                  </a:moveTo>
                  <a:lnTo>
                    <a:pt x="27296" y="11180"/>
                  </a:lnTo>
                  <a:lnTo>
                    <a:pt x="32236" y="19153"/>
                  </a:lnTo>
                  <a:lnTo>
                    <a:pt x="37724" y="40488"/>
                  </a:lnTo>
                  <a:lnTo>
                    <a:pt x="35225" y="73219"/>
                  </a:lnTo>
                  <a:lnTo>
                    <a:pt x="23899" y="125295"/>
                  </a:lnTo>
                  <a:lnTo>
                    <a:pt x="15010" y="173735"/>
                  </a:lnTo>
                  <a:lnTo>
                    <a:pt x="14196" y="221624"/>
                  </a:lnTo>
                  <a:lnTo>
                    <a:pt x="22297" y="243168"/>
                  </a:lnTo>
                  <a:lnTo>
                    <a:pt x="36816" y="257423"/>
                  </a:lnTo>
                  <a:lnTo>
                    <a:pt x="56137" y="266490"/>
                  </a:lnTo>
                  <a:lnTo>
                    <a:pt x="80322" y="270519"/>
                  </a:lnTo>
                  <a:lnTo>
                    <a:pt x="100430" y="266069"/>
                  </a:lnTo>
                  <a:lnTo>
                    <a:pt x="109067" y="261608"/>
                  </a:lnTo>
                  <a:lnTo>
                    <a:pt x="132402" y="232972"/>
                  </a:lnTo>
                  <a:lnTo>
                    <a:pt x="158908" y="181374"/>
                  </a:lnTo>
                  <a:lnTo>
                    <a:pt x="164457" y="138879"/>
                  </a:lnTo>
                  <a:lnTo>
                    <a:pt x="158043" y="92102"/>
                  </a:lnTo>
                  <a:lnTo>
                    <a:pt x="128943" y="32623"/>
                  </a:lnTo>
                  <a:lnTo>
                    <a:pt x="118717" y="25259"/>
                  </a:lnTo>
                  <a:lnTo>
                    <a:pt x="91758" y="17075"/>
                  </a:lnTo>
                  <a:lnTo>
                    <a:pt x="49285" y="18060"/>
                  </a:lnTo>
                  <a:lnTo>
                    <a:pt x="27363" y="25965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5927544" y="17888510"/>
              <a:ext cx="221100" cy="352863"/>
            </a:xfrm>
            <a:custGeom>
              <a:avLst/>
              <a:gdLst/>
              <a:ahLst/>
              <a:cxnLst/>
              <a:rect l="0" t="0" r="0" b="0"/>
              <a:pathLst>
                <a:path w="221100" h="352863">
                  <a:moveTo>
                    <a:pt x="0" y="105285"/>
                  </a:moveTo>
                  <a:lnTo>
                    <a:pt x="22357" y="105285"/>
                  </a:lnTo>
                  <a:lnTo>
                    <a:pt x="31283" y="108795"/>
                  </a:lnTo>
                  <a:lnTo>
                    <a:pt x="47439" y="122051"/>
                  </a:lnTo>
                  <a:lnTo>
                    <a:pt x="75672" y="180731"/>
                  </a:lnTo>
                  <a:lnTo>
                    <a:pt x="96576" y="235481"/>
                  </a:lnTo>
                  <a:lnTo>
                    <a:pt x="113140" y="291356"/>
                  </a:lnTo>
                  <a:lnTo>
                    <a:pt x="137729" y="341214"/>
                  </a:lnTo>
                  <a:lnTo>
                    <a:pt x="144462" y="350309"/>
                  </a:lnTo>
                  <a:lnTo>
                    <a:pt x="150121" y="352862"/>
                  </a:lnTo>
                  <a:lnTo>
                    <a:pt x="155063" y="351054"/>
                  </a:lnTo>
                  <a:lnTo>
                    <a:pt x="159527" y="346340"/>
                  </a:lnTo>
                  <a:lnTo>
                    <a:pt x="164488" y="328623"/>
                  </a:lnTo>
                  <a:lnTo>
                    <a:pt x="164161" y="289222"/>
                  </a:lnTo>
                  <a:lnTo>
                    <a:pt x="159775" y="237384"/>
                  </a:lnTo>
                  <a:lnTo>
                    <a:pt x="158475" y="180689"/>
                  </a:lnTo>
                  <a:lnTo>
                    <a:pt x="163625" y="120309"/>
                  </a:lnTo>
                  <a:lnTo>
                    <a:pt x="175907" y="67352"/>
                  </a:lnTo>
                  <a:lnTo>
                    <a:pt x="182686" y="43972"/>
                  </a:lnTo>
                  <a:lnTo>
                    <a:pt x="195838" y="25003"/>
                  </a:lnTo>
                  <a:lnTo>
                    <a:pt x="2210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6402767" y="17881102"/>
              <a:ext cx="287696" cy="327084"/>
            </a:xfrm>
            <a:custGeom>
              <a:avLst/>
              <a:gdLst/>
              <a:ahLst/>
              <a:cxnLst/>
              <a:rect l="0" t="0" r="0" b="0"/>
              <a:pathLst>
                <a:path w="287696" h="327084">
                  <a:moveTo>
                    <a:pt x="156487" y="17936"/>
                  </a:moveTo>
                  <a:lnTo>
                    <a:pt x="145309" y="6758"/>
                  </a:lnTo>
                  <a:lnTo>
                    <a:pt x="127343" y="1270"/>
                  </a:lnTo>
                  <a:lnTo>
                    <a:pt x="103760" y="0"/>
                  </a:lnTo>
                  <a:lnTo>
                    <a:pt x="65345" y="7032"/>
                  </a:lnTo>
                  <a:lnTo>
                    <a:pt x="9564" y="30771"/>
                  </a:lnTo>
                  <a:lnTo>
                    <a:pt x="3556" y="37021"/>
                  </a:lnTo>
                  <a:lnTo>
                    <a:pt x="721" y="44697"/>
                  </a:lnTo>
                  <a:lnTo>
                    <a:pt x="0" y="53324"/>
                  </a:lnTo>
                  <a:lnTo>
                    <a:pt x="3030" y="60246"/>
                  </a:lnTo>
                  <a:lnTo>
                    <a:pt x="15754" y="71056"/>
                  </a:lnTo>
                  <a:lnTo>
                    <a:pt x="74061" y="91237"/>
                  </a:lnTo>
                  <a:lnTo>
                    <a:pt x="136621" y="111470"/>
                  </a:lnTo>
                  <a:lnTo>
                    <a:pt x="197103" y="146117"/>
                  </a:lnTo>
                  <a:lnTo>
                    <a:pt x="259019" y="197164"/>
                  </a:lnTo>
                  <a:lnTo>
                    <a:pt x="276536" y="218085"/>
                  </a:lnTo>
                  <a:lnTo>
                    <a:pt x="285881" y="245322"/>
                  </a:lnTo>
                  <a:lnTo>
                    <a:pt x="287695" y="273415"/>
                  </a:lnTo>
                  <a:lnTo>
                    <a:pt x="280703" y="293699"/>
                  </a:lnTo>
                  <a:lnTo>
                    <a:pt x="266676" y="307392"/>
                  </a:lnTo>
                  <a:lnTo>
                    <a:pt x="229075" y="325717"/>
                  </a:lnTo>
                  <a:lnTo>
                    <a:pt x="208636" y="327083"/>
                  </a:lnTo>
                  <a:lnTo>
                    <a:pt x="174279" y="318155"/>
                  </a:lnTo>
                  <a:lnTo>
                    <a:pt x="140702" y="300692"/>
                  </a:lnTo>
                  <a:lnTo>
                    <a:pt x="114373" y="2811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6738238" y="17959062"/>
              <a:ext cx="212091" cy="276889"/>
            </a:xfrm>
            <a:custGeom>
              <a:avLst/>
              <a:gdLst/>
              <a:ahLst/>
              <a:cxnLst/>
              <a:rect l="0" t="0" r="0" b="0"/>
              <a:pathLst>
                <a:path w="212091" h="276889">
                  <a:moveTo>
                    <a:pt x="0" y="87374"/>
                  </a:moveTo>
                  <a:lnTo>
                    <a:pt x="59359" y="90495"/>
                  </a:lnTo>
                  <a:lnTo>
                    <a:pt x="110122" y="96441"/>
                  </a:lnTo>
                  <a:lnTo>
                    <a:pt x="164039" y="96445"/>
                  </a:lnTo>
                  <a:lnTo>
                    <a:pt x="187550" y="92187"/>
                  </a:lnTo>
                  <a:lnTo>
                    <a:pt x="196394" y="87072"/>
                  </a:lnTo>
                  <a:lnTo>
                    <a:pt x="209339" y="72033"/>
                  </a:lnTo>
                  <a:lnTo>
                    <a:pt x="212090" y="63108"/>
                  </a:lnTo>
                  <a:lnTo>
                    <a:pt x="212026" y="43833"/>
                  </a:lnTo>
                  <a:lnTo>
                    <a:pt x="201859" y="26688"/>
                  </a:lnTo>
                  <a:lnTo>
                    <a:pt x="185642" y="12441"/>
                  </a:lnTo>
                  <a:lnTo>
                    <a:pt x="166736" y="2209"/>
                  </a:lnTo>
                  <a:lnTo>
                    <a:pt x="140396" y="0"/>
                  </a:lnTo>
                  <a:lnTo>
                    <a:pt x="112702" y="4088"/>
                  </a:lnTo>
                  <a:lnTo>
                    <a:pt x="92594" y="13703"/>
                  </a:lnTo>
                  <a:lnTo>
                    <a:pt x="68119" y="37860"/>
                  </a:lnTo>
                  <a:lnTo>
                    <a:pt x="51640" y="67244"/>
                  </a:lnTo>
                  <a:lnTo>
                    <a:pt x="44937" y="109356"/>
                  </a:lnTo>
                  <a:lnTo>
                    <a:pt x="48540" y="153290"/>
                  </a:lnTo>
                  <a:lnTo>
                    <a:pt x="62606" y="195943"/>
                  </a:lnTo>
                  <a:lnTo>
                    <a:pt x="87180" y="232628"/>
                  </a:lnTo>
                  <a:lnTo>
                    <a:pt x="109718" y="248637"/>
                  </a:lnTo>
                  <a:lnTo>
                    <a:pt x="167902" y="268449"/>
                  </a:lnTo>
                  <a:lnTo>
                    <a:pt x="200042" y="2768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7064622" y="17946015"/>
              <a:ext cx="315856" cy="310993"/>
            </a:xfrm>
            <a:custGeom>
              <a:avLst/>
              <a:gdLst/>
              <a:ahLst/>
              <a:cxnLst/>
              <a:rect l="0" t="0" r="0" b="0"/>
              <a:pathLst>
                <a:path w="315856" h="310993">
                  <a:moveTo>
                    <a:pt x="0" y="16194"/>
                  </a:moveTo>
                  <a:lnTo>
                    <a:pt x="23719" y="74811"/>
                  </a:lnTo>
                  <a:lnTo>
                    <a:pt x="42002" y="137647"/>
                  </a:lnTo>
                  <a:lnTo>
                    <a:pt x="52609" y="186320"/>
                  </a:lnTo>
                  <a:lnTo>
                    <a:pt x="66674" y="243991"/>
                  </a:lnTo>
                  <a:lnTo>
                    <a:pt x="72312" y="288225"/>
                  </a:lnTo>
                  <a:lnTo>
                    <a:pt x="73083" y="280596"/>
                  </a:lnTo>
                  <a:lnTo>
                    <a:pt x="65285" y="218371"/>
                  </a:lnTo>
                  <a:lnTo>
                    <a:pt x="69178" y="157646"/>
                  </a:lnTo>
                  <a:lnTo>
                    <a:pt x="73976" y="97384"/>
                  </a:lnTo>
                  <a:lnTo>
                    <a:pt x="83010" y="60528"/>
                  </a:lnTo>
                  <a:lnTo>
                    <a:pt x="106431" y="19754"/>
                  </a:lnTo>
                  <a:lnTo>
                    <a:pt x="113068" y="11548"/>
                  </a:lnTo>
                  <a:lnTo>
                    <a:pt x="132921" y="2431"/>
                  </a:lnTo>
                  <a:lnTo>
                    <a:pt x="144766" y="0"/>
                  </a:lnTo>
                  <a:lnTo>
                    <a:pt x="156172" y="1888"/>
                  </a:lnTo>
                  <a:lnTo>
                    <a:pt x="187823" y="20144"/>
                  </a:lnTo>
                  <a:lnTo>
                    <a:pt x="212538" y="43231"/>
                  </a:lnTo>
                  <a:lnTo>
                    <a:pt x="248971" y="99592"/>
                  </a:lnTo>
                  <a:lnTo>
                    <a:pt x="276041" y="159184"/>
                  </a:lnTo>
                  <a:lnTo>
                    <a:pt x="289890" y="208819"/>
                  </a:lnTo>
                  <a:lnTo>
                    <a:pt x="305051" y="264987"/>
                  </a:lnTo>
                  <a:lnTo>
                    <a:pt x="315855" y="3109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7443648" y="17783225"/>
              <a:ext cx="94757" cy="494840"/>
            </a:xfrm>
            <a:custGeom>
              <a:avLst/>
              <a:gdLst/>
              <a:ahLst/>
              <a:cxnLst/>
              <a:rect l="0" t="0" r="0" b="0"/>
              <a:pathLst>
                <a:path w="94757" h="494840">
                  <a:moveTo>
                    <a:pt x="0" y="0"/>
                  </a:moveTo>
                  <a:lnTo>
                    <a:pt x="11453" y="57263"/>
                  </a:lnTo>
                  <a:lnTo>
                    <a:pt x="24749" y="112566"/>
                  </a:lnTo>
                  <a:lnTo>
                    <a:pt x="35149" y="168794"/>
                  </a:lnTo>
                  <a:lnTo>
                    <a:pt x="49143" y="228703"/>
                  </a:lnTo>
                  <a:lnTo>
                    <a:pt x="63173" y="290625"/>
                  </a:lnTo>
                  <a:lnTo>
                    <a:pt x="73700" y="343084"/>
                  </a:lnTo>
                  <a:lnTo>
                    <a:pt x="81109" y="391383"/>
                  </a:lnTo>
                  <a:lnTo>
                    <a:pt x="86423" y="442738"/>
                  </a:lnTo>
                  <a:lnTo>
                    <a:pt x="94756" y="4948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7422591" y="18058195"/>
              <a:ext cx="231628" cy="40886"/>
            </a:xfrm>
            <a:custGeom>
              <a:avLst/>
              <a:gdLst/>
              <a:ahLst/>
              <a:cxnLst/>
              <a:rect l="0" t="0" r="0" b="0"/>
              <a:pathLst>
                <a:path w="231628" h="40886">
                  <a:moveTo>
                    <a:pt x="0" y="40885"/>
                  </a:moveTo>
                  <a:lnTo>
                    <a:pt x="11179" y="24117"/>
                  </a:lnTo>
                  <a:lnTo>
                    <a:pt x="29145" y="12766"/>
                  </a:lnTo>
                  <a:lnTo>
                    <a:pt x="52728" y="4991"/>
                  </a:lnTo>
                  <a:lnTo>
                    <a:pt x="112234" y="0"/>
                  </a:lnTo>
                  <a:lnTo>
                    <a:pt x="170515" y="2255"/>
                  </a:lnTo>
                  <a:lnTo>
                    <a:pt x="231627" y="92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7744154" y="17960606"/>
              <a:ext cx="341733" cy="418306"/>
            </a:xfrm>
            <a:custGeom>
              <a:avLst/>
              <a:gdLst/>
              <a:ahLst/>
              <a:cxnLst/>
              <a:rect l="0" t="0" r="0" b="0"/>
              <a:pathLst>
                <a:path w="341733" h="418306">
                  <a:moveTo>
                    <a:pt x="215390" y="12131"/>
                  </a:moveTo>
                  <a:lnTo>
                    <a:pt x="198622" y="953"/>
                  </a:lnTo>
                  <a:lnTo>
                    <a:pt x="190173" y="0"/>
                  </a:lnTo>
                  <a:lnTo>
                    <a:pt x="171428" y="5180"/>
                  </a:lnTo>
                  <a:lnTo>
                    <a:pt x="146732" y="21250"/>
                  </a:lnTo>
                  <a:lnTo>
                    <a:pt x="124597" y="46419"/>
                  </a:lnTo>
                  <a:lnTo>
                    <a:pt x="108810" y="76104"/>
                  </a:lnTo>
                  <a:lnTo>
                    <a:pt x="102313" y="112714"/>
                  </a:lnTo>
                  <a:lnTo>
                    <a:pt x="107032" y="136384"/>
                  </a:lnTo>
                  <a:lnTo>
                    <a:pt x="111566" y="147610"/>
                  </a:lnTo>
                  <a:lnTo>
                    <a:pt x="118098" y="152753"/>
                  </a:lnTo>
                  <a:lnTo>
                    <a:pt x="125962" y="153842"/>
                  </a:lnTo>
                  <a:lnTo>
                    <a:pt x="134715" y="152229"/>
                  </a:lnTo>
                  <a:lnTo>
                    <a:pt x="139380" y="147644"/>
                  </a:lnTo>
                  <a:lnTo>
                    <a:pt x="141320" y="141078"/>
                  </a:lnTo>
                  <a:lnTo>
                    <a:pt x="138462" y="115069"/>
                  </a:lnTo>
                  <a:lnTo>
                    <a:pt x="127086" y="85134"/>
                  </a:lnTo>
                  <a:lnTo>
                    <a:pt x="121426" y="74839"/>
                  </a:lnTo>
                  <a:lnTo>
                    <a:pt x="105778" y="60279"/>
                  </a:lnTo>
                  <a:lnTo>
                    <a:pt x="96691" y="54758"/>
                  </a:lnTo>
                  <a:lnTo>
                    <a:pt x="74118" y="51744"/>
                  </a:lnTo>
                  <a:lnTo>
                    <a:pt x="50828" y="55473"/>
                  </a:lnTo>
                  <a:lnTo>
                    <a:pt x="32677" y="64929"/>
                  </a:lnTo>
                  <a:lnTo>
                    <a:pt x="19930" y="80051"/>
                  </a:lnTo>
                  <a:lnTo>
                    <a:pt x="11535" y="99640"/>
                  </a:lnTo>
                  <a:lnTo>
                    <a:pt x="3027" y="153462"/>
                  </a:lnTo>
                  <a:lnTo>
                    <a:pt x="0" y="202966"/>
                  </a:lnTo>
                  <a:lnTo>
                    <a:pt x="6512" y="251558"/>
                  </a:lnTo>
                  <a:lnTo>
                    <a:pt x="18970" y="298712"/>
                  </a:lnTo>
                  <a:lnTo>
                    <a:pt x="32166" y="330183"/>
                  </a:lnTo>
                  <a:lnTo>
                    <a:pt x="49729" y="355868"/>
                  </a:lnTo>
                  <a:lnTo>
                    <a:pt x="98006" y="392548"/>
                  </a:lnTo>
                  <a:lnTo>
                    <a:pt x="141095" y="412758"/>
                  </a:lnTo>
                  <a:lnTo>
                    <a:pt x="177691" y="418305"/>
                  </a:lnTo>
                  <a:lnTo>
                    <a:pt x="232166" y="410249"/>
                  </a:lnTo>
                  <a:lnTo>
                    <a:pt x="268584" y="393044"/>
                  </a:lnTo>
                  <a:lnTo>
                    <a:pt x="328056" y="348931"/>
                  </a:lnTo>
                  <a:lnTo>
                    <a:pt x="341732" y="3385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8096415" y="18046436"/>
              <a:ext cx="147400" cy="310437"/>
            </a:xfrm>
            <a:custGeom>
              <a:avLst/>
              <a:gdLst/>
              <a:ahLst/>
              <a:cxnLst/>
              <a:rect l="0" t="0" r="0" b="0"/>
              <a:pathLst>
                <a:path w="147400" h="310437">
                  <a:moveTo>
                    <a:pt x="0" y="0"/>
                  </a:moveTo>
                  <a:lnTo>
                    <a:pt x="19128" y="56216"/>
                  </a:lnTo>
                  <a:lnTo>
                    <a:pt x="43119" y="117906"/>
                  </a:lnTo>
                  <a:lnTo>
                    <a:pt x="60349" y="169077"/>
                  </a:lnTo>
                  <a:lnTo>
                    <a:pt x="75982" y="218164"/>
                  </a:lnTo>
                  <a:lnTo>
                    <a:pt x="96638" y="271082"/>
                  </a:lnTo>
                  <a:lnTo>
                    <a:pt x="108312" y="304538"/>
                  </a:lnTo>
                  <a:lnTo>
                    <a:pt x="108473" y="309481"/>
                  </a:lnTo>
                  <a:lnTo>
                    <a:pt x="106240" y="310436"/>
                  </a:lnTo>
                  <a:lnTo>
                    <a:pt x="102412" y="308734"/>
                  </a:lnTo>
                  <a:lnTo>
                    <a:pt x="95039" y="297482"/>
                  </a:lnTo>
                  <a:lnTo>
                    <a:pt x="70011" y="234840"/>
                  </a:lnTo>
                  <a:lnTo>
                    <a:pt x="57138" y="186046"/>
                  </a:lnTo>
                  <a:lnTo>
                    <a:pt x="42309" y="130165"/>
                  </a:lnTo>
                  <a:lnTo>
                    <a:pt x="37521" y="106985"/>
                  </a:lnTo>
                  <a:lnTo>
                    <a:pt x="43980" y="63508"/>
                  </a:lnTo>
                  <a:lnTo>
                    <a:pt x="46868" y="52867"/>
                  </a:lnTo>
                  <a:lnTo>
                    <a:pt x="59434" y="34806"/>
                  </a:lnTo>
                  <a:lnTo>
                    <a:pt x="67699" y="26714"/>
                  </a:lnTo>
                  <a:lnTo>
                    <a:pt x="124377" y="6492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8380685" y="18088552"/>
              <a:ext cx="73700" cy="294798"/>
            </a:xfrm>
            <a:custGeom>
              <a:avLst/>
              <a:gdLst/>
              <a:ahLst/>
              <a:cxnLst/>
              <a:rect l="0" t="0" r="0" b="0"/>
              <a:pathLst>
                <a:path w="73700" h="294798">
                  <a:moveTo>
                    <a:pt x="0" y="0"/>
                  </a:moveTo>
                  <a:lnTo>
                    <a:pt x="14654" y="58616"/>
                  </a:lnTo>
                  <a:lnTo>
                    <a:pt x="28197" y="120025"/>
                  </a:lnTo>
                  <a:lnTo>
                    <a:pt x="42137" y="181548"/>
                  </a:lnTo>
                  <a:lnTo>
                    <a:pt x="56156" y="238501"/>
                  </a:lnTo>
                  <a:lnTo>
                    <a:pt x="73699" y="2947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8496498" y="18027224"/>
              <a:ext cx="494840" cy="345597"/>
            </a:xfrm>
            <a:custGeom>
              <a:avLst/>
              <a:gdLst/>
              <a:ahLst/>
              <a:cxnLst/>
              <a:rect l="0" t="0" r="0" b="0"/>
              <a:pathLst>
                <a:path w="494840" h="345597">
                  <a:moveTo>
                    <a:pt x="0" y="50798"/>
                  </a:moveTo>
                  <a:lnTo>
                    <a:pt x="15641" y="68778"/>
                  </a:lnTo>
                  <a:lnTo>
                    <a:pt x="46843" y="120256"/>
                  </a:lnTo>
                  <a:lnTo>
                    <a:pt x="73940" y="179769"/>
                  </a:lnTo>
                  <a:lnTo>
                    <a:pt x="101823" y="242261"/>
                  </a:lnTo>
                  <a:lnTo>
                    <a:pt x="117258" y="285472"/>
                  </a:lnTo>
                  <a:lnTo>
                    <a:pt x="117946" y="292645"/>
                  </a:lnTo>
                  <a:lnTo>
                    <a:pt x="116065" y="295087"/>
                  </a:lnTo>
                  <a:lnTo>
                    <a:pt x="112472" y="294375"/>
                  </a:lnTo>
                  <a:lnTo>
                    <a:pt x="105359" y="281108"/>
                  </a:lnTo>
                  <a:lnTo>
                    <a:pt x="91261" y="228873"/>
                  </a:lnTo>
                  <a:lnTo>
                    <a:pt x="86311" y="173750"/>
                  </a:lnTo>
                  <a:lnTo>
                    <a:pt x="84845" y="118554"/>
                  </a:lnTo>
                  <a:lnTo>
                    <a:pt x="90000" y="70744"/>
                  </a:lnTo>
                  <a:lnTo>
                    <a:pt x="98881" y="47575"/>
                  </a:lnTo>
                  <a:lnTo>
                    <a:pt x="104526" y="38121"/>
                  </a:lnTo>
                  <a:lnTo>
                    <a:pt x="114138" y="34159"/>
                  </a:lnTo>
                  <a:lnTo>
                    <a:pt x="140414" y="35994"/>
                  </a:lnTo>
                  <a:lnTo>
                    <a:pt x="165352" y="47729"/>
                  </a:lnTo>
                  <a:lnTo>
                    <a:pt x="213454" y="87828"/>
                  </a:lnTo>
                  <a:lnTo>
                    <a:pt x="247015" y="133675"/>
                  </a:lnTo>
                  <a:lnTo>
                    <a:pt x="281576" y="189745"/>
                  </a:lnTo>
                  <a:lnTo>
                    <a:pt x="301462" y="241755"/>
                  </a:lnTo>
                  <a:lnTo>
                    <a:pt x="319317" y="302056"/>
                  </a:lnTo>
                  <a:lnTo>
                    <a:pt x="320503" y="306040"/>
                  </a:lnTo>
                  <a:lnTo>
                    <a:pt x="304777" y="243003"/>
                  </a:lnTo>
                  <a:lnTo>
                    <a:pt x="291180" y="181962"/>
                  </a:lnTo>
                  <a:lnTo>
                    <a:pt x="286317" y="128396"/>
                  </a:lnTo>
                  <a:lnTo>
                    <a:pt x="278607" y="73536"/>
                  </a:lnTo>
                  <a:lnTo>
                    <a:pt x="288881" y="10523"/>
                  </a:lnTo>
                  <a:lnTo>
                    <a:pt x="295533" y="4060"/>
                  </a:lnTo>
                  <a:lnTo>
                    <a:pt x="304647" y="922"/>
                  </a:lnTo>
                  <a:lnTo>
                    <a:pt x="315401" y="0"/>
                  </a:lnTo>
                  <a:lnTo>
                    <a:pt x="336710" y="8334"/>
                  </a:lnTo>
                  <a:lnTo>
                    <a:pt x="357879" y="26077"/>
                  </a:lnTo>
                  <a:lnTo>
                    <a:pt x="396946" y="78888"/>
                  </a:lnTo>
                  <a:lnTo>
                    <a:pt x="433588" y="142129"/>
                  </a:lnTo>
                  <a:lnTo>
                    <a:pt x="445390" y="160410"/>
                  </a:lnTo>
                  <a:lnTo>
                    <a:pt x="465618" y="213393"/>
                  </a:lnTo>
                  <a:lnTo>
                    <a:pt x="486207" y="274248"/>
                  </a:lnTo>
                  <a:lnTo>
                    <a:pt x="493703" y="332964"/>
                  </a:lnTo>
                  <a:lnTo>
                    <a:pt x="494839" y="3455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9022923" y="18067494"/>
              <a:ext cx="126343" cy="273741"/>
            </a:xfrm>
            <a:custGeom>
              <a:avLst/>
              <a:gdLst/>
              <a:ahLst/>
              <a:cxnLst/>
              <a:rect l="0" t="0" r="0" b="0"/>
              <a:pathLst>
                <a:path w="126343" h="273741">
                  <a:moveTo>
                    <a:pt x="0" y="0"/>
                  </a:moveTo>
                  <a:lnTo>
                    <a:pt x="9575" y="24047"/>
                  </a:lnTo>
                  <a:lnTo>
                    <a:pt x="46156" y="83446"/>
                  </a:lnTo>
                  <a:lnTo>
                    <a:pt x="75199" y="145678"/>
                  </a:lnTo>
                  <a:lnTo>
                    <a:pt x="102825" y="208149"/>
                  </a:lnTo>
                  <a:lnTo>
                    <a:pt x="123006" y="264168"/>
                  </a:lnTo>
                  <a:lnTo>
                    <a:pt x="126342" y="2737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9117679" y="18067494"/>
              <a:ext cx="315856" cy="263213"/>
            </a:xfrm>
            <a:custGeom>
              <a:avLst/>
              <a:gdLst/>
              <a:ahLst/>
              <a:cxnLst/>
              <a:rect l="0" t="0" r="0" b="0"/>
              <a:pathLst>
                <a:path w="315856" h="263213">
                  <a:moveTo>
                    <a:pt x="0" y="0"/>
                  </a:moveTo>
                  <a:lnTo>
                    <a:pt x="45781" y="61899"/>
                  </a:lnTo>
                  <a:lnTo>
                    <a:pt x="84952" y="124661"/>
                  </a:lnTo>
                  <a:lnTo>
                    <a:pt x="110844" y="177743"/>
                  </a:lnTo>
                  <a:lnTo>
                    <a:pt x="134156" y="232074"/>
                  </a:lnTo>
                  <a:lnTo>
                    <a:pt x="139174" y="251712"/>
                  </a:lnTo>
                  <a:lnTo>
                    <a:pt x="137236" y="252037"/>
                  </a:lnTo>
                  <a:lnTo>
                    <a:pt x="133604" y="248743"/>
                  </a:lnTo>
                  <a:lnTo>
                    <a:pt x="122904" y="227340"/>
                  </a:lnTo>
                  <a:lnTo>
                    <a:pt x="108809" y="174194"/>
                  </a:lnTo>
                  <a:lnTo>
                    <a:pt x="94759" y="121236"/>
                  </a:lnTo>
                  <a:lnTo>
                    <a:pt x="86309" y="60733"/>
                  </a:lnTo>
                  <a:lnTo>
                    <a:pt x="90433" y="23454"/>
                  </a:lnTo>
                  <a:lnTo>
                    <a:pt x="96554" y="15636"/>
                  </a:lnTo>
                  <a:lnTo>
                    <a:pt x="115833" y="6950"/>
                  </a:lnTo>
                  <a:lnTo>
                    <a:pt x="126354" y="8142"/>
                  </a:lnTo>
                  <a:lnTo>
                    <a:pt x="147404" y="18827"/>
                  </a:lnTo>
                  <a:lnTo>
                    <a:pt x="205256" y="69476"/>
                  </a:lnTo>
                  <a:lnTo>
                    <a:pt x="243795" y="109407"/>
                  </a:lnTo>
                  <a:lnTo>
                    <a:pt x="276995" y="162751"/>
                  </a:lnTo>
                  <a:lnTo>
                    <a:pt x="297174" y="215336"/>
                  </a:lnTo>
                  <a:lnTo>
                    <a:pt x="315855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9375708" y="18043534"/>
              <a:ext cx="268397" cy="339816"/>
            </a:xfrm>
            <a:custGeom>
              <a:avLst/>
              <a:gdLst/>
              <a:ahLst/>
              <a:cxnLst/>
              <a:rect l="0" t="0" r="0" b="0"/>
              <a:pathLst>
                <a:path w="268397" h="339816">
                  <a:moveTo>
                    <a:pt x="184168" y="139773"/>
                  </a:moveTo>
                  <a:lnTo>
                    <a:pt x="181048" y="97083"/>
                  </a:lnTo>
                  <a:lnTo>
                    <a:pt x="163924" y="49842"/>
                  </a:lnTo>
                  <a:lnTo>
                    <a:pt x="139176" y="20450"/>
                  </a:lnTo>
                  <a:lnTo>
                    <a:pt x="109615" y="2513"/>
                  </a:lnTo>
                  <a:lnTo>
                    <a:pt x="85913" y="0"/>
                  </a:lnTo>
                  <a:lnTo>
                    <a:pt x="62120" y="3952"/>
                  </a:lnTo>
                  <a:lnTo>
                    <a:pt x="43747" y="13508"/>
                  </a:lnTo>
                  <a:lnTo>
                    <a:pt x="20249" y="37631"/>
                  </a:lnTo>
                  <a:lnTo>
                    <a:pt x="11879" y="60062"/>
                  </a:lnTo>
                  <a:lnTo>
                    <a:pt x="0" y="119094"/>
                  </a:lnTo>
                  <a:lnTo>
                    <a:pt x="9859" y="180320"/>
                  </a:lnTo>
                  <a:lnTo>
                    <a:pt x="25156" y="213009"/>
                  </a:lnTo>
                  <a:lnTo>
                    <a:pt x="50096" y="244922"/>
                  </a:lnTo>
                  <a:lnTo>
                    <a:pt x="79712" y="265424"/>
                  </a:lnTo>
                  <a:lnTo>
                    <a:pt x="100309" y="268539"/>
                  </a:lnTo>
                  <a:lnTo>
                    <a:pt x="119991" y="264854"/>
                  </a:lnTo>
                  <a:lnTo>
                    <a:pt x="136538" y="255416"/>
                  </a:lnTo>
                  <a:lnTo>
                    <a:pt x="148571" y="237183"/>
                  </a:lnTo>
                  <a:lnTo>
                    <a:pt x="168432" y="181067"/>
                  </a:lnTo>
                  <a:lnTo>
                    <a:pt x="172611" y="128389"/>
                  </a:lnTo>
                  <a:lnTo>
                    <a:pt x="172953" y="114637"/>
                  </a:lnTo>
                  <a:lnTo>
                    <a:pt x="174352" y="110147"/>
                  </a:lnTo>
                  <a:lnTo>
                    <a:pt x="176454" y="111834"/>
                  </a:lnTo>
                  <a:lnTo>
                    <a:pt x="191558" y="167809"/>
                  </a:lnTo>
                  <a:lnTo>
                    <a:pt x="205298" y="220874"/>
                  </a:lnTo>
                  <a:lnTo>
                    <a:pt x="224867" y="271088"/>
                  </a:lnTo>
                  <a:lnTo>
                    <a:pt x="260238" y="327529"/>
                  </a:lnTo>
                  <a:lnTo>
                    <a:pt x="268396" y="3398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9580933" y="17814810"/>
              <a:ext cx="157929" cy="494841"/>
            </a:xfrm>
            <a:custGeom>
              <a:avLst/>
              <a:gdLst/>
              <a:ahLst/>
              <a:cxnLst/>
              <a:rect l="0" t="0" r="0" b="0"/>
              <a:pathLst>
                <a:path w="157929" h="494841">
                  <a:moveTo>
                    <a:pt x="0" y="0"/>
                  </a:moveTo>
                  <a:lnTo>
                    <a:pt x="29308" y="55141"/>
                  </a:lnTo>
                  <a:lnTo>
                    <a:pt x="50330" y="107208"/>
                  </a:lnTo>
                  <a:lnTo>
                    <a:pt x="73794" y="158107"/>
                  </a:lnTo>
                  <a:lnTo>
                    <a:pt x="93388" y="211645"/>
                  </a:lnTo>
                  <a:lnTo>
                    <a:pt x="104880" y="259243"/>
                  </a:lnTo>
                  <a:lnTo>
                    <a:pt x="119243" y="321440"/>
                  </a:lnTo>
                  <a:lnTo>
                    <a:pt x="133741" y="384614"/>
                  </a:lnTo>
                  <a:lnTo>
                    <a:pt x="141842" y="444731"/>
                  </a:lnTo>
                  <a:lnTo>
                    <a:pt x="157928" y="494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9717804" y="18040372"/>
              <a:ext cx="274424" cy="371561"/>
            </a:xfrm>
            <a:custGeom>
              <a:avLst/>
              <a:gdLst/>
              <a:ahLst/>
              <a:cxnLst/>
              <a:rect l="0" t="0" r="0" b="0"/>
              <a:pathLst>
                <a:path w="274424" h="371561">
                  <a:moveTo>
                    <a:pt x="178984" y="6064"/>
                  </a:moveTo>
                  <a:lnTo>
                    <a:pt x="146532" y="0"/>
                  </a:lnTo>
                  <a:lnTo>
                    <a:pt x="114387" y="6088"/>
                  </a:lnTo>
                  <a:lnTo>
                    <a:pt x="54072" y="35069"/>
                  </a:lnTo>
                  <a:lnTo>
                    <a:pt x="27069" y="55472"/>
                  </a:lnTo>
                  <a:lnTo>
                    <a:pt x="22725" y="63569"/>
                  </a:lnTo>
                  <a:lnTo>
                    <a:pt x="21019" y="81926"/>
                  </a:lnTo>
                  <a:lnTo>
                    <a:pt x="24541" y="89394"/>
                  </a:lnTo>
                  <a:lnTo>
                    <a:pt x="37813" y="100811"/>
                  </a:lnTo>
                  <a:lnTo>
                    <a:pt x="88167" y="121416"/>
                  </a:lnTo>
                  <a:lnTo>
                    <a:pt x="141158" y="141414"/>
                  </a:lnTo>
                  <a:lnTo>
                    <a:pt x="202339" y="169569"/>
                  </a:lnTo>
                  <a:lnTo>
                    <a:pt x="236596" y="197231"/>
                  </a:lnTo>
                  <a:lnTo>
                    <a:pt x="269133" y="238019"/>
                  </a:lnTo>
                  <a:lnTo>
                    <a:pt x="274423" y="258896"/>
                  </a:lnTo>
                  <a:lnTo>
                    <a:pt x="268286" y="300891"/>
                  </a:lnTo>
                  <a:lnTo>
                    <a:pt x="253537" y="326868"/>
                  </a:lnTo>
                  <a:lnTo>
                    <a:pt x="217581" y="349383"/>
                  </a:lnTo>
                  <a:lnTo>
                    <a:pt x="154199" y="368376"/>
                  </a:lnTo>
                  <a:lnTo>
                    <a:pt x="109769" y="371560"/>
                  </a:lnTo>
                  <a:lnTo>
                    <a:pt x="49715" y="365866"/>
                  </a:lnTo>
                  <a:lnTo>
                    <a:pt x="0" y="3640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8201700" y="17899038"/>
              <a:ext cx="10529" cy="10530"/>
            </a:xfrm>
            <a:custGeom>
              <a:avLst/>
              <a:gdLst/>
              <a:ahLst/>
              <a:cxnLst/>
              <a:rect l="0" t="0" r="0" b="0"/>
              <a:pathLst>
                <a:path w="10529" h="10530">
                  <a:moveTo>
                    <a:pt x="10528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3502871" y="18428888"/>
              <a:ext cx="424260" cy="533529"/>
            </a:xfrm>
            <a:custGeom>
              <a:avLst/>
              <a:gdLst/>
              <a:ahLst/>
              <a:cxnLst/>
              <a:rect l="0" t="0" r="0" b="0"/>
              <a:pathLst>
                <a:path w="424260" h="533529">
                  <a:moveTo>
                    <a:pt x="340031" y="186087"/>
                  </a:moveTo>
                  <a:lnTo>
                    <a:pt x="296068" y="165844"/>
                  </a:lnTo>
                  <a:lnTo>
                    <a:pt x="233662" y="118081"/>
                  </a:lnTo>
                  <a:lnTo>
                    <a:pt x="213207" y="99710"/>
                  </a:lnTo>
                  <a:lnTo>
                    <a:pt x="201776" y="76728"/>
                  </a:lnTo>
                  <a:lnTo>
                    <a:pt x="198728" y="64048"/>
                  </a:lnTo>
                  <a:lnTo>
                    <a:pt x="201580" y="40602"/>
                  </a:lnTo>
                  <a:lnTo>
                    <a:pt x="205616" y="29435"/>
                  </a:lnTo>
                  <a:lnTo>
                    <a:pt x="219460" y="13909"/>
                  </a:lnTo>
                  <a:lnTo>
                    <a:pt x="228064" y="8131"/>
                  </a:lnTo>
                  <a:lnTo>
                    <a:pt x="262532" y="0"/>
                  </a:lnTo>
                  <a:lnTo>
                    <a:pt x="288819" y="7455"/>
                  </a:lnTo>
                  <a:lnTo>
                    <a:pt x="313760" y="22468"/>
                  </a:lnTo>
                  <a:lnTo>
                    <a:pt x="332644" y="40839"/>
                  </a:lnTo>
                  <a:lnTo>
                    <a:pt x="350841" y="76500"/>
                  </a:lnTo>
                  <a:lnTo>
                    <a:pt x="359064" y="138878"/>
                  </a:lnTo>
                  <a:lnTo>
                    <a:pt x="359318" y="191337"/>
                  </a:lnTo>
                  <a:lnTo>
                    <a:pt x="352505" y="247304"/>
                  </a:lnTo>
                  <a:lnTo>
                    <a:pt x="340737" y="288844"/>
                  </a:lnTo>
                  <a:lnTo>
                    <a:pt x="302213" y="347005"/>
                  </a:lnTo>
                  <a:lnTo>
                    <a:pt x="280602" y="370896"/>
                  </a:lnTo>
                  <a:lnTo>
                    <a:pt x="242614" y="392794"/>
                  </a:lnTo>
                  <a:lnTo>
                    <a:pt x="199902" y="402922"/>
                  </a:lnTo>
                  <a:lnTo>
                    <a:pt x="152022" y="405924"/>
                  </a:lnTo>
                  <a:lnTo>
                    <a:pt x="106380" y="401223"/>
                  </a:lnTo>
                  <a:lnTo>
                    <a:pt x="83718" y="392447"/>
                  </a:lnTo>
                  <a:lnTo>
                    <a:pt x="44516" y="362162"/>
                  </a:lnTo>
                  <a:lnTo>
                    <a:pt x="12553" y="322383"/>
                  </a:lnTo>
                  <a:lnTo>
                    <a:pt x="2243" y="301646"/>
                  </a:lnTo>
                  <a:lnTo>
                    <a:pt x="0" y="280731"/>
                  </a:lnTo>
                  <a:lnTo>
                    <a:pt x="1040" y="270240"/>
                  </a:lnTo>
                  <a:lnTo>
                    <a:pt x="11553" y="252345"/>
                  </a:lnTo>
                  <a:lnTo>
                    <a:pt x="19270" y="244298"/>
                  </a:lnTo>
                  <a:lnTo>
                    <a:pt x="40323" y="235356"/>
                  </a:lnTo>
                  <a:lnTo>
                    <a:pt x="66447" y="232553"/>
                  </a:lnTo>
                  <a:lnTo>
                    <a:pt x="110530" y="238720"/>
                  </a:lnTo>
                  <a:lnTo>
                    <a:pt x="171916" y="267205"/>
                  </a:lnTo>
                  <a:lnTo>
                    <a:pt x="234776" y="305755"/>
                  </a:lnTo>
                  <a:lnTo>
                    <a:pt x="265170" y="327739"/>
                  </a:lnTo>
                  <a:lnTo>
                    <a:pt x="318700" y="385485"/>
                  </a:lnTo>
                  <a:lnTo>
                    <a:pt x="368091" y="444290"/>
                  </a:lnTo>
                  <a:lnTo>
                    <a:pt x="403199" y="495259"/>
                  </a:lnTo>
                  <a:lnTo>
                    <a:pt x="424259" y="533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4032415" y="18846603"/>
              <a:ext cx="42115" cy="31587"/>
            </a:xfrm>
            <a:custGeom>
              <a:avLst/>
              <a:gdLst/>
              <a:ahLst/>
              <a:cxnLst/>
              <a:rect l="0" t="0" r="0" b="0"/>
              <a:pathLst>
                <a:path w="42115" h="31587">
                  <a:moveTo>
                    <a:pt x="0" y="31586"/>
                  </a:moveTo>
                  <a:lnTo>
                    <a:pt x="16767" y="25997"/>
                  </a:lnTo>
                  <a:lnTo>
                    <a:pt x="28119" y="17013"/>
                  </a:lnTo>
                  <a:lnTo>
                    <a:pt x="4211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4118308" y="18625505"/>
              <a:ext cx="267680" cy="302383"/>
            </a:xfrm>
            <a:custGeom>
              <a:avLst/>
              <a:gdLst/>
              <a:ahLst/>
              <a:cxnLst/>
              <a:rect l="0" t="0" r="0" b="0"/>
              <a:pathLst>
                <a:path w="267680" h="302383">
                  <a:moveTo>
                    <a:pt x="61505" y="0"/>
                  </a:moveTo>
                  <a:lnTo>
                    <a:pt x="44738" y="11178"/>
                  </a:lnTo>
                  <a:lnTo>
                    <a:pt x="33386" y="29144"/>
                  </a:lnTo>
                  <a:lnTo>
                    <a:pt x="6763" y="92311"/>
                  </a:lnTo>
                  <a:lnTo>
                    <a:pt x="0" y="150729"/>
                  </a:lnTo>
                  <a:lnTo>
                    <a:pt x="1414" y="182803"/>
                  </a:lnTo>
                  <a:lnTo>
                    <a:pt x="9842" y="212657"/>
                  </a:lnTo>
                  <a:lnTo>
                    <a:pt x="33330" y="250182"/>
                  </a:lnTo>
                  <a:lnTo>
                    <a:pt x="62516" y="277938"/>
                  </a:lnTo>
                  <a:lnTo>
                    <a:pt x="98980" y="295390"/>
                  </a:lnTo>
                  <a:lnTo>
                    <a:pt x="139420" y="302382"/>
                  </a:lnTo>
                  <a:lnTo>
                    <a:pt x="181037" y="298864"/>
                  </a:lnTo>
                  <a:lnTo>
                    <a:pt x="217415" y="284823"/>
                  </a:lnTo>
                  <a:lnTo>
                    <a:pt x="236474" y="266187"/>
                  </a:lnTo>
                  <a:lnTo>
                    <a:pt x="251573" y="241137"/>
                  </a:lnTo>
                  <a:lnTo>
                    <a:pt x="267679" y="180516"/>
                  </a:lnTo>
                  <a:lnTo>
                    <a:pt x="267653" y="140443"/>
                  </a:lnTo>
                  <a:lnTo>
                    <a:pt x="261922" y="117401"/>
                  </a:lnTo>
                  <a:lnTo>
                    <a:pt x="244371" y="84699"/>
                  </a:lnTo>
                  <a:lnTo>
                    <a:pt x="207591" y="45326"/>
                  </a:lnTo>
                  <a:lnTo>
                    <a:pt x="197500" y="37236"/>
                  </a:lnTo>
                  <a:lnTo>
                    <a:pt x="173810" y="28246"/>
                  </a:lnTo>
                  <a:lnTo>
                    <a:pt x="160942" y="25850"/>
                  </a:lnTo>
                  <a:lnTo>
                    <a:pt x="134166" y="29426"/>
                  </a:lnTo>
                  <a:lnTo>
                    <a:pt x="109007" y="39985"/>
                  </a:lnTo>
                  <a:lnTo>
                    <a:pt x="90026" y="56375"/>
                  </a:lnTo>
                  <a:lnTo>
                    <a:pt x="57737" y="113085"/>
                  </a:lnTo>
                  <a:lnTo>
                    <a:pt x="50977" y="1263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4516725" y="18509690"/>
              <a:ext cx="94758" cy="463255"/>
            </a:xfrm>
            <a:custGeom>
              <a:avLst/>
              <a:gdLst/>
              <a:ahLst/>
              <a:cxnLst/>
              <a:rect l="0" t="0" r="0" b="0"/>
              <a:pathLst>
                <a:path w="94758" h="463255">
                  <a:moveTo>
                    <a:pt x="0" y="0"/>
                  </a:moveTo>
                  <a:lnTo>
                    <a:pt x="3120" y="48931"/>
                  </a:lnTo>
                  <a:lnTo>
                    <a:pt x="11453" y="96777"/>
                  </a:lnTo>
                  <a:lnTo>
                    <a:pt x="19161" y="159758"/>
                  </a:lnTo>
                  <a:lnTo>
                    <a:pt x="32261" y="219953"/>
                  </a:lnTo>
                  <a:lnTo>
                    <a:pt x="49222" y="280827"/>
                  </a:lnTo>
                  <a:lnTo>
                    <a:pt x="66693" y="336459"/>
                  </a:lnTo>
                  <a:lnTo>
                    <a:pt x="80722" y="395748"/>
                  </a:lnTo>
                  <a:lnTo>
                    <a:pt x="91638" y="448187"/>
                  </a:lnTo>
                  <a:lnTo>
                    <a:pt x="94757" y="463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4464083" y="18751846"/>
              <a:ext cx="273742" cy="10529"/>
            </a:xfrm>
            <a:custGeom>
              <a:avLst/>
              <a:gdLst/>
              <a:ahLst/>
              <a:cxnLst/>
              <a:rect l="0" t="0" r="0" b="0"/>
              <a:pathLst>
                <a:path w="273742" h="10529">
                  <a:moveTo>
                    <a:pt x="0" y="10528"/>
                  </a:moveTo>
                  <a:lnTo>
                    <a:pt x="33622" y="4463"/>
                  </a:lnTo>
                  <a:lnTo>
                    <a:pt x="88443" y="8984"/>
                  </a:lnTo>
                  <a:lnTo>
                    <a:pt x="149661" y="10223"/>
                  </a:lnTo>
                  <a:lnTo>
                    <a:pt x="198242" y="4849"/>
                  </a:lnTo>
                  <a:lnTo>
                    <a:pt x="260563" y="639"/>
                  </a:lnTo>
                  <a:lnTo>
                    <a:pt x="27374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4779938" y="18530748"/>
              <a:ext cx="336913" cy="431669"/>
            </a:xfrm>
            <a:custGeom>
              <a:avLst/>
              <a:gdLst/>
              <a:ahLst/>
              <a:cxnLst/>
              <a:rect l="0" t="0" r="0" b="0"/>
              <a:pathLst>
                <a:path w="336913" h="431669">
                  <a:moveTo>
                    <a:pt x="0" y="0"/>
                  </a:moveTo>
                  <a:lnTo>
                    <a:pt x="3120" y="60384"/>
                  </a:lnTo>
                  <a:lnTo>
                    <a:pt x="11453" y="118106"/>
                  </a:lnTo>
                  <a:lnTo>
                    <a:pt x="17958" y="160116"/>
                  </a:lnTo>
                  <a:lnTo>
                    <a:pt x="24749" y="206084"/>
                  </a:lnTo>
                  <a:lnTo>
                    <a:pt x="35149" y="255643"/>
                  </a:lnTo>
                  <a:lnTo>
                    <a:pt x="49144" y="311066"/>
                  </a:lnTo>
                  <a:lnTo>
                    <a:pt x="63173" y="363262"/>
                  </a:lnTo>
                  <a:lnTo>
                    <a:pt x="77209" y="423616"/>
                  </a:lnTo>
                  <a:lnTo>
                    <a:pt x="80718" y="429809"/>
                  </a:lnTo>
                  <a:lnTo>
                    <a:pt x="84228" y="430430"/>
                  </a:lnTo>
                  <a:lnTo>
                    <a:pt x="87737" y="427332"/>
                  </a:lnTo>
                  <a:lnTo>
                    <a:pt x="91637" y="411414"/>
                  </a:lnTo>
                  <a:lnTo>
                    <a:pt x="94140" y="357477"/>
                  </a:lnTo>
                  <a:lnTo>
                    <a:pt x="104210" y="298903"/>
                  </a:lnTo>
                  <a:lnTo>
                    <a:pt x="114946" y="270497"/>
                  </a:lnTo>
                  <a:lnTo>
                    <a:pt x="133755" y="251631"/>
                  </a:lnTo>
                  <a:lnTo>
                    <a:pt x="145322" y="244963"/>
                  </a:lnTo>
                  <a:lnTo>
                    <a:pt x="167533" y="240674"/>
                  </a:lnTo>
                  <a:lnTo>
                    <a:pt x="189102" y="243836"/>
                  </a:lnTo>
                  <a:lnTo>
                    <a:pt x="219807" y="258772"/>
                  </a:lnTo>
                  <a:lnTo>
                    <a:pt x="236512" y="271377"/>
                  </a:lnTo>
                  <a:lnTo>
                    <a:pt x="273460" y="330477"/>
                  </a:lnTo>
                  <a:lnTo>
                    <a:pt x="308799" y="386800"/>
                  </a:lnTo>
                  <a:lnTo>
                    <a:pt x="336912" y="431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5158964" y="18731395"/>
              <a:ext cx="181370" cy="221302"/>
            </a:xfrm>
            <a:custGeom>
              <a:avLst/>
              <a:gdLst/>
              <a:ahLst/>
              <a:cxnLst/>
              <a:rect l="0" t="0" r="0" b="0"/>
              <a:pathLst>
                <a:path w="181370" h="221302">
                  <a:moveTo>
                    <a:pt x="0" y="157322"/>
                  </a:moveTo>
                  <a:lnTo>
                    <a:pt x="53028" y="142668"/>
                  </a:lnTo>
                  <a:lnTo>
                    <a:pt x="113669" y="122536"/>
                  </a:lnTo>
                  <a:lnTo>
                    <a:pt x="165834" y="96285"/>
                  </a:lnTo>
                  <a:lnTo>
                    <a:pt x="178209" y="79892"/>
                  </a:lnTo>
                  <a:lnTo>
                    <a:pt x="181369" y="54668"/>
                  </a:lnTo>
                  <a:lnTo>
                    <a:pt x="180574" y="39752"/>
                  </a:lnTo>
                  <a:lnTo>
                    <a:pt x="175365" y="27469"/>
                  </a:lnTo>
                  <a:lnTo>
                    <a:pt x="157099" y="7582"/>
                  </a:lnTo>
                  <a:lnTo>
                    <a:pt x="144507" y="2513"/>
                  </a:lnTo>
                  <a:lnTo>
                    <a:pt x="114918" y="0"/>
                  </a:lnTo>
                  <a:lnTo>
                    <a:pt x="76554" y="5164"/>
                  </a:lnTo>
                  <a:lnTo>
                    <a:pt x="48549" y="19690"/>
                  </a:lnTo>
                  <a:lnTo>
                    <a:pt x="25433" y="44403"/>
                  </a:lnTo>
                  <a:lnTo>
                    <a:pt x="20272" y="70091"/>
                  </a:lnTo>
                  <a:lnTo>
                    <a:pt x="26491" y="128652"/>
                  </a:lnTo>
                  <a:lnTo>
                    <a:pt x="41254" y="165596"/>
                  </a:lnTo>
                  <a:lnTo>
                    <a:pt x="66036" y="193179"/>
                  </a:lnTo>
                  <a:lnTo>
                    <a:pt x="95606" y="216168"/>
                  </a:lnTo>
                  <a:lnTo>
                    <a:pt x="116191" y="221301"/>
                  </a:lnTo>
                  <a:lnTo>
                    <a:pt x="178984" y="2204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5453762" y="18751846"/>
              <a:ext cx="157928" cy="233654"/>
            </a:xfrm>
            <a:custGeom>
              <a:avLst/>
              <a:gdLst/>
              <a:ahLst/>
              <a:cxnLst/>
              <a:rect l="0" t="0" r="0" b="0"/>
              <a:pathLst>
                <a:path w="157928" h="233654">
                  <a:moveTo>
                    <a:pt x="0" y="0"/>
                  </a:moveTo>
                  <a:lnTo>
                    <a:pt x="3119" y="42692"/>
                  </a:lnTo>
                  <a:lnTo>
                    <a:pt x="17958" y="102068"/>
                  </a:lnTo>
                  <a:lnTo>
                    <a:pt x="35149" y="163092"/>
                  </a:lnTo>
                  <a:lnTo>
                    <a:pt x="52650" y="220393"/>
                  </a:lnTo>
                  <a:lnTo>
                    <a:pt x="57325" y="233653"/>
                  </a:lnTo>
                  <a:lnTo>
                    <a:pt x="54377" y="171185"/>
                  </a:lnTo>
                  <a:lnTo>
                    <a:pt x="64207" y="110677"/>
                  </a:lnTo>
                  <a:lnTo>
                    <a:pt x="77126" y="75298"/>
                  </a:lnTo>
                  <a:lnTo>
                    <a:pt x="90430" y="54522"/>
                  </a:lnTo>
                  <a:lnTo>
                    <a:pt x="117651" y="30843"/>
                  </a:lnTo>
                  <a:lnTo>
                    <a:pt x="157927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5695740" y="18693614"/>
              <a:ext cx="286531" cy="324789"/>
            </a:xfrm>
            <a:custGeom>
              <a:avLst/>
              <a:gdLst/>
              <a:ahLst/>
              <a:cxnLst/>
              <a:rect l="0" t="0" r="0" b="0"/>
              <a:pathLst>
                <a:path w="286531" h="324789">
                  <a:moveTo>
                    <a:pt x="137048" y="5590"/>
                  </a:moveTo>
                  <a:lnTo>
                    <a:pt x="120280" y="0"/>
                  </a:lnTo>
                  <a:lnTo>
                    <a:pt x="102689" y="377"/>
                  </a:lnTo>
                  <a:lnTo>
                    <a:pt x="42048" y="16585"/>
                  </a:lnTo>
                  <a:lnTo>
                    <a:pt x="22296" y="24515"/>
                  </a:lnTo>
                  <a:lnTo>
                    <a:pt x="5719" y="35837"/>
                  </a:lnTo>
                  <a:lnTo>
                    <a:pt x="1532" y="43303"/>
                  </a:lnTo>
                  <a:lnTo>
                    <a:pt x="0" y="60956"/>
                  </a:lnTo>
                  <a:lnTo>
                    <a:pt x="3568" y="68238"/>
                  </a:lnTo>
                  <a:lnTo>
                    <a:pt x="16892" y="79448"/>
                  </a:lnTo>
                  <a:lnTo>
                    <a:pt x="69683" y="95005"/>
                  </a:lnTo>
                  <a:lnTo>
                    <a:pt x="126384" y="102411"/>
                  </a:lnTo>
                  <a:lnTo>
                    <a:pt x="182645" y="120382"/>
                  </a:lnTo>
                  <a:lnTo>
                    <a:pt x="223177" y="147631"/>
                  </a:lnTo>
                  <a:lnTo>
                    <a:pt x="252255" y="176749"/>
                  </a:lnTo>
                  <a:lnTo>
                    <a:pt x="285334" y="235955"/>
                  </a:lnTo>
                  <a:lnTo>
                    <a:pt x="286530" y="279608"/>
                  </a:lnTo>
                  <a:lnTo>
                    <a:pt x="282326" y="291213"/>
                  </a:lnTo>
                  <a:lnTo>
                    <a:pt x="268296" y="307229"/>
                  </a:lnTo>
                  <a:lnTo>
                    <a:pt x="240667" y="322824"/>
                  </a:lnTo>
                  <a:lnTo>
                    <a:pt x="214297" y="324788"/>
                  </a:lnTo>
                  <a:lnTo>
                    <a:pt x="160885" y="316517"/>
                  </a:lnTo>
                  <a:lnTo>
                    <a:pt x="105462" y="2793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6131507" y="18720260"/>
              <a:ext cx="212846" cy="287282"/>
            </a:xfrm>
            <a:custGeom>
              <a:avLst/>
              <a:gdLst/>
              <a:ahLst/>
              <a:cxnLst/>
              <a:rect l="0" t="0" r="0" b="0"/>
              <a:pathLst>
                <a:path w="212846" h="287282">
                  <a:moveTo>
                    <a:pt x="80307" y="0"/>
                  </a:moveTo>
                  <a:lnTo>
                    <a:pt x="63496" y="19151"/>
                  </a:lnTo>
                  <a:lnTo>
                    <a:pt x="30809" y="78808"/>
                  </a:lnTo>
                  <a:lnTo>
                    <a:pt x="5365" y="133678"/>
                  </a:lnTo>
                  <a:lnTo>
                    <a:pt x="0" y="175570"/>
                  </a:lnTo>
                  <a:lnTo>
                    <a:pt x="6470" y="216448"/>
                  </a:lnTo>
                  <a:lnTo>
                    <a:pt x="22684" y="250137"/>
                  </a:lnTo>
                  <a:lnTo>
                    <a:pt x="35590" y="267541"/>
                  </a:lnTo>
                  <a:lnTo>
                    <a:pt x="61598" y="284902"/>
                  </a:lnTo>
                  <a:lnTo>
                    <a:pt x="84470" y="287281"/>
                  </a:lnTo>
                  <a:lnTo>
                    <a:pt x="131692" y="279276"/>
                  </a:lnTo>
                  <a:lnTo>
                    <a:pt x="164162" y="264203"/>
                  </a:lnTo>
                  <a:lnTo>
                    <a:pt x="182306" y="245325"/>
                  </a:lnTo>
                  <a:lnTo>
                    <a:pt x="202556" y="208389"/>
                  </a:lnTo>
                  <a:lnTo>
                    <a:pt x="212845" y="164691"/>
                  </a:lnTo>
                  <a:lnTo>
                    <a:pt x="212774" y="120939"/>
                  </a:lnTo>
                  <a:lnTo>
                    <a:pt x="207031" y="97035"/>
                  </a:lnTo>
                  <a:lnTo>
                    <a:pt x="196680" y="74712"/>
                  </a:lnTo>
                  <a:lnTo>
                    <a:pt x="181161" y="59333"/>
                  </a:lnTo>
                  <a:lnTo>
                    <a:pt x="161396" y="49768"/>
                  </a:lnTo>
                  <a:lnTo>
                    <a:pt x="123960" y="45551"/>
                  </a:lnTo>
                  <a:lnTo>
                    <a:pt x="96978" y="48712"/>
                  </a:lnTo>
                  <a:lnTo>
                    <a:pt x="40028" y="77124"/>
                  </a:lnTo>
                  <a:lnTo>
                    <a:pt x="27664" y="842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6443441" y="18741318"/>
              <a:ext cx="389555" cy="300642"/>
            </a:xfrm>
            <a:custGeom>
              <a:avLst/>
              <a:gdLst/>
              <a:ahLst/>
              <a:cxnLst/>
              <a:rect l="0" t="0" r="0" b="0"/>
              <a:pathLst>
                <a:path w="389555" h="300642">
                  <a:moveTo>
                    <a:pt x="0" y="0"/>
                  </a:moveTo>
                  <a:lnTo>
                    <a:pt x="14654" y="58617"/>
                  </a:lnTo>
                  <a:lnTo>
                    <a:pt x="28197" y="113961"/>
                  </a:lnTo>
                  <a:lnTo>
                    <a:pt x="42138" y="176885"/>
                  </a:lnTo>
                  <a:lnTo>
                    <a:pt x="55769" y="217357"/>
                  </a:lnTo>
                  <a:lnTo>
                    <a:pt x="81336" y="262474"/>
                  </a:lnTo>
                  <a:lnTo>
                    <a:pt x="89319" y="266230"/>
                  </a:lnTo>
                  <a:lnTo>
                    <a:pt x="98150" y="265224"/>
                  </a:lnTo>
                  <a:lnTo>
                    <a:pt x="107548" y="261045"/>
                  </a:lnTo>
                  <a:lnTo>
                    <a:pt x="113812" y="252408"/>
                  </a:lnTo>
                  <a:lnTo>
                    <a:pt x="126987" y="199639"/>
                  </a:lnTo>
                  <a:lnTo>
                    <a:pt x="140508" y="138221"/>
                  </a:lnTo>
                  <a:lnTo>
                    <a:pt x="150946" y="98276"/>
                  </a:lnTo>
                  <a:lnTo>
                    <a:pt x="155613" y="94763"/>
                  </a:lnTo>
                  <a:lnTo>
                    <a:pt x="161064" y="97101"/>
                  </a:lnTo>
                  <a:lnTo>
                    <a:pt x="167037" y="103338"/>
                  </a:lnTo>
                  <a:lnTo>
                    <a:pt x="188863" y="156862"/>
                  </a:lnTo>
                  <a:lnTo>
                    <a:pt x="215380" y="216495"/>
                  </a:lnTo>
                  <a:lnTo>
                    <a:pt x="254935" y="264224"/>
                  </a:lnTo>
                  <a:lnTo>
                    <a:pt x="284936" y="289510"/>
                  </a:lnTo>
                  <a:lnTo>
                    <a:pt x="308742" y="298297"/>
                  </a:lnTo>
                  <a:lnTo>
                    <a:pt x="321641" y="300641"/>
                  </a:lnTo>
                  <a:lnTo>
                    <a:pt x="342213" y="297005"/>
                  </a:lnTo>
                  <a:lnTo>
                    <a:pt x="350975" y="292760"/>
                  </a:lnTo>
                  <a:lnTo>
                    <a:pt x="363830" y="275565"/>
                  </a:lnTo>
                  <a:lnTo>
                    <a:pt x="381613" y="220808"/>
                  </a:lnTo>
                  <a:lnTo>
                    <a:pt x="387202" y="170839"/>
                  </a:lnTo>
                  <a:lnTo>
                    <a:pt x="388857" y="113401"/>
                  </a:lnTo>
                  <a:lnTo>
                    <a:pt x="389554" y="736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6843523" y="18720504"/>
              <a:ext cx="231628" cy="326142"/>
            </a:xfrm>
            <a:custGeom>
              <a:avLst/>
              <a:gdLst/>
              <a:ahLst/>
              <a:cxnLst/>
              <a:rect l="0" t="0" r="0" b="0"/>
              <a:pathLst>
                <a:path w="231628" h="326142">
                  <a:moveTo>
                    <a:pt x="0" y="94513"/>
                  </a:moveTo>
                  <a:lnTo>
                    <a:pt x="49552" y="123822"/>
                  </a:lnTo>
                  <a:lnTo>
                    <a:pt x="88903" y="132834"/>
                  </a:lnTo>
                  <a:lnTo>
                    <a:pt x="135787" y="135503"/>
                  </a:lnTo>
                  <a:lnTo>
                    <a:pt x="160176" y="129888"/>
                  </a:lnTo>
                  <a:lnTo>
                    <a:pt x="178814" y="118425"/>
                  </a:lnTo>
                  <a:lnTo>
                    <a:pt x="201291" y="92239"/>
                  </a:lnTo>
                  <a:lnTo>
                    <a:pt x="211515" y="72447"/>
                  </a:lnTo>
                  <a:lnTo>
                    <a:pt x="218260" y="35982"/>
                  </a:lnTo>
                  <a:lnTo>
                    <a:pt x="213598" y="15467"/>
                  </a:lnTo>
                  <a:lnTo>
                    <a:pt x="209079" y="6720"/>
                  </a:lnTo>
                  <a:lnTo>
                    <a:pt x="202558" y="2060"/>
                  </a:lnTo>
                  <a:lnTo>
                    <a:pt x="194700" y="121"/>
                  </a:lnTo>
                  <a:lnTo>
                    <a:pt x="185953" y="0"/>
                  </a:lnTo>
                  <a:lnTo>
                    <a:pt x="166874" y="9224"/>
                  </a:lnTo>
                  <a:lnTo>
                    <a:pt x="139521" y="34148"/>
                  </a:lnTo>
                  <a:lnTo>
                    <a:pt x="119719" y="63759"/>
                  </a:lnTo>
                  <a:lnTo>
                    <a:pt x="102548" y="110795"/>
                  </a:lnTo>
                  <a:lnTo>
                    <a:pt x="102655" y="156919"/>
                  </a:lnTo>
                  <a:lnTo>
                    <a:pt x="110096" y="202042"/>
                  </a:lnTo>
                  <a:lnTo>
                    <a:pt x="130888" y="245047"/>
                  </a:lnTo>
                  <a:lnTo>
                    <a:pt x="159274" y="281835"/>
                  </a:lnTo>
                  <a:lnTo>
                    <a:pt x="218056" y="318689"/>
                  </a:lnTo>
                  <a:lnTo>
                    <a:pt x="231627" y="3261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7165781" y="18769890"/>
              <a:ext cx="193640" cy="262734"/>
            </a:xfrm>
            <a:custGeom>
              <a:avLst/>
              <a:gdLst/>
              <a:ahLst/>
              <a:cxnLst/>
              <a:rect l="0" t="0" r="0" b="0"/>
              <a:pathLst>
                <a:path w="193640" h="262734">
                  <a:moveTo>
                    <a:pt x="119939" y="192526"/>
                  </a:moveTo>
                  <a:lnTo>
                    <a:pt x="151179" y="138382"/>
                  </a:lnTo>
                  <a:lnTo>
                    <a:pt x="163069" y="111140"/>
                  </a:lnTo>
                  <a:lnTo>
                    <a:pt x="168593" y="70665"/>
                  </a:lnTo>
                  <a:lnTo>
                    <a:pt x="165740" y="47118"/>
                  </a:lnTo>
                  <a:lnTo>
                    <a:pt x="157453" y="28076"/>
                  </a:lnTo>
                  <a:lnTo>
                    <a:pt x="151967" y="19721"/>
                  </a:lnTo>
                  <a:lnTo>
                    <a:pt x="136514" y="7319"/>
                  </a:lnTo>
                  <a:lnTo>
                    <a:pt x="127479" y="2373"/>
                  </a:lnTo>
                  <a:lnTo>
                    <a:pt x="104964" y="0"/>
                  </a:lnTo>
                  <a:lnTo>
                    <a:pt x="80528" y="4014"/>
                  </a:lnTo>
                  <a:lnTo>
                    <a:pt x="57970" y="13596"/>
                  </a:lnTo>
                  <a:lnTo>
                    <a:pt x="31128" y="37734"/>
                  </a:lnTo>
                  <a:lnTo>
                    <a:pt x="13947" y="72704"/>
                  </a:lnTo>
                  <a:lnTo>
                    <a:pt x="0" y="126440"/>
                  </a:lnTo>
                  <a:lnTo>
                    <a:pt x="4723" y="168135"/>
                  </a:lnTo>
                  <a:lnTo>
                    <a:pt x="26688" y="221027"/>
                  </a:lnTo>
                  <a:lnTo>
                    <a:pt x="41060" y="241458"/>
                  </a:lnTo>
                  <a:lnTo>
                    <a:pt x="59145" y="254439"/>
                  </a:lnTo>
                  <a:lnTo>
                    <a:pt x="94647" y="262733"/>
                  </a:lnTo>
                  <a:lnTo>
                    <a:pt x="105418" y="260387"/>
                  </a:lnTo>
                  <a:lnTo>
                    <a:pt x="131754" y="241489"/>
                  </a:lnTo>
                  <a:lnTo>
                    <a:pt x="153206" y="219382"/>
                  </a:lnTo>
                  <a:lnTo>
                    <a:pt x="185198" y="156800"/>
                  </a:lnTo>
                  <a:lnTo>
                    <a:pt x="193639" y="1398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7307597" y="18588329"/>
              <a:ext cx="41296" cy="416202"/>
            </a:xfrm>
            <a:custGeom>
              <a:avLst/>
              <a:gdLst/>
              <a:ahLst/>
              <a:cxnLst/>
              <a:rect l="0" t="0" r="0" b="0"/>
              <a:pathLst>
                <a:path w="41296" h="416202">
                  <a:moveTo>
                    <a:pt x="41295" y="5590"/>
                  </a:moveTo>
                  <a:lnTo>
                    <a:pt x="24527" y="0"/>
                  </a:lnTo>
                  <a:lnTo>
                    <a:pt x="18418" y="1863"/>
                  </a:lnTo>
                  <a:lnTo>
                    <a:pt x="13175" y="6615"/>
                  </a:lnTo>
                  <a:lnTo>
                    <a:pt x="8510" y="13292"/>
                  </a:lnTo>
                  <a:lnTo>
                    <a:pt x="1944" y="50636"/>
                  </a:lnTo>
                  <a:lnTo>
                    <a:pt x="0" y="104335"/>
                  </a:lnTo>
                  <a:lnTo>
                    <a:pt x="6578" y="164824"/>
                  </a:lnTo>
                  <a:lnTo>
                    <a:pt x="9951" y="223047"/>
                  </a:lnTo>
                  <a:lnTo>
                    <a:pt x="17858" y="279651"/>
                  </a:lnTo>
                  <a:lnTo>
                    <a:pt x="25356" y="341136"/>
                  </a:lnTo>
                  <a:lnTo>
                    <a:pt x="30054" y="403081"/>
                  </a:lnTo>
                  <a:lnTo>
                    <a:pt x="30766" y="4162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7559049" y="18628798"/>
              <a:ext cx="316045" cy="411188"/>
            </a:xfrm>
            <a:custGeom>
              <a:avLst/>
              <a:gdLst/>
              <a:ahLst/>
              <a:cxnLst/>
              <a:rect l="0" t="0" r="0" b="0"/>
              <a:pathLst>
                <a:path w="316045" h="411188">
                  <a:moveTo>
                    <a:pt x="200454" y="7235"/>
                  </a:moveTo>
                  <a:lnTo>
                    <a:pt x="172898" y="0"/>
                  </a:lnTo>
                  <a:lnTo>
                    <a:pt x="116676" y="477"/>
                  </a:lnTo>
                  <a:lnTo>
                    <a:pt x="60163" y="17079"/>
                  </a:lnTo>
                  <a:lnTo>
                    <a:pt x="20750" y="42889"/>
                  </a:lnTo>
                  <a:lnTo>
                    <a:pt x="5162" y="56617"/>
                  </a:lnTo>
                  <a:lnTo>
                    <a:pt x="1239" y="65892"/>
                  </a:lnTo>
                  <a:lnTo>
                    <a:pt x="0" y="88677"/>
                  </a:lnTo>
                  <a:lnTo>
                    <a:pt x="3647" y="98964"/>
                  </a:lnTo>
                  <a:lnTo>
                    <a:pt x="44338" y="145324"/>
                  </a:lnTo>
                  <a:lnTo>
                    <a:pt x="100639" y="178054"/>
                  </a:lnTo>
                  <a:lnTo>
                    <a:pt x="154914" y="207051"/>
                  </a:lnTo>
                  <a:lnTo>
                    <a:pt x="210956" y="240897"/>
                  </a:lnTo>
                  <a:lnTo>
                    <a:pt x="267549" y="283438"/>
                  </a:lnTo>
                  <a:lnTo>
                    <a:pt x="309374" y="323575"/>
                  </a:lnTo>
                  <a:lnTo>
                    <a:pt x="314012" y="335113"/>
                  </a:lnTo>
                  <a:lnTo>
                    <a:pt x="316044" y="360409"/>
                  </a:lnTo>
                  <a:lnTo>
                    <a:pt x="306810" y="384130"/>
                  </a:lnTo>
                  <a:lnTo>
                    <a:pt x="299433" y="395369"/>
                  </a:lnTo>
                  <a:lnTo>
                    <a:pt x="288667" y="402862"/>
                  </a:lnTo>
                  <a:lnTo>
                    <a:pt x="261107" y="411187"/>
                  </a:lnTo>
                  <a:lnTo>
                    <a:pt x="218295" y="410285"/>
                  </a:lnTo>
                  <a:lnTo>
                    <a:pt x="175974" y="391429"/>
                  </a:lnTo>
                  <a:lnTo>
                    <a:pt x="120975" y="347802"/>
                  </a:lnTo>
                  <a:lnTo>
                    <a:pt x="82709" y="293821"/>
                  </a:lnTo>
                  <a:lnTo>
                    <a:pt x="74112" y="2809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7622632" y="18509690"/>
              <a:ext cx="84230" cy="505370"/>
            </a:xfrm>
            <a:custGeom>
              <a:avLst/>
              <a:gdLst/>
              <a:ahLst/>
              <a:cxnLst/>
              <a:rect l="0" t="0" r="0" b="0"/>
              <a:pathLst>
                <a:path w="84230" h="505370">
                  <a:moveTo>
                    <a:pt x="0" y="0"/>
                  </a:moveTo>
                  <a:lnTo>
                    <a:pt x="14655" y="55143"/>
                  </a:lnTo>
                  <a:lnTo>
                    <a:pt x="28198" y="118171"/>
                  </a:lnTo>
                  <a:lnTo>
                    <a:pt x="42138" y="179321"/>
                  </a:lnTo>
                  <a:lnTo>
                    <a:pt x="52650" y="242255"/>
                  </a:lnTo>
                  <a:lnTo>
                    <a:pt x="60054" y="299117"/>
                  </a:lnTo>
                  <a:lnTo>
                    <a:pt x="68145" y="354664"/>
                  </a:lnTo>
                  <a:lnTo>
                    <a:pt x="72602" y="415071"/>
                  </a:lnTo>
                  <a:lnTo>
                    <a:pt x="76603" y="470158"/>
                  </a:lnTo>
                  <a:lnTo>
                    <a:pt x="84229" y="5053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7685804" y="18583390"/>
              <a:ext cx="115814" cy="494840"/>
            </a:xfrm>
            <a:custGeom>
              <a:avLst/>
              <a:gdLst/>
              <a:ahLst/>
              <a:cxnLst/>
              <a:rect l="0" t="0" r="0" b="0"/>
              <a:pathLst>
                <a:path w="115814" h="494840">
                  <a:moveTo>
                    <a:pt x="0" y="0"/>
                  </a:moveTo>
                  <a:lnTo>
                    <a:pt x="27510" y="63428"/>
                  </a:lnTo>
                  <a:lnTo>
                    <a:pt x="49083" y="126364"/>
                  </a:lnTo>
                  <a:lnTo>
                    <a:pt x="66673" y="184578"/>
                  </a:lnTo>
                  <a:lnTo>
                    <a:pt x="84226" y="244627"/>
                  </a:lnTo>
                  <a:lnTo>
                    <a:pt x="101775" y="305435"/>
                  </a:lnTo>
                  <a:lnTo>
                    <a:pt x="112694" y="361804"/>
                  </a:lnTo>
                  <a:lnTo>
                    <a:pt x="114889" y="411748"/>
                  </a:lnTo>
                  <a:lnTo>
                    <a:pt x="115539" y="457352"/>
                  </a:lnTo>
                  <a:lnTo>
                    <a:pt x="115813" y="4948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7961554" y="18651502"/>
              <a:ext cx="300750" cy="468857"/>
            </a:xfrm>
            <a:custGeom>
              <a:avLst/>
              <a:gdLst/>
              <a:ahLst/>
              <a:cxnLst/>
              <a:rect l="0" t="0" r="0" b="0"/>
              <a:pathLst>
                <a:path w="300750" h="468857">
                  <a:moveTo>
                    <a:pt x="155918" y="5589"/>
                  </a:moveTo>
                  <a:lnTo>
                    <a:pt x="139150" y="0"/>
                  </a:lnTo>
                  <a:lnTo>
                    <a:pt x="86402" y="4441"/>
                  </a:lnTo>
                  <a:lnTo>
                    <a:pt x="46153" y="14478"/>
                  </a:lnTo>
                  <a:lnTo>
                    <a:pt x="10407" y="38236"/>
                  </a:lnTo>
                  <a:lnTo>
                    <a:pt x="2759" y="44901"/>
                  </a:lnTo>
                  <a:lnTo>
                    <a:pt x="0" y="52854"/>
                  </a:lnTo>
                  <a:lnTo>
                    <a:pt x="3173" y="71048"/>
                  </a:lnTo>
                  <a:lnTo>
                    <a:pt x="15502" y="87714"/>
                  </a:lnTo>
                  <a:lnTo>
                    <a:pt x="63251" y="124634"/>
                  </a:lnTo>
                  <a:lnTo>
                    <a:pt x="114910" y="156051"/>
                  </a:lnTo>
                  <a:lnTo>
                    <a:pt x="175224" y="204975"/>
                  </a:lnTo>
                  <a:lnTo>
                    <a:pt x="233058" y="261756"/>
                  </a:lnTo>
                  <a:lnTo>
                    <a:pt x="252993" y="284000"/>
                  </a:lnTo>
                  <a:lnTo>
                    <a:pt x="285574" y="336844"/>
                  </a:lnTo>
                  <a:lnTo>
                    <a:pt x="297540" y="373059"/>
                  </a:lnTo>
                  <a:lnTo>
                    <a:pt x="300749" y="399755"/>
                  </a:lnTo>
                  <a:lnTo>
                    <a:pt x="295937" y="424098"/>
                  </a:lnTo>
                  <a:lnTo>
                    <a:pt x="291378" y="435503"/>
                  </a:lnTo>
                  <a:lnTo>
                    <a:pt x="273835" y="454414"/>
                  </a:lnTo>
                  <a:lnTo>
                    <a:pt x="262605" y="462733"/>
                  </a:lnTo>
                  <a:lnTo>
                    <a:pt x="234530" y="468856"/>
                  </a:lnTo>
                  <a:lnTo>
                    <a:pt x="185840" y="465726"/>
                  </a:lnTo>
                  <a:lnTo>
                    <a:pt x="155178" y="459268"/>
                  </a:lnTo>
                  <a:lnTo>
                    <a:pt x="97358" y="423848"/>
                  </a:lnTo>
                  <a:lnTo>
                    <a:pt x="44635" y="368894"/>
                  </a:lnTo>
                  <a:lnTo>
                    <a:pt x="8519" y="3214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7959544" y="18562334"/>
              <a:ext cx="71160" cy="484312"/>
            </a:xfrm>
            <a:custGeom>
              <a:avLst/>
              <a:gdLst/>
              <a:ahLst/>
              <a:cxnLst/>
              <a:rect l="0" t="0" r="0" b="0"/>
              <a:pathLst>
                <a:path w="71160" h="484312">
                  <a:moveTo>
                    <a:pt x="0" y="0"/>
                  </a:moveTo>
                  <a:lnTo>
                    <a:pt x="14573" y="48930"/>
                  </a:lnTo>
                  <a:lnTo>
                    <a:pt x="32784" y="96775"/>
                  </a:lnTo>
                  <a:lnTo>
                    <a:pt x="49879" y="154235"/>
                  </a:lnTo>
                  <a:lnTo>
                    <a:pt x="57264" y="198400"/>
                  </a:lnTo>
                  <a:lnTo>
                    <a:pt x="62591" y="259216"/>
                  </a:lnTo>
                  <a:lnTo>
                    <a:pt x="71159" y="322344"/>
                  </a:lnTo>
                  <a:lnTo>
                    <a:pt x="67609" y="384596"/>
                  </a:lnTo>
                  <a:lnTo>
                    <a:pt x="55643" y="437925"/>
                  </a:lnTo>
                  <a:lnTo>
                    <a:pt x="42114" y="4843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8043773" y="18593919"/>
              <a:ext cx="42114" cy="389556"/>
            </a:xfrm>
            <a:custGeom>
              <a:avLst/>
              <a:gdLst/>
              <a:ahLst/>
              <a:cxnLst/>
              <a:rect l="0" t="0" r="0" b="0"/>
              <a:pathLst>
                <a:path w="42114" h="389556">
                  <a:moveTo>
                    <a:pt x="0" y="0"/>
                  </a:moveTo>
                  <a:lnTo>
                    <a:pt x="15640" y="26386"/>
                  </a:lnTo>
                  <a:lnTo>
                    <a:pt x="26341" y="64621"/>
                  </a:lnTo>
                  <a:lnTo>
                    <a:pt x="30031" y="117023"/>
                  </a:lnTo>
                  <a:lnTo>
                    <a:pt x="34397" y="177838"/>
                  </a:lnTo>
                  <a:lnTo>
                    <a:pt x="40589" y="240499"/>
                  </a:lnTo>
                  <a:lnTo>
                    <a:pt x="41662" y="291837"/>
                  </a:lnTo>
                  <a:lnTo>
                    <a:pt x="41980" y="349683"/>
                  </a:lnTo>
                  <a:lnTo>
                    <a:pt x="42113" y="3895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0546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NYCDOE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2014-11-13T02:10:15Z</dcterms:created>
  <dcterms:modified xsi:type="dcterms:W3CDTF">2014-11-13T02:10:35Z</dcterms:modified>
</cp:coreProperties>
</file>