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0160000" cy="41059100"/>
  <p:notesSz cx="6858000" cy="9144000"/>
  <p:embeddedFontLs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54942"/>
            <a:ext cx="8636000" cy="88010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23266823"/>
            <a:ext cx="7112000" cy="1049288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51EB6-0C0F-4B88-B4A8-7C19FC00F53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26287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51EB6-0C0F-4B88-B4A8-7C19FC00F53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291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644277"/>
            <a:ext cx="2286000" cy="350332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1644277"/>
            <a:ext cx="6688667" cy="350332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51EB6-0C0F-4B88-B4A8-7C19FC00F53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0873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51EB6-0C0F-4B88-B4A8-7C19FC00F53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345828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26384283"/>
            <a:ext cx="8636000" cy="815479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17402601"/>
            <a:ext cx="8636000" cy="89816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51EB6-0C0F-4B88-B4A8-7C19FC00F534}"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2953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9580466"/>
            <a:ext cx="4487333" cy="270971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9580466"/>
            <a:ext cx="4487333" cy="270971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51EB6-0C0F-4B88-B4A8-7C19FC00F53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56696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9190778"/>
            <a:ext cx="4489098" cy="38302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13021057"/>
            <a:ext cx="4489098" cy="236565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9190778"/>
            <a:ext cx="4490861" cy="38302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13021057"/>
            <a:ext cx="4490861" cy="236565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51EB6-0C0F-4B88-B4A8-7C19FC00F534}"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78979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51EB6-0C0F-4B88-B4A8-7C19FC00F534}" type="datetimeFigureOut">
              <a:rPr lang="en-US" smtClean="0"/>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02208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51EB6-0C0F-4B88-B4A8-7C19FC00F534}" type="datetimeFigureOut">
              <a:rPr lang="en-US" smtClean="0"/>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51955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634761"/>
            <a:ext cx="3342570" cy="695723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1634770"/>
            <a:ext cx="5679722" cy="350428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8592006"/>
            <a:ext cx="3342570" cy="28085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1EB6-0C0F-4B88-B4A8-7C19FC00F53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97543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28741370"/>
            <a:ext cx="6096000" cy="339308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3668707"/>
            <a:ext cx="6096000" cy="24635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32134451"/>
            <a:ext cx="6096000" cy="48187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1EB6-0C0F-4B88-B4A8-7C19FC00F534}"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ED5CF-917C-4B2D-A967-B52C6B3C2FD5}" type="slidenum">
              <a:rPr lang="en-US" smtClean="0"/>
              <a:t>‹#›</a:t>
            </a:fld>
            <a:endParaRPr lang="en-US"/>
          </a:p>
        </p:txBody>
      </p:sp>
    </p:spTree>
    <p:extLst>
      <p:ext uri="{BB962C8B-B14F-4D97-AF65-F5344CB8AC3E}">
        <p14:creationId xmlns:p14="http://schemas.microsoft.com/office/powerpoint/2010/main" val="15525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1644268"/>
            <a:ext cx="9144000" cy="684318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9580466"/>
            <a:ext cx="9144000" cy="270971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38055712"/>
            <a:ext cx="2370667" cy="2186017"/>
          </a:xfrm>
          <a:prstGeom prst="rect">
            <a:avLst/>
          </a:prstGeom>
        </p:spPr>
        <p:txBody>
          <a:bodyPr vert="horz" lIns="91440" tIns="45720" rIns="91440" bIns="45720" rtlCol="0" anchor="ctr"/>
          <a:lstStyle>
            <a:lvl1pPr algn="l">
              <a:defRPr sz="1200">
                <a:solidFill>
                  <a:schemeClr val="tx1">
                    <a:tint val="75000"/>
                  </a:schemeClr>
                </a:solidFill>
              </a:defRPr>
            </a:lvl1pPr>
          </a:lstStyle>
          <a:p>
            <a:fld id="{BD451EB6-0C0F-4B88-B4A8-7C19FC00F534}" type="datetimeFigureOut">
              <a:rPr lang="en-US" smtClean="0"/>
              <a:t>11/12/2014</a:t>
            </a:fld>
            <a:endParaRPr lang="en-US"/>
          </a:p>
        </p:txBody>
      </p:sp>
      <p:sp>
        <p:nvSpPr>
          <p:cNvPr id="5" name="Footer Placeholder 4"/>
          <p:cNvSpPr>
            <a:spLocks noGrp="1"/>
          </p:cNvSpPr>
          <p:nvPr>
            <p:ph type="ftr" sz="quarter" idx="3"/>
          </p:nvPr>
        </p:nvSpPr>
        <p:spPr>
          <a:xfrm>
            <a:off x="3471335" y="38055712"/>
            <a:ext cx="3217333" cy="21860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38055712"/>
            <a:ext cx="2370667" cy="2186017"/>
          </a:xfrm>
          <a:prstGeom prst="rect">
            <a:avLst/>
          </a:prstGeom>
        </p:spPr>
        <p:txBody>
          <a:bodyPr vert="horz" lIns="91440" tIns="45720" rIns="91440" bIns="45720" rtlCol="0" anchor="ctr"/>
          <a:lstStyle>
            <a:lvl1pPr algn="r">
              <a:defRPr sz="1200">
                <a:solidFill>
                  <a:schemeClr val="tx1">
                    <a:tint val="75000"/>
                  </a:schemeClr>
                </a:solidFill>
              </a:defRPr>
            </a:lvl1pPr>
          </a:lstStyle>
          <a:p>
            <a:fld id="{7C2ED5CF-917C-4B2D-A967-B52C6B3C2FD5}" type="slidenum">
              <a:rPr lang="en-US" smtClean="0"/>
              <a:t>‹#›</a:t>
            </a:fld>
            <a:endParaRPr lang="en-US"/>
          </a:p>
        </p:txBody>
      </p:sp>
    </p:spTree>
    <p:extLst>
      <p:ext uri="{BB962C8B-B14F-4D97-AF65-F5344CB8AC3E}">
        <p14:creationId xmlns:p14="http://schemas.microsoft.com/office/powerpoint/2010/main" val="82857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1300" y="889000"/>
            <a:ext cx="9783445" cy="1754326"/>
          </a:xfrm>
          <a:prstGeom prst="rect">
            <a:avLst/>
          </a:prstGeom>
          <a:noFill/>
        </p:spPr>
        <p:txBody>
          <a:bodyPr vert="horz" rtlCol="0">
            <a:spAutoFit/>
          </a:bodyPr>
          <a:lstStyle/>
          <a:p>
            <a:r>
              <a:rPr lang="en-US" sz="2700" smtClean="0">
                <a:solidFill>
                  <a:srgbClr val="000000"/>
                </a:solidFill>
                <a:latin typeface="Arial - 36"/>
              </a:rPr>
              <a:t>Aim: Social Studies </a:t>
            </a:r>
          </a:p>
          <a:p>
            <a:r>
              <a:rPr lang="en-US" sz="2700" smtClean="0">
                <a:solidFill>
                  <a:srgbClr val="000000"/>
                </a:solidFill>
                <a:latin typeface="Arial - 36"/>
              </a:rPr>
              <a:t>EQ: How do we use documents to support a claim? </a:t>
            </a:r>
          </a:p>
          <a:p>
            <a:r>
              <a:rPr lang="en-US" sz="2700" smtClean="0">
                <a:solidFill>
                  <a:srgbClr val="000000"/>
                </a:solidFill>
                <a:latin typeface="Arial - 36"/>
              </a:rPr>
              <a:t>S</a:t>
            </a:r>
            <a:r>
              <a:rPr lang="en-US" sz="2700" u="sng" smtClean="0">
                <a:solidFill>
                  <a:srgbClr val="000000"/>
                </a:solidFill>
                <a:latin typeface="Arial - 36"/>
              </a:rPr>
              <a:t>teps to Answering a DBQ and writing an essay to support your claim.</a:t>
            </a:r>
            <a:r>
              <a:rPr lang="en-US" sz="2700" smtClean="0">
                <a:solidFill>
                  <a:srgbClr val="000000"/>
                </a:solidFill>
                <a:latin typeface="Arial - 36"/>
              </a:rPr>
              <a:t> </a:t>
            </a:r>
            <a:endParaRPr lang="en-US" sz="2700">
              <a:solidFill>
                <a:srgbClr val="000000"/>
              </a:solidFill>
              <a:latin typeface="Arial - 36"/>
            </a:endParaRPr>
          </a:p>
        </p:txBody>
      </p:sp>
      <p:sp>
        <p:nvSpPr>
          <p:cNvPr id="3" name="TextBox 2"/>
          <p:cNvSpPr txBox="1"/>
          <p:nvPr/>
        </p:nvSpPr>
        <p:spPr>
          <a:xfrm>
            <a:off x="254000" y="4673600"/>
            <a:ext cx="9762363" cy="5216813"/>
          </a:xfrm>
          <a:prstGeom prst="rect">
            <a:avLst/>
          </a:prstGeom>
          <a:noFill/>
        </p:spPr>
        <p:txBody>
          <a:bodyPr vert="horz" rtlCol="0">
            <a:spAutoFit/>
          </a:bodyPr>
          <a:lstStyle/>
          <a:p>
            <a:r>
              <a:rPr lang="en-US" sz="2700" smtClean="0">
                <a:solidFill>
                  <a:srgbClr val="000000"/>
                </a:solidFill>
                <a:latin typeface="Arial - 36"/>
              </a:rPr>
              <a:t>1. Read the historical background - This is the paragraph that comes before the documents. it provides information about the topic you will read about. </a:t>
            </a:r>
          </a:p>
          <a:p>
            <a:r>
              <a:rPr lang="en-US" sz="2700" smtClean="0">
                <a:solidFill>
                  <a:srgbClr val="000000"/>
                </a:solidFill>
                <a:latin typeface="Arial - 36"/>
              </a:rPr>
              <a:t>If you use information from this paragraph it must be rephrased into your own words or given credit with quotations. </a:t>
            </a:r>
          </a:p>
          <a:p>
            <a:r>
              <a:rPr lang="en-US" sz="2700" smtClean="0">
                <a:solidFill>
                  <a:srgbClr val="000000"/>
                </a:solidFill>
                <a:latin typeface="Arial - 36"/>
              </a:rPr>
              <a:t>2. Read the DBQ question and make sure you know what it is asking. Make sure you identify the parts of the question so that you can focus your answer. Examine the wording and see if you understand what the words in the question mean. </a:t>
            </a:r>
          </a:p>
          <a:p>
            <a:r>
              <a:rPr lang="en-US" sz="2700" smtClean="0">
                <a:solidFill>
                  <a:srgbClr val="000000"/>
                </a:solidFill>
                <a:latin typeface="Arial - 36"/>
              </a:rPr>
              <a:t>3. Ask yourself" How would I answer this questions w/ no documents. Use information that you already know before you read the the documents. </a:t>
            </a:r>
            <a:endParaRPr lang="en-US" sz="2700">
              <a:solidFill>
                <a:srgbClr val="000000"/>
              </a:solidFill>
              <a:latin typeface="Arial - 36"/>
            </a:endParaRPr>
          </a:p>
        </p:txBody>
      </p:sp>
      <p:sp>
        <p:nvSpPr>
          <p:cNvPr id="4" name="TextBox 3"/>
          <p:cNvSpPr txBox="1"/>
          <p:nvPr/>
        </p:nvSpPr>
        <p:spPr>
          <a:xfrm>
            <a:off x="0" y="15468600"/>
            <a:ext cx="10025634" cy="3416320"/>
          </a:xfrm>
          <a:prstGeom prst="rect">
            <a:avLst/>
          </a:prstGeom>
          <a:noFill/>
        </p:spPr>
        <p:txBody>
          <a:bodyPr vert="horz" rtlCol="0">
            <a:spAutoFit/>
          </a:bodyPr>
          <a:lstStyle/>
          <a:p>
            <a:r>
              <a:rPr lang="en-US" sz="2700" smtClean="0">
                <a:solidFill>
                  <a:srgbClr val="000000"/>
                </a:solidFill>
                <a:latin typeface="Arial - 36"/>
              </a:rPr>
              <a:t>4. Jot down notes about that you already know BEFORE reading the docs. </a:t>
            </a:r>
          </a:p>
          <a:p>
            <a:r>
              <a:rPr lang="en-US" sz="2700" smtClean="0">
                <a:solidFill>
                  <a:srgbClr val="000000"/>
                </a:solidFill>
                <a:latin typeface="Arial - 36"/>
              </a:rPr>
              <a:t>5. Read the question AGAIN and then read the documents, comments, captions , vocabulary and all other important parts of the printed documents and take notes. </a:t>
            </a:r>
          </a:p>
          <a:p>
            <a:r>
              <a:rPr lang="en-US" sz="2700" smtClean="0">
                <a:solidFill>
                  <a:srgbClr val="000000"/>
                </a:solidFill>
                <a:latin typeface="Arial - 36"/>
              </a:rPr>
              <a:t>6. Answer the short answer questions that follow the document. Use complete sentences and restate because these questions can help you answer you claim in your essay. </a:t>
            </a:r>
            <a:endParaRPr lang="en-US" sz="2700">
              <a:solidFill>
                <a:srgbClr val="000000"/>
              </a:solidFill>
              <a:latin typeface="Arial - 36"/>
            </a:endParaRPr>
          </a:p>
        </p:txBody>
      </p:sp>
    </p:spTree>
    <p:extLst>
      <p:ext uri="{BB962C8B-B14F-4D97-AF65-F5344CB8AC3E}">
        <p14:creationId xmlns:p14="http://schemas.microsoft.com/office/powerpoint/2010/main" val="171560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900" y="0"/>
            <a:ext cx="9878187" cy="6324808"/>
          </a:xfrm>
          <a:prstGeom prst="rect">
            <a:avLst/>
          </a:prstGeom>
          <a:noFill/>
        </p:spPr>
        <p:txBody>
          <a:bodyPr vert="horz" rtlCol="0">
            <a:spAutoFit/>
          </a:bodyPr>
          <a:lstStyle/>
          <a:p>
            <a:r>
              <a:rPr lang="en-US" sz="2700" smtClean="0">
                <a:solidFill>
                  <a:srgbClr val="000000"/>
                </a:solidFill>
                <a:latin typeface="Arial - 36"/>
              </a:rPr>
              <a:t>Aim: Understanding Claims </a:t>
            </a:r>
          </a:p>
          <a:p>
            <a:r>
              <a:rPr lang="en-US" sz="2700" smtClean="0">
                <a:solidFill>
                  <a:srgbClr val="000000"/>
                </a:solidFill>
                <a:latin typeface="Arial - 36"/>
              </a:rPr>
              <a:t>A Document Based Questions is a inquiry that asks Who, What, Where, When </a:t>
            </a:r>
          </a:p>
          <a:p>
            <a:r>
              <a:rPr lang="en-US" sz="2700" smtClean="0">
                <a:solidFill>
                  <a:srgbClr val="000000"/>
                </a:solidFill>
                <a:latin typeface="Arial - 36"/>
              </a:rPr>
              <a:t>Argument- is the answer to the essential question or document based question. And you must pick a side of the argument !!! You cannot chose both. </a:t>
            </a:r>
          </a:p>
          <a:p>
            <a:endParaRPr lang="en-US" sz="2700" smtClean="0">
              <a:solidFill>
                <a:srgbClr val="000000"/>
              </a:solidFill>
              <a:latin typeface="Arial - 36"/>
            </a:endParaRPr>
          </a:p>
          <a:p>
            <a:r>
              <a:rPr lang="en-US" sz="2700" smtClean="0">
                <a:solidFill>
                  <a:srgbClr val="000000"/>
                </a:solidFill>
                <a:latin typeface="Arial - 36"/>
              </a:rPr>
              <a:t>Claim- is the reason behind your argument , the ideas that answer the essential question. </a:t>
            </a:r>
          </a:p>
          <a:p>
            <a:r>
              <a:rPr lang="en-US" sz="2700" smtClean="0">
                <a:solidFill>
                  <a:srgbClr val="000000"/>
                </a:solidFill>
                <a:latin typeface="Arial - 36"/>
              </a:rPr>
              <a:t>Answers Why and How </a:t>
            </a:r>
          </a:p>
          <a:p>
            <a:r>
              <a:rPr lang="en-US" sz="2700" smtClean="0">
                <a:solidFill>
                  <a:srgbClr val="000000"/>
                </a:solidFill>
                <a:latin typeface="Arial - 36"/>
              </a:rPr>
              <a:t>Writers use evidence to support claims. </a:t>
            </a:r>
          </a:p>
          <a:p>
            <a:r>
              <a:rPr lang="en-US" sz="2700" smtClean="0">
                <a:solidFill>
                  <a:srgbClr val="000000"/>
                </a:solidFill>
                <a:latin typeface="Arial - 36"/>
              </a:rPr>
              <a:t> </a:t>
            </a:r>
          </a:p>
          <a:p>
            <a:r>
              <a:rPr lang="en-US" sz="2700" smtClean="0">
                <a:solidFill>
                  <a:srgbClr val="000000"/>
                </a:solidFill>
                <a:latin typeface="Arial - 36"/>
              </a:rPr>
              <a:t> </a:t>
            </a:r>
          </a:p>
          <a:p>
            <a:endParaRPr lang="en-US" sz="2700" smtClean="0">
              <a:solidFill>
                <a:srgbClr val="000000"/>
              </a:solidFill>
              <a:latin typeface="Arial - 36"/>
            </a:endParaRPr>
          </a:p>
          <a:p>
            <a:endParaRPr lang="en-US" sz="2700">
              <a:solidFill>
                <a:srgbClr val="000000"/>
              </a:solidFill>
              <a:latin typeface="Arial - 36"/>
            </a:endParaRPr>
          </a:p>
        </p:txBody>
      </p:sp>
      <p:sp>
        <p:nvSpPr>
          <p:cNvPr id="3" name="Freeform 2"/>
          <p:cNvSpPr/>
          <p:nvPr/>
        </p:nvSpPr>
        <p:spPr>
          <a:xfrm>
            <a:off x="2834528" y="2399468"/>
            <a:ext cx="52510" cy="133257"/>
          </a:xfrm>
          <a:custGeom>
            <a:avLst/>
            <a:gdLst/>
            <a:ahLst/>
            <a:cxnLst/>
            <a:rect l="0" t="0" r="0" b="0"/>
            <a:pathLst>
              <a:path w="52510" h="133257">
                <a:moveTo>
                  <a:pt x="0" y="0"/>
                </a:moveTo>
                <a:lnTo>
                  <a:pt x="510" y="1151"/>
                </a:lnTo>
                <a:lnTo>
                  <a:pt x="21658" y="58030"/>
                </a:lnTo>
                <a:lnTo>
                  <a:pt x="42799" y="111231"/>
                </a:lnTo>
                <a:lnTo>
                  <a:pt x="52509" y="1332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894922" y="3732089"/>
            <a:ext cx="13412" cy="13690"/>
          </a:xfrm>
          <a:custGeom>
            <a:avLst/>
            <a:gdLst/>
            <a:ahLst/>
            <a:cxnLst/>
            <a:rect l="0" t="0" r="0" b="0"/>
            <a:pathLst>
              <a:path w="13412" h="13690">
                <a:moveTo>
                  <a:pt x="0" y="0"/>
                </a:moveTo>
                <a:lnTo>
                  <a:pt x="13411" y="13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0" name="Group 179"/>
          <p:cNvGrpSpPr/>
          <p:nvPr/>
        </p:nvGrpSpPr>
        <p:grpSpPr>
          <a:xfrm>
            <a:off x="357969" y="326383"/>
            <a:ext cx="9593634" cy="4843111"/>
            <a:chOff x="357969" y="326383"/>
            <a:chExt cx="9593634" cy="4843111"/>
          </a:xfrm>
        </p:grpSpPr>
        <p:sp>
          <p:nvSpPr>
            <p:cNvPr id="2" name="Freeform 1"/>
            <p:cNvSpPr/>
            <p:nvPr/>
          </p:nvSpPr>
          <p:spPr>
            <a:xfrm>
              <a:off x="768580" y="463254"/>
              <a:ext cx="52644" cy="547483"/>
            </a:xfrm>
            <a:custGeom>
              <a:avLst/>
              <a:gdLst/>
              <a:ahLst/>
              <a:cxnLst/>
              <a:rect l="0" t="0" r="0" b="0"/>
              <a:pathLst>
                <a:path w="52644" h="547483">
                  <a:moveTo>
                    <a:pt x="0" y="0"/>
                  </a:moveTo>
                  <a:lnTo>
                    <a:pt x="0" y="58617"/>
                  </a:lnTo>
                  <a:lnTo>
                    <a:pt x="7236" y="121196"/>
                  </a:lnTo>
                  <a:lnTo>
                    <a:pt x="12998" y="183644"/>
                  </a:lnTo>
                  <a:lnTo>
                    <a:pt x="19465" y="236057"/>
                  </a:lnTo>
                  <a:lnTo>
                    <a:pt x="27979" y="286574"/>
                  </a:lnTo>
                  <a:lnTo>
                    <a:pt x="30517" y="340714"/>
                  </a:lnTo>
                  <a:lnTo>
                    <a:pt x="31269" y="400040"/>
                  </a:lnTo>
                  <a:lnTo>
                    <a:pt x="32662" y="455182"/>
                  </a:lnTo>
                  <a:lnTo>
                    <a:pt x="43020" y="516858"/>
                  </a:lnTo>
                  <a:lnTo>
                    <a:pt x="52643"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768580" y="442197"/>
              <a:ext cx="354027" cy="558011"/>
            </a:xfrm>
            <a:custGeom>
              <a:avLst/>
              <a:gdLst/>
              <a:ahLst/>
              <a:cxnLst/>
              <a:rect l="0" t="0" r="0" b="0"/>
              <a:pathLst>
                <a:path w="354027" h="558011">
                  <a:moveTo>
                    <a:pt x="0" y="0"/>
                  </a:moveTo>
                  <a:lnTo>
                    <a:pt x="55045" y="35917"/>
                  </a:lnTo>
                  <a:lnTo>
                    <a:pt x="118239" y="76111"/>
                  </a:lnTo>
                  <a:lnTo>
                    <a:pt x="181322" y="113348"/>
                  </a:lnTo>
                  <a:lnTo>
                    <a:pt x="208143" y="128731"/>
                  </a:lnTo>
                  <a:lnTo>
                    <a:pt x="266628" y="183757"/>
                  </a:lnTo>
                  <a:lnTo>
                    <a:pt x="308828" y="237678"/>
                  </a:lnTo>
                  <a:lnTo>
                    <a:pt x="336911" y="294260"/>
                  </a:lnTo>
                  <a:lnTo>
                    <a:pt x="348610" y="322635"/>
                  </a:lnTo>
                  <a:lnTo>
                    <a:pt x="354026" y="364917"/>
                  </a:lnTo>
                  <a:lnTo>
                    <a:pt x="351148" y="393032"/>
                  </a:lnTo>
                  <a:lnTo>
                    <a:pt x="331771" y="435169"/>
                  </a:lnTo>
                  <a:lnTo>
                    <a:pt x="303804" y="471700"/>
                  </a:lnTo>
                  <a:lnTo>
                    <a:pt x="273290" y="493572"/>
                  </a:lnTo>
                  <a:lnTo>
                    <a:pt x="212706" y="523601"/>
                  </a:lnTo>
                  <a:lnTo>
                    <a:pt x="163289" y="539905"/>
                  </a:lnTo>
                  <a:lnTo>
                    <a:pt x="105911" y="553221"/>
                  </a:lnTo>
                  <a:lnTo>
                    <a:pt x="84228" y="5580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200249" y="463254"/>
              <a:ext cx="42115" cy="473783"/>
            </a:xfrm>
            <a:custGeom>
              <a:avLst/>
              <a:gdLst/>
              <a:ahLst/>
              <a:cxnLst/>
              <a:rect l="0" t="0" r="0" b="0"/>
              <a:pathLst>
                <a:path w="42115" h="473783">
                  <a:moveTo>
                    <a:pt x="0" y="0"/>
                  </a:moveTo>
                  <a:lnTo>
                    <a:pt x="25194" y="56214"/>
                  </a:lnTo>
                  <a:lnTo>
                    <a:pt x="38425" y="117905"/>
                  </a:lnTo>
                  <a:lnTo>
                    <a:pt x="41021" y="169076"/>
                  </a:lnTo>
                  <a:lnTo>
                    <a:pt x="41790" y="224402"/>
                  </a:lnTo>
                  <a:lnTo>
                    <a:pt x="42018" y="282129"/>
                  </a:lnTo>
                  <a:lnTo>
                    <a:pt x="42085" y="336277"/>
                  </a:lnTo>
                  <a:lnTo>
                    <a:pt x="42105" y="389366"/>
                  </a:lnTo>
                  <a:lnTo>
                    <a:pt x="42111" y="435902"/>
                  </a:lnTo>
                  <a:lnTo>
                    <a:pt x="42114"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00249" y="443450"/>
              <a:ext cx="339275" cy="511217"/>
            </a:xfrm>
            <a:custGeom>
              <a:avLst/>
              <a:gdLst/>
              <a:ahLst/>
              <a:cxnLst/>
              <a:rect l="0" t="0" r="0" b="0"/>
              <a:pathLst>
                <a:path w="339275" h="511217">
                  <a:moveTo>
                    <a:pt x="0" y="51389"/>
                  </a:moveTo>
                  <a:lnTo>
                    <a:pt x="5589" y="34622"/>
                  </a:lnTo>
                  <a:lnTo>
                    <a:pt x="20811" y="20151"/>
                  </a:lnTo>
                  <a:lnTo>
                    <a:pt x="31422" y="13016"/>
                  </a:lnTo>
                  <a:lnTo>
                    <a:pt x="74301" y="2975"/>
                  </a:lnTo>
                  <a:lnTo>
                    <a:pt x="118461" y="0"/>
                  </a:lnTo>
                  <a:lnTo>
                    <a:pt x="143896" y="5543"/>
                  </a:lnTo>
                  <a:lnTo>
                    <a:pt x="194410" y="33754"/>
                  </a:lnTo>
                  <a:lnTo>
                    <a:pt x="224369" y="62932"/>
                  </a:lnTo>
                  <a:lnTo>
                    <a:pt x="247047" y="104232"/>
                  </a:lnTo>
                  <a:lnTo>
                    <a:pt x="255248" y="125178"/>
                  </a:lnTo>
                  <a:lnTo>
                    <a:pt x="256553" y="149305"/>
                  </a:lnTo>
                  <a:lnTo>
                    <a:pt x="252064" y="174456"/>
                  </a:lnTo>
                  <a:lnTo>
                    <a:pt x="235213" y="208346"/>
                  </a:lnTo>
                  <a:lnTo>
                    <a:pt x="198670" y="248120"/>
                  </a:lnTo>
                  <a:lnTo>
                    <a:pt x="145083" y="290135"/>
                  </a:lnTo>
                  <a:lnTo>
                    <a:pt x="135327" y="294781"/>
                  </a:lnTo>
                  <a:lnTo>
                    <a:pt x="131162" y="295539"/>
                  </a:lnTo>
                  <a:lnTo>
                    <a:pt x="130725" y="293704"/>
                  </a:lnTo>
                  <a:lnTo>
                    <a:pt x="132773" y="290142"/>
                  </a:lnTo>
                  <a:lnTo>
                    <a:pt x="163602" y="279538"/>
                  </a:lnTo>
                  <a:lnTo>
                    <a:pt x="204192" y="280166"/>
                  </a:lnTo>
                  <a:lnTo>
                    <a:pt x="258660" y="290859"/>
                  </a:lnTo>
                  <a:lnTo>
                    <a:pt x="293449" y="303148"/>
                  </a:lnTo>
                  <a:lnTo>
                    <a:pt x="315255" y="318870"/>
                  </a:lnTo>
                  <a:lnTo>
                    <a:pt x="336084" y="347452"/>
                  </a:lnTo>
                  <a:lnTo>
                    <a:pt x="339274" y="374045"/>
                  </a:lnTo>
                  <a:lnTo>
                    <a:pt x="331789" y="427599"/>
                  </a:lnTo>
                  <a:lnTo>
                    <a:pt x="319427" y="447101"/>
                  </a:lnTo>
                  <a:lnTo>
                    <a:pt x="282895" y="478685"/>
                  </a:lnTo>
                  <a:lnTo>
                    <a:pt x="240714" y="499048"/>
                  </a:lnTo>
                  <a:lnTo>
                    <a:pt x="188535" y="511216"/>
                  </a:lnTo>
                  <a:lnTo>
                    <a:pt x="161002" y="510781"/>
                  </a:lnTo>
                  <a:lnTo>
                    <a:pt x="133168" y="502788"/>
                  </a:lnTo>
                  <a:lnTo>
                    <a:pt x="73699" y="4620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655559" y="518720"/>
              <a:ext cx="405323" cy="464081"/>
            </a:xfrm>
            <a:custGeom>
              <a:avLst/>
              <a:gdLst/>
              <a:ahLst/>
              <a:cxnLst/>
              <a:rect l="0" t="0" r="0" b="0"/>
              <a:pathLst>
                <a:path w="405323" h="464081">
                  <a:moveTo>
                    <a:pt x="144814" y="7705"/>
                  </a:moveTo>
                  <a:lnTo>
                    <a:pt x="122457" y="18883"/>
                  </a:lnTo>
                  <a:lnTo>
                    <a:pt x="105242" y="36850"/>
                  </a:lnTo>
                  <a:lnTo>
                    <a:pt x="63929" y="93914"/>
                  </a:lnTo>
                  <a:lnTo>
                    <a:pt x="31489" y="155278"/>
                  </a:lnTo>
                  <a:lnTo>
                    <a:pt x="11781" y="210109"/>
                  </a:lnTo>
                  <a:lnTo>
                    <a:pt x="2192" y="257319"/>
                  </a:lnTo>
                  <a:lnTo>
                    <a:pt x="0" y="312902"/>
                  </a:lnTo>
                  <a:lnTo>
                    <a:pt x="7410" y="360046"/>
                  </a:lnTo>
                  <a:lnTo>
                    <a:pt x="25073" y="402481"/>
                  </a:lnTo>
                  <a:lnTo>
                    <a:pt x="52013" y="435461"/>
                  </a:lnTo>
                  <a:lnTo>
                    <a:pt x="92558" y="458271"/>
                  </a:lnTo>
                  <a:lnTo>
                    <a:pt x="102958" y="462500"/>
                  </a:lnTo>
                  <a:lnTo>
                    <a:pt x="126991" y="464080"/>
                  </a:lnTo>
                  <a:lnTo>
                    <a:pt x="187137" y="452505"/>
                  </a:lnTo>
                  <a:lnTo>
                    <a:pt x="237186" y="436075"/>
                  </a:lnTo>
                  <a:lnTo>
                    <a:pt x="297965" y="396608"/>
                  </a:lnTo>
                  <a:lnTo>
                    <a:pt x="354899" y="341665"/>
                  </a:lnTo>
                  <a:lnTo>
                    <a:pt x="383364" y="290741"/>
                  </a:lnTo>
                  <a:lnTo>
                    <a:pt x="398900" y="241436"/>
                  </a:lnTo>
                  <a:lnTo>
                    <a:pt x="405322" y="184193"/>
                  </a:lnTo>
                  <a:lnTo>
                    <a:pt x="401636" y="128368"/>
                  </a:lnTo>
                  <a:lnTo>
                    <a:pt x="387546" y="80372"/>
                  </a:lnTo>
                  <a:lnTo>
                    <a:pt x="368553" y="47693"/>
                  </a:lnTo>
                  <a:lnTo>
                    <a:pt x="336929" y="23193"/>
                  </a:lnTo>
                  <a:lnTo>
                    <a:pt x="297923" y="6705"/>
                  </a:lnTo>
                  <a:lnTo>
                    <a:pt x="251141" y="0"/>
                  </a:lnTo>
                  <a:lnTo>
                    <a:pt x="205824" y="9191"/>
                  </a:lnTo>
                  <a:lnTo>
                    <a:pt x="168350" y="32322"/>
                  </a:lnTo>
                  <a:lnTo>
                    <a:pt x="140609" y="72581"/>
                  </a:lnTo>
                  <a:lnTo>
                    <a:pt x="113229" y="1340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937244" y="758052"/>
              <a:ext cx="115814" cy="231628"/>
            </a:xfrm>
            <a:custGeom>
              <a:avLst/>
              <a:gdLst/>
              <a:ahLst/>
              <a:cxnLst/>
              <a:rect l="0" t="0" r="0" b="0"/>
              <a:pathLst>
                <a:path w="115814" h="231628">
                  <a:moveTo>
                    <a:pt x="0" y="0"/>
                  </a:moveTo>
                  <a:lnTo>
                    <a:pt x="34747" y="37086"/>
                  </a:lnTo>
                  <a:lnTo>
                    <a:pt x="55644" y="90541"/>
                  </a:lnTo>
                  <a:lnTo>
                    <a:pt x="73632" y="146844"/>
                  </a:lnTo>
                  <a:lnTo>
                    <a:pt x="103084" y="207401"/>
                  </a:lnTo>
                  <a:lnTo>
                    <a:pt x="115813" y="2316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358384" y="452725"/>
              <a:ext cx="21057" cy="347442"/>
            </a:xfrm>
            <a:custGeom>
              <a:avLst/>
              <a:gdLst/>
              <a:ahLst/>
              <a:cxnLst/>
              <a:rect l="0" t="0" r="0" b="0"/>
              <a:pathLst>
                <a:path w="21057" h="347442">
                  <a:moveTo>
                    <a:pt x="0" y="0"/>
                  </a:moveTo>
                  <a:lnTo>
                    <a:pt x="0" y="48931"/>
                  </a:lnTo>
                  <a:lnTo>
                    <a:pt x="0" y="96777"/>
                  </a:lnTo>
                  <a:lnTo>
                    <a:pt x="5589" y="159757"/>
                  </a:lnTo>
                  <a:lnTo>
                    <a:pt x="9065" y="208643"/>
                  </a:lnTo>
                  <a:lnTo>
                    <a:pt x="10094" y="260172"/>
                  </a:lnTo>
                  <a:lnTo>
                    <a:pt x="11612" y="318071"/>
                  </a:lnTo>
                  <a:lnTo>
                    <a:pt x="21056" y="34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463669" y="410611"/>
              <a:ext cx="21058" cy="368499"/>
            </a:xfrm>
            <a:custGeom>
              <a:avLst/>
              <a:gdLst/>
              <a:ahLst/>
              <a:cxnLst/>
              <a:rect l="0" t="0" r="0" b="0"/>
              <a:pathLst>
                <a:path w="21058" h="368499">
                  <a:moveTo>
                    <a:pt x="0" y="0"/>
                  </a:moveTo>
                  <a:lnTo>
                    <a:pt x="8333" y="37478"/>
                  </a:lnTo>
                  <a:lnTo>
                    <a:pt x="15684" y="94491"/>
                  </a:lnTo>
                  <a:lnTo>
                    <a:pt x="19465" y="144851"/>
                  </a:lnTo>
                  <a:lnTo>
                    <a:pt x="20742" y="205864"/>
                  </a:lnTo>
                  <a:lnTo>
                    <a:pt x="20994" y="262976"/>
                  </a:lnTo>
                  <a:lnTo>
                    <a:pt x="21044" y="319318"/>
                  </a:lnTo>
                  <a:lnTo>
                    <a:pt x="21057" y="3684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316269" y="558010"/>
              <a:ext cx="273743" cy="31587"/>
            </a:xfrm>
            <a:custGeom>
              <a:avLst/>
              <a:gdLst/>
              <a:ahLst/>
              <a:cxnLst/>
              <a:rect l="0" t="0" r="0" b="0"/>
              <a:pathLst>
                <a:path w="273743" h="31587">
                  <a:moveTo>
                    <a:pt x="0" y="0"/>
                  </a:moveTo>
                  <a:lnTo>
                    <a:pt x="58617" y="9065"/>
                  </a:lnTo>
                  <a:lnTo>
                    <a:pt x="112791" y="17475"/>
                  </a:lnTo>
                  <a:lnTo>
                    <a:pt x="168553" y="20350"/>
                  </a:lnTo>
                  <a:lnTo>
                    <a:pt x="224627" y="26507"/>
                  </a:lnTo>
                  <a:lnTo>
                    <a:pt x="273742" y="315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295213" y="663295"/>
              <a:ext cx="336912" cy="21058"/>
            </a:xfrm>
            <a:custGeom>
              <a:avLst/>
              <a:gdLst/>
              <a:ahLst/>
              <a:cxnLst/>
              <a:rect l="0" t="0" r="0" b="0"/>
              <a:pathLst>
                <a:path w="336912" h="21058">
                  <a:moveTo>
                    <a:pt x="0" y="0"/>
                  </a:moveTo>
                  <a:lnTo>
                    <a:pt x="54144" y="8334"/>
                  </a:lnTo>
                  <a:lnTo>
                    <a:pt x="109091" y="15684"/>
                  </a:lnTo>
                  <a:lnTo>
                    <a:pt x="172240" y="19996"/>
                  </a:lnTo>
                  <a:lnTo>
                    <a:pt x="230988" y="20848"/>
                  </a:lnTo>
                  <a:lnTo>
                    <a:pt x="287652" y="21016"/>
                  </a:lnTo>
                  <a:lnTo>
                    <a:pt x="336911"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00580" y="473782"/>
              <a:ext cx="10530" cy="463255"/>
            </a:xfrm>
            <a:custGeom>
              <a:avLst/>
              <a:gdLst/>
              <a:ahLst/>
              <a:cxnLst/>
              <a:rect l="0" t="0" r="0" b="0"/>
              <a:pathLst>
                <a:path w="10530" h="463255">
                  <a:moveTo>
                    <a:pt x="0" y="0"/>
                  </a:moveTo>
                  <a:lnTo>
                    <a:pt x="0" y="52051"/>
                  </a:lnTo>
                  <a:lnTo>
                    <a:pt x="0" y="105110"/>
                  </a:lnTo>
                  <a:lnTo>
                    <a:pt x="0" y="157876"/>
                  </a:lnTo>
                  <a:lnTo>
                    <a:pt x="0" y="210555"/>
                  </a:lnTo>
                  <a:lnTo>
                    <a:pt x="0" y="263208"/>
                  </a:lnTo>
                  <a:lnTo>
                    <a:pt x="0" y="312734"/>
                  </a:lnTo>
                  <a:lnTo>
                    <a:pt x="0" y="371391"/>
                  </a:lnTo>
                  <a:lnTo>
                    <a:pt x="8333" y="430663"/>
                  </a:lnTo>
                  <a:lnTo>
                    <a:pt x="10529" y="4632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077307" y="326383"/>
              <a:ext cx="239171" cy="821224"/>
            </a:xfrm>
            <a:custGeom>
              <a:avLst/>
              <a:gdLst/>
              <a:ahLst/>
              <a:cxnLst/>
              <a:rect l="0" t="0" r="0" b="0"/>
              <a:pathLst>
                <a:path w="239171" h="821224">
                  <a:moveTo>
                    <a:pt x="239170" y="0"/>
                  </a:moveTo>
                  <a:lnTo>
                    <a:pt x="185295" y="38257"/>
                  </a:lnTo>
                  <a:lnTo>
                    <a:pt x="133723" y="99607"/>
                  </a:lnTo>
                  <a:lnTo>
                    <a:pt x="95793" y="157180"/>
                  </a:lnTo>
                  <a:lnTo>
                    <a:pt x="67518" y="210472"/>
                  </a:lnTo>
                  <a:lnTo>
                    <a:pt x="46651" y="268789"/>
                  </a:lnTo>
                  <a:lnTo>
                    <a:pt x="23453" y="328851"/>
                  </a:lnTo>
                  <a:lnTo>
                    <a:pt x="10374" y="389663"/>
                  </a:lnTo>
                  <a:lnTo>
                    <a:pt x="0" y="449151"/>
                  </a:lnTo>
                  <a:lnTo>
                    <a:pt x="1019" y="501190"/>
                  </a:lnTo>
                  <a:lnTo>
                    <a:pt x="8729" y="552483"/>
                  </a:lnTo>
                  <a:lnTo>
                    <a:pt x="21815" y="615931"/>
                  </a:lnTo>
                  <a:lnTo>
                    <a:pt x="45240" y="677900"/>
                  </a:lnTo>
                  <a:lnTo>
                    <a:pt x="79330" y="733294"/>
                  </a:lnTo>
                  <a:lnTo>
                    <a:pt x="130263" y="795824"/>
                  </a:lnTo>
                  <a:lnTo>
                    <a:pt x="151399" y="817467"/>
                  </a:lnTo>
                  <a:lnTo>
                    <a:pt x="160769" y="821059"/>
                  </a:lnTo>
                  <a:lnTo>
                    <a:pt x="207584" y="8212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442819" y="505368"/>
              <a:ext cx="1" cy="515897"/>
            </a:xfrm>
            <a:custGeom>
              <a:avLst/>
              <a:gdLst/>
              <a:ahLst/>
              <a:cxnLst/>
              <a:rect l="0" t="0" r="0" b="0"/>
              <a:pathLst>
                <a:path w="1" h="515897">
                  <a:moveTo>
                    <a:pt x="0" y="0"/>
                  </a:moveTo>
                  <a:lnTo>
                    <a:pt x="0" y="57264"/>
                  </a:lnTo>
                  <a:lnTo>
                    <a:pt x="0" y="109774"/>
                  </a:lnTo>
                  <a:lnTo>
                    <a:pt x="0" y="169786"/>
                  </a:lnTo>
                  <a:lnTo>
                    <a:pt x="0" y="232021"/>
                  </a:lnTo>
                  <a:lnTo>
                    <a:pt x="0" y="291795"/>
                  </a:lnTo>
                  <a:lnTo>
                    <a:pt x="0" y="346551"/>
                  </a:lnTo>
                  <a:lnTo>
                    <a:pt x="0" y="396700"/>
                  </a:lnTo>
                  <a:lnTo>
                    <a:pt x="0" y="444314"/>
                  </a:lnTo>
                  <a:lnTo>
                    <a:pt x="0" y="486108"/>
                  </a:lnTo>
                  <a:lnTo>
                    <a:pt x="0" y="515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600746" y="705409"/>
              <a:ext cx="284271" cy="347442"/>
            </a:xfrm>
            <a:custGeom>
              <a:avLst/>
              <a:gdLst/>
              <a:ahLst/>
              <a:cxnLst/>
              <a:rect l="0" t="0" r="0" b="0"/>
              <a:pathLst>
                <a:path w="284271" h="347442">
                  <a:moveTo>
                    <a:pt x="0" y="0"/>
                  </a:moveTo>
                  <a:lnTo>
                    <a:pt x="7236" y="27556"/>
                  </a:lnTo>
                  <a:lnTo>
                    <a:pt x="9879" y="83779"/>
                  </a:lnTo>
                  <a:lnTo>
                    <a:pt x="10401" y="145881"/>
                  </a:lnTo>
                  <a:lnTo>
                    <a:pt x="10503" y="206068"/>
                  </a:lnTo>
                  <a:lnTo>
                    <a:pt x="10523" y="263017"/>
                  </a:lnTo>
                  <a:lnTo>
                    <a:pt x="10525" y="277120"/>
                  </a:lnTo>
                  <a:lnTo>
                    <a:pt x="11696" y="281843"/>
                  </a:lnTo>
                  <a:lnTo>
                    <a:pt x="13647" y="280312"/>
                  </a:lnTo>
                  <a:lnTo>
                    <a:pt x="28487" y="230673"/>
                  </a:lnTo>
                  <a:lnTo>
                    <a:pt x="45315" y="170001"/>
                  </a:lnTo>
                  <a:lnTo>
                    <a:pt x="70823" y="112609"/>
                  </a:lnTo>
                  <a:lnTo>
                    <a:pt x="97024" y="75870"/>
                  </a:lnTo>
                  <a:lnTo>
                    <a:pt x="127014" y="53936"/>
                  </a:lnTo>
                  <a:lnTo>
                    <a:pt x="163716" y="40028"/>
                  </a:lnTo>
                  <a:lnTo>
                    <a:pt x="187406" y="41577"/>
                  </a:lnTo>
                  <a:lnTo>
                    <a:pt x="198637" y="45266"/>
                  </a:lnTo>
                  <a:lnTo>
                    <a:pt x="217355" y="61842"/>
                  </a:lnTo>
                  <a:lnTo>
                    <a:pt x="248435" y="110612"/>
                  </a:lnTo>
                  <a:lnTo>
                    <a:pt x="261464" y="172541"/>
                  </a:lnTo>
                  <a:lnTo>
                    <a:pt x="270969" y="231048"/>
                  </a:lnTo>
                  <a:lnTo>
                    <a:pt x="273194" y="287665"/>
                  </a:lnTo>
                  <a:lnTo>
                    <a:pt x="284270" y="34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059744" y="723814"/>
              <a:ext cx="330640" cy="324869"/>
            </a:xfrm>
            <a:custGeom>
              <a:avLst/>
              <a:gdLst/>
              <a:ahLst/>
              <a:cxnLst/>
              <a:rect l="0" t="0" r="0" b="0"/>
              <a:pathLst>
                <a:path w="330640" h="324869">
                  <a:moveTo>
                    <a:pt x="225354" y="13181"/>
                  </a:moveTo>
                  <a:lnTo>
                    <a:pt x="233687" y="50659"/>
                  </a:lnTo>
                  <a:lnTo>
                    <a:pt x="234419" y="62733"/>
                  </a:lnTo>
                  <a:lnTo>
                    <a:pt x="232567" y="68442"/>
                  </a:lnTo>
                  <a:lnTo>
                    <a:pt x="228993" y="69909"/>
                  </a:lnTo>
                  <a:lnTo>
                    <a:pt x="224270" y="68547"/>
                  </a:lnTo>
                  <a:lnTo>
                    <a:pt x="215904" y="57675"/>
                  </a:lnTo>
                  <a:lnTo>
                    <a:pt x="195411" y="22100"/>
                  </a:lnTo>
                  <a:lnTo>
                    <a:pt x="179291" y="8176"/>
                  </a:lnTo>
                  <a:lnTo>
                    <a:pt x="170079" y="2825"/>
                  </a:lnTo>
                  <a:lnTo>
                    <a:pt x="147365" y="0"/>
                  </a:lnTo>
                  <a:lnTo>
                    <a:pt x="134757" y="884"/>
                  </a:lnTo>
                  <a:lnTo>
                    <a:pt x="111389" y="11225"/>
                  </a:lnTo>
                  <a:lnTo>
                    <a:pt x="50604" y="62199"/>
                  </a:lnTo>
                  <a:lnTo>
                    <a:pt x="23116" y="107178"/>
                  </a:lnTo>
                  <a:lnTo>
                    <a:pt x="5208" y="164243"/>
                  </a:lnTo>
                  <a:lnTo>
                    <a:pt x="0" y="194963"/>
                  </a:lnTo>
                  <a:lnTo>
                    <a:pt x="1584" y="220315"/>
                  </a:lnTo>
                  <a:lnTo>
                    <a:pt x="14643" y="259908"/>
                  </a:lnTo>
                  <a:lnTo>
                    <a:pt x="29929" y="281155"/>
                  </a:lnTo>
                  <a:lnTo>
                    <a:pt x="61385" y="306270"/>
                  </a:lnTo>
                  <a:lnTo>
                    <a:pt x="86969" y="318918"/>
                  </a:lnTo>
                  <a:lnTo>
                    <a:pt x="127679" y="324868"/>
                  </a:lnTo>
                  <a:lnTo>
                    <a:pt x="186476" y="316991"/>
                  </a:lnTo>
                  <a:lnTo>
                    <a:pt x="218603" y="308475"/>
                  </a:lnTo>
                  <a:lnTo>
                    <a:pt x="271118" y="277531"/>
                  </a:lnTo>
                  <a:lnTo>
                    <a:pt x="330639" y="2237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506905" y="484311"/>
              <a:ext cx="20350" cy="536954"/>
            </a:xfrm>
            <a:custGeom>
              <a:avLst/>
              <a:gdLst/>
              <a:ahLst/>
              <a:cxnLst/>
              <a:rect l="0" t="0" r="0" b="0"/>
              <a:pathLst>
                <a:path w="20350" h="536954">
                  <a:moveTo>
                    <a:pt x="20349" y="0"/>
                  </a:moveTo>
                  <a:lnTo>
                    <a:pt x="12016" y="52050"/>
                  </a:lnTo>
                  <a:lnTo>
                    <a:pt x="7351" y="108229"/>
                  </a:lnTo>
                  <a:lnTo>
                    <a:pt x="2874" y="149877"/>
                  </a:lnTo>
                  <a:lnTo>
                    <a:pt x="884" y="195684"/>
                  </a:lnTo>
                  <a:lnTo>
                    <a:pt x="0" y="240219"/>
                  </a:lnTo>
                  <a:lnTo>
                    <a:pt x="776" y="283409"/>
                  </a:lnTo>
                  <a:lnTo>
                    <a:pt x="6621" y="346015"/>
                  </a:lnTo>
                  <a:lnTo>
                    <a:pt x="8872" y="402130"/>
                  </a:lnTo>
                  <a:lnTo>
                    <a:pt x="10709" y="453462"/>
                  </a:lnTo>
                  <a:lnTo>
                    <a:pt x="18098" y="503434"/>
                  </a:lnTo>
                  <a:lnTo>
                    <a:pt x="20349"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656002" y="734675"/>
              <a:ext cx="292393" cy="297119"/>
            </a:xfrm>
            <a:custGeom>
              <a:avLst/>
              <a:gdLst/>
              <a:ahLst/>
              <a:cxnLst/>
              <a:rect l="0" t="0" r="0" b="0"/>
              <a:pathLst>
                <a:path w="292393" h="297119">
                  <a:moveTo>
                    <a:pt x="166050" y="107605"/>
                  </a:moveTo>
                  <a:lnTo>
                    <a:pt x="177228" y="90837"/>
                  </a:lnTo>
                  <a:lnTo>
                    <a:pt x="184180" y="58053"/>
                  </a:lnTo>
                  <a:lnTo>
                    <a:pt x="179567" y="35279"/>
                  </a:lnTo>
                  <a:lnTo>
                    <a:pt x="175061" y="24293"/>
                  </a:lnTo>
                  <a:lnTo>
                    <a:pt x="160696" y="8966"/>
                  </a:lnTo>
                  <a:lnTo>
                    <a:pt x="151952" y="3241"/>
                  </a:lnTo>
                  <a:lnTo>
                    <a:pt x="132878" y="0"/>
                  </a:lnTo>
                  <a:lnTo>
                    <a:pt x="92037" y="7451"/>
                  </a:lnTo>
                  <a:lnTo>
                    <a:pt x="74274" y="19808"/>
                  </a:lnTo>
                  <a:lnTo>
                    <a:pt x="30525" y="68747"/>
                  </a:lnTo>
                  <a:lnTo>
                    <a:pt x="9774" y="127572"/>
                  </a:lnTo>
                  <a:lnTo>
                    <a:pt x="0" y="184599"/>
                  </a:lnTo>
                  <a:lnTo>
                    <a:pt x="3896" y="226864"/>
                  </a:lnTo>
                  <a:lnTo>
                    <a:pt x="12483" y="248736"/>
                  </a:lnTo>
                  <a:lnTo>
                    <a:pt x="37060" y="281842"/>
                  </a:lnTo>
                  <a:lnTo>
                    <a:pt x="47301" y="285764"/>
                  </a:lnTo>
                  <a:lnTo>
                    <a:pt x="74278" y="287002"/>
                  </a:lnTo>
                  <a:lnTo>
                    <a:pt x="96406" y="280534"/>
                  </a:lnTo>
                  <a:lnTo>
                    <a:pt x="129676" y="257317"/>
                  </a:lnTo>
                  <a:lnTo>
                    <a:pt x="158778" y="220626"/>
                  </a:lnTo>
                  <a:lnTo>
                    <a:pt x="183937" y="169531"/>
                  </a:lnTo>
                  <a:lnTo>
                    <a:pt x="206108" y="114378"/>
                  </a:lnTo>
                  <a:lnTo>
                    <a:pt x="220553" y="78026"/>
                  </a:lnTo>
                  <a:lnTo>
                    <a:pt x="223442" y="75018"/>
                  </a:lnTo>
                  <a:lnTo>
                    <a:pt x="225368" y="77691"/>
                  </a:lnTo>
                  <a:lnTo>
                    <a:pt x="235949" y="129315"/>
                  </a:lnTo>
                  <a:lnTo>
                    <a:pt x="242118" y="187109"/>
                  </a:lnTo>
                  <a:lnTo>
                    <a:pt x="258778" y="243853"/>
                  </a:lnTo>
                  <a:lnTo>
                    <a:pt x="292392" y="2971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083552" y="720328"/>
              <a:ext cx="202435" cy="308513"/>
            </a:xfrm>
            <a:custGeom>
              <a:avLst/>
              <a:gdLst/>
              <a:ahLst/>
              <a:cxnLst/>
              <a:rect l="0" t="0" r="0" b="0"/>
              <a:pathLst>
                <a:path w="202435" h="308513">
                  <a:moveTo>
                    <a:pt x="170168" y="27195"/>
                  </a:moveTo>
                  <a:lnTo>
                    <a:pt x="164579" y="10428"/>
                  </a:lnTo>
                  <a:lnTo>
                    <a:pt x="158254" y="5488"/>
                  </a:lnTo>
                  <a:lnTo>
                    <a:pt x="138747" y="0"/>
                  </a:lnTo>
                  <a:lnTo>
                    <a:pt x="107046" y="2500"/>
                  </a:lnTo>
                  <a:lnTo>
                    <a:pt x="64893" y="14995"/>
                  </a:lnTo>
                  <a:lnTo>
                    <a:pt x="25891" y="38780"/>
                  </a:lnTo>
                  <a:lnTo>
                    <a:pt x="11289" y="53401"/>
                  </a:lnTo>
                  <a:lnTo>
                    <a:pt x="899" y="71598"/>
                  </a:lnTo>
                  <a:lnTo>
                    <a:pt x="0" y="80194"/>
                  </a:lnTo>
                  <a:lnTo>
                    <a:pt x="5241" y="95984"/>
                  </a:lnTo>
                  <a:lnTo>
                    <a:pt x="21345" y="118027"/>
                  </a:lnTo>
                  <a:lnTo>
                    <a:pt x="74415" y="153483"/>
                  </a:lnTo>
                  <a:lnTo>
                    <a:pt x="135159" y="188625"/>
                  </a:lnTo>
                  <a:lnTo>
                    <a:pt x="185185" y="223726"/>
                  </a:lnTo>
                  <a:lnTo>
                    <a:pt x="197510" y="244004"/>
                  </a:lnTo>
                  <a:lnTo>
                    <a:pt x="202434" y="255962"/>
                  </a:lnTo>
                  <a:lnTo>
                    <a:pt x="202207" y="266274"/>
                  </a:lnTo>
                  <a:lnTo>
                    <a:pt x="198547" y="275489"/>
                  </a:lnTo>
                  <a:lnTo>
                    <a:pt x="185121" y="290796"/>
                  </a:lnTo>
                  <a:lnTo>
                    <a:pt x="167455" y="301499"/>
                  </a:lnTo>
                  <a:lnTo>
                    <a:pt x="132190" y="308512"/>
                  </a:lnTo>
                  <a:lnTo>
                    <a:pt x="73456" y="303646"/>
                  </a:lnTo>
                  <a:lnTo>
                    <a:pt x="33298" y="3009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399732" y="730857"/>
              <a:ext cx="249120" cy="279880"/>
            </a:xfrm>
            <a:custGeom>
              <a:avLst/>
              <a:gdLst/>
              <a:ahLst/>
              <a:cxnLst/>
              <a:rect l="0" t="0" r="0" b="0"/>
              <a:pathLst>
                <a:path w="249120" h="279880">
                  <a:moveTo>
                    <a:pt x="211957" y="16666"/>
                  </a:moveTo>
                  <a:lnTo>
                    <a:pt x="200779" y="5488"/>
                  </a:lnTo>
                  <a:lnTo>
                    <a:pt x="179693" y="0"/>
                  </a:lnTo>
                  <a:lnTo>
                    <a:pt x="138057" y="30"/>
                  </a:lnTo>
                  <a:lnTo>
                    <a:pt x="75277" y="13739"/>
                  </a:lnTo>
                  <a:lnTo>
                    <a:pt x="37839" y="25028"/>
                  </a:lnTo>
                  <a:lnTo>
                    <a:pt x="19148" y="36370"/>
                  </a:lnTo>
                  <a:lnTo>
                    <a:pt x="6161" y="52330"/>
                  </a:lnTo>
                  <a:lnTo>
                    <a:pt x="1060" y="61499"/>
                  </a:lnTo>
                  <a:lnTo>
                    <a:pt x="0" y="69951"/>
                  </a:lnTo>
                  <a:lnTo>
                    <a:pt x="5060" y="85582"/>
                  </a:lnTo>
                  <a:lnTo>
                    <a:pt x="18227" y="97208"/>
                  </a:lnTo>
                  <a:lnTo>
                    <a:pt x="78760" y="121628"/>
                  </a:lnTo>
                  <a:lnTo>
                    <a:pt x="131964" y="135925"/>
                  </a:lnTo>
                  <a:lnTo>
                    <a:pt x="186365" y="151185"/>
                  </a:lnTo>
                  <a:lnTo>
                    <a:pt x="228999" y="175516"/>
                  </a:lnTo>
                  <a:lnTo>
                    <a:pt x="237356" y="182227"/>
                  </a:lnTo>
                  <a:lnTo>
                    <a:pt x="246642" y="202163"/>
                  </a:lnTo>
                  <a:lnTo>
                    <a:pt x="249119" y="214030"/>
                  </a:lnTo>
                  <a:lnTo>
                    <a:pt x="247260" y="224282"/>
                  </a:lnTo>
                  <a:lnTo>
                    <a:pt x="235836" y="241911"/>
                  </a:lnTo>
                  <a:lnTo>
                    <a:pt x="209674" y="259400"/>
                  </a:lnTo>
                  <a:lnTo>
                    <a:pt x="160987" y="274620"/>
                  </a:lnTo>
                  <a:lnTo>
                    <a:pt x="106309" y="278840"/>
                  </a:lnTo>
                  <a:lnTo>
                    <a:pt x="43501" y="27987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48560" y="494839"/>
              <a:ext cx="271091" cy="789639"/>
            </a:xfrm>
            <a:custGeom>
              <a:avLst/>
              <a:gdLst/>
              <a:ahLst/>
              <a:cxnLst/>
              <a:rect l="0" t="0" r="0" b="0"/>
              <a:pathLst>
                <a:path w="271091" h="789639">
                  <a:moveTo>
                    <a:pt x="0" y="0"/>
                  </a:moveTo>
                  <a:lnTo>
                    <a:pt x="34328" y="60873"/>
                  </a:lnTo>
                  <a:lnTo>
                    <a:pt x="74277" y="113605"/>
                  </a:lnTo>
                  <a:lnTo>
                    <a:pt x="111918" y="168165"/>
                  </a:lnTo>
                  <a:lnTo>
                    <a:pt x="154384" y="222537"/>
                  </a:lnTo>
                  <a:lnTo>
                    <a:pt x="186389" y="282264"/>
                  </a:lnTo>
                  <a:lnTo>
                    <a:pt x="213884" y="336648"/>
                  </a:lnTo>
                  <a:lnTo>
                    <a:pt x="240238" y="395109"/>
                  </a:lnTo>
                  <a:lnTo>
                    <a:pt x="258631" y="445894"/>
                  </a:lnTo>
                  <a:lnTo>
                    <a:pt x="268744" y="504774"/>
                  </a:lnTo>
                  <a:lnTo>
                    <a:pt x="271090" y="560304"/>
                  </a:lnTo>
                  <a:lnTo>
                    <a:pt x="262557" y="612633"/>
                  </a:lnTo>
                  <a:lnTo>
                    <a:pt x="229417" y="672829"/>
                  </a:lnTo>
                  <a:lnTo>
                    <a:pt x="199386" y="709404"/>
                  </a:lnTo>
                  <a:lnTo>
                    <a:pt x="147313" y="749003"/>
                  </a:lnTo>
                  <a:lnTo>
                    <a:pt x="87730" y="781179"/>
                  </a:lnTo>
                  <a:lnTo>
                    <a:pt x="73699" y="7896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57969" y="1158135"/>
              <a:ext cx="6043359" cy="126335"/>
            </a:xfrm>
            <a:custGeom>
              <a:avLst/>
              <a:gdLst/>
              <a:ahLst/>
              <a:cxnLst/>
              <a:rect l="0" t="0" r="0" b="0"/>
              <a:pathLst>
                <a:path w="6043359" h="126335">
                  <a:moveTo>
                    <a:pt x="0" y="0"/>
                  </a:moveTo>
                  <a:lnTo>
                    <a:pt x="37478" y="8333"/>
                  </a:lnTo>
                  <a:lnTo>
                    <a:pt x="94491" y="10095"/>
                  </a:lnTo>
                  <a:lnTo>
                    <a:pt x="153672" y="10443"/>
                  </a:lnTo>
                  <a:lnTo>
                    <a:pt x="210423" y="10511"/>
                  </a:lnTo>
                  <a:lnTo>
                    <a:pt x="266693" y="16114"/>
                  </a:lnTo>
                  <a:lnTo>
                    <a:pt x="314416" y="19592"/>
                  </a:lnTo>
                  <a:lnTo>
                    <a:pt x="371191" y="20623"/>
                  </a:lnTo>
                  <a:lnTo>
                    <a:pt x="432466" y="20928"/>
                  </a:lnTo>
                  <a:lnTo>
                    <a:pt x="495517" y="28267"/>
                  </a:lnTo>
                  <a:lnTo>
                    <a:pt x="557691" y="30602"/>
                  </a:lnTo>
                  <a:lnTo>
                    <a:pt x="618747" y="31294"/>
                  </a:lnTo>
                  <a:lnTo>
                    <a:pt x="671023" y="31499"/>
                  </a:lnTo>
                  <a:lnTo>
                    <a:pt x="732135" y="32730"/>
                  </a:lnTo>
                  <a:lnTo>
                    <a:pt x="789717" y="39913"/>
                  </a:lnTo>
                  <a:lnTo>
                    <a:pt x="845805" y="41679"/>
                  </a:lnTo>
                  <a:lnTo>
                    <a:pt x="907648" y="50390"/>
                  </a:lnTo>
                  <a:lnTo>
                    <a:pt x="962037" y="52197"/>
                  </a:lnTo>
                  <a:lnTo>
                    <a:pt x="1017840" y="52554"/>
                  </a:lnTo>
                  <a:lnTo>
                    <a:pt x="1073924" y="55744"/>
                  </a:lnTo>
                  <a:lnTo>
                    <a:pt x="1135651" y="61704"/>
                  </a:lnTo>
                  <a:lnTo>
                    <a:pt x="1195764" y="62881"/>
                  </a:lnTo>
                  <a:lnTo>
                    <a:pt x="1252699" y="63114"/>
                  </a:lnTo>
                  <a:lnTo>
                    <a:pt x="1309005" y="63160"/>
                  </a:lnTo>
                  <a:lnTo>
                    <a:pt x="1372423" y="70404"/>
                  </a:lnTo>
                  <a:lnTo>
                    <a:pt x="1431224" y="73048"/>
                  </a:lnTo>
                  <a:lnTo>
                    <a:pt x="1493488" y="73571"/>
                  </a:lnTo>
                  <a:lnTo>
                    <a:pt x="1554877" y="73674"/>
                  </a:lnTo>
                  <a:lnTo>
                    <a:pt x="1603761" y="74862"/>
                  </a:lnTo>
                  <a:lnTo>
                    <a:pt x="1665913" y="82031"/>
                  </a:lnTo>
                  <a:lnTo>
                    <a:pt x="1728579" y="83794"/>
                  </a:lnTo>
                  <a:lnTo>
                    <a:pt x="1777411" y="84099"/>
                  </a:lnTo>
                  <a:lnTo>
                    <a:pt x="1839078" y="85372"/>
                  </a:lnTo>
                  <a:lnTo>
                    <a:pt x="1889180" y="91456"/>
                  </a:lnTo>
                  <a:lnTo>
                    <a:pt x="1939900" y="93778"/>
                  </a:lnTo>
                  <a:lnTo>
                    <a:pt x="2002672" y="94563"/>
                  </a:lnTo>
                  <a:lnTo>
                    <a:pt x="2065461" y="94718"/>
                  </a:lnTo>
                  <a:lnTo>
                    <a:pt x="2114314" y="94745"/>
                  </a:lnTo>
                  <a:lnTo>
                    <a:pt x="2165834" y="94753"/>
                  </a:lnTo>
                  <a:lnTo>
                    <a:pt x="2218144" y="100344"/>
                  </a:lnTo>
                  <a:lnTo>
                    <a:pt x="2270687" y="103821"/>
                  </a:lnTo>
                  <a:lnTo>
                    <a:pt x="2323301" y="104851"/>
                  </a:lnTo>
                  <a:lnTo>
                    <a:pt x="2375935" y="105156"/>
                  </a:lnTo>
                  <a:lnTo>
                    <a:pt x="2428574" y="105247"/>
                  </a:lnTo>
                  <a:lnTo>
                    <a:pt x="2481216" y="105274"/>
                  </a:lnTo>
                  <a:lnTo>
                    <a:pt x="2533859" y="105281"/>
                  </a:lnTo>
                  <a:lnTo>
                    <a:pt x="2586501" y="105284"/>
                  </a:lnTo>
                  <a:lnTo>
                    <a:pt x="2633554" y="105284"/>
                  </a:lnTo>
                  <a:lnTo>
                    <a:pt x="2688310" y="110874"/>
                  </a:lnTo>
                  <a:lnTo>
                    <a:pt x="2743398" y="114350"/>
                  </a:lnTo>
                  <a:lnTo>
                    <a:pt x="2796766" y="109790"/>
                  </a:lnTo>
                  <a:lnTo>
                    <a:pt x="2859965" y="113410"/>
                  </a:lnTo>
                  <a:lnTo>
                    <a:pt x="2910333" y="115101"/>
                  </a:lnTo>
                  <a:lnTo>
                    <a:pt x="2962301" y="115602"/>
                  </a:lnTo>
                  <a:lnTo>
                    <a:pt x="3014744" y="115751"/>
                  </a:lnTo>
                  <a:lnTo>
                    <a:pt x="3067327" y="115795"/>
                  </a:lnTo>
                  <a:lnTo>
                    <a:pt x="3119952" y="115808"/>
                  </a:lnTo>
                  <a:lnTo>
                    <a:pt x="3172590" y="115812"/>
                  </a:lnTo>
                  <a:lnTo>
                    <a:pt x="3225231" y="116983"/>
                  </a:lnTo>
                  <a:lnTo>
                    <a:pt x="3277872" y="123049"/>
                  </a:lnTo>
                  <a:lnTo>
                    <a:pt x="3331684" y="125366"/>
                  </a:lnTo>
                  <a:lnTo>
                    <a:pt x="3390393" y="126053"/>
                  </a:lnTo>
                  <a:lnTo>
                    <a:pt x="3445352" y="126256"/>
                  </a:lnTo>
                  <a:lnTo>
                    <a:pt x="3498682" y="126316"/>
                  </a:lnTo>
                  <a:lnTo>
                    <a:pt x="3551528" y="126334"/>
                  </a:lnTo>
                  <a:lnTo>
                    <a:pt x="3604230" y="125170"/>
                  </a:lnTo>
                  <a:lnTo>
                    <a:pt x="3656891" y="119105"/>
                  </a:lnTo>
                  <a:lnTo>
                    <a:pt x="3709539" y="116789"/>
                  </a:lnTo>
                  <a:lnTo>
                    <a:pt x="3762183" y="116102"/>
                  </a:lnTo>
                  <a:lnTo>
                    <a:pt x="3815996" y="115899"/>
                  </a:lnTo>
                  <a:lnTo>
                    <a:pt x="3874704" y="115839"/>
                  </a:lnTo>
                  <a:lnTo>
                    <a:pt x="3929663" y="115821"/>
                  </a:lnTo>
                  <a:lnTo>
                    <a:pt x="3982993" y="115815"/>
                  </a:lnTo>
                  <a:lnTo>
                    <a:pt x="4035838" y="115814"/>
                  </a:lnTo>
                  <a:lnTo>
                    <a:pt x="4088541" y="115813"/>
                  </a:lnTo>
                  <a:lnTo>
                    <a:pt x="4142371" y="115813"/>
                  </a:lnTo>
                  <a:lnTo>
                    <a:pt x="4201085" y="115813"/>
                  </a:lnTo>
                  <a:lnTo>
                    <a:pt x="4256046" y="115813"/>
                  </a:lnTo>
                  <a:lnTo>
                    <a:pt x="4309376" y="115813"/>
                  </a:lnTo>
                  <a:lnTo>
                    <a:pt x="4363392" y="114643"/>
                  </a:lnTo>
                  <a:lnTo>
                    <a:pt x="4422160" y="108578"/>
                  </a:lnTo>
                  <a:lnTo>
                    <a:pt x="4477138" y="106260"/>
                  </a:lnTo>
                  <a:lnTo>
                    <a:pt x="4530472" y="105574"/>
                  </a:lnTo>
                  <a:lnTo>
                    <a:pt x="4583320" y="105370"/>
                  </a:lnTo>
                  <a:lnTo>
                    <a:pt x="4637193" y="105310"/>
                  </a:lnTo>
                  <a:lnTo>
                    <a:pt x="4695919" y="105292"/>
                  </a:lnTo>
                  <a:lnTo>
                    <a:pt x="4750884" y="105287"/>
                  </a:lnTo>
                  <a:lnTo>
                    <a:pt x="4805384" y="105285"/>
                  </a:lnTo>
                  <a:lnTo>
                    <a:pt x="4864297" y="105285"/>
                  </a:lnTo>
                  <a:lnTo>
                    <a:pt x="4919317" y="105285"/>
                  </a:lnTo>
                  <a:lnTo>
                    <a:pt x="4973834" y="105285"/>
                  </a:lnTo>
                  <a:lnTo>
                    <a:pt x="5032751" y="105285"/>
                  </a:lnTo>
                  <a:lnTo>
                    <a:pt x="5087772" y="105285"/>
                  </a:lnTo>
                  <a:lnTo>
                    <a:pt x="5141120" y="105285"/>
                  </a:lnTo>
                  <a:lnTo>
                    <a:pt x="5193971" y="105285"/>
                  </a:lnTo>
                  <a:lnTo>
                    <a:pt x="5246675" y="105285"/>
                  </a:lnTo>
                  <a:lnTo>
                    <a:pt x="5299336" y="105285"/>
                  </a:lnTo>
                  <a:lnTo>
                    <a:pt x="5350814" y="105285"/>
                  </a:lnTo>
                  <a:lnTo>
                    <a:pt x="5413843" y="105285"/>
                  </a:lnTo>
                  <a:lnTo>
                    <a:pt x="5476682" y="105285"/>
                  </a:lnTo>
                  <a:lnTo>
                    <a:pt x="5525544" y="105285"/>
                  </a:lnTo>
                  <a:lnTo>
                    <a:pt x="5577066" y="110874"/>
                  </a:lnTo>
                  <a:lnTo>
                    <a:pt x="5638472" y="114838"/>
                  </a:lnTo>
                  <a:lnTo>
                    <a:pt x="5695662" y="115620"/>
                  </a:lnTo>
                  <a:lnTo>
                    <a:pt x="5752019" y="115775"/>
                  </a:lnTo>
                  <a:lnTo>
                    <a:pt x="5805347" y="115802"/>
                  </a:lnTo>
                  <a:lnTo>
                    <a:pt x="5860012" y="115810"/>
                  </a:lnTo>
                  <a:lnTo>
                    <a:pt x="5922480" y="115813"/>
                  </a:lnTo>
                  <a:lnTo>
                    <a:pt x="5976760" y="118933"/>
                  </a:lnTo>
                  <a:lnTo>
                    <a:pt x="5999721" y="121879"/>
                  </a:lnTo>
                  <a:lnTo>
                    <a:pt x="6021624" y="119289"/>
                  </a:lnTo>
                  <a:lnTo>
                    <a:pt x="6033698" y="114238"/>
                  </a:lnTo>
                  <a:lnTo>
                    <a:pt x="6043358" y="1052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97071" y="1494722"/>
              <a:ext cx="313624" cy="538592"/>
            </a:xfrm>
            <a:custGeom>
              <a:avLst/>
              <a:gdLst/>
              <a:ahLst/>
              <a:cxnLst/>
              <a:rect l="0" t="0" r="0" b="0"/>
              <a:pathLst>
                <a:path w="313624" h="538592">
                  <a:moveTo>
                    <a:pt x="18825" y="42439"/>
                  </a:moveTo>
                  <a:lnTo>
                    <a:pt x="9760" y="101055"/>
                  </a:lnTo>
                  <a:lnTo>
                    <a:pt x="1350" y="158739"/>
                  </a:lnTo>
                  <a:lnTo>
                    <a:pt x="0" y="222217"/>
                  </a:lnTo>
                  <a:lnTo>
                    <a:pt x="3829" y="268959"/>
                  </a:lnTo>
                  <a:lnTo>
                    <a:pt x="6311" y="313910"/>
                  </a:lnTo>
                  <a:lnTo>
                    <a:pt x="10828" y="369320"/>
                  </a:lnTo>
                  <a:lnTo>
                    <a:pt x="16456" y="417323"/>
                  </a:lnTo>
                  <a:lnTo>
                    <a:pt x="21243" y="469760"/>
                  </a:lnTo>
                  <a:lnTo>
                    <a:pt x="34352" y="528300"/>
                  </a:lnTo>
                  <a:lnTo>
                    <a:pt x="33856" y="527783"/>
                  </a:lnTo>
                  <a:lnTo>
                    <a:pt x="24654" y="490559"/>
                  </a:lnTo>
                  <a:lnTo>
                    <a:pt x="20552" y="438038"/>
                  </a:lnTo>
                  <a:lnTo>
                    <a:pt x="11931" y="377945"/>
                  </a:lnTo>
                  <a:lnTo>
                    <a:pt x="9374" y="318623"/>
                  </a:lnTo>
                  <a:lnTo>
                    <a:pt x="8616" y="266341"/>
                  </a:lnTo>
                  <a:lnTo>
                    <a:pt x="8439" y="223449"/>
                  </a:lnTo>
                  <a:lnTo>
                    <a:pt x="11479" y="177090"/>
                  </a:lnTo>
                  <a:lnTo>
                    <a:pt x="15561" y="131530"/>
                  </a:lnTo>
                  <a:lnTo>
                    <a:pt x="17858" y="74165"/>
                  </a:lnTo>
                  <a:lnTo>
                    <a:pt x="21754" y="15387"/>
                  </a:lnTo>
                  <a:lnTo>
                    <a:pt x="24287" y="3347"/>
                  </a:lnTo>
                  <a:lnTo>
                    <a:pt x="28316" y="0"/>
                  </a:lnTo>
                  <a:lnTo>
                    <a:pt x="33341" y="2448"/>
                  </a:lnTo>
                  <a:lnTo>
                    <a:pt x="58218" y="39998"/>
                  </a:lnTo>
                  <a:lnTo>
                    <a:pt x="77256" y="98542"/>
                  </a:lnTo>
                  <a:lnTo>
                    <a:pt x="101462" y="157321"/>
                  </a:lnTo>
                  <a:lnTo>
                    <a:pt x="123439" y="220131"/>
                  </a:lnTo>
                  <a:lnTo>
                    <a:pt x="138016" y="280179"/>
                  </a:lnTo>
                  <a:lnTo>
                    <a:pt x="158798" y="336655"/>
                  </a:lnTo>
                  <a:lnTo>
                    <a:pt x="174552" y="374889"/>
                  </a:lnTo>
                  <a:lnTo>
                    <a:pt x="190356" y="429032"/>
                  </a:lnTo>
                  <a:lnTo>
                    <a:pt x="216614" y="487365"/>
                  </a:lnTo>
                  <a:lnTo>
                    <a:pt x="232460" y="535737"/>
                  </a:lnTo>
                  <a:lnTo>
                    <a:pt x="236118" y="538591"/>
                  </a:lnTo>
                  <a:lnTo>
                    <a:pt x="239726" y="535814"/>
                  </a:lnTo>
                  <a:lnTo>
                    <a:pt x="246855" y="517910"/>
                  </a:lnTo>
                  <a:lnTo>
                    <a:pt x="256275" y="468368"/>
                  </a:lnTo>
                  <a:lnTo>
                    <a:pt x="260756" y="411575"/>
                  </a:lnTo>
                  <a:lnTo>
                    <a:pt x="269039" y="349278"/>
                  </a:lnTo>
                  <a:lnTo>
                    <a:pt x="271021" y="291912"/>
                  </a:lnTo>
                  <a:lnTo>
                    <a:pt x="272583" y="235520"/>
                  </a:lnTo>
                  <a:lnTo>
                    <a:pt x="279824" y="173082"/>
                  </a:lnTo>
                  <a:lnTo>
                    <a:pt x="284501" y="120532"/>
                  </a:lnTo>
                  <a:lnTo>
                    <a:pt x="296562" y="60854"/>
                  </a:lnTo>
                  <a:lnTo>
                    <a:pt x="313623" y="213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962219" y="1693184"/>
              <a:ext cx="203443" cy="289021"/>
            </a:xfrm>
            <a:custGeom>
              <a:avLst/>
              <a:gdLst/>
              <a:ahLst/>
              <a:cxnLst/>
              <a:rect l="0" t="0" r="0" b="0"/>
              <a:pathLst>
                <a:path w="203443" h="289021">
                  <a:moveTo>
                    <a:pt x="90631" y="12433"/>
                  </a:moveTo>
                  <a:lnTo>
                    <a:pt x="73863" y="6843"/>
                  </a:lnTo>
                  <a:lnTo>
                    <a:pt x="66584" y="8706"/>
                  </a:lnTo>
                  <a:lnTo>
                    <a:pt x="52257" y="20135"/>
                  </a:lnTo>
                  <a:lnTo>
                    <a:pt x="31038" y="46300"/>
                  </a:lnTo>
                  <a:lnTo>
                    <a:pt x="11312" y="103394"/>
                  </a:lnTo>
                  <a:lnTo>
                    <a:pt x="968" y="152598"/>
                  </a:lnTo>
                  <a:lnTo>
                    <a:pt x="0" y="211738"/>
                  </a:lnTo>
                  <a:lnTo>
                    <a:pt x="5897" y="237883"/>
                  </a:lnTo>
                  <a:lnTo>
                    <a:pt x="16317" y="257302"/>
                  </a:lnTo>
                  <a:lnTo>
                    <a:pt x="31866" y="270612"/>
                  </a:lnTo>
                  <a:lnTo>
                    <a:pt x="70444" y="288689"/>
                  </a:lnTo>
                  <a:lnTo>
                    <a:pt x="80682" y="289020"/>
                  </a:lnTo>
                  <a:lnTo>
                    <a:pt x="101417" y="283149"/>
                  </a:lnTo>
                  <a:lnTo>
                    <a:pt x="150716" y="253728"/>
                  </a:lnTo>
                  <a:lnTo>
                    <a:pt x="166468" y="237828"/>
                  </a:lnTo>
                  <a:lnTo>
                    <a:pt x="187321" y="201399"/>
                  </a:lnTo>
                  <a:lnTo>
                    <a:pt x="200258" y="154080"/>
                  </a:lnTo>
                  <a:lnTo>
                    <a:pt x="203442" y="103015"/>
                  </a:lnTo>
                  <a:lnTo>
                    <a:pt x="200040" y="68289"/>
                  </a:lnTo>
                  <a:lnTo>
                    <a:pt x="188390" y="39598"/>
                  </a:lnTo>
                  <a:lnTo>
                    <a:pt x="171514" y="17487"/>
                  </a:lnTo>
                  <a:lnTo>
                    <a:pt x="152315" y="3760"/>
                  </a:lnTo>
                  <a:lnTo>
                    <a:pt x="132084" y="0"/>
                  </a:lnTo>
                  <a:lnTo>
                    <a:pt x="121776" y="635"/>
                  </a:lnTo>
                  <a:lnTo>
                    <a:pt x="100964" y="10699"/>
                  </a:lnTo>
                  <a:lnTo>
                    <a:pt x="69574" y="334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305534" y="1442404"/>
              <a:ext cx="52643" cy="515898"/>
            </a:xfrm>
            <a:custGeom>
              <a:avLst/>
              <a:gdLst/>
              <a:ahLst/>
              <a:cxnLst/>
              <a:rect l="0" t="0" r="0" b="0"/>
              <a:pathLst>
                <a:path w="52643" h="515898">
                  <a:moveTo>
                    <a:pt x="0" y="0"/>
                  </a:moveTo>
                  <a:lnTo>
                    <a:pt x="0" y="58617"/>
                  </a:lnTo>
                  <a:lnTo>
                    <a:pt x="5589" y="104586"/>
                  </a:lnTo>
                  <a:lnTo>
                    <a:pt x="9065" y="160840"/>
                  </a:lnTo>
                  <a:lnTo>
                    <a:pt x="15684" y="210783"/>
                  </a:lnTo>
                  <a:lnTo>
                    <a:pt x="19465" y="266395"/>
                  </a:lnTo>
                  <a:lnTo>
                    <a:pt x="26174" y="327327"/>
                  </a:lnTo>
                  <a:lnTo>
                    <a:pt x="35571" y="384245"/>
                  </a:lnTo>
                  <a:lnTo>
                    <a:pt x="41991" y="446304"/>
                  </a:lnTo>
                  <a:lnTo>
                    <a:pt x="50192" y="490452"/>
                  </a:lnTo>
                  <a:lnTo>
                    <a:pt x="52642"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273948" y="1726674"/>
              <a:ext cx="231628" cy="21058"/>
            </a:xfrm>
            <a:custGeom>
              <a:avLst/>
              <a:gdLst/>
              <a:ahLst/>
              <a:cxnLst/>
              <a:rect l="0" t="0" r="0" b="0"/>
              <a:pathLst>
                <a:path w="231628" h="21058">
                  <a:moveTo>
                    <a:pt x="0" y="21057"/>
                  </a:moveTo>
                  <a:lnTo>
                    <a:pt x="27556" y="13821"/>
                  </a:lnTo>
                  <a:lnTo>
                    <a:pt x="83779" y="8059"/>
                  </a:lnTo>
                  <a:lnTo>
                    <a:pt x="145881" y="1592"/>
                  </a:lnTo>
                  <a:lnTo>
                    <a:pt x="208624" y="314"/>
                  </a:lnTo>
                  <a:lnTo>
                    <a:pt x="2316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596341" y="1668693"/>
              <a:ext cx="214562" cy="313931"/>
            </a:xfrm>
            <a:custGeom>
              <a:avLst/>
              <a:gdLst/>
              <a:ahLst/>
              <a:cxnLst/>
              <a:rect l="0" t="0" r="0" b="0"/>
              <a:pathLst>
                <a:path w="214562" h="313931">
                  <a:moveTo>
                    <a:pt x="14519" y="152737"/>
                  </a:moveTo>
                  <a:lnTo>
                    <a:pt x="42075" y="159973"/>
                  </a:lnTo>
                  <a:lnTo>
                    <a:pt x="82865" y="159950"/>
                  </a:lnTo>
                  <a:lnTo>
                    <a:pt x="117048" y="146166"/>
                  </a:lnTo>
                  <a:lnTo>
                    <a:pt x="134567" y="133829"/>
                  </a:lnTo>
                  <a:lnTo>
                    <a:pt x="147032" y="117427"/>
                  </a:lnTo>
                  <a:lnTo>
                    <a:pt x="174429" y="66849"/>
                  </a:lnTo>
                  <a:lnTo>
                    <a:pt x="179177" y="41645"/>
                  </a:lnTo>
                  <a:lnTo>
                    <a:pt x="175048" y="21084"/>
                  </a:lnTo>
                  <a:lnTo>
                    <a:pt x="170671" y="12326"/>
                  </a:lnTo>
                  <a:lnTo>
                    <a:pt x="163074" y="6488"/>
                  </a:lnTo>
                  <a:lnTo>
                    <a:pt x="142155" y="0"/>
                  </a:lnTo>
                  <a:lnTo>
                    <a:pt x="109659" y="1937"/>
                  </a:lnTo>
                  <a:lnTo>
                    <a:pt x="88389" y="13185"/>
                  </a:lnTo>
                  <a:lnTo>
                    <a:pt x="44004" y="51778"/>
                  </a:lnTo>
                  <a:lnTo>
                    <a:pt x="17917" y="90421"/>
                  </a:lnTo>
                  <a:lnTo>
                    <a:pt x="1152" y="137438"/>
                  </a:lnTo>
                  <a:lnTo>
                    <a:pt x="0" y="161145"/>
                  </a:lnTo>
                  <a:lnTo>
                    <a:pt x="5805" y="222864"/>
                  </a:lnTo>
                  <a:lnTo>
                    <a:pt x="20646" y="255794"/>
                  </a:lnTo>
                  <a:lnTo>
                    <a:pt x="41031" y="280889"/>
                  </a:lnTo>
                  <a:lnTo>
                    <a:pt x="69948" y="301972"/>
                  </a:lnTo>
                  <a:lnTo>
                    <a:pt x="94526" y="311871"/>
                  </a:lnTo>
                  <a:lnTo>
                    <a:pt x="117928" y="313930"/>
                  </a:lnTo>
                  <a:lnTo>
                    <a:pt x="178265" y="302689"/>
                  </a:lnTo>
                  <a:lnTo>
                    <a:pt x="214561" y="2896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917438" y="1647385"/>
              <a:ext cx="204535" cy="304893"/>
            </a:xfrm>
            <a:custGeom>
              <a:avLst/>
              <a:gdLst/>
              <a:ahLst/>
              <a:cxnLst/>
              <a:rect l="0" t="0" r="0" b="0"/>
              <a:pathLst>
                <a:path w="204535" h="304893">
                  <a:moveTo>
                    <a:pt x="114562" y="5589"/>
                  </a:moveTo>
                  <a:lnTo>
                    <a:pt x="97795" y="0"/>
                  </a:lnTo>
                  <a:lnTo>
                    <a:pt x="80204" y="375"/>
                  </a:lnTo>
                  <a:lnTo>
                    <a:pt x="29969" y="14478"/>
                  </a:lnTo>
                  <a:lnTo>
                    <a:pt x="9115" y="25527"/>
                  </a:lnTo>
                  <a:lnTo>
                    <a:pt x="3320" y="34089"/>
                  </a:lnTo>
                  <a:lnTo>
                    <a:pt x="0" y="56080"/>
                  </a:lnTo>
                  <a:lnTo>
                    <a:pt x="5544" y="75213"/>
                  </a:lnTo>
                  <a:lnTo>
                    <a:pt x="10298" y="83591"/>
                  </a:lnTo>
                  <a:lnTo>
                    <a:pt x="24939" y="96018"/>
                  </a:lnTo>
                  <a:lnTo>
                    <a:pt x="80360" y="118493"/>
                  </a:lnTo>
                  <a:lnTo>
                    <a:pt x="135275" y="150020"/>
                  </a:lnTo>
                  <a:lnTo>
                    <a:pt x="193171" y="200705"/>
                  </a:lnTo>
                  <a:lnTo>
                    <a:pt x="202142" y="221769"/>
                  </a:lnTo>
                  <a:lnTo>
                    <a:pt x="204534" y="233937"/>
                  </a:lnTo>
                  <a:lnTo>
                    <a:pt x="203789" y="244389"/>
                  </a:lnTo>
                  <a:lnTo>
                    <a:pt x="196723" y="262241"/>
                  </a:lnTo>
                  <a:lnTo>
                    <a:pt x="182663" y="274854"/>
                  </a:lnTo>
                  <a:lnTo>
                    <a:pt x="124599" y="299994"/>
                  </a:lnTo>
                  <a:lnTo>
                    <a:pt x="103815" y="304892"/>
                  </a:lnTo>
                  <a:lnTo>
                    <a:pt x="73553" y="301072"/>
                  </a:lnTo>
                  <a:lnTo>
                    <a:pt x="40863" y="2898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263627" y="1652974"/>
              <a:ext cx="10530" cy="10530"/>
            </a:xfrm>
            <a:custGeom>
              <a:avLst/>
              <a:gdLst/>
              <a:ahLst/>
              <a:cxnLst/>
              <a:rect l="0" t="0" r="0" b="0"/>
              <a:pathLst>
                <a:path w="10530" h="10530">
                  <a:moveTo>
                    <a:pt x="0" y="0"/>
                  </a:moveTo>
                  <a:lnTo>
                    <a:pt x="10529" y="10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316269" y="1916187"/>
              <a:ext cx="10530" cy="21058"/>
            </a:xfrm>
            <a:custGeom>
              <a:avLst/>
              <a:gdLst/>
              <a:ahLst/>
              <a:cxnLst/>
              <a:rect l="0" t="0" r="0" b="0"/>
              <a:pathLst>
                <a:path w="10530" h="21058">
                  <a:moveTo>
                    <a:pt x="0" y="0"/>
                  </a:moveTo>
                  <a:lnTo>
                    <a:pt x="10529"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79067" y="2042566"/>
              <a:ext cx="1663504" cy="21020"/>
            </a:xfrm>
            <a:custGeom>
              <a:avLst/>
              <a:gdLst/>
              <a:ahLst/>
              <a:cxnLst/>
              <a:rect l="0" t="0" r="0" b="0"/>
              <a:pathLst>
                <a:path w="1663504" h="21020">
                  <a:moveTo>
                    <a:pt x="0" y="10491"/>
                  </a:moveTo>
                  <a:lnTo>
                    <a:pt x="37478" y="2158"/>
                  </a:lnTo>
                  <a:lnTo>
                    <a:pt x="94491" y="396"/>
                  </a:lnTo>
                  <a:lnTo>
                    <a:pt x="144851" y="91"/>
                  </a:lnTo>
                  <a:lnTo>
                    <a:pt x="207996" y="0"/>
                  </a:lnTo>
                  <a:lnTo>
                    <a:pt x="270243" y="7206"/>
                  </a:lnTo>
                  <a:lnTo>
                    <a:pt x="315859" y="9517"/>
                  </a:lnTo>
                  <a:lnTo>
                    <a:pt x="377338" y="10202"/>
                  </a:lnTo>
                  <a:lnTo>
                    <a:pt x="432468" y="11575"/>
                  </a:lnTo>
                  <a:lnTo>
                    <a:pt x="493611" y="18807"/>
                  </a:lnTo>
                  <a:lnTo>
                    <a:pt x="556338" y="20582"/>
                  </a:lnTo>
                  <a:lnTo>
                    <a:pt x="607688" y="20890"/>
                  </a:lnTo>
                  <a:lnTo>
                    <a:pt x="670206" y="20994"/>
                  </a:lnTo>
                  <a:lnTo>
                    <a:pt x="720455" y="21012"/>
                  </a:lnTo>
                  <a:lnTo>
                    <a:pt x="772389" y="21017"/>
                  </a:lnTo>
                  <a:lnTo>
                    <a:pt x="824821" y="21019"/>
                  </a:lnTo>
                  <a:lnTo>
                    <a:pt x="877401" y="21019"/>
                  </a:lnTo>
                  <a:lnTo>
                    <a:pt x="930025" y="21019"/>
                  </a:lnTo>
                  <a:lnTo>
                    <a:pt x="982662" y="21019"/>
                  </a:lnTo>
                  <a:lnTo>
                    <a:pt x="1036473" y="21019"/>
                  </a:lnTo>
                  <a:lnTo>
                    <a:pt x="1095181" y="21019"/>
                  </a:lnTo>
                  <a:lnTo>
                    <a:pt x="1150141" y="21019"/>
                  </a:lnTo>
                  <a:lnTo>
                    <a:pt x="1202300" y="21019"/>
                  </a:lnTo>
                  <a:lnTo>
                    <a:pt x="1265558" y="21019"/>
                  </a:lnTo>
                  <a:lnTo>
                    <a:pt x="1316696" y="21019"/>
                  </a:lnTo>
                  <a:lnTo>
                    <a:pt x="1365773" y="21019"/>
                  </a:lnTo>
                  <a:lnTo>
                    <a:pt x="1424278" y="21019"/>
                  </a:lnTo>
                  <a:lnTo>
                    <a:pt x="1483234" y="21019"/>
                  </a:lnTo>
                  <a:lnTo>
                    <a:pt x="1537560" y="21019"/>
                  </a:lnTo>
                  <a:lnTo>
                    <a:pt x="1599024" y="21019"/>
                  </a:lnTo>
                  <a:lnTo>
                    <a:pt x="1635820" y="17900"/>
                  </a:lnTo>
                  <a:lnTo>
                    <a:pt x="1663503" y="104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05866" y="1421347"/>
              <a:ext cx="52643" cy="652768"/>
            </a:xfrm>
            <a:custGeom>
              <a:avLst/>
              <a:gdLst/>
              <a:ahLst/>
              <a:cxnLst/>
              <a:rect l="0" t="0" r="0" b="0"/>
              <a:pathLst>
                <a:path w="52643" h="652768">
                  <a:moveTo>
                    <a:pt x="0" y="0"/>
                  </a:moveTo>
                  <a:lnTo>
                    <a:pt x="8333" y="54145"/>
                  </a:lnTo>
                  <a:lnTo>
                    <a:pt x="10094" y="114681"/>
                  </a:lnTo>
                  <a:lnTo>
                    <a:pt x="10400" y="171240"/>
                  </a:lnTo>
                  <a:lnTo>
                    <a:pt x="17738" y="231527"/>
                  </a:lnTo>
                  <a:lnTo>
                    <a:pt x="21243" y="283850"/>
                  </a:lnTo>
                  <a:lnTo>
                    <a:pt x="29196" y="337869"/>
                  </a:lnTo>
                  <a:lnTo>
                    <a:pt x="33997" y="388668"/>
                  </a:lnTo>
                  <a:lnTo>
                    <a:pt x="38506" y="431275"/>
                  </a:lnTo>
                  <a:lnTo>
                    <a:pt x="42214" y="492383"/>
                  </a:lnTo>
                  <a:lnTo>
                    <a:pt x="49033" y="541165"/>
                  </a:lnTo>
                  <a:lnTo>
                    <a:pt x="51929" y="599570"/>
                  </a:lnTo>
                  <a:lnTo>
                    <a:pt x="52642" y="6527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84850" y="1693911"/>
              <a:ext cx="305328" cy="411790"/>
            </a:xfrm>
            <a:custGeom>
              <a:avLst/>
              <a:gdLst/>
              <a:ahLst/>
              <a:cxnLst/>
              <a:rect l="0" t="0" r="0" b="0"/>
              <a:pathLst>
                <a:path w="305328" h="411790">
                  <a:moveTo>
                    <a:pt x="0" y="32763"/>
                  </a:moveTo>
                  <a:lnTo>
                    <a:pt x="3119" y="81693"/>
                  </a:lnTo>
                  <a:lnTo>
                    <a:pt x="8333" y="129539"/>
                  </a:lnTo>
                  <a:lnTo>
                    <a:pt x="12998" y="180760"/>
                  </a:lnTo>
                  <a:lnTo>
                    <a:pt x="18669" y="236101"/>
                  </a:lnTo>
                  <a:lnTo>
                    <a:pt x="23469" y="290713"/>
                  </a:lnTo>
                  <a:lnTo>
                    <a:pt x="35571" y="345498"/>
                  </a:lnTo>
                  <a:lnTo>
                    <a:pt x="40822" y="389162"/>
                  </a:lnTo>
                  <a:lnTo>
                    <a:pt x="41539" y="381455"/>
                  </a:lnTo>
                  <a:lnTo>
                    <a:pt x="33705" y="322295"/>
                  </a:lnTo>
                  <a:lnTo>
                    <a:pt x="32214" y="273358"/>
                  </a:lnTo>
                  <a:lnTo>
                    <a:pt x="31772" y="221813"/>
                  </a:lnTo>
                  <a:lnTo>
                    <a:pt x="34760" y="169496"/>
                  </a:lnTo>
                  <a:lnTo>
                    <a:pt x="43055" y="120070"/>
                  </a:lnTo>
                  <a:lnTo>
                    <a:pt x="56041" y="78909"/>
                  </a:lnTo>
                  <a:lnTo>
                    <a:pt x="69361" y="56781"/>
                  </a:lnTo>
                  <a:lnTo>
                    <a:pt x="116629" y="16067"/>
                  </a:lnTo>
                  <a:lnTo>
                    <a:pt x="147640" y="0"/>
                  </a:lnTo>
                  <a:lnTo>
                    <a:pt x="171683" y="1044"/>
                  </a:lnTo>
                  <a:lnTo>
                    <a:pt x="195627" y="9307"/>
                  </a:lnTo>
                  <a:lnTo>
                    <a:pt x="237602" y="40390"/>
                  </a:lnTo>
                  <a:lnTo>
                    <a:pt x="259394" y="72197"/>
                  </a:lnTo>
                  <a:lnTo>
                    <a:pt x="279312" y="132103"/>
                  </a:lnTo>
                  <a:lnTo>
                    <a:pt x="291393" y="193328"/>
                  </a:lnTo>
                  <a:lnTo>
                    <a:pt x="299715" y="255812"/>
                  </a:lnTo>
                  <a:lnTo>
                    <a:pt x="304218" y="313215"/>
                  </a:lnTo>
                  <a:lnTo>
                    <a:pt x="305107" y="369614"/>
                  </a:lnTo>
                  <a:lnTo>
                    <a:pt x="305327" y="4117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400705" y="1681453"/>
              <a:ext cx="231628" cy="413719"/>
            </a:xfrm>
            <a:custGeom>
              <a:avLst/>
              <a:gdLst/>
              <a:ahLst/>
              <a:cxnLst/>
              <a:rect l="0" t="0" r="0" b="0"/>
              <a:pathLst>
                <a:path w="231628" h="413719">
                  <a:moveTo>
                    <a:pt x="0" y="97863"/>
                  </a:moveTo>
                  <a:lnTo>
                    <a:pt x="0" y="75506"/>
                  </a:lnTo>
                  <a:lnTo>
                    <a:pt x="11178" y="44835"/>
                  </a:lnTo>
                  <a:lnTo>
                    <a:pt x="34897" y="19110"/>
                  </a:lnTo>
                  <a:lnTo>
                    <a:pt x="64152" y="2259"/>
                  </a:lnTo>
                  <a:lnTo>
                    <a:pt x="87783" y="0"/>
                  </a:lnTo>
                  <a:lnTo>
                    <a:pt x="112714" y="4066"/>
                  </a:lnTo>
                  <a:lnTo>
                    <a:pt x="135493" y="13671"/>
                  </a:lnTo>
                  <a:lnTo>
                    <a:pt x="162459" y="37822"/>
                  </a:lnTo>
                  <a:lnTo>
                    <a:pt x="196594" y="87747"/>
                  </a:lnTo>
                  <a:lnTo>
                    <a:pt x="223201" y="149607"/>
                  </a:lnTo>
                  <a:lnTo>
                    <a:pt x="229130" y="197943"/>
                  </a:lnTo>
                  <a:lnTo>
                    <a:pt x="230887" y="248139"/>
                  </a:lnTo>
                  <a:lnTo>
                    <a:pt x="231481" y="307615"/>
                  </a:lnTo>
                  <a:lnTo>
                    <a:pt x="225542" y="370110"/>
                  </a:lnTo>
                  <a:lnTo>
                    <a:pt x="231627" y="4137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811316" y="1705617"/>
              <a:ext cx="10492" cy="536954"/>
            </a:xfrm>
            <a:custGeom>
              <a:avLst/>
              <a:gdLst/>
              <a:ahLst/>
              <a:cxnLst/>
              <a:rect l="0" t="0" r="0" b="0"/>
              <a:pathLst>
                <a:path w="10492" h="536954">
                  <a:moveTo>
                    <a:pt x="0" y="0"/>
                  </a:moveTo>
                  <a:lnTo>
                    <a:pt x="8333" y="37478"/>
                  </a:lnTo>
                  <a:lnTo>
                    <a:pt x="10095" y="94490"/>
                  </a:lnTo>
                  <a:lnTo>
                    <a:pt x="10400" y="150439"/>
                  </a:lnTo>
                  <a:lnTo>
                    <a:pt x="10491" y="211471"/>
                  </a:lnTo>
                  <a:lnTo>
                    <a:pt x="3285" y="273269"/>
                  </a:lnTo>
                  <a:lnTo>
                    <a:pt x="973" y="329363"/>
                  </a:lnTo>
                  <a:lnTo>
                    <a:pt x="289" y="389267"/>
                  </a:lnTo>
                  <a:lnTo>
                    <a:pt x="85" y="444581"/>
                  </a:lnTo>
                  <a:lnTo>
                    <a:pt x="17" y="506315"/>
                  </a:lnTo>
                  <a:lnTo>
                    <a:pt x="0"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769202" y="1710007"/>
              <a:ext cx="280086" cy="332523"/>
            </a:xfrm>
            <a:custGeom>
              <a:avLst/>
              <a:gdLst/>
              <a:ahLst/>
              <a:cxnLst/>
              <a:rect l="0" t="0" r="0" b="0"/>
              <a:pathLst>
                <a:path w="280086" h="332523">
                  <a:moveTo>
                    <a:pt x="0" y="27195"/>
                  </a:moveTo>
                  <a:lnTo>
                    <a:pt x="5589" y="10428"/>
                  </a:lnTo>
                  <a:lnTo>
                    <a:pt x="13085" y="5488"/>
                  </a:lnTo>
                  <a:lnTo>
                    <a:pt x="37011" y="0"/>
                  </a:lnTo>
                  <a:lnTo>
                    <a:pt x="72188" y="2500"/>
                  </a:lnTo>
                  <a:lnTo>
                    <a:pt x="121581" y="22230"/>
                  </a:lnTo>
                  <a:lnTo>
                    <a:pt x="175036" y="61131"/>
                  </a:lnTo>
                  <a:lnTo>
                    <a:pt x="234495" y="115829"/>
                  </a:lnTo>
                  <a:lnTo>
                    <a:pt x="270147" y="170235"/>
                  </a:lnTo>
                  <a:lnTo>
                    <a:pt x="280085" y="210477"/>
                  </a:lnTo>
                  <a:lnTo>
                    <a:pt x="276171" y="234996"/>
                  </a:lnTo>
                  <a:lnTo>
                    <a:pt x="254594" y="279332"/>
                  </a:lnTo>
                  <a:lnTo>
                    <a:pt x="229074" y="305713"/>
                  </a:lnTo>
                  <a:lnTo>
                    <a:pt x="193696" y="322759"/>
                  </a:lnTo>
                  <a:lnTo>
                    <a:pt x="139820" y="330593"/>
                  </a:lnTo>
                  <a:lnTo>
                    <a:pt x="84228" y="3325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080360" y="1726674"/>
              <a:ext cx="202735" cy="311931"/>
            </a:xfrm>
            <a:custGeom>
              <a:avLst/>
              <a:gdLst/>
              <a:ahLst/>
              <a:cxnLst/>
              <a:rect l="0" t="0" r="0" b="0"/>
              <a:pathLst>
                <a:path w="202735" h="311931">
                  <a:moveTo>
                    <a:pt x="36283" y="0"/>
                  </a:moveTo>
                  <a:lnTo>
                    <a:pt x="41872" y="16767"/>
                  </a:lnTo>
                  <a:lnTo>
                    <a:pt x="41496" y="34358"/>
                  </a:lnTo>
                  <a:lnTo>
                    <a:pt x="28564" y="91828"/>
                  </a:lnTo>
                  <a:lnTo>
                    <a:pt x="11624" y="152602"/>
                  </a:lnTo>
                  <a:lnTo>
                    <a:pt x="0" y="207395"/>
                  </a:lnTo>
                  <a:lnTo>
                    <a:pt x="5125" y="249273"/>
                  </a:lnTo>
                  <a:lnTo>
                    <a:pt x="15026" y="277294"/>
                  </a:lnTo>
                  <a:lnTo>
                    <a:pt x="23281" y="287808"/>
                  </a:lnTo>
                  <a:lnTo>
                    <a:pt x="44932" y="302609"/>
                  </a:lnTo>
                  <a:lnTo>
                    <a:pt x="83429" y="311930"/>
                  </a:lnTo>
                  <a:lnTo>
                    <a:pt x="118882" y="309103"/>
                  </a:lnTo>
                  <a:lnTo>
                    <a:pt x="137724" y="300765"/>
                  </a:lnTo>
                  <a:lnTo>
                    <a:pt x="168885" y="276349"/>
                  </a:lnTo>
                  <a:lnTo>
                    <a:pt x="190476" y="244748"/>
                  </a:lnTo>
                  <a:lnTo>
                    <a:pt x="200513" y="205749"/>
                  </a:lnTo>
                  <a:lnTo>
                    <a:pt x="202734" y="143413"/>
                  </a:lnTo>
                  <a:lnTo>
                    <a:pt x="194916" y="100334"/>
                  </a:lnTo>
                  <a:lnTo>
                    <a:pt x="178301" y="65993"/>
                  </a:lnTo>
                  <a:lnTo>
                    <a:pt x="165303" y="48437"/>
                  </a:lnTo>
                  <a:lnTo>
                    <a:pt x="145487" y="39075"/>
                  </a:lnTo>
                  <a:lnTo>
                    <a:pt x="109982" y="315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379855" y="1722826"/>
              <a:ext cx="178986" cy="289295"/>
            </a:xfrm>
            <a:custGeom>
              <a:avLst/>
              <a:gdLst/>
              <a:ahLst/>
              <a:cxnLst/>
              <a:rect l="0" t="0" r="0" b="0"/>
              <a:pathLst>
                <a:path w="178986" h="289295">
                  <a:moveTo>
                    <a:pt x="0" y="77547"/>
                  </a:moveTo>
                  <a:lnTo>
                    <a:pt x="8333" y="115025"/>
                  </a:lnTo>
                  <a:lnTo>
                    <a:pt x="15684" y="172038"/>
                  </a:lnTo>
                  <a:lnTo>
                    <a:pt x="28401" y="223984"/>
                  </a:lnTo>
                  <a:lnTo>
                    <a:pt x="45666" y="286373"/>
                  </a:lnTo>
                  <a:lnTo>
                    <a:pt x="46822" y="289294"/>
                  </a:lnTo>
                  <a:lnTo>
                    <a:pt x="34276" y="234836"/>
                  </a:lnTo>
                  <a:lnTo>
                    <a:pt x="24324" y="187582"/>
                  </a:lnTo>
                  <a:lnTo>
                    <a:pt x="16306" y="137706"/>
                  </a:lnTo>
                  <a:lnTo>
                    <a:pt x="22891" y="78339"/>
                  </a:lnTo>
                  <a:lnTo>
                    <a:pt x="30061" y="52163"/>
                  </a:lnTo>
                  <a:lnTo>
                    <a:pt x="41046" y="32730"/>
                  </a:lnTo>
                  <a:lnTo>
                    <a:pt x="56847" y="19414"/>
                  </a:lnTo>
                  <a:lnTo>
                    <a:pt x="95587" y="1333"/>
                  </a:lnTo>
                  <a:lnTo>
                    <a:pt x="119303" y="0"/>
                  </a:lnTo>
                  <a:lnTo>
                    <a:pt x="178985" y="38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727296" y="1495047"/>
              <a:ext cx="89197" cy="547483"/>
            </a:xfrm>
            <a:custGeom>
              <a:avLst/>
              <a:gdLst/>
              <a:ahLst/>
              <a:cxnLst/>
              <a:rect l="0" t="0" r="0" b="0"/>
              <a:pathLst>
                <a:path w="89197" h="547483">
                  <a:moveTo>
                    <a:pt x="0" y="0"/>
                  </a:moveTo>
                  <a:lnTo>
                    <a:pt x="14654" y="55141"/>
                  </a:lnTo>
                  <a:lnTo>
                    <a:pt x="20961" y="118170"/>
                  </a:lnTo>
                  <a:lnTo>
                    <a:pt x="32260" y="176200"/>
                  </a:lnTo>
                  <a:lnTo>
                    <a:pt x="42313" y="237041"/>
                  </a:lnTo>
                  <a:lnTo>
                    <a:pt x="49221" y="281996"/>
                  </a:lnTo>
                  <a:lnTo>
                    <a:pt x="56191" y="325373"/>
                  </a:lnTo>
                  <a:lnTo>
                    <a:pt x="63188" y="368048"/>
                  </a:lnTo>
                  <a:lnTo>
                    <a:pt x="70584" y="425296"/>
                  </a:lnTo>
                  <a:lnTo>
                    <a:pt x="78673" y="486562"/>
                  </a:lnTo>
                  <a:lnTo>
                    <a:pt x="89196" y="531809"/>
                  </a:lnTo>
                  <a:lnTo>
                    <a:pt x="88710" y="537033"/>
                  </a:lnTo>
                  <a:lnTo>
                    <a:pt x="84227"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643067" y="1789845"/>
              <a:ext cx="252686" cy="52643"/>
            </a:xfrm>
            <a:custGeom>
              <a:avLst/>
              <a:gdLst/>
              <a:ahLst/>
              <a:cxnLst/>
              <a:rect l="0" t="0" r="0" b="0"/>
              <a:pathLst>
                <a:path w="252686" h="52643">
                  <a:moveTo>
                    <a:pt x="0" y="52642"/>
                  </a:moveTo>
                  <a:lnTo>
                    <a:pt x="11179" y="41464"/>
                  </a:lnTo>
                  <a:lnTo>
                    <a:pt x="46077" y="28923"/>
                  </a:lnTo>
                  <a:lnTo>
                    <a:pt x="93461" y="23387"/>
                  </a:lnTo>
                  <a:lnTo>
                    <a:pt x="144546" y="16158"/>
                  </a:lnTo>
                  <a:lnTo>
                    <a:pt x="207906" y="6607"/>
                  </a:lnTo>
                  <a:lnTo>
                    <a:pt x="2526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003836" y="1723579"/>
              <a:ext cx="239357" cy="331349"/>
            </a:xfrm>
            <a:custGeom>
              <a:avLst/>
              <a:gdLst/>
              <a:ahLst/>
              <a:cxnLst/>
              <a:rect l="0" t="0" r="0" b="0"/>
              <a:pathLst>
                <a:path w="239357" h="331349">
                  <a:moveTo>
                    <a:pt x="144599" y="182079"/>
                  </a:moveTo>
                  <a:lnTo>
                    <a:pt x="168646" y="172504"/>
                  </a:lnTo>
                  <a:lnTo>
                    <a:pt x="182973" y="161836"/>
                  </a:lnTo>
                  <a:lnTo>
                    <a:pt x="198603" y="137087"/>
                  </a:lnTo>
                  <a:lnTo>
                    <a:pt x="210643" y="107527"/>
                  </a:lnTo>
                  <a:lnTo>
                    <a:pt x="211777" y="86944"/>
                  </a:lnTo>
                  <a:lnTo>
                    <a:pt x="202973" y="45134"/>
                  </a:lnTo>
                  <a:lnTo>
                    <a:pt x="187761" y="19190"/>
                  </a:lnTo>
                  <a:lnTo>
                    <a:pt x="171971" y="7129"/>
                  </a:lnTo>
                  <a:lnTo>
                    <a:pt x="162847" y="2274"/>
                  </a:lnTo>
                  <a:lnTo>
                    <a:pt x="143351" y="0"/>
                  </a:lnTo>
                  <a:lnTo>
                    <a:pt x="122987" y="4059"/>
                  </a:lnTo>
                  <a:lnTo>
                    <a:pt x="91793" y="20668"/>
                  </a:lnTo>
                  <a:lnTo>
                    <a:pt x="39293" y="72782"/>
                  </a:lnTo>
                  <a:lnTo>
                    <a:pt x="18901" y="118369"/>
                  </a:lnTo>
                  <a:lnTo>
                    <a:pt x="5450" y="168921"/>
                  </a:lnTo>
                  <a:lnTo>
                    <a:pt x="0" y="229999"/>
                  </a:lnTo>
                  <a:lnTo>
                    <a:pt x="7259" y="270627"/>
                  </a:lnTo>
                  <a:lnTo>
                    <a:pt x="23708" y="298523"/>
                  </a:lnTo>
                  <a:lnTo>
                    <a:pt x="36668" y="314160"/>
                  </a:lnTo>
                  <a:lnTo>
                    <a:pt x="56466" y="325790"/>
                  </a:lnTo>
                  <a:lnTo>
                    <a:pt x="68296" y="330529"/>
                  </a:lnTo>
                  <a:lnTo>
                    <a:pt x="79692" y="331348"/>
                  </a:lnTo>
                  <a:lnTo>
                    <a:pt x="101714" y="326020"/>
                  </a:lnTo>
                  <a:lnTo>
                    <a:pt x="120080" y="312733"/>
                  </a:lnTo>
                  <a:lnTo>
                    <a:pt x="143573" y="282403"/>
                  </a:lnTo>
                  <a:lnTo>
                    <a:pt x="172473" y="224643"/>
                  </a:lnTo>
                  <a:lnTo>
                    <a:pt x="188083" y="168564"/>
                  </a:lnTo>
                  <a:lnTo>
                    <a:pt x="201499" y="120138"/>
                  </a:lnTo>
                  <a:lnTo>
                    <a:pt x="198939" y="171230"/>
                  </a:lnTo>
                  <a:lnTo>
                    <a:pt x="208799" y="224823"/>
                  </a:lnTo>
                  <a:lnTo>
                    <a:pt x="225453" y="286061"/>
                  </a:lnTo>
                  <a:lnTo>
                    <a:pt x="239356" y="3294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327420" y="1724833"/>
              <a:ext cx="240018" cy="296640"/>
            </a:xfrm>
            <a:custGeom>
              <a:avLst/>
              <a:gdLst/>
              <a:ahLst/>
              <a:cxnLst/>
              <a:rect l="0" t="0" r="0" b="0"/>
              <a:pathLst>
                <a:path w="240018" h="296640">
                  <a:moveTo>
                    <a:pt x="0" y="43955"/>
                  </a:moveTo>
                  <a:lnTo>
                    <a:pt x="8333" y="98099"/>
                  </a:lnTo>
                  <a:lnTo>
                    <a:pt x="15684" y="153046"/>
                  </a:lnTo>
                  <a:lnTo>
                    <a:pt x="28401" y="210130"/>
                  </a:lnTo>
                  <a:lnTo>
                    <a:pt x="36361" y="250079"/>
                  </a:lnTo>
                  <a:lnTo>
                    <a:pt x="35939" y="251561"/>
                  </a:lnTo>
                  <a:lnTo>
                    <a:pt x="34488" y="249039"/>
                  </a:lnTo>
                  <a:lnTo>
                    <a:pt x="31968" y="195729"/>
                  </a:lnTo>
                  <a:lnTo>
                    <a:pt x="34818" y="147416"/>
                  </a:lnTo>
                  <a:lnTo>
                    <a:pt x="46262" y="89868"/>
                  </a:lnTo>
                  <a:lnTo>
                    <a:pt x="74708" y="33927"/>
                  </a:lnTo>
                  <a:lnTo>
                    <a:pt x="81391" y="23231"/>
                  </a:lnTo>
                  <a:lnTo>
                    <a:pt x="101294" y="8228"/>
                  </a:lnTo>
                  <a:lnTo>
                    <a:pt x="124568" y="0"/>
                  </a:lnTo>
                  <a:lnTo>
                    <a:pt x="146611" y="243"/>
                  </a:lnTo>
                  <a:lnTo>
                    <a:pt x="164986" y="10489"/>
                  </a:lnTo>
                  <a:lnTo>
                    <a:pt x="180952" y="27911"/>
                  </a:lnTo>
                  <a:lnTo>
                    <a:pt x="207146" y="77224"/>
                  </a:lnTo>
                  <a:lnTo>
                    <a:pt x="223931" y="132025"/>
                  </a:lnTo>
                  <a:lnTo>
                    <a:pt x="234936" y="179494"/>
                  </a:lnTo>
                  <a:lnTo>
                    <a:pt x="240017" y="230603"/>
                  </a:lnTo>
                  <a:lnTo>
                    <a:pt x="233541" y="285516"/>
                  </a:lnTo>
                  <a:lnTo>
                    <a:pt x="231627" y="2966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769617" y="1473990"/>
              <a:ext cx="52643" cy="547483"/>
            </a:xfrm>
            <a:custGeom>
              <a:avLst/>
              <a:gdLst/>
              <a:ahLst/>
              <a:cxnLst/>
              <a:rect l="0" t="0" r="0" b="0"/>
              <a:pathLst>
                <a:path w="52643" h="547483">
                  <a:moveTo>
                    <a:pt x="0" y="0"/>
                  </a:moveTo>
                  <a:lnTo>
                    <a:pt x="14654" y="58617"/>
                  </a:lnTo>
                  <a:lnTo>
                    <a:pt x="19160" y="104585"/>
                  </a:lnTo>
                  <a:lnTo>
                    <a:pt x="20494" y="166429"/>
                  </a:lnTo>
                  <a:lnTo>
                    <a:pt x="20806" y="209669"/>
                  </a:lnTo>
                  <a:lnTo>
                    <a:pt x="20982" y="267235"/>
                  </a:lnTo>
                  <a:lnTo>
                    <a:pt x="24155" y="320166"/>
                  </a:lnTo>
                  <a:lnTo>
                    <a:pt x="29383" y="377183"/>
                  </a:lnTo>
                  <a:lnTo>
                    <a:pt x="30933" y="428003"/>
                  </a:lnTo>
                  <a:lnTo>
                    <a:pt x="37046" y="481507"/>
                  </a:lnTo>
                  <a:lnTo>
                    <a:pt x="49780" y="530345"/>
                  </a:lnTo>
                  <a:lnTo>
                    <a:pt x="52642"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695917" y="1800373"/>
              <a:ext cx="273742" cy="21058"/>
            </a:xfrm>
            <a:custGeom>
              <a:avLst/>
              <a:gdLst/>
              <a:ahLst/>
              <a:cxnLst/>
              <a:rect l="0" t="0" r="0" b="0"/>
              <a:pathLst>
                <a:path w="273742" h="21058">
                  <a:moveTo>
                    <a:pt x="0" y="0"/>
                  </a:moveTo>
                  <a:lnTo>
                    <a:pt x="48931" y="0"/>
                  </a:lnTo>
                  <a:lnTo>
                    <a:pt x="96776" y="0"/>
                  </a:lnTo>
                  <a:lnTo>
                    <a:pt x="147997" y="3120"/>
                  </a:lnTo>
                  <a:lnTo>
                    <a:pt x="206458" y="11453"/>
                  </a:lnTo>
                  <a:lnTo>
                    <a:pt x="253805" y="18211"/>
                  </a:lnTo>
                  <a:lnTo>
                    <a:pt x="273741"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306570" y="1737202"/>
              <a:ext cx="52644" cy="315856"/>
            </a:xfrm>
            <a:custGeom>
              <a:avLst/>
              <a:gdLst/>
              <a:ahLst/>
              <a:cxnLst/>
              <a:rect l="0" t="0" r="0" b="0"/>
              <a:pathLst>
                <a:path w="52644" h="315856">
                  <a:moveTo>
                    <a:pt x="0" y="0"/>
                  </a:moveTo>
                  <a:lnTo>
                    <a:pt x="11178" y="11178"/>
                  </a:lnTo>
                  <a:lnTo>
                    <a:pt x="34844" y="73217"/>
                  </a:lnTo>
                  <a:lnTo>
                    <a:pt x="40678" y="124124"/>
                  </a:lnTo>
                  <a:lnTo>
                    <a:pt x="41830" y="179240"/>
                  </a:lnTo>
                  <a:lnTo>
                    <a:pt x="49313" y="241973"/>
                  </a:lnTo>
                  <a:lnTo>
                    <a:pt x="51985" y="289216"/>
                  </a:lnTo>
                  <a:lnTo>
                    <a:pt x="52643" y="3158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464498" y="1712931"/>
              <a:ext cx="273741" cy="319070"/>
            </a:xfrm>
            <a:custGeom>
              <a:avLst/>
              <a:gdLst/>
              <a:ahLst/>
              <a:cxnLst/>
              <a:rect l="0" t="0" r="0" b="0"/>
              <a:pathLst>
                <a:path w="273741" h="319070">
                  <a:moveTo>
                    <a:pt x="0" y="3214"/>
                  </a:moveTo>
                  <a:lnTo>
                    <a:pt x="11452" y="55264"/>
                  </a:lnTo>
                  <a:lnTo>
                    <a:pt x="18211" y="105204"/>
                  </a:lnTo>
                  <a:lnTo>
                    <a:pt x="23334" y="152756"/>
                  </a:lnTo>
                  <a:lnTo>
                    <a:pt x="29141" y="203891"/>
                  </a:lnTo>
                  <a:lnTo>
                    <a:pt x="30861" y="252967"/>
                  </a:lnTo>
                  <a:lnTo>
                    <a:pt x="31102" y="267982"/>
                  </a:lnTo>
                  <a:lnTo>
                    <a:pt x="28923" y="274483"/>
                  </a:lnTo>
                  <a:lnTo>
                    <a:pt x="25131" y="275307"/>
                  </a:lnTo>
                  <a:lnTo>
                    <a:pt x="20263" y="272347"/>
                  </a:lnTo>
                  <a:lnTo>
                    <a:pt x="14855" y="256580"/>
                  </a:lnTo>
                  <a:lnTo>
                    <a:pt x="11383" y="202740"/>
                  </a:lnTo>
                  <a:lnTo>
                    <a:pt x="10781" y="152930"/>
                  </a:lnTo>
                  <a:lnTo>
                    <a:pt x="20153" y="99338"/>
                  </a:lnTo>
                  <a:lnTo>
                    <a:pt x="43322" y="51144"/>
                  </a:lnTo>
                  <a:lnTo>
                    <a:pt x="66648" y="25994"/>
                  </a:lnTo>
                  <a:lnTo>
                    <a:pt x="95787" y="6844"/>
                  </a:lnTo>
                  <a:lnTo>
                    <a:pt x="105971" y="2125"/>
                  </a:lnTo>
                  <a:lnTo>
                    <a:pt x="126647" y="0"/>
                  </a:lnTo>
                  <a:lnTo>
                    <a:pt x="147534" y="4125"/>
                  </a:lnTo>
                  <a:lnTo>
                    <a:pt x="168517" y="13758"/>
                  </a:lnTo>
                  <a:lnTo>
                    <a:pt x="194470" y="37924"/>
                  </a:lnTo>
                  <a:lnTo>
                    <a:pt x="224200" y="93172"/>
                  </a:lnTo>
                  <a:lnTo>
                    <a:pt x="249484" y="153478"/>
                  </a:lnTo>
                  <a:lnTo>
                    <a:pt x="266090" y="215780"/>
                  </a:lnTo>
                  <a:lnTo>
                    <a:pt x="272229" y="271977"/>
                  </a:lnTo>
                  <a:lnTo>
                    <a:pt x="273740" y="319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865872" y="1456921"/>
              <a:ext cx="198751" cy="596137"/>
            </a:xfrm>
            <a:custGeom>
              <a:avLst/>
              <a:gdLst/>
              <a:ahLst/>
              <a:cxnLst/>
              <a:rect l="0" t="0" r="0" b="0"/>
              <a:pathLst>
                <a:path w="198751" h="596137">
                  <a:moveTo>
                    <a:pt x="198750" y="48654"/>
                  </a:moveTo>
                  <a:lnTo>
                    <a:pt x="169441" y="10281"/>
                  </a:lnTo>
                  <a:lnTo>
                    <a:pt x="146729" y="2353"/>
                  </a:lnTo>
                  <a:lnTo>
                    <a:pt x="119478" y="0"/>
                  </a:lnTo>
                  <a:lnTo>
                    <a:pt x="84405" y="6422"/>
                  </a:lnTo>
                  <a:lnTo>
                    <a:pt x="62532" y="16626"/>
                  </a:lnTo>
                  <a:lnTo>
                    <a:pt x="44233" y="35199"/>
                  </a:lnTo>
                  <a:lnTo>
                    <a:pt x="13420" y="85251"/>
                  </a:lnTo>
                  <a:lnTo>
                    <a:pt x="3068" y="131897"/>
                  </a:lnTo>
                  <a:lnTo>
                    <a:pt x="0" y="188352"/>
                  </a:lnTo>
                  <a:lnTo>
                    <a:pt x="7369" y="247434"/>
                  </a:lnTo>
                  <a:lnTo>
                    <a:pt x="20090" y="306765"/>
                  </a:lnTo>
                  <a:lnTo>
                    <a:pt x="37355" y="363837"/>
                  </a:lnTo>
                  <a:lnTo>
                    <a:pt x="51358" y="412729"/>
                  </a:lnTo>
                  <a:lnTo>
                    <a:pt x="61882" y="461075"/>
                  </a:lnTo>
                  <a:lnTo>
                    <a:pt x="70329" y="524224"/>
                  </a:lnTo>
                  <a:lnTo>
                    <a:pt x="72135" y="583431"/>
                  </a:lnTo>
                  <a:lnTo>
                    <a:pt x="72408" y="5961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80353" y="1810901"/>
              <a:ext cx="221099" cy="1"/>
            </a:xfrm>
            <a:custGeom>
              <a:avLst/>
              <a:gdLst/>
              <a:ahLst/>
              <a:cxnLst/>
              <a:rect l="0" t="0" r="0" b="0"/>
              <a:pathLst>
                <a:path w="221099" h="1">
                  <a:moveTo>
                    <a:pt x="0" y="0"/>
                  </a:moveTo>
                  <a:lnTo>
                    <a:pt x="52050" y="0"/>
                  </a:lnTo>
                  <a:lnTo>
                    <a:pt x="105109" y="0"/>
                  </a:lnTo>
                  <a:lnTo>
                    <a:pt x="160995" y="0"/>
                  </a:lnTo>
                  <a:lnTo>
                    <a:pt x="2210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103356" y="1742196"/>
              <a:ext cx="210269" cy="293071"/>
            </a:xfrm>
            <a:custGeom>
              <a:avLst/>
              <a:gdLst/>
              <a:ahLst/>
              <a:cxnLst/>
              <a:rect l="0" t="0" r="0" b="0"/>
              <a:pathLst>
                <a:path w="210269" h="293071">
                  <a:moveTo>
                    <a:pt x="87608" y="26592"/>
                  </a:moveTo>
                  <a:lnTo>
                    <a:pt x="38110" y="85155"/>
                  </a:lnTo>
                  <a:lnTo>
                    <a:pt x="6451" y="140989"/>
                  </a:lnTo>
                  <a:lnTo>
                    <a:pt x="1917" y="151990"/>
                  </a:lnTo>
                  <a:lnTo>
                    <a:pt x="0" y="176691"/>
                  </a:lnTo>
                  <a:lnTo>
                    <a:pt x="8301" y="225087"/>
                  </a:lnTo>
                  <a:lnTo>
                    <a:pt x="23426" y="252171"/>
                  </a:lnTo>
                  <a:lnTo>
                    <a:pt x="42725" y="275014"/>
                  </a:lnTo>
                  <a:lnTo>
                    <a:pt x="68850" y="291011"/>
                  </a:lnTo>
                  <a:lnTo>
                    <a:pt x="91749" y="293070"/>
                  </a:lnTo>
                  <a:lnTo>
                    <a:pt x="138989" y="284860"/>
                  </a:lnTo>
                  <a:lnTo>
                    <a:pt x="171462" y="269752"/>
                  </a:lnTo>
                  <a:lnTo>
                    <a:pt x="186487" y="253986"/>
                  </a:lnTo>
                  <a:lnTo>
                    <a:pt x="201524" y="222259"/>
                  </a:lnTo>
                  <a:lnTo>
                    <a:pt x="210268" y="183223"/>
                  </a:lnTo>
                  <a:lnTo>
                    <a:pt x="207633" y="122522"/>
                  </a:lnTo>
                  <a:lnTo>
                    <a:pt x="199080" y="77112"/>
                  </a:lnTo>
                  <a:lnTo>
                    <a:pt x="177958" y="39611"/>
                  </a:lnTo>
                  <a:lnTo>
                    <a:pt x="155063" y="11862"/>
                  </a:lnTo>
                  <a:lnTo>
                    <a:pt x="134356" y="2498"/>
                  </a:lnTo>
                  <a:lnTo>
                    <a:pt x="122283" y="0"/>
                  </a:lnTo>
                  <a:lnTo>
                    <a:pt x="111894" y="675"/>
                  </a:lnTo>
                  <a:lnTo>
                    <a:pt x="94112" y="7664"/>
                  </a:lnTo>
                  <a:lnTo>
                    <a:pt x="56023" y="371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401534" y="1726674"/>
              <a:ext cx="210571" cy="282825"/>
            </a:xfrm>
            <a:custGeom>
              <a:avLst/>
              <a:gdLst/>
              <a:ahLst/>
              <a:cxnLst/>
              <a:rect l="0" t="0" r="0" b="0"/>
              <a:pathLst>
                <a:path w="210571" h="282825">
                  <a:moveTo>
                    <a:pt x="0" y="42114"/>
                  </a:moveTo>
                  <a:lnTo>
                    <a:pt x="0" y="96258"/>
                  </a:lnTo>
                  <a:lnTo>
                    <a:pt x="0" y="156794"/>
                  </a:lnTo>
                  <a:lnTo>
                    <a:pt x="8405" y="215502"/>
                  </a:lnTo>
                  <a:lnTo>
                    <a:pt x="24749" y="278593"/>
                  </a:lnTo>
                  <a:lnTo>
                    <a:pt x="25858" y="282824"/>
                  </a:lnTo>
                  <a:lnTo>
                    <a:pt x="20463" y="230758"/>
                  </a:lnTo>
                  <a:lnTo>
                    <a:pt x="15957" y="170017"/>
                  </a:lnTo>
                  <a:lnTo>
                    <a:pt x="25639" y="112612"/>
                  </a:lnTo>
                  <a:lnTo>
                    <a:pt x="39986" y="65788"/>
                  </a:lnTo>
                  <a:lnTo>
                    <a:pt x="58771" y="40419"/>
                  </a:lnTo>
                  <a:lnTo>
                    <a:pt x="86044" y="19255"/>
                  </a:lnTo>
                  <a:lnTo>
                    <a:pt x="117522" y="6225"/>
                  </a:lnTo>
                  <a:lnTo>
                    <a:pt x="169486" y="1229"/>
                  </a:lnTo>
                  <a:lnTo>
                    <a:pt x="21057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706861" y="1731823"/>
              <a:ext cx="410612" cy="300178"/>
            </a:xfrm>
            <a:custGeom>
              <a:avLst/>
              <a:gdLst/>
              <a:ahLst/>
              <a:cxnLst/>
              <a:rect l="0" t="0" r="0" b="0"/>
              <a:pathLst>
                <a:path w="410612" h="300178">
                  <a:moveTo>
                    <a:pt x="0" y="26436"/>
                  </a:moveTo>
                  <a:lnTo>
                    <a:pt x="0" y="85053"/>
                  </a:lnTo>
                  <a:lnTo>
                    <a:pt x="0" y="140397"/>
                  </a:lnTo>
                  <a:lnTo>
                    <a:pt x="3119" y="203322"/>
                  </a:lnTo>
                  <a:lnTo>
                    <a:pt x="14654" y="261158"/>
                  </a:lnTo>
                  <a:lnTo>
                    <a:pt x="16788" y="265976"/>
                  </a:lnTo>
                  <a:lnTo>
                    <a:pt x="18211" y="264508"/>
                  </a:lnTo>
                  <a:lnTo>
                    <a:pt x="19160" y="258850"/>
                  </a:lnTo>
                  <a:lnTo>
                    <a:pt x="11825" y="198976"/>
                  </a:lnTo>
                  <a:lnTo>
                    <a:pt x="3548" y="137944"/>
                  </a:lnTo>
                  <a:lnTo>
                    <a:pt x="3820" y="82734"/>
                  </a:lnTo>
                  <a:lnTo>
                    <a:pt x="9887" y="59646"/>
                  </a:lnTo>
                  <a:lnTo>
                    <a:pt x="20381" y="37687"/>
                  </a:lnTo>
                  <a:lnTo>
                    <a:pt x="29965" y="31597"/>
                  </a:lnTo>
                  <a:lnTo>
                    <a:pt x="56212" y="27950"/>
                  </a:lnTo>
                  <a:lnTo>
                    <a:pt x="78015" y="33348"/>
                  </a:lnTo>
                  <a:lnTo>
                    <a:pt x="111077" y="55877"/>
                  </a:lnTo>
                  <a:lnTo>
                    <a:pt x="146203" y="98499"/>
                  </a:lnTo>
                  <a:lnTo>
                    <a:pt x="176473" y="158152"/>
                  </a:lnTo>
                  <a:lnTo>
                    <a:pt x="195342" y="218874"/>
                  </a:lnTo>
                  <a:lnTo>
                    <a:pt x="204368" y="256980"/>
                  </a:lnTo>
                  <a:lnTo>
                    <a:pt x="202745" y="283708"/>
                  </a:lnTo>
                  <a:lnTo>
                    <a:pt x="200673" y="288028"/>
                  </a:lnTo>
                  <a:lnTo>
                    <a:pt x="198123" y="286228"/>
                  </a:lnTo>
                  <a:lnTo>
                    <a:pt x="185624" y="255308"/>
                  </a:lnTo>
                  <a:lnTo>
                    <a:pt x="180951" y="220072"/>
                  </a:lnTo>
                  <a:lnTo>
                    <a:pt x="186608" y="171140"/>
                  </a:lnTo>
                  <a:lnTo>
                    <a:pt x="192161" y="118444"/>
                  </a:lnTo>
                  <a:lnTo>
                    <a:pt x="213304" y="67606"/>
                  </a:lnTo>
                  <a:lnTo>
                    <a:pt x="236076" y="30446"/>
                  </a:lnTo>
                  <a:lnTo>
                    <a:pt x="254661" y="12230"/>
                  </a:lnTo>
                  <a:lnTo>
                    <a:pt x="277739" y="2575"/>
                  </a:lnTo>
                  <a:lnTo>
                    <a:pt x="290444" y="0"/>
                  </a:lnTo>
                  <a:lnTo>
                    <a:pt x="310800" y="3378"/>
                  </a:lnTo>
                  <a:lnTo>
                    <a:pt x="338533" y="21554"/>
                  </a:lnTo>
                  <a:lnTo>
                    <a:pt x="356349" y="40644"/>
                  </a:lnTo>
                  <a:lnTo>
                    <a:pt x="380438" y="91027"/>
                  </a:lnTo>
                  <a:lnTo>
                    <a:pt x="391352" y="119484"/>
                  </a:lnTo>
                  <a:lnTo>
                    <a:pt x="401477" y="182293"/>
                  </a:lnTo>
                  <a:lnTo>
                    <a:pt x="408806" y="240106"/>
                  </a:lnTo>
                  <a:lnTo>
                    <a:pt x="410611" y="3001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8145149" y="1721109"/>
              <a:ext cx="340822" cy="289835"/>
            </a:xfrm>
            <a:custGeom>
              <a:avLst/>
              <a:gdLst/>
              <a:ahLst/>
              <a:cxnLst/>
              <a:rect l="0" t="0" r="0" b="0"/>
              <a:pathLst>
                <a:path w="340822" h="289835">
                  <a:moveTo>
                    <a:pt x="235536" y="58207"/>
                  </a:moveTo>
                  <a:lnTo>
                    <a:pt x="229946" y="41440"/>
                  </a:lnTo>
                  <a:lnTo>
                    <a:pt x="209702" y="14245"/>
                  </a:lnTo>
                  <a:lnTo>
                    <a:pt x="188179" y="3573"/>
                  </a:lnTo>
                  <a:lnTo>
                    <a:pt x="163015" y="0"/>
                  </a:lnTo>
                  <a:lnTo>
                    <a:pt x="136234" y="2312"/>
                  </a:lnTo>
                  <a:lnTo>
                    <a:pt x="94849" y="21368"/>
                  </a:lnTo>
                  <a:lnTo>
                    <a:pt x="54584" y="53183"/>
                  </a:lnTo>
                  <a:lnTo>
                    <a:pt x="26723" y="88954"/>
                  </a:lnTo>
                  <a:lnTo>
                    <a:pt x="5643" y="146082"/>
                  </a:lnTo>
                  <a:lnTo>
                    <a:pt x="0" y="176811"/>
                  </a:lnTo>
                  <a:lnTo>
                    <a:pt x="1392" y="202167"/>
                  </a:lnTo>
                  <a:lnTo>
                    <a:pt x="14341" y="236173"/>
                  </a:lnTo>
                  <a:lnTo>
                    <a:pt x="32996" y="262886"/>
                  </a:lnTo>
                  <a:lnTo>
                    <a:pt x="52710" y="275127"/>
                  </a:lnTo>
                  <a:lnTo>
                    <a:pt x="75901" y="282128"/>
                  </a:lnTo>
                  <a:lnTo>
                    <a:pt x="97906" y="281340"/>
                  </a:lnTo>
                  <a:lnTo>
                    <a:pt x="130026" y="268730"/>
                  </a:lnTo>
                  <a:lnTo>
                    <a:pt x="148088" y="250429"/>
                  </a:lnTo>
                  <a:lnTo>
                    <a:pt x="168291" y="213817"/>
                  </a:lnTo>
                  <a:lnTo>
                    <a:pt x="189375" y="152875"/>
                  </a:lnTo>
                  <a:lnTo>
                    <a:pt x="200725" y="99610"/>
                  </a:lnTo>
                  <a:lnTo>
                    <a:pt x="201346" y="80118"/>
                  </a:lnTo>
                  <a:lnTo>
                    <a:pt x="199874" y="79833"/>
                  </a:lnTo>
                  <a:lnTo>
                    <a:pt x="197723" y="83153"/>
                  </a:lnTo>
                  <a:lnTo>
                    <a:pt x="194695" y="110182"/>
                  </a:lnTo>
                  <a:lnTo>
                    <a:pt x="202078" y="161237"/>
                  </a:lnTo>
                  <a:lnTo>
                    <a:pt x="213793" y="201298"/>
                  </a:lnTo>
                  <a:lnTo>
                    <a:pt x="252299" y="252092"/>
                  </a:lnTo>
                  <a:lnTo>
                    <a:pt x="279497" y="275012"/>
                  </a:lnTo>
                  <a:lnTo>
                    <a:pt x="302647" y="283247"/>
                  </a:lnTo>
                  <a:lnTo>
                    <a:pt x="340821" y="2898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8633368" y="1516104"/>
              <a:ext cx="58302" cy="526425"/>
            </a:xfrm>
            <a:custGeom>
              <a:avLst/>
              <a:gdLst/>
              <a:ahLst/>
              <a:cxnLst/>
              <a:rect l="0" t="0" r="0" b="0"/>
              <a:pathLst>
                <a:path w="58302" h="526425">
                  <a:moveTo>
                    <a:pt x="0" y="0"/>
                  </a:moveTo>
                  <a:lnTo>
                    <a:pt x="3120" y="57264"/>
                  </a:lnTo>
                  <a:lnTo>
                    <a:pt x="8333" y="109774"/>
                  </a:lnTo>
                  <a:lnTo>
                    <a:pt x="9878" y="169786"/>
                  </a:lnTo>
                  <a:lnTo>
                    <a:pt x="13455" y="225782"/>
                  </a:lnTo>
                  <a:lnTo>
                    <a:pt x="21925" y="275128"/>
                  </a:lnTo>
                  <a:lnTo>
                    <a:pt x="31843" y="329914"/>
                  </a:lnTo>
                  <a:lnTo>
                    <a:pt x="42191" y="387481"/>
                  </a:lnTo>
                  <a:lnTo>
                    <a:pt x="49546" y="438463"/>
                  </a:lnTo>
                  <a:lnTo>
                    <a:pt x="58301" y="501150"/>
                  </a:lnTo>
                  <a:lnTo>
                    <a:pt x="52643" y="5264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8538611" y="1810901"/>
              <a:ext cx="221100" cy="10530"/>
            </a:xfrm>
            <a:custGeom>
              <a:avLst/>
              <a:gdLst/>
              <a:ahLst/>
              <a:cxnLst/>
              <a:rect l="0" t="0" r="0" b="0"/>
              <a:pathLst>
                <a:path w="221100" h="10530">
                  <a:moveTo>
                    <a:pt x="0" y="10529"/>
                  </a:moveTo>
                  <a:lnTo>
                    <a:pt x="58618" y="10529"/>
                  </a:lnTo>
                  <a:lnTo>
                    <a:pt x="110176" y="10529"/>
                  </a:lnTo>
                  <a:lnTo>
                    <a:pt x="172499" y="9359"/>
                  </a:lnTo>
                  <a:lnTo>
                    <a:pt x="2210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8896581" y="1758259"/>
              <a:ext cx="31586" cy="305328"/>
            </a:xfrm>
            <a:custGeom>
              <a:avLst/>
              <a:gdLst/>
              <a:ahLst/>
              <a:cxnLst/>
              <a:rect l="0" t="0" r="0" b="0"/>
              <a:pathLst>
                <a:path w="31586" h="305328">
                  <a:moveTo>
                    <a:pt x="0" y="0"/>
                  </a:moveTo>
                  <a:lnTo>
                    <a:pt x="8333" y="37478"/>
                  </a:lnTo>
                  <a:lnTo>
                    <a:pt x="10095" y="88902"/>
                  </a:lnTo>
                  <a:lnTo>
                    <a:pt x="10442" y="146459"/>
                  </a:lnTo>
                  <a:lnTo>
                    <a:pt x="11672" y="199373"/>
                  </a:lnTo>
                  <a:lnTo>
                    <a:pt x="21976" y="253592"/>
                  </a:lnTo>
                  <a:lnTo>
                    <a:pt x="31585"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907109" y="1642446"/>
              <a:ext cx="10530" cy="21058"/>
            </a:xfrm>
            <a:custGeom>
              <a:avLst/>
              <a:gdLst/>
              <a:ahLst/>
              <a:cxnLst/>
              <a:rect l="0" t="0" r="0" b="0"/>
              <a:pathLst>
                <a:path w="10530" h="21058">
                  <a:moveTo>
                    <a:pt x="0" y="21057"/>
                  </a:moveTo>
                  <a:lnTo>
                    <a:pt x="105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9022923" y="1776237"/>
              <a:ext cx="195909" cy="301082"/>
            </a:xfrm>
            <a:custGeom>
              <a:avLst/>
              <a:gdLst/>
              <a:ahLst/>
              <a:cxnLst/>
              <a:rect l="0" t="0" r="0" b="0"/>
              <a:pathLst>
                <a:path w="195909" h="301082">
                  <a:moveTo>
                    <a:pt x="31585" y="55722"/>
                  </a:moveTo>
                  <a:lnTo>
                    <a:pt x="23252" y="93200"/>
                  </a:lnTo>
                  <a:lnTo>
                    <a:pt x="15901" y="144623"/>
                  </a:lnTo>
                  <a:lnTo>
                    <a:pt x="12760" y="199841"/>
                  </a:lnTo>
                  <a:lnTo>
                    <a:pt x="20418" y="239454"/>
                  </a:lnTo>
                  <a:lnTo>
                    <a:pt x="36985" y="267048"/>
                  </a:lnTo>
                  <a:lnTo>
                    <a:pt x="49973" y="282616"/>
                  </a:lnTo>
                  <a:lnTo>
                    <a:pt x="81617" y="298944"/>
                  </a:lnTo>
                  <a:lnTo>
                    <a:pt x="104125" y="301081"/>
                  </a:lnTo>
                  <a:lnTo>
                    <a:pt x="124656" y="296961"/>
                  </a:lnTo>
                  <a:lnTo>
                    <a:pt x="149369" y="281488"/>
                  </a:lnTo>
                  <a:lnTo>
                    <a:pt x="164262" y="268756"/>
                  </a:lnTo>
                  <a:lnTo>
                    <a:pt x="180211" y="237256"/>
                  </a:lnTo>
                  <a:lnTo>
                    <a:pt x="194911" y="183521"/>
                  </a:lnTo>
                  <a:lnTo>
                    <a:pt x="195908" y="124033"/>
                  </a:lnTo>
                  <a:lnTo>
                    <a:pt x="180780" y="66927"/>
                  </a:lnTo>
                  <a:lnTo>
                    <a:pt x="156896" y="27389"/>
                  </a:lnTo>
                  <a:lnTo>
                    <a:pt x="142261" y="12714"/>
                  </a:lnTo>
                  <a:lnTo>
                    <a:pt x="124058" y="2292"/>
                  </a:lnTo>
                  <a:lnTo>
                    <a:pt x="104269" y="0"/>
                  </a:lnTo>
                  <a:lnTo>
                    <a:pt x="62970" y="8060"/>
                  </a:lnTo>
                  <a:lnTo>
                    <a:pt x="45144" y="20501"/>
                  </a:lnTo>
                  <a:lnTo>
                    <a:pt x="29423" y="40068"/>
                  </a:lnTo>
                  <a:lnTo>
                    <a:pt x="0" y="978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307192" y="1743786"/>
              <a:ext cx="368498" cy="372443"/>
            </a:xfrm>
            <a:custGeom>
              <a:avLst/>
              <a:gdLst/>
              <a:ahLst/>
              <a:cxnLst/>
              <a:rect l="0" t="0" r="0" b="0"/>
              <a:pathLst>
                <a:path w="368498" h="372443">
                  <a:moveTo>
                    <a:pt x="0" y="56587"/>
                  </a:moveTo>
                  <a:lnTo>
                    <a:pt x="7236" y="84143"/>
                  </a:lnTo>
                  <a:lnTo>
                    <a:pt x="12998" y="140366"/>
                  </a:lnTo>
                  <a:lnTo>
                    <a:pt x="19465" y="196878"/>
                  </a:lnTo>
                  <a:lnTo>
                    <a:pt x="29148" y="253102"/>
                  </a:lnTo>
                  <a:lnTo>
                    <a:pt x="37752" y="285869"/>
                  </a:lnTo>
                  <a:lnTo>
                    <a:pt x="39206" y="284311"/>
                  </a:lnTo>
                  <a:lnTo>
                    <a:pt x="44071" y="234624"/>
                  </a:lnTo>
                  <a:lnTo>
                    <a:pt x="58812" y="187588"/>
                  </a:lnTo>
                  <a:lnTo>
                    <a:pt x="84753" y="128651"/>
                  </a:lnTo>
                  <a:lnTo>
                    <a:pt x="118054" y="70092"/>
                  </a:lnTo>
                  <a:lnTo>
                    <a:pt x="155510" y="34038"/>
                  </a:lnTo>
                  <a:lnTo>
                    <a:pt x="218585" y="5597"/>
                  </a:lnTo>
                  <a:lnTo>
                    <a:pt x="241038" y="0"/>
                  </a:lnTo>
                  <a:lnTo>
                    <a:pt x="262716" y="1411"/>
                  </a:lnTo>
                  <a:lnTo>
                    <a:pt x="294651" y="14373"/>
                  </a:lnTo>
                  <a:lnTo>
                    <a:pt x="320751" y="38620"/>
                  </a:lnTo>
                  <a:lnTo>
                    <a:pt x="342125" y="93895"/>
                  </a:lnTo>
                  <a:lnTo>
                    <a:pt x="357612" y="151087"/>
                  </a:lnTo>
                  <a:lnTo>
                    <a:pt x="366347" y="207445"/>
                  </a:lnTo>
                  <a:lnTo>
                    <a:pt x="368072" y="270873"/>
                  </a:lnTo>
                  <a:lnTo>
                    <a:pt x="368413" y="329676"/>
                  </a:lnTo>
                  <a:lnTo>
                    <a:pt x="368497" y="3724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380270" y="151610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246967" y="2162598"/>
              <a:ext cx="153324" cy="606398"/>
            </a:xfrm>
            <a:custGeom>
              <a:avLst/>
              <a:gdLst/>
              <a:ahLst/>
              <a:cxnLst/>
              <a:rect l="0" t="0" r="0" b="0"/>
              <a:pathLst>
                <a:path w="153324" h="606398">
                  <a:moveTo>
                    <a:pt x="153323" y="90500"/>
                  </a:moveTo>
                  <a:lnTo>
                    <a:pt x="103825" y="31937"/>
                  </a:lnTo>
                  <a:lnTo>
                    <a:pt x="77436" y="10107"/>
                  </a:lnTo>
                  <a:lnTo>
                    <a:pt x="54475" y="2128"/>
                  </a:lnTo>
                  <a:lnTo>
                    <a:pt x="41801" y="0"/>
                  </a:lnTo>
                  <a:lnTo>
                    <a:pt x="31012" y="3260"/>
                  </a:lnTo>
                  <a:lnTo>
                    <a:pt x="12785" y="19362"/>
                  </a:lnTo>
                  <a:lnTo>
                    <a:pt x="3124" y="42116"/>
                  </a:lnTo>
                  <a:lnTo>
                    <a:pt x="0" y="70166"/>
                  </a:lnTo>
                  <a:lnTo>
                    <a:pt x="4819" y="126589"/>
                  </a:lnTo>
                  <a:lnTo>
                    <a:pt x="10502" y="171271"/>
                  </a:lnTo>
                  <a:lnTo>
                    <a:pt x="16928" y="218425"/>
                  </a:lnTo>
                  <a:lnTo>
                    <a:pt x="27122" y="278533"/>
                  </a:lnTo>
                  <a:lnTo>
                    <a:pt x="37551" y="327928"/>
                  </a:lnTo>
                  <a:lnTo>
                    <a:pt x="48051" y="380778"/>
                  </a:lnTo>
                  <a:lnTo>
                    <a:pt x="61690" y="429192"/>
                  </a:lnTo>
                  <a:lnTo>
                    <a:pt x="81670" y="486776"/>
                  </a:lnTo>
                  <a:lnTo>
                    <a:pt x="96882" y="541520"/>
                  </a:lnTo>
                  <a:lnTo>
                    <a:pt x="108033" y="591849"/>
                  </a:lnTo>
                  <a:lnTo>
                    <a:pt x="111209" y="6063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189720" y="2537368"/>
              <a:ext cx="273742" cy="21058"/>
            </a:xfrm>
            <a:custGeom>
              <a:avLst/>
              <a:gdLst/>
              <a:ahLst/>
              <a:cxnLst/>
              <a:rect l="0" t="0" r="0" b="0"/>
              <a:pathLst>
                <a:path w="273742" h="21058">
                  <a:moveTo>
                    <a:pt x="0" y="0"/>
                  </a:moveTo>
                  <a:lnTo>
                    <a:pt x="54145" y="3120"/>
                  </a:lnTo>
                  <a:lnTo>
                    <a:pt x="114681" y="9065"/>
                  </a:lnTo>
                  <a:lnTo>
                    <a:pt x="165651" y="10095"/>
                  </a:lnTo>
                  <a:lnTo>
                    <a:pt x="219635" y="17679"/>
                  </a:lnTo>
                  <a:lnTo>
                    <a:pt x="273741"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610860" y="2463668"/>
              <a:ext cx="136872" cy="297814"/>
            </a:xfrm>
            <a:custGeom>
              <a:avLst/>
              <a:gdLst/>
              <a:ahLst/>
              <a:cxnLst/>
              <a:rect l="0" t="0" r="0" b="0"/>
              <a:pathLst>
                <a:path w="136872" h="297814">
                  <a:moveTo>
                    <a:pt x="0" y="21057"/>
                  </a:moveTo>
                  <a:lnTo>
                    <a:pt x="3120" y="75202"/>
                  </a:lnTo>
                  <a:lnTo>
                    <a:pt x="20244" y="130148"/>
                  </a:lnTo>
                  <a:lnTo>
                    <a:pt x="38921" y="193298"/>
                  </a:lnTo>
                  <a:lnTo>
                    <a:pt x="60807" y="248926"/>
                  </a:lnTo>
                  <a:lnTo>
                    <a:pt x="76742" y="294056"/>
                  </a:lnTo>
                  <a:lnTo>
                    <a:pt x="76898" y="297813"/>
                  </a:lnTo>
                  <a:lnTo>
                    <a:pt x="74662" y="296808"/>
                  </a:lnTo>
                  <a:lnTo>
                    <a:pt x="70832" y="292628"/>
                  </a:lnTo>
                  <a:lnTo>
                    <a:pt x="52727" y="239559"/>
                  </a:lnTo>
                  <a:lnTo>
                    <a:pt x="42139" y="193033"/>
                  </a:lnTo>
                  <a:lnTo>
                    <a:pt x="34713" y="141033"/>
                  </a:lnTo>
                  <a:lnTo>
                    <a:pt x="32203" y="81541"/>
                  </a:lnTo>
                  <a:lnTo>
                    <a:pt x="37358" y="44438"/>
                  </a:lnTo>
                  <a:lnTo>
                    <a:pt x="49359" y="25210"/>
                  </a:lnTo>
                  <a:lnTo>
                    <a:pt x="57472" y="16806"/>
                  </a:lnTo>
                  <a:lnTo>
                    <a:pt x="78966" y="7470"/>
                  </a:lnTo>
                  <a:lnTo>
                    <a:pt x="13687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879043" y="2502962"/>
              <a:ext cx="213240" cy="252568"/>
            </a:xfrm>
            <a:custGeom>
              <a:avLst/>
              <a:gdLst/>
              <a:ahLst/>
              <a:cxnLst/>
              <a:rect l="0" t="0" r="0" b="0"/>
              <a:pathLst>
                <a:path w="213240" h="252568">
                  <a:moveTo>
                    <a:pt x="89786" y="2820"/>
                  </a:moveTo>
                  <a:lnTo>
                    <a:pt x="73018" y="8410"/>
                  </a:lnTo>
                  <a:lnTo>
                    <a:pt x="58547" y="20512"/>
                  </a:lnTo>
                  <a:lnTo>
                    <a:pt x="9088" y="78403"/>
                  </a:lnTo>
                  <a:lnTo>
                    <a:pt x="1278" y="104653"/>
                  </a:lnTo>
                  <a:lnTo>
                    <a:pt x="0" y="149196"/>
                  </a:lnTo>
                  <a:lnTo>
                    <a:pt x="10050" y="200580"/>
                  </a:lnTo>
                  <a:lnTo>
                    <a:pt x="22762" y="219785"/>
                  </a:lnTo>
                  <a:lnTo>
                    <a:pt x="40111" y="234950"/>
                  </a:lnTo>
                  <a:lnTo>
                    <a:pt x="59519" y="245589"/>
                  </a:lnTo>
                  <a:lnTo>
                    <a:pt x="95766" y="252567"/>
                  </a:lnTo>
                  <a:lnTo>
                    <a:pt x="130552" y="249045"/>
                  </a:lnTo>
                  <a:lnTo>
                    <a:pt x="163086" y="235003"/>
                  </a:lnTo>
                  <a:lnTo>
                    <a:pt x="189363" y="210435"/>
                  </a:lnTo>
                  <a:lnTo>
                    <a:pt x="206378" y="175340"/>
                  </a:lnTo>
                  <a:lnTo>
                    <a:pt x="213239" y="135305"/>
                  </a:lnTo>
                  <a:lnTo>
                    <a:pt x="209683" y="93808"/>
                  </a:lnTo>
                  <a:lnTo>
                    <a:pt x="190042" y="51876"/>
                  </a:lnTo>
                  <a:lnTo>
                    <a:pt x="167585" y="20995"/>
                  </a:lnTo>
                  <a:lnTo>
                    <a:pt x="140523" y="2616"/>
                  </a:lnTo>
                  <a:lnTo>
                    <a:pt x="114286" y="0"/>
                  </a:lnTo>
                  <a:lnTo>
                    <a:pt x="99100" y="940"/>
                  </a:lnTo>
                  <a:lnTo>
                    <a:pt x="72869" y="11343"/>
                  </a:lnTo>
                  <a:lnTo>
                    <a:pt x="44609" y="33812"/>
                  </a:lnTo>
                  <a:lnTo>
                    <a:pt x="26615" y="554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210985" y="2504308"/>
              <a:ext cx="410612" cy="285745"/>
            </a:xfrm>
            <a:custGeom>
              <a:avLst/>
              <a:gdLst/>
              <a:ahLst/>
              <a:cxnLst/>
              <a:rect l="0" t="0" r="0" b="0"/>
              <a:pathLst>
                <a:path w="410612" h="285745">
                  <a:moveTo>
                    <a:pt x="0" y="1474"/>
                  </a:moveTo>
                  <a:lnTo>
                    <a:pt x="8333" y="55619"/>
                  </a:lnTo>
                  <a:lnTo>
                    <a:pt x="10095" y="110566"/>
                  </a:lnTo>
                  <a:lnTo>
                    <a:pt x="18848" y="173715"/>
                  </a:lnTo>
                  <a:lnTo>
                    <a:pt x="31842" y="229343"/>
                  </a:lnTo>
                  <a:lnTo>
                    <a:pt x="45674" y="274473"/>
                  </a:lnTo>
                  <a:lnTo>
                    <a:pt x="47997" y="277060"/>
                  </a:lnTo>
                  <a:lnTo>
                    <a:pt x="49545" y="274106"/>
                  </a:lnTo>
                  <a:lnTo>
                    <a:pt x="50096" y="258344"/>
                  </a:lnTo>
                  <a:lnTo>
                    <a:pt x="44037" y="206979"/>
                  </a:lnTo>
                  <a:lnTo>
                    <a:pt x="42683" y="157901"/>
                  </a:lnTo>
                  <a:lnTo>
                    <a:pt x="42283" y="106315"/>
                  </a:lnTo>
                  <a:lnTo>
                    <a:pt x="47736" y="47660"/>
                  </a:lnTo>
                  <a:lnTo>
                    <a:pt x="62367" y="18798"/>
                  </a:lnTo>
                  <a:lnTo>
                    <a:pt x="78021" y="6054"/>
                  </a:lnTo>
                  <a:lnTo>
                    <a:pt x="87109" y="1018"/>
                  </a:lnTo>
                  <a:lnTo>
                    <a:pt x="96677" y="0"/>
                  </a:lnTo>
                  <a:lnTo>
                    <a:pt x="116667" y="5109"/>
                  </a:lnTo>
                  <a:lnTo>
                    <a:pt x="142062" y="21138"/>
                  </a:lnTo>
                  <a:lnTo>
                    <a:pt x="178840" y="64327"/>
                  </a:lnTo>
                  <a:lnTo>
                    <a:pt x="211518" y="126157"/>
                  </a:lnTo>
                  <a:lnTo>
                    <a:pt x="226442" y="178008"/>
                  </a:lnTo>
                  <a:lnTo>
                    <a:pt x="230603" y="233310"/>
                  </a:lnTo>
                  <a:lnTo>
                    <a:pt x="230944" y="247279"/>
                  </a:lnTo>
                  <a:lnTo>
                    <a:pt x="228832" y="253081"/>
                  </a:lnTo>
                  <a:lnTo>
                    <a:pt x="225084" y="253440"/>
                  </a:lnTo>
                  <a:lnTo>
                    <a:pt x="220246" y="250170"/>
                  </a:lnTo>
                  <a:lnTo>
                    <a:pt x="214870" y="234058"/>
                  </a:lnTo>
                  <a:lnTo>
                    <a:pt x="211419" y="179998"/>
                  </a:lnTo>
                  <a:lnTo>
                    <a:pt x="219143" y="128635"/>
                  </a:lnTo>
                  <a:lnTo>
                    <a:pt x="231934" y="74642"/>
                  </a:lnTo>
                  <a:lnTo>
                    <a:pt x="239952" y="49201"/>
                  </a:lnTo>
                  <a:lnTo>
                    <a:pt x="251315" y="30095"/>
                  </a:lnTo>
                  <a:lnTo>
                    <a:pt x="267283" y="16924"/>
                  </a:lnTo>
                  <a:lnTo>
                    <a:pt x="276455" y="11774"/>
                  </a:lnTo>
                  <a:lnTo>
                    <a:pt x="286078" y="10681"/>
                  </a:lnTo>
                  <a:lnTo>
                    <a:pt x="306130" y="15705"/>
                  </a:lnTo>
                  <a:lnTo>
                    <a:pt x="323621" y="28856"/>
                  </a:lnTo>
                  <a:lnTo>
                    <a:pt x="338024" y="47569"/>
                  </a:lnTo>
                  <a:lnTo>
                    <a:pt x="356802" y="97711"/>
                  </a:lnTo>
                  <a:lnTo>
                    <a:pt x="371776" y="152675"/>
                  </a:lnTo>
                  <a:lnTo>
                    <a:pt x="385999" y="208592"/>
                  </a:lnTo>
                  <a:lnTo>
                    <a:pt x="400074" y="258459"/>
                  </a:lnTo>
                  <a:lnTo>
                    <a:pt x="410611" y="2857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990093" y="2316269"/>
              <a:ext cx="84229" cy="484312"/>
            </a:xfrm>
            <a:custGeom>
              <a:avLst/>
              <a:gdLst/>
              <a:ahLst/>
              <a:cxnLst/>
              <a:rect l="0" t="0" r="0" b="0"/>
              <a:pathLst>
                <a:path w="84229" h="484312">
                  <a:moveTo>
                    <a:pt x="0" y="0"/>
                  </a:moveTo>
                  <a:lnTo>
                    <a:pt x="17959" y="56215"/>
                  </a:lnTo>
                  <a:lnTo>
                    <a:pt x="31667" y="117906"/>
                  </a:lnTo>
                  <a:lnTo>
                    <a:pt x="39019" y="172196"/>
                  </a:lnTo>
                  <a:lnTo>
                    <a:pt x="41197" y="226496"/>
                  </a:lnTo>
                  <a:lnTo>
                    <a:pt x="47522" y="281177"/>
                  </a:lnTo>
                  <a:lnTo>
                    <a:pt x="58867" y="342584"/>
                  </a:lnTo>
                  <a:lnTo>
                    <a:pt x="65441" y="404800"/>
                  </a:lnTo>
                  <a:lnTo>
                    <a:pt x="81308" y="467034"/>
                  </a:lnTo>
                  <a:lnTo>
                    <a:pt x="84228" y="4843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937451" y="2579482"/>
              <a:ext cx="315856" cy="31586"/>
            </a:xfrm>
            <a:custGeom>
              <a:avLst/>
              <a:gdLst/>
              <a:ahLst/>
              <a:cxnLst/>
              <a:rect l="0" t="0" r="0" b="0"/>
              <a:pathLst>
                <a:path w="315856" h="31586">
                  <a:moveTo>
                    <a:pt x="0" y="0"/>
                  </a:moveTo>
                  <a:lnTo>
                    <a:pt x="58617" y="14654"/>
                  </a:lnTo>
                  <a:lnTo>
                    <a:pt x="115131" y="27028"/>
                  </a:lnTo>
                  <a:lnTo>
                    <a:pt x="170203" y="30235"/>
                  </a:lnTo>
                  <a:lnTo>
                    <a:pt x="226425" y="31185"/>
                  </a:lnTo>
                  <a:lnTo>
                    <a:pt x="285718" y="31467"/>
                  </a:lnTo>
                  <a:lnTo>
                    <a:pt x="315855" y="315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295420" y="2358384"/>
              <a:ext cx="368498" cy="473783"/>
            </a:xfrm>
            <a:custGeom>
              <a:avLst/>
              <a:gdLst/>
              <a:ahLst/>
              <a:cxnLst/>
              <a:rect l="0" t="0" r="0" b="0"/>
              <a:pathLst>
                <a:path w="368498" h="473783">
                  <a:moveTo>
                    <a:pt x="0" y="0"/>
                  </a:moveTo>
                  <a:lnTo>
                    <a:pt x="11453" y="54144"/>
                  </a:lnTo>
                  <a:lnTo>
                    <a:pt x="24749" y="103501"/>
                  </a:lnTo>
                  <a:lnTo>
                    <a:pt x="35149" y="153109"/>
                  </a:lnTo>
                  <a:lnTo>
                    <a:pt x="45639" y="201083"/>
                  </a:lnTo>
                  <a:lnTo>
                    <a:pt x="56157" y="256112"/>
                  </a:lnTo>
                  <a:lnTo>
                    <a:pt x="66682" y="316870"/>
                  </a:lnTo>
                  <a:lnTo>
                    <a:pt x="77209" y="373737"/>
                  </a:lnTo>
                  <a:lnTo>
                    <a:pt x="90077" y="427590"/>
                  </a:lnTo>
                  <a:lnTo>
                    <a:pt x="91637" y="426610"/>
                  </a:lnTo>
                  <a:lnTo>
                    <a:pt x="94346" y="377926"/>
                  </a:lnTo>
                  <a:lnTo>
                    <a:pt x="95805" y="330997"/>
                  </a:lnTo>
                  <a:lnTo>
                    <a:pt x="104295" y="281217"/>
                  </a:lnTo>
                  <a:lnTo>
                    <a:pt x="121109" y="238651"/>
                  </a:lnTo>
                  <a:lnTo>
                    <a:pt x="154653" y="194409"/>
                  </a:lnTo>
                  <a:lnTo>
                    <a:pt x="174800" y="185840"/>
                  </a:lnTo>
                  <a:lnTo>
                    <a:pt x="186723" y="183554"/>
                  </a:lnTo>
                  <a:lnTo>
                    <a:pt x="209330" y="187254"/>
                  </a:lnTo>
                  <a:lnTo>
                    <a:pt x="238669" y="202491"/>
                  </a:lnTo>
                  <a:lnTo>
                    <a:pt x="269543" y="228601"/>
                  </a:lnTo>
                  <a:lnTo>
                    <a:pt x="305236" y="286181"/>
                  </a:lnTo>
                  <a:lnTo>
                    <a:pt x="327795" y="346388"/>
                  </a:lnTo>
                  <a:lnTo>
                    <a:pt x="347164" y="409086"/>
                  </a:lnTo>
                  <a:lnTo>
                    <a:pt x="365353" y="464289"/>
                  </a:lnTo>
                  <a:lnTo>
                    <a:pt x="368497"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706031" y="2540492"/>
              <a:ext cx="315856" cy="278359"/>
            </a:xfrm>
            <a:custGeom>
              <a:avLst/>
              <a:gdLst/>
              <a:ahLst/>
              <a:cxnLst/>
              <a:rect l="0" t="0" r="0" b="0"/>
              <a:pathLst>
                <a:path w="315856" h="278359">
                  <a:moveTo>
                    <a:pt x="0" y="123218"/>
                  </a:moveTo>
                  <a:lnTo>
                    <a:pt x="58617" y="123218"/>
                  </a:lnTo>
                  <a:lnTo>
                    <a:pt x="115214" y="111765"/>
                  </a:lnTo>
                  <a:lnTo>
                    <a:pt x="135435" y="104090"/>
                  </a:lnTo>
                  <a:lnTo>
                    <a:pt x="196339" y="52829"/>
                  </a:lnTo>
                  <a:lnTo>
                    <a:pt x="199913" y="44707"/>
                  </a:lnTo>
                  <a:lnTo>
                    <a:pt x="200765" y="26323"/>
                  </a:lnTo>
                  <a:lnTo>
                    <a:pt x="197014" y="18847"/>
                  </a:lnTo>
                  <a:lnTo>
                    <a:pt x="183488" y="7421"/>
                  </a:lnTo>
                  <a:lnTo>
                    <a:pt x="144964" y="0"/>
                  </a:lnTo>
                  <a:lnTo>
                    <a:pt x="107683" y="3391"/>
                  </a:lnTo>
                  <a:lnTo>
                    <a:pt x="85294" y="14979"/>
                  </a:lnTo>
                  <a:lnTo>
                    <a:pt x="56078" y="41234"/>
                  </a:lnTo>
                  <a:lnTo>
                    <a:pt x="41302" y="62214"/>
                  </a:lnTo>
                  <a:lnTo>
                    <a:pt x="27575" y="101503"/>
                  </a:lnTo>
                  <a:lnTo>
                    <a:pt x="23954" y="133064"/>
                  </a:lnTo>
                  <a:lnTo>
                    <a:pt x="33094" y="178128"/>
                  </a:lnTo>
                  <a:lnTo>
                    <a:pt x="50620" y="209937"/>
                  </a:lnTo>
                  <a:lnTo>
                    <a:pt x="76220" y="239770"/>
                  </a:lnTo>
                  <a:lnTo>
                    <a:pt x="111621" y="259657"/>
                  </a:lnTo>
                  <a:lnTo>
                    <a:pt x="159439" y="275688"/>
                  </a:lnTo>
                  <a:lnTo>
                    <a:pt x="203739" y="278358"/>
                  </a:lnTo>
                  <a:lnTo>
                    <a:pt x="260694" y="269373"/>
                  </a:lnTo>
                  <a:lnTo>
                    <a:pt x="315855" y="2600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358798" y="2474197"/>
              <a:ext cx="84229" cy="600125"/>
            </a:xfrm>
            <a:custGeom>
              <a:avLst/>
              <a:gdLst/>
              <a:ahLst/>
              <a:cxnLst/>
              <a:rect l="0" t="0" r="0" b="0"/>
              <a:pathLst>
                <a:path w="84229" h="600125">
                  <a:moveTo>
                    <a:pt x="0" y="0"/>
                  </a:moveTo>
                  <a:lnTo>
                    <a:pt x="14654" y="58617"/>
                  </a:lnTo>
                  <a:lnTo>
                    <a:pt x="28547" y="121453"/>
                  </a:lnTo>
                  <a:lnTo>
                    <a:pt x="36574" y="181528"/>
                  </a:lnTo>
                  <a:lnTo>
                    <a:pt x="46062" y="235500"/>
                  </a:lnTo>
                  <a:lnTo>
                    <a:pt x="52512" y="298639"/>
                  </a:lnTo>
                  <a:lnTo>
                    <a:pt x="60719" y="358598"/>
                  </a:lnTo>
                  <a:lnTo>
                    <a:pt x="65564" y="411968"/>
                  </a:lnTo>
                  <a:lnTo>
                    <a:pt x="72093" y="472620"/>
                  </a:lnTo>
                  <a:lnTo>
                    <a:pt x="80618" y="533691"/>
                  </a:lnTo>
                  <a:lnTo>
                    <a:pt x="83515" y="585269"/>
                  </a:lnTo>
                  <a:lnTo>
                    <a:pt x="84228" y="6001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348269" y="2455856"/>
              <a:ext cx="344744" cy="363511"/>
            </a:xfrm>
            <a:custGeom>
              <a:avLst/>
              <a:gdLst/>
              <a:ahLst/>
              <a:cxnLst/>
              <a:rect l="0" t="0" r="0" b="0"/>
              <a:pathLst>
                <a:path w="344744" h="363511">
                  <a:moveTo>
                    <a:pt x="0" y="60455"/>
                  </a:moveTo>
                  <a:lnTo>
                    <a:pt x="5590" y="43687"/>
                  </a:lnTo>
                  <a:lnTo>
                    <a:pt x="17692" y="29216"/>
                  </a:lnTo>
                  <a:lnTo>
                    <a:pt x="44237" y="11035"/>
                  </a:lnTo>
                  <a:lnTo>
                    <a:pt x="66455" y="3395"/>
                  </a:lnTo>
                  <a:lnTo>
                    <a:pt x="95826" y="0"/>
                  </a:lnTo>
                  <a:lnTo>
                    <a:pt x="152767" y="13461"/>
                  </a:lnTo>
                  <a:lnTo>
                    <a:pt x="209891" y="37788"/>
                  </a:lnTo>
                  <a:lnTo>
                    <a:pt x="266272" y="85133"/>
                  </a:lnTo>
                  <a:lnTo>
                    <a:pt x="322857" y="141178"/>
                  </a:lnTo>
                  <a:lnTo>
                    <a:pt x="338337" y="173410"/>
                  </a:lnTo>
                  <a:lnTo>
                    <a:pt x="344743" y="212596"/>
                  </a:lnTo>
                  <a:lnTo>
                    <a:pt x="341053" y="253843"/>
                  </a:lnTo>
                  <a:lnTo>
                    <a:pt x="332514" y="275477"/>
                  </a:lnTo>
                  <a:lnTo>
                    <a:pt x="319750" y="292891"/>
                  </a:lnTo>
                  <a:lnTo>
                    <a:pt x="272868" y="330331"/>
                  </a:lnTo>
                  <a:lnTo>
                    <a:pt x="209531" y="354282"/>
                  </a:lnTo>
                  <a:lnTo>
                    <a:pt x="148624" y="363510"/>
                  </a:lnTo>
                  <a:lnTo>
                    <a:pt x="127276" y="361652"/>
                  </a:lnTo>
                  <a:lnTo>
                    <a:pt x="105286" y="3552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787244" y="2501894"/>
              <a:ext cx="308550" cy="319744"/>
            </a:xfrm>
            <a:custGeom>
              <a:avLst/>
              <a:gdLst/>
              <a:ahLst/>
              <a:cxnLst/>
              <a:rect l="0" t="0" r="0" b="0"/>
              <a:pathLst>
                <a:path w="308550" h="319744">
                  <a:moveTo>
                    <a:pt x="192735" y="130230"/>
                  </a:moveTo>
                  <a:lnTo>
                    <a:pt x="208377" y="112250"/>
                  </a:lnTo>
                  <a:lnTo>
                    <a:pt x="216455" y="95333"/>
                  </a:lnTo>
                  <a:lnTo>
                    <a:pt x="217705" y="72996"/>
                  </a:lnTo>
                  <a:lnTo>
                    <a:pt x="213192" y="49811"/>
                  </a:lnTo>
                  <a:lnTo>
                    <a:pt x="203387" y="31707"/>
                  </a:lnTo>
                  <a:lnTo>
                    <a:pt x="188111" y="18982"/>
                  </a:lnTo>
                  <a:lnTo>
                    <a:pt x="144119" y="1281"/>
                  </a:lnTo>
                  <a:lnTo>
                    <a:pt x="120825" y="0"/>
                  </a:lnTo>
                  <a:lnTo>
                    <a:pt x="84861" y="8975"/>
                  </a:lnTo>
                  <a:lnTo>
                    <a:pt x="71686" y="14299"/>
                  </a:lnTo>
                  <a:lnTo>
                    <a:pt x="50808" y="32692"/>
                  </a:lnTo>
                  <a:lnTo>
                    <a:pt x="18341" y="82628"/>
                  </a:lnTo>
                  <a:lnTo>
                    <a:pt x="2113" y="123665"/>
                  </a:lnTo>
                  <a:lnTo>
                    <a:pt x="0" y="148369"/>
                  </a:lnTo>
                  <a:lnTo>
                    <a:pt x="8175" y="198414"/>
                  </a:lnTo>
                  <a:lnTo>
                    <a:pt x="23277" y="233881"/>
                  </a:lnTo>
                  <a:lnTo>
                    <a:pt x="63104" y="283889"/>
                  </a:lnTo>
                  <a:lnTo>
                    <a:pt x="83259" y="292110"/>
                  </a:lnTo>
                  <a:lnTo>
                    <a:pt x="95184" y="294302"/>
                  </a:lnTo>
                  <a:lnTo>
                    <a:pt x="114675" y="290499"/>
                  </a:lnTo>
                  <a:lnTo>
                    <a:pt x="131136" y="279840"/>
                  </a:lnTo>
                  <a:lnTo>
                    <a:pt x="153556" y="252938"/>
                  </a:lnTo>
                  <a:lnTo>
                    <a:pt x="178974" y="202519"/>
                  </a:lnTo>
                  <a:lnTo>
                    <a:pt x="195606" y="147499"/>
                  </a:lnTo>
                  <a:lnTo>
                    <a:pt x="206585" y="105581"/>
                  </a:lnTo>
                  <a:lnTo>
                    <a:pt x="211327" y="99760"/>
                  </a:lnTo>
                  <a:lnTo>
                    <a:pt x="216828" y="99388"/>
                  </a:lnTo>
                  <a:lnTo>
                    <a:pt x="222835" y="102650"/>
                  </a:lnTo>
                  <a:lnTo>
                    <a:pt x="226840" y="109504"/>
                  </a:lnTo>
                  <a:lnTo>
                    <a:pt x="233267" y="154126"/>
                  </a:lnTo>
                  <a:lnTo>
                    <a:pt x="240126" y="208000"/>
                  </a:lnTo>
                  <a:lnTo>
                    <a:pt x="264472" y="266251"/>
                  </a:lnTo>
                  <a:lnTo>
                    <a:pt x="274921" y="286610"/>
                  </a:lnTo>
                  <a:lnTo>
                    <a:pt x="308549" y="3197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193651" y="2519509"/>
              <a:ext cx="260112" cy="283156"/>
            </a:xfrm>
            <a:custGeom>
              <a:avLst/>
              <a:gdLst/>
              <a:ahLst/>
              <a:cxnLst/>
              <a:rect l="0" t="0" r="0" b="0"/>
              <a:pathLst>
                <a:path w="260112" h="283156">
                  <a:moveTo>
                    <a:pt x="186411" y="49444"/>
                  </a:moveTo>
                  <a:lnTo>
                    <a:pt x="180822" y="27088"/>
                  </a:lnTo>
                  <a:lnTo>
                    <a:pt x="175666" y="19332"/>
                  </a:lnTo>
                  <a:lnTo>
                    <a:pt x="160579" y="7595"/>
                  </a:lnTo>
                  <a:lnTo>
                    <a:pt x="121175" y="0"/>
                  </a:lnTo>
                  <a:lnTo>
                    <a:pt x="95416" y="4462"/>
                  </a:lnTo>
                  <a:lnTo>
                    <a:pt x="72269" y="15414"/>
                  </a:lnTo>
                  <a:lnTo>
                    <a:pt x="31934" y="51041"/>
                  </a:lnTo>
                  <a:lnTo>
                    <a:pt x="17149" y="72381"/>
                  </a:lnTo>
                  <a:lnTo>
                    <a:pt x="3419" y="110703"/>
                  </a:lnTo>
                  <a:lnTo>
                    <a:pt x="0" y="151693"/>
                  </a:lnTo>
                  <a:lnTo>
                    <a:pt x="7046" y="191134"/>
                  </a:lnTo>
                  <a:lnTo>
                    <a:pt x="24601" y="219848"/>
                  </a:lnTo>
                  <a:lnTo>
                    <a:pt x="52680" y="248893"/>
                  </a:lnTo>
                  <a:lnTo>
                    <a:pt x="90115" y="271667"/>
                  </a:lnTo>
                  <a:lnTo>
                    <a:pt x="117097" y="281961"/>
                  </a:lnTo>
                  <a:lnTo>
                    <a:pt x="158595" y="283155"/>
                  </a:lnTo>
                  <a:lnTo>
                    <a:pt x="213369" y="271908"/>
                  </a:lnTo>
                  <a:lnTo>
                    <a:pt x="260111" y="2494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527461" y="2326798"/>
              <a:ext cx="94758" cy="494840"/>
            </a:xfrm>
            <a:custGeom>
              <a:avLst/>
              <a:gdLst/>
              <a:ahLst/>
              <a:cxnLst/>
              <a:rect l="0" t="0" r="0" b="0"/>
              <a:pathLst>
                <a:path w="94758" h="494840">
                  <a:moveTo>
                    <a:pt x="0" y="0"/>
                  </a:moveTo>
                  <a:lnTo>
                    <a:pt x="3120" y="48931"/>
                  </a:lnTo>
                  <a:lnTo>
                    <a:pt x="14573" y="96776"/>
                  </a:lnTo>
                  <a:lnTo>
                    <a:pt x="29665" y="147997"/>
                  </a:lnTo>
                  <a:lnTo>
                    <a:pt x="45244" y="206529"/>
                  </a:lnTo>
                  <a:lnTo>
                    <a:pt x="56040" y="257725"/>
                  </a:lnTo>
                  <a:lnTo>
                    <a:pt x="66648" y="317349"/>
                  </a:lnTo>
                  <a:lnTo>
                    <a:pt x="71610" y="373879"/>
                  </a:lnTo>
                  <a:lnTo>
                    <a:pt x="80523" y="429742"/>
                  </a:lnTo>
                  <a:lnTo>
                    <a:pt x="86616" y="475265"/>
                  </a:lnTo>
                  <a:lnTo>
                    <a:pt x="94757" y="4948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615050" y="2411026"/>
              <a:ext cx="270381" cy="400084"/>
            </a:xfrm>
            <a:custGeom>
              <a:avLst/>
              <a:gdLst/>
              <a:ahLst/>
              <a:cxnLst/>
              <a:rect l="0" t="0" r="0" b="0"/>
              <a:pathLst>
                <a:path w="270381" h="400084">
                  <a:moveTo>
                    <a:pt x="91396" y="0"/>
                  </a:moveTo>
                  <a:lnTo>
                    <a:pt x="88276" y="42692"/>
                  </a:lnTo>
                  <a:lnTo>
                    <a:pt x="76824" y="73871"/>
                  </a:lnTo>
                  <a:lnTo>
                    <a:pt x="52475" y="133600"/>
                  </a:lnTo>
                  <a:lnTo>
                    <a:pt x="27469" y="175219"/>
                  </a:lnTo>
                  <a:lnTo>
                    <a:pt x="0" y="206317"/>
                  </a:lnTo>
                  <a:lnTo>
                    <a:pt x="50" y="210074"/>
                  </a:lnTo>
                  <a:lnTo>
                    <a:pt x="4762" y="211409"/>
                  </a:lnTo>
                  <a:lnTo>
                    <a:pt x="66762" y="202310"/>
                  </a:lnTo>
                  <a:lnTo>
                    <a:pt x="125784" y="206079"/>
                  </a:lnTo>
                  <a:lnTo>
                    <a:pt x="174098" y="226494"/>
                  </a:lnTo>
                  <a:lnTo>
                    <a:pt x="205587" y="247394"/>
                  </a:lnTo>
                  <a:lnTo>
                    <a:pt x="245138" y="295488"/>
                  </a:lnTo>
                  <a:lnTo>
                    <a:pt x="261081" y="326588"/>
                  </a:lnTo>
                  <a:lnTo>
                    <a:pt x="269156" y="381147"/>
                  </a:lnTo>
                  <a:lnTo>
                    <a:pt x="270380" y="4000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977526" y="2523851"/>
              <a:ext cx="244817" cy="308316"/>
            </a:xfrm>
            <a:custGeom>
              <a:avLst/>
              <a:gdLst/>
              <a:ahLst/>
              <a:cxnLst/>
              <a:rect l="0" t="0" r="0" b="0"/>
              <a:pathLst>
                <a:path w="244817" h="308316">
                  <a:moveTo>
                    <a:pt x="2661" y="118802"/>
                  </a:moveTo>
                  <a:lnTo>
                    <a:pt x="51592" y="118802"/>
                  </a:lnTo>
                  <a:lnTo>
                    <a:pt x="99437" y="115682"/>
                  </a:lnTo>
                  <a:lnTo>
                    <a:pt x="162417" y="98559"/>
                  </a:lnTo>
                  <a:lnTo>
                    <a:pt x="194535" y="79399"/>
                  </a:lnTo>
                  <a:lnTo>
                    <a:pt x="200767" y="70306"/>
                  </a:lnTo>
                  <a:lnTo>
                    <a:pt x="207691" y="47726"/>
                  </a:lnTo>
                  <a:lnTo>
                    <a:pt x="207198" y="37492"/>
                  </a:lnTo>
                  <a:lnTo>
                    <a:pt x="200411" y="19883"/>
                  </a:lnTo>
                  <a:lnTo>
                    <a:pt x="183357" y="7378"/>
                  </a:lnTo>
                  <a:lnTo>
                    <a:pt x="172258" y="2405"/>
                  </a:lnTo>
                  <a:lnTo>
                    <a:pt x="147447" y="0"/>
                  </a:lnTo>
                  <a:lnTo>
                    <a:pt x="93391" y="7987"/>
                  </a:lnTo>
                  <a:lnTo>
                    <a:pt x="57230" y="23057"/>
                  </a:lnTo>
                  <a:lnTo>
                    <a:pt x="29877" y="47929"/>
                  </a:lnTo>
                  <a:lnTo>
                    <a:pt x="12545" y="77525"/>
                  </a:lnTo>
                  <a:lnTo>
                    <a:pt x="0" y="114111"/>
                  </a:lnTo>
                  <a:lnTo>
                    <a:pt x="53" y="160176"/>
                  </a:lnTo>
                  <a:lnTo>
                    <a:pt x="13067" y="199691"/>
                  </a:lnTo>
                  <a:lnTo>
                    <a:pt x="48340" y="246899"/>
                  </a:lnTo>
                  <a:lnTo>
                    <a:pt x="87593" y="282016"/>
                  </a:lnTo>
                  <a:lnTo>
                    <a:pt x="124272" y="298703"/>
                  </a:lnTo>
                  <a:lnTo>
                    <a:pt x="185824" y="306416"/>
                  </a:lnTo>
                  <a:lnTo>
                    <a:pt x="244816" y="3083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411855" y="2253099"/>
              <a:ext cx="73701" cy="589597"/>
            </a:xfrm>
            <a:custGeom>
              <a:avLst/>
              <a:gdLst/>
              <a:ahLst/>
              <a:cxnLst/>
              <a:rect l="0" t="0" r="0" b="0"/>
              <a:pathLst>
                <a:path w="73701" h="589597">
                  <a:moveTo>
                    <a:pt x="0" y="0"/>
                  </a:moveTo>
                  <a:lnTo>
                    <a:pt x="3119" y="54144"/>
                  </a:lnTo>
                  <a:lnTo>
                    <a:pt x="9065" y="114680"/>
                  </a:lnTo>
                  <a:lnTo>
                    <a:pt x="17475" y="169661"/>
                  </a:lnTo>
                  <a:lnTo>
                    <a:pt x="21165" y="221065"/>
                  </a:lnTo>
                  <a:lnTo>
                    <a:pt x="32300" y="281013"/>
                  </a:lnTo>
                  <a:lnTo>
                    <a:pt x="39207" y="335947"/>
                  </a:lnTo>
                  <a:lnTo>
                    <a:pt x="47129" y="395733"/>
                  </a:lnTo>
                  <a:lnTo>
                    <a:pt x="58789" y="456978"/>
                  </a:lnTo>
                  <a:lnTo>
                    <a:pt x="65425" y="512230"/>
                  </a:lnTo>
                  <a:lnTo>
                    <a:pt x="72610" y="571782"/>
                  </a:lnTo>
                  <a:lnTo>
                    <a:pt x="73700" y="5895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6317099" y="2632815"/>
              <a:ext cx="305327" cy="30896"/>
            </a:xfrm>
            <a:custGeom>
              <a:avLst/>
              <a:gdLst/>
              <a:ahLst/>
              <a:cxnLst/>
              <a:rect l="0" t="0" r="0" b="0"/>
              <a:pathLst>
                <a:path w="305327" h="30896">
                  <a:moveTo>
                    <a:pt x="0" y="30895"/>
                  </a:moveTo>
                  <a:lnTo>
                    <a:pt x="11178" y="19716"/>
                  </a:lnTo>
                  <a:lnTo>
                    <a:pt x="46075" y="7176"/>
                  </a:lnTo>
                  <a:lnTo>
                    <a:pt x="93460" y="1640"/>
                  </a:lnTo>
                  <a:lnTo>
                    <a:pt x="144545" y="0"/>
                  </a:lnTo>
                  <a:lnTo>
                    <a:pt x="204634" y="5512"/>
                  </a:lnTo>
                  <a:lnTo>
                    <a:pt x="257750" y="4001"/>
                  </a:lnTo>
                  <a:lnTo>
                    <a:pt x="305326" y="98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748767" y="2726881"/>
              <a:ext cx="1" cy="10529"/>
            </a:xfrm>
            <a:custGeom>
              <a:avLst/>
              <a:gdLst/>
              <a:ahLst/>
              <a:cxnLst/>
              <a:rect l="0" t="0" r="0" b="0"/>
              <a:pathLst>
                <a:path w="1" h="10529">
                  <a:moveTo>
                    <a:pt x="0" y="0"/>
                  </a:moveTo>
                  <a:lnTo>
                    <a:pt x="0" y="10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63295" y="3063793"/>
              <a:ext cx="263214" cy="431669"/>
            </a:xfrm>
            <a:custGeom>
              <a:avLst/>
              <a:gdLst/>
              <a:ahLst/>
              <a:cxnLst/>
              <a:rect l="0" t="0" r="0" b="0"/>
              <a:pathLst>
                <a:path w="263214" h="431669">
                  <a:moveTo>
                    <a:pt x="0" y="0"/>
                  </a:moveTo>
                  <a:lnTo>
                    <a:pt x="44322" y="52727"/>
                  </a:lnTo>
                  <a:lnTo>
                    <a:pt x="81545" y="109114"/>
                  </a:lnTo>
                  <a:lnTo>
                    <a:pt x="117800" y="169480"/>
                  </a:lnTo>
                  <a:lnTo>
                    <a:pt x="151854" y="230547"/>
                  </a:lnTo>
                  <a:lnTo>
                    <a:pt x="176052" y="265425"/>
                  </a:lnTo>
                  <a:lnTo>
                    <a:pt x="191764" y="292334"/>
                  </a:lnTo>
                  <a:lnTo>
                    <a:pt x="224905" y="346379"/>
                  </a:lnTo>
                  <a:lnTo>
                    <a:pt x="254153" y="408854"/>
                  </a:lnTo>
                  <a:lnTo>
                    <a:pt x="263213" y="4316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84352" y="3042736"/>
              <a:ext cx="200043" cy="431669"/>
            </a:xfrm>
            <a:custGeom>
              <a:avLst/>
              <a:gdLst/>
              <a:ahLst/>
              <a:cxnLst/>
              <a:rect l="0" t="0" r="0" b="0"/>
              <a:pathLst>
                <a:path w="200043" h="431669">
                  <a:moveTo>
                    <a:pt x="200042" y="0"/>
                  </a:moveTo>
                  <a:lnTo>
                    <a:pt x="170733" y="55141"/>
                  </a:lnTo>
                  <a:lnTo>
                    <a:pt x="144816" y="118170"/>
                  </a:lnTo>
                  <a:lnTo>
                    <a:pt x="124099" y="173081"/>
                  </a:lnTo>
                  <a:lnTo>
                    <a:pt x="97823" y="228381"/>
                  </a:lnTo>
                  <a:lnTo>
                    <a:pt x="74566" y="283842"/>
                  </a:lnTo>
                  <a:lnTo>
                    <a:pt x="65896" y="303967"/>
                  </a:lnTo>
                  <a:lnTo>
                    <a:pt x="34530" y="360057"/>
                  </a:lnTo>
                  <a:lnTo>
                    <a:pt x="6165" y="419003"/>
                  </a:lnTo>
                  <a:lnTo>
                    <a:pt x="0" y="4316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768580" y="2990093"/>
              <a:ext cx="73701" cy="547483"/>
            </a:xfrm>
            <a:custGeom>
              <a:avLst/>
              <a:gdLst/>
              <a:ahLst/>
              <a:cxnLst/>
              <a:rect l="0" t="0" r="0" b="0"/>
              <a:pathLst>
                <a:path w="73701" h="547483">
                  <a:moveTo>
                    <a:pt x="0" y="0"/>
                  </a:moveTo>
                  <a:lnTo>
                    <a:pt x="9065" y="58617"/>
                  </a:lnTo>
                  <a:lnTo>
                    <a:pt x="17475" y="107895"/>
                  </a:lnTo>
                  <a:lnTo>
                    <a:pt x="21166" y="158311"/>
                  </a:lnTo>
                  <a:lnTo>
                    <a:pt x="29181" y="211686"/>
                  </a:lnTo>
                  <a:lnTo>
                    <a:pt x="33993" y="259254"/>
                  </a:lnTo>
                  <a:lnTo>
                    <a:pt x="39708" y="311562"/>
                  </a:lnTo>
                  <a:lnTo>
                    <a:pt x="47228" y="365570"/>
                  </a:lnTo>
                  <a:lnTo>
                    <a:pt x="56628" y="415984"/>
                  </a:lnTo>
                  <a:lnTo>
                    <a:pt x="61233" y="469785"/>
                  </a:lnTo>
                  <a:lnTo>
                    <a:pt x="71249" y="528802"/>
                  </a:lnTo>
                  <a:lnTo>
                    <a:pt x="73700"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73824" y="3274363"/>
              <a:ext cx="336913" cy="1"/>
            </a:xfrm>
            <a:custGeom>
              <a:avLst/>
              <a:gdLst/>
              <a:ahLst/>
              <a:cxnLst/>
              <a:rect l="0" t="0" r="0" b="0"/>
              <a:pathLst>
                <a:path w="336913" h="1">
                  <a:moveTo>
                    <a:pt x="0" y="0"/>
                  </a:moveTo>
                  <a:lnTo>
                    <a:pt x="54144" y="0"/>
                  </a:lnTo>
                  <a:lnTo>
                    <a:pt x="114680" y="0"/>
                  </a:lnTo>
                  <a:lnTo>
                    <a:pt x="165651" y="0"/>
                  </a:lnTo>
                  <a:lnTo>
                    <a:pt x="223387" y="0"/>
                  </a:lnTo>
                  <a:lnTo>
                    <a:pt x="267349" y="0"/>
                  </a:lnTo>
                  <a:lnTo>
                    <a:pt x="316301" y="0"/>
                  </a:lnTo>
                  <a:lnTo>
                    <a:pt x="33691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126549" y="3105907"/>
              <a:ext cx="210571" cy="379027"/>
            </a:xfrm>
            <a:custGeom>
              <a:avLst/>
              <a:gdLst/>
              <a:ahLst/>
              <a:cxnLst/>
              <a:rect l="0" t="0" r="0" b="0"/>
              <a:pathLst>
                <a:path w="210571" h="379027">
                  <a:moveTo>
                    <a:pt x="0" y="0"/>
                  </a:moveTo>
                  <a:lnTo>
                    <a:pt x="28681" y="55045"/>
                  </a:lnTo>
                  <a:lnTo>
                    <a:pt x="65872" y="118239"/>
                  </a:lnTo>
                  <a:lnTo>
                    <a:pt x="98348" y="179954"/>
                  </a:lnTo>
                  <a:lnTo>
                    <a:pt x="127406" y="229444"/>
                  </a:lnTo>
                  <a:lnTo>
                    <a:pt x="160261" y="290164"/>
                  </a:lnTo>
                  <a:lnTo>
                    <a:pt x="189281" y="344098"/>
                  </a:lnTo>
                  <a:lnTo>
                    <a:pt x="210570" y="3790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147606" y="3116435"/>
              <a:ext cx="231628" cy="410613"/>
            </a:xfrm>
            <a:custGeom>
              <a:avLst/>
              <a:gdLst/>
              <a:ahLst/>
              <a:cxnLst/>
              <a:rect l="0" t="0" r="0" b="0"/>
              <a:pathLst>
                <a:path w="231628" h="410613">
                  <a:moveTo>
                    <a:pt x="231627" y="0"/>
                  </a:moveTo>
                  <a:lnTo>
                    <a:pt x="214816" y="19151"/>
                  </a:lnTo>
                  <a:lnTo>
                    <a:pt x="182129" y="78807"/>
                  </a:lnTo>
                  <a:lnTo>
                    <a:pt x="147110" y="140912"/>
                  </a:lnTo>
                  <a:lnTo>
                    <a:pt x="116450" y="196334"/>
                  </a:lnTo>
                  <a:lnTo>
                    <a:pt x="82274" y="252602"/>
                  </a:lnTo>
                  <a:lnTo>
                    <a:pt x="57653" y="302833"/>
                  </a:lnTo>
                  <a:lnTo>
                    <a:pt x="28373" y="356567"/>
                  </a:lnTo>
                  <a:lnTo>
                    <a:pt x="0" y="4106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273948" y="3074321"/>
              <a:ext cx="73701" cy="494841"/>
            </a:xfrm>
            <a:custGeom>
              <a:avLst/>
              <a:gdLst/>
              <a:ahLst/>
              <a:cxnLst/>
              <a:rect l="0" t="0" r="0" b="0"/>
              <a:pathLst>
                <a:path w="73701" h="494841">
                  <a:moveTo>
                    <a:pt x="0" y="0"/>
                  </a:moveTo>
                  <a:lnTo>
                    <a:pt x="5589" y="58617"/>
                  </a:lnTo>
                  <a:lnTo>
                    <a:pt x="17959" y="107895"/>
                  </a:lnTo>
                  <a:lnTo>
                    <a:pt x="27028" y="159481"/>
                  </a:lnTo>
                  <a:lnTo>
                    <a:pt x="33805" y="216900"/>
                  </a:lnTo>
                  <a:lnTo>
                    <a:pt x="40473" y="267973"/>
                  </a:lnTo>
                  <a:lnTo>
                    <a:pt x="50231" y="328744"/>
                  </a:lnTo>
                  <a:lnTo>
                    <a:pt x="57756" y="388591"/>
                  </a:lnTo>
                  <a:lnTo>
                    <a:pt x="63271" y="447163"/>
                  </a:lnTo>
                  <a:lnTo>
                    <a:pt x="73700" y="4948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147606" y="3295420"/>
              <a:ext cx="400084" cy="31586"/>
            </a:xfrm>
            <a:custGeom>
              <a:avLst/>
              <a:gdLst/>
              <a:ahLst/>
              <a:cxnLst/>
              <a:rect l="0" t="0" r="0" b="0"/>
              <a:pathLst>
                <a:path w="400084" h="31586">
                  <a:moveTo>
                    <a:pt x="0" y="0"/>
                  </a:moveTo>
                  <a:lnTo>
                    <a:pt x="28726" y="7235"/>
                  </a:lnTo>
                  <a:lnTo>
                    <a:pt x="77922" y="10722"/>
                  </a:lnTo>
                  <a:lnTo>
                    <a:pt x="141301" y="21788"/>
                  </a:lnTo>
                  <a:lnTo>
                    <a:pt x="199487" y="29650"/>
                  </a:lnTo>
                  <a:lnTo>
                    <a:pt x="255639" y="31012"/>
                  </a:lnTo>
                  <a:lnTo>
                    <a:pt x="316731" y="31416"/>
                  </a:lnTo>
                  <a:lnTo>
                    <a:pt x="378766" y="31552"/>
                  </a:lnTo>
                  <a:lnTo>
                    <a:pt x="400083" y="315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663503" y="3137492"/>
              <a:ext cx="178985" cy="336913"/>
            </a:xfrm>
            <a:custGeom>
              <a:avLst/>
              <a:gdLst/>
              <a:ahLst/>
              <a:cxnLst/>
              <a:rect l="0" t="0" r="0" b="0"/>
              <a:pathLst>
                <a:path w="178985" h="336913">
                  <a:moveTo>
                    <a:pt x="0" y="0"/>
                  </a:moveTo>
                  <a:lnTo>
                    <a:pt x="23719" y="53028"/>
                  </a:lnTo>
                  <a:lnTo>
                    <a:pt x="53455" y="110549"/>
                  </a:lnTo>
                  <a:lnTo>
                    <a:pt x="80879" y="159618"/>
                  </a:lnTo>
                  <a:lnTo>
                    <a:pt x="114892" y="216060"/>
                  </a:lnTo>
                  <a:lnTo>
                    <a:pt x="144923" y="273078"/>
                  </a:lnTo>
                  <a:lnTo>
                    <a:pt x="172881" y="325271"/>
                  </a:lnTo>
                  <a:lnTo>
                    <a:pt x="178984" y="3369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674031" y="3126964"/>
              <a:ext cx="242157" cy="368498"/>
            </a:xfrm>
            <a:custGeom>
              <a:avLst/>
              <a:gdLst/>
              <a:ahLst/>
              <a:cxnLst/>
              <a:rect l="0" t="0" r="0" b="0"/>
              <a:pathLst>
                <a:path w="242157" h="368498">
                  <a:moveTo>
                    <a:pt x="242156" y="0"/>
                  </a:moveTo>
                  <a:lnTo>
                    <a:pt x="199494" y="54115"/>
                  </a:lnTo>
                  <a:lnTo>
                    <a:pt x="156466" y="117363"/>
                  </a:lnTo>
                  <a:lnTo>
                    <a:pt x="113183" y="172815"/>
                  </a:lnTo>
                  <a:lnTo>
                    <a:pt x="79717" y="230840"/>
                  </a:lnTo>
                  <a:lnTo>
                    <a:pt x="55564" y="265483"/>
                  </a:lnTo>
                  <a:lnTo>
                    <a:pt x="39860" y="292351"/>
                  </a:lnTo>
                  <a:lnTo>
                    <a:pt x="20389" y="324489"/>
                  </a:lnTo>
                  <a:lnTo>
                    <a:pt x="0" y="3684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1794784" y="3063793"/>
              <a:ext cx="47704" cy="515897"/>
            </a:xfrm>
            <a:custGeom>
              <a:avLst/>
              <a:gdLst/>
              <a:ahLst/>
              <a:cxnLst/>
              <a:rect l="0" t="0" r="0" b="0"/>
              <a:pathLst>
                <a:path w="47704" h="515897">
                  <a:moveTo>
                    <a:pt x="5589" y="0"/>
                  </a:moveTo>
                  <a:lnTo>
                    <a:pt x="0" y="16768"/>
                  </a:lnTo>
                  <a:lnTo>
                    <a:pt x="4044" y="78565"/>
                  </a:lnTo>
                  <a:lnTo>
                    <a:pt x="10873" y="133672"/>
                  </a:lnTo>
                  <a:lnTo>
                    <a:pt x="14564" y="184276"/>
                  </a:lnTo>
                  <a:lnTo>
                    <a:pt x="24216" y="243720"/>
                  </a:lnTo>
                  <a:lnTo>
                    <a:pt x="32815" y="305270"/>
                  </a:lnTo>
                  <a:lnTo>
                    <a:pt x="37053" y="367311"/>
                  </a:lnTo>
                  <a:lnTo>
                    <a:pt x="44028" y="422088"/>
                  </a:lnTo>
                  <a:lnTo>
                    <a:pt x="46977" y="479992"/>
                  </a:lnTo>
                  <a:lnTo>
                    <a:pt x="47703" y="515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1684560" y="3284891"/>
              <a:ext cx="336913" cy="52644"/>
            </a:xfrm>
            <a:custGeom>
              <a:avLst/>
              <a:gdLst/>
              <a:ahLst/>
              <a:cxnLst/>
              <a:rect l="0" t="0" r="0" b="0"/>
              <a:pathLst>
                <a:path w="336913" h="52644">
                  <a:moveTo>
                    <a:pt x="0" y="0"/>
                  </a:moveTo>
                  <a:lnTo>
                    <a:pt x="11178" y="11179"/>
                  </a:lnTo>
                  <a:lnTo>
                    <a:pt x="68368" y="20275"/>
                  </a:lnTo>
                  <a:lnTo>
                    <a:pt x="119823" y="28885"/>
                  </a:lnTo>
                  <a:lnTo>
                    <a:pt x="170944" y="37674"/>
                  </a:lnTo>
                  <a:lnTo>
                    <a:pt x="218586" y="41969"/>
                  </a:lnTo>
                  <a:lnTo>
                    <a:pt x="273776" y="48960"/>
                  </a:lnTo>
                  <a:lnTo>
                    <a:pt x="336912" y="526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337327" y="3032207"/>
              <a:ext cx="52643" cy="536955"/>
            </a:xfrm>
            <a:custGeom>
              <a:avLst/>
              <a:gdLst/>
              <a:ahLst/>
              <a:cxnLst/>
              <a:rect l="0" t="0" r="0" b="0"/>
              <a:pathLst>
                <a:path w="52643" h="536955">
                  <a:moveTo>
                    <a:pt x="0" y="0"/>
                  </a:moveTo>
                  <a:lnTo>
                    <a:pt x="3119" y="54145"/>
                  </a:lnTo>
                  <a:lnTo>
                    <a:pt x="8333" y="101441"/>
                  </a:lnTo>
                  <a:lnTo>
                    <a:pt x="15684" y="163537"/>
                  </a:lnTo>
                  <a:lnTo>
                    <a:pt x="21165" y="218004"/>
                  </a:lnTo>
                  <a:lnTo>
                    <a:pt x="27978" y="263336"/>
                  </a:lnTo>
                  <a:lnTo>
                    <a:pt x="29982" y="304602"/>
                  </a:lnTo>
                  <a:lnTo>
                    <a:pt x="33992" y="350238"/>
                  </a:lnTo>
                  <a:lnTo>
                    <a:pt x="38504" y="395477"/>
                  </a:lnTo>
                  <a:lnTo>
                    <a:pt x="41044" y="452661"/>
                  </a:lnTo>
                  <a:lnTo>
                    <a:pt x="45022" y="508258"/>
                  </a:lnTo>
                  <a:lnTo>
                    <a:pt x="52642" y="5369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316269" y="2987463"/>
              <a:ext cx="385549" cy="602756"/>
            </a:xfrm>
            <a:custGeom>
              <a:avLst/>
              <a:gdLst/>
              <a:ahLst/>
              <a:cxnLst/>
              <a:rect l="0" t="0" r="0" b="0"/>
              <a:pathLst>
                <a:path w="385549" h="602756">
                  <a:moveTo>
                    <a:pt x="0" y="107915"/>
                  </a:moveTo>
                  <a:lnTo>
                    <a:pt x="10746" y="81529"/>
                  </a:lnTo>
                  <a:lnTo>
                    <a:pt x="34770" y="47975"/>
                  </a:lnTo>
                  <a:lnTo>
                    <a:pt x="64115" y="23345"/>
                  </a:lnTo>
                  <a:lnTo>
                    <a:pt x="121527" y="0"/>
                  </a:lnTo>
                  <a:lnTo>
                    <a:pt x="162091" y="31"/>
                  </a:lnTo>
                  <a:lnTo>
                    <a:pt x="203745" y="13039"/>
                  </a:lnTo>
                  <a:lnTo>
                    <a:pt x="240133" y="37300"/>
                  </a:lnTo>
                  <a:lnTo>
                    <a:pt x="267553" y="66715"/>
                  </a:lnTo>
                  <a:lnTo>
                    <a:pt x="276840" y="90384"/>
                  </a:lnTo>
                  <a:lnTo>
                    <a:pt x="279798" y="117671"/>
                  </a:lnTo>
                  <a:lnTo>
                    <a:pt x="273716" y="164748"/>
                  </a:lnTo>
                  <a:lnTo>
                    <a:pt x="256446" y="207683"/>
                  </a:lnTo>
                  <a:lnTo>
                    <a:pt x="206684" y="268651"/>
                  </a:lnTo>
                  <a:lnTo>
                    <a:pt x="177833" y="295921"/>
                  </a:lnTo>
                  <a:lnTo>
                    <a:pt x="126191" y="320872"/>
                  </a:lnTo>
                  <a:lnTo>
                    <a:pt x="120392" y="320076"/>
                  </a:lnTo>
                  <a:lnTo>
                    <a:pt x="117696" y="316036"/>
                  </a:lnTo>
                  <a:lnTo>
                    <a:pt x="117069" y="309834"/>
                  </a:lnTo>
                  <a:lnTo>
                    <a:pt x="122500" y="305698"/>
                  </a:lnTo>
                  <a:lnTo>
                    <a:pt x="170124" y="299062"/>
                  </a:lnTo>
                  <a:lnTo>
                    <a:pt x="197274" y="300494"/>
                  </a:lnTo>
                  <a:lnTo>
                    <a:pt x="249711" y="320477"/>
                  </a:lnTo>
                  <a:lnTo>
                    <a:pt x="299800" y="352544"/>
                  </a:lnTo>
                  <a:lnTo>
                    <a:pt x="329686" y="387978"/>
                  </a:lnTo>
                  <a:lnTo>
                    <a:pt x="360745" y="449109"/>
                  </a:lnTo>
                  <a:lnTo>
                    <a:pt x="379979" y="493149"/>
                  </a:lnTo>
                  <a:lnTo>
                    <a:pt x="385548" y="534664"/>
                  </a:lnTo>
                  <a:lnTo>
                    <a:pt x="380661" y="577607"/>
                  </a:lnTo>
                  <a:lnTo>
                    <a:pt x="379026" y="6027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737410" y="3246029"/>
              <a:ext cx="294799" cy="326126"/>
            </a:xfrm>
            <a:custGeom>
              <a:avLst/>
              <a:gdLst/>
              <a:ahLst/>
              <a:cxnLst/>
              <a:rect l="0" t="0" r="0" b="0"/>
              <a:pathLst>
                <a:path w="294799" h="326126">
                  <a:moveTo>
                    <a:pt x="0" y="123090"/>
                  </a:moveTo>
                  <a:lnTo>
                    <a:pt x="58616" y="123090"/>
                  </a:lnTo>
                  <a:lnTo>
                    <a:pt x="113960" y="123090"/>
                  </a:lnTo>
                  <a:lnTo>
                    <a:pt x="173765" y="119971"/>
                  </a:lnTo>
                  <a:lnTo>
                    <a:pt x="196552" y="113515"/>
                  </a:lnTo>
                  <a:lnTo>
                    <a:pt x="230244" y="90307"/>
                  </a:lnTo>
                  <a:lnTo>
                    <a:pt x="243880" y="75764"/>
                  </a:lnTo>
                  <a:lnTo>
                    <a:pt x="253840" y="57603"/>
                  </a:lnTo>
                  <a:lnTo>
                    <a:pt x="255928" y="37833"/>
                  </a:lnTo>
                  <a:lnTo>
                    <a:pt x="254846" y="27648"/>
                  </a:lnTo>
                  <a:lnTo>
                    <a:pt x="250616" y="19688"/>
                  </a:lnTo>
                  <a:lnTo>
                    <a:pt x="236557" y="7723"/>
                  </a:lnTo>
                  <a:lnTo>
                    <a:pt x="197732" y="0"/>
                  </a:lnTo>
                  <a:lnTo>
                    <a:pt x="160363" y="3301"/>
                  </a:lnTo>
                  <a:lnTo>
                    <a:pt x="141072" y="11749"/>
                  </a:lnTo>
                  <a:lnTo>
                    <a:pt x="109624" y="36236"/>
                  </a:lnTo>
                  <a:lnTo>
                    <a:pt x="73809" y="93470"/>
                  </a:lnTo>
                  <a:lnTo>
                    <a:pt x="62049" y="120454"/>
                  </a:lnTo>
                  <a:lnTo>
                    <a:pt x="56599" y="163123"/>
                  </a:lnTo>
                  <a:lnTo>
                    <a:pt x="64646" y="226231"/>
                  </a:lnTo>
                  <a:lnTo>
                    <a:pt x="73185" y="254328"/>
                  </a:lnTo>
                  <a:lnTo>
                    <a:pt x="97723" y="288708"/>
                  </a:lnTo>
                  <a:lnTo>
                    <a:pt x="128391" y="313062"/>
                  </a:lnTo>
                  <a:lnTo>
                    <a:pt x="153379" y="323726"/>
                  </a:lnTo>
                  <a:lnTo>
                    <a:pt x="180082" y="326125"/>
                  </a:lnTo>
                  <a:lnTo>
                    <a:pt x="207548" y="322123"/>
                  </a:lnTo>
                  <a:lnTo>
                    <a:pt x="260189" y="300489"/>
                  </a:lnTo>
                  <a:lnTo>
                    <a:pt x="294798" y="2810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3116435" y="3221720"/>
              <a:ext cx="515898" cy="379027"/>
            </a:xfrm>
            <a:custGeom>
              <a:avLst/>
              <a:gdLst/>
              <a:ahLst/>
              <a:cxnLst/>
              <a:rect l="0" t="0" r="0" b="0"/>
              <a:pathLst>
                <a:path w="515898" h="379027">
                  <a:moveTo>
                    <a:pt x="0" y="0"/>
                  </a:moveTo>
                  <a:lnTo>
                    <a:pt x="5590" y="58617"/>
                  </a:lnTo>
                  <a:lnTo>
                    <a:pt x="17959" y="121196"/>
                  </a:lnTo>
                  <a:lnTo>
                    <a:pt x="31667" y="183644"/>
                  </a:lnTo>
                  <a:lnTo>
                    <a:pt x="45640" y="241647"/>
                  </a:lnTo>
                  <a:lnTo>
                    <a:pt x="59665" y="299854"/>
                  </a:lnTo>
                  <a:lnTo>
                    <a:pt x="67852" y="327102"/>
                  </a:lnTo>
                  <a:lnTo>
                    <a:pt x="64019" y="275583"/>
                  </a:lnTo>
                  <a:lnTo>
                    <a:pt x="63422" y="224114"/>
                  </a:lnTo>
                  <a:lnTo>
                    <a:pt x="57155" y="171132"/>
                  </a:lnTo>
                  <a:lnTo>
                    <a:pt x="61636" y="120632"/>
                  </a:lnTo>
                  <a:lnTo>
                    <a:pt x="64829" y="89879"/>
                  </a:lnTo>
                  <a:lnTo>
                    <a:pt x="85942" y="35128"/>
                  </a:lnTo>
                  <a:lnTo>
                    <a:pt x="92390" y="23419"/>
                  </a:lnTo>
                  <a:lnTo>
                    <a:pt x="101368" y="16783"/>
                  </a:lnTo>
                  <a:lnTo>
                    <a:pt x="123821" y="12528"/>
                  </a:lnTo>
                  <a:lnTo>
                    <a:pt x="134020" y="15371"/>
                  </a:lnTo>
                  <a:lnTo>
                    <a:pt x="170319" y="45151"/>
                  </a:lnTo>
                  <a:lnTo>
                    <a:pt x="188002" y="64521"/>
                  </a:lnTo>
                  <a:lnTo>
                    <a:pt x="216840" y="126461"/>
                  </a:lnTo>
                  <a:lnTo>
                    <a:pt x="234599" y="174719"/>
                  </a:lnTo>
                  <a:lnTo>
                    <a:pt x="250445" y="222955"/>
                  </a:lnTo>
                  <a:lnTo>
                    <a:pt x="262549" y="274291"/>
                  </a:lnTo>
                  <a:lnTo>
                    <a:pt x="270425" y="323427"/>
                  </a:lnTo>
                  <a:lnTo>
                    <a:pt x="272267" y="343787"/>
                  </a:lnTo>
                  <a:lnTo>
                    <a:pt x="272759" y="342665"/>
                  </a:lnTo>
                  <a:lnTo>
                    <a:pt x="273612" y="293736"/>
                  </a:lnTo>
                  <a:lnTo>
                    <a:pt x="276835" y="236270"/>
                  </a:lnTo>
                  <a:lnTo>
                    <a:pt x="288391" y="173663"/>
                  </a:lnTo>
                  <a:lnTo>
                    <a:pt x="298489" y="119826"/>
                  </a:lnTo>
                  <a:lnTo>
                    <a:pt x="320787" y="66044"/>
                  </a:lnTo>
                  <a:lnTo>
                    <a:pt x="334035" y="43391"/>
                  </a:lnTo>
                  <a:lnTo>
                    <a:pt x="343183" y="37116"/>
                  </a:lnTo>
                  <a:lnTo>
                    <a:pt x="365826" y="33264"/>
                  </a:lnTo>
                  <a:lnTo>
                    <a:pt x="385247" y="38571"/>
                  </a:lnTo>
                  <a:lnTo>
                    <a:pt x="401679" y="49898"/>
                  </a:lnTo>
                  <a:lnTo>
                    <a:pt x="424082" y="78346"/>
                  </a:lnTo>
                  <a:lnTo>
                    <a:pt x="452614" y="139175"/>
                  </a:lnTo>
                  <a:lnTo>
                    <a:pt x="470630" y="190196"/>
                  </a:lnTo>
                  <a:lnTo>
                    <a:pt x="486497" y="239239"/>
                  </a:lnTo>
                  <a:lnTo>
                    <a:pt x="499777" y="283405"/>
                  </a:lnTo>
                  <a:lnTo>
                    <a:pt x="511868" y="344770"/>
                  </a:lnTo>
                  <a:lnTo>
                    <a:pt x="515897" y="3790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663917" y="3279539"/>
              <a:ext cx="284271" cy="307783"/>
            </a:xfrm>
            <a:custGeom>
              <a:avLst/>
              <a:gdLst/>
              <a:ahLst/>
              <a:cxnLst/>
              <a:rect l="0" t="0" r="0" b="0"/>
              <a:pathLst>
                <a:path w="284271" h="307783">
                  <a:moveTo>
                    <a:pt x="0" y="152751"/>
                  </a:moveTo>
                  <a:lnTo>
                    <a:pt x="58617" y="143686"/>
                  </a:lnTo>
                  <a:lnTo>
                    <a:pt x="115214" y="130963"/>
                  </a:lnTo>
                  <a:lnTo>
                    <a:pt x="125942" y="127697"/>
                  </a:lnTo>
                  <a:lnTo>
                    <a:pt x="144102" y="114710"/>
                  </a:lnTo>
                  <a:lnTo>
                    <a:pt x="158802" y="97239"/>
                  </a:lnTo>
                  <a:lnTo>
                    <a:pt x="169235" y="77777"/>
                  </a:lnTo>
                  <a:lnTo>
                    <a:pt x="171532" y="54309"/>
                  </a:lnTo>
                  <a:lnTo>
                    <a:pt x="167484" y="30620"/>
                  </a:lnTo>
                  <a:lnTo>
                    <a:pt x="157885" y="12293"/>
                  </a:lnTo>
                  <a:lnTo>
                    <a:pt x="149711" y="6470"/>
                  </a:lnTo>
                  <a:lnTo>
                    <a:pt x="128149" y="0"/>
                  </a:lnTo>
                  <a:lnTo>
                    <a:pt x="106089" y="3363"/>
                  </a:lnTo>
                  <a:lnTo>
                    <a:pt x="85755" y="13827"/>
                  </a:lnTo>
                  <a:lnTo>
                    <a:pt x="68919" y="30176"/>
                  </a:lnTo>
                  <a:lnTo>
                    <a:pt x="51876" y="59111"/>
                  </a:lnTo>
                  <a:lnTo>
                    <a:pt x="44042" y="109904"/>
                  </a:lnTo>
                  <a:lnTo>
                    <a:pt x="45025" y="156954"/>
                  </a:lnTo>
                  <a:lnTo>
                    <a:pt x="62013" y="212246"/>
                  </a:lnTo>
                  <a:lnTo>
                    <a:pt x="72015" y="235346"/>
                  </a:lnTo>
                  <a:lnTo>
                    <a:pt x="88159" y="257310"/>
                  </a:lnTo>
                  <a:lnTo>
                    <a:pt x="122567" y="283818"/>
                  </a:lnTo>
                  <a:lnTo>
                    <a:pt x="156809" y="300900"/>
                  </a:lnTo>
                  <a:lnTo>
                    <a:pt x="194771" y="307782"/>
                  </a:lnTo>
                  <a:lnTo>
                    <a:pt x="218756" y="303152"/>
                  </a:lnTo>
                  <a:lnTo>
                    <a:pt x="274705" y="274143"/>
                  </a:lnTo>
                  <a:lnTo>
                    <a:pt x="284270" y="2685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979772" y="3263835"/>
              <a:ext cx="505369" cy="357969"/>
            </a:xfrm>
            <a:custGeom>
              <a:avLst/>
              <a:gdLst/>
              <a:ahLst/>
              <a:cxnLst/>
              <a:rect l="0" t="0" r="0" b="0"/>
              <a:pathLst>
                <a:path w="505369" h="357969">
                  <a:moveTo>
                    <a:pt x="0" y="0"/>
                  </a:moveTo>
                  <a:lnTo>
                    <a:pt x="5589" y="58616"/>
                  </a:lnTo>
                  <a:lnTo>
                    <a:pt x="14654" y="104585"/>
                  </a:lnTo>
                  <a:lnTo>
                    <a:pt x="24749" y="160839"/>
                  </a:lnTo>
                  <a:lnTo>
                    <a:pt x="35149" y="216372"/>
                  </a:lnTo>
                  <a:lnTo>
                    <a:pt x="56379" y="277963"/>
                  </a:lnTo>
                  <a:lnTo>
                    <a:pt x="76777" y="336081"/>
                  </a:lnTo>
                  <a:lnTo>
                    <a:pt x="79260" y="337527"/>
                  </a:lnTo>
                  <a:lnTo>
                    <a:pt x="82020" y="323537"/>
                  </a:lnTo>
                  <a:lnTo>
                    <a:pt x="76556" y="274131"/>
                  </a:lnTo>
                  <a:lnTo>
                    <a:pt x="74546" y="226153"/>
                  </a:lnTo>
                  <a:lnTo>
                    <a:pt x="75120" y="174892"/>
                  </a:lnTo>
                  <a:lnTo>
                    <a:pt x="81009" y="122659"/>
                  </a:lnTo>
                  <a:lnTo>
                    <a:pt x="85614" y="72478"/>
                  </a:lnTo>
                  <a:lnTo>
                    <a:pt x="94983" y="46250"/>
                  </a:lnTo>
                  <a:lnTo>
                    <a:pt x="110065" y="29134"/>
                  </a:lnTo>
                  <a:lnTo>
                    <a:pt x="119000" y="22932"/>
                  </a:lnTo>
                  <a:lnTo>
                    <a:pt x="141406" y="19160"/>
                  </a:lnTo>
                  <a:lnTo>
                    <a:pt x="153932" y="19792"/>
                  </a:lnTo>
                  <a:lnTo>
                    <a:pt x="174090" y="29853"/>
                  </a:lnTo>
                  <a:lnTo>
                    <a:pt x="201711" y="61487"/>
                  </a:lnTo>
                  <a:lnTo>
                    <a:pt x="236896" y="118990"/>
                  </a:lnTo>
                  <a:lnTo>
                    <a:pt x="253596" y="166927"/>
                  </a:lnTo>
                  <a:lnTo>
                    <a:pt x="262483" y="227122"/>
                  </a:lnTo>
                  <a:lnTo>
                    <a:pt x="268716" y="268766"/>
                  </a:lnTo>
                  <a:lnTo>
                    <a:pt x="266439" y="292586"/>
                  </a:lnTo>
                  <a:lnTo>
                    <a:pt x="263024" y="296833"/>
                  </a:lnTo>
                  <a:lnTo>
                    <a:pt x="258407" y="296154"/>
                  </a:lnTo>
                  <a:lnTo>
                    <a:pt x="252990" y="292192"/>
                  </a:lnTo>
                  <a:lnTo>
                    <a:pt x="246971" y="275312"/>
                  </a:lnTo>
                  <a:lnTo>
                    <a:pt x="245465" y="252212"/>
                  </a:lnTo>
                  <a:lnTo>
                    <a:pt x="254031" y="196135"/>
                  </a:lnTo>
                  <a:lnTo>
                    <a:pt x="263612" y="146241"/>
                  </a:lnTo>
                  <a:lnTo>
                    <a:pt x="273859" y="94413"/>
                  </a:lnTo>
                  <a:lnTo>
                    <a:pt x="287424" y="48250"/>
                  </a:lnTo>
                  <a:lnTo>
                    <a:pt x="312969" y="6801"/>
                  </a:lnTo>
                  <a:lnTo>
                    <a:pt x="322120" y="2194"/>
                  </a:lnTo>
                  <a:lnTo>
                    <a:pt x="344766" y="195"/>
                  </a:lnTo>
                  <a:lnTo>
                    <a:pt x="364189" y="6325"/>
                  </a:lnTo>
                  <a:lnTo>
                    <a:pt x="372645" y="11236"/>
                  </a:lnTo>
                  <a:lnTo>
                    <a:pt x="395723" y="40503"/>
                  </a:lnTo>
                  <a:lnTo>
                    <a:pt x="428437" y="102877"/>
                  </a:lnTo>
                  <a:lnTo>
                    <a:pt x="450657" y="158101"/>
                  </a:lnTo>
                  <a:lnTo>
                    <a:pt x="476407" y="215760"/>
                  </a:lnTo>
                  <a:lnTo>
                    <a:pt x="488858" y="252271"/>
                  </a:lnTo>
                  <a:lnTo>
                    <a:pt x="499641" y="314183"/>
                  </a:lnTo>
                  <a:lnTo>
                    <a:pt x="505368" y="3579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474612" y="3095378"/>
              <a:ext cx="157928" cy="526426"/>
            </a:xfrm>
            <a:custGeom>
              <a:avLst/>
              <a:gdLst/>
              <a:ahLst/>
              <a:cxnLst/>
              <a:rect l="0" t="0" r="0" b="0"/>
              <a:pathLst>
                <a:path w="157928" h="526426">
                  <a:moveTo>
                    <a:pt x="0" y="0"/>
                  </a:moveTo>
                  <a:lnTo>
                    <a:pt x="14654" y="58617"/>
                  </a:lnTo>
                  <a:lnTo>
                    <a:pt x="35433" y="121197"/>
                  </a:lnTo>
                  <a:lnTo>
                    <a:pt x="48193" y="171351"/>
                  </a:lnTo>
                  <a:lnTo>
                    <a:pt x="62985" y="227693"/>
                  </a:lnTo>
                  <a:lnTo>
                    <a:pt x="80694" y="283752"/>
                  </a:lnTo>
                  <a:lnTo>
                    <a:pt x="98262" y="336844"/>
                  </a:lnTo>
                  <a:lnTo>
                    <a:pt x="118932" y="395784"/>
                  </a:lnTo>
                  <a:lnTo>
                    <a:pt x="138916" y="455386"/>
                  </a:lnTo>
                  <a:lnTo>
                    <a:pt x="154614" y="513835"/>
                  </a:lnTo>
                  <a:lnTo>
                    <a:pt x="157927" y="526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600954" y="3289785"/>
              <a:ext cx="254926" cy="329812"/>
            </a:xfrm>
            <a:custGeom>
              <a:avLst/>
              <a:gdLst/>
              <a:ahLst/>
              <a:cxnLst/>
              <a:rect l="0" t="0" r="0" b="0"/>
              <a:pathLst>
                <a:path w="254926" h="329812">
                  <a:moveTo>
                    <a:pt x="0" y="131977"/>
                  </a:moveTo>
                  <a:lnTo>
                    <a:pt x="0" y="73360"/>
                  </a:lnTo>
                  <a:lnTo>
                    <a:pt x="5589" y="38570"/>
                  </a:lnTo>
                  <a:lnTo>
                    <a:pt x="20243" y="11624"/>
                  </a:lnTo>
                  <a:lnTo>
                    <a:pt x="28703" y="6118"/>
                  </a:lnTo>
                  <a:lnTo>
                    <a:pt x="50581" y="0"/>
                  </a:lnTo>
                  <a:lnTo>
                    <a:pt x="75903" y="3521"/>
                  </a:lnTo>
                  <a:lnTo>
                    <a:pt x="124697" y="24844"/>
                  </a:lnTo>
                  <a:lnTo>
                    <a:pt x="181987" y="72412"/>
                  </a:lnTo>
                  <a:lnTo>
                    <a:pt x="203400" y="95741"/>
                  </a:lnTo>
                  <a:lnTo>
                    <a:pt x="231597" y="147479"/>
                  </a:lnTo>
                  <a:lnTo>
                    <a:pt x="254107" y="208088"/>
                  </a:lnTo>
                  <a:lnTo>
                    <a:pt x="254925" y="250975"/>
                  </a:lnTo>
                  <a:lnTo>
                    <a:pt x="247759" y="287728"/>
                  </a:lnTo>
                  <a:lnTo>
                    <a:pt x="232637" y="315256"/>
                  </a:lnTo>
                  <a:lnTo>
                    <a:pt x="222941" y="320843"/>
                  </a:lnTo>
                  <a:lnTo>
                    <a:pt x="168473" y="329811"/>
                  </a:lnTo>
                  <a:lnTo>
                    <a:pt x="141557" y="328698"/>
                  </a:lnTo>
                  <a:lnTo>
                    <a:pt x="117896" y="320404"/>
                  </a:lnTo>
                  <a:lnTo>
                    <a:pt x="58414" y="273417"/>
                  </a:lnTo>
                  <a:lnTo>
                    <a:pt x="42113" y="2583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4853637" y="3334545"/>
              <a:ext cx="263214" cy="339902"/>
            </a:xfrm>
            <a:custGeom>
              <a:avLst/>
              <a:gdLst/>
              <a:ahLst/>
              <a:cxnLst/>
              <a:rect l="0" t="0" r="0" b="0"/>
              <a:pathLst>
                <a:path w="263214" h="339902">
                  <a:moveTo>
                    <a:pt x="0" y="97745"/>
                  </a:moveTo>
                  <a:lnTo>
                    <a:pt x="48931" y="120651"/>
                  </a:lnTo>
                  <a:lnTo>
                    <a:pt x="108062" y="147244"/>
                  </a:lnTo>
                  <a:lnTo>
                    <a:pt x="156281" y="156865"/>
                  </a:lnTo>
                  <a:lnTo>
                    <a:pt x="202023" y="159716"/>
                  </a:lnTo>
                  <a:lnTo>
                    <a:pt x="224709" y="154144"/>
                  </a:lnTo>
                  <a:lnTo>
                    <a:pt x="234034" y="149382"/>
                  </a:lnTo>
                  <a:lnTo>
                    <a:pt x="247515" y="134733"/>
                  </a:lnTo>
                  <a:lnTo>
                    <a:pt x="252748" y="125913"/>
                  </a:lnTo>
                  <a:lnTo>
                    <a:pt x="260112" y="85554"/>
                  </a:lnTo>
                  <a:lnTo>
                    <a:pt x="255596" y="59572"/>
                  </a:lnTo>
                  <a:lnTo>
                    <a:pt x="239899" y="28333"/>
                  </a:lnTo>
                  <a:lnTo>
                    <a:pt x="225945" y="13083"/>
                  </a:lnTo>
                  <a:lnTo>
                    <a:pt x="208045" y="2406"/>
                  </a:lnTo>
                  <a:lnTo>
                    <a:pt x="188391" y="0"/>
                  </a:lnTo>
                  <a:lnTo>
                    <a:pt x="178236" y="996"/>
                  </a:lnTo>
                  <a:lnTo>
                    <a:pt x="160715" y="11462"/>
                  </a:lnTo>
                  <a:lnTo>
                    <a:pt x="130403" y="46777"/>
                  </a:lnTo>
                  <a:lnTo>
                    <a:pt x="114547" y="77184"/>
                  </a:lnTo>
                  <a:lnTo>
                    <a:pt x="107115" y="134541"/>
                  </a:lnTo>
                  <a:lnTo>
                    <a:pt x="108766" y="192144"/>
                  </a:lnTo>
                  <a:lnTo>
                    <a:pt x="125600" y="248583"/>
                  </a:lnTo>
                  <a:lnTo>
                    <a:pt x="150299" y="285158"/>
                  </a:lnTo>
                  <a:lnTo>
                    <a:pt x="179844" y="312632"/>
                  </a:lnTo>
                  <a:lnTo>
                    <a:pt x="210825" y="330001"/>
                  </a:lnTo>
                  <a:lnTo>
                    <a:pt x="263213" y="3399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232664" y="3330386"/>
              <a:ext cx="242156" cy="325012"/>
            </a:xfrm>
            <a:custGeom>
              <a:avLst/>
              <a:gdLst/>
              <a:ahLst/>
              <a:cxnLst/>
              <a:rect l="0" t="0" r="0" b="0"/>
              <a:pathLst>
                <a:path w="242156" h="325012">
                  <a:moveTo>
                    <a:pt x="0" y="38733"/>
                  </a:moveTo>
                  <a:lnTo>
                    <a:pt x="15640" y="65120"/>
                  </a:lnTo>
                  <a:lnTo>
                    <a:pt x="31208" y="117299"/>
                  </a:lnTo>
                  <a:lnTo>
                    <a:pt x="45549" y="177995"/>
                  </a:lnTo>
                  <a:lnTo>
                    <a:pt x="63160" y="240823"/>
                  </a:lnTo>
                  <a:lnTo>
                    <a:pt x="80717" y="300829"/>
                  </a:lnTo>
                  <a:lnTo>
                    <a:pt x="87736" y="322507"/>
                  </a:lnTo>
                  <a:lnTo>
                    <a:pt x="87736" y="325011"/>
                  </a:lnTo>
                  <a:lnTo>
                    <a:pt x="81498" y="315317"/>
                  </a:lnTo>
                  <a:lnTo>
                    <a:pt x="71606" y="257895"/>
                  </a:lnTo>
                  <a:lnTo>
                    <a:pt x="59247" y="197708"/>
                  </a:lnTo>
                  <a:lnTo>
                    <a:pt x="54599" y="146798"/>
                  </a:lnTo>
                  <a:lnTo>
                    <a:pt x="61434" y="86769"/>
                  </a:lnTo>
                  <a:lnTo>
                    <a:pt x="77442" y="28985"/>
                  </a:lnTo>
                  <a:lnTo>
                    <a:pt x="83213" y="20536"/>
                  </a:lnTo>
                  <a:lnTo>
                    <a:pt x="98985" y="8029"/>
                  </a:lnTo>
                  <a:lnTo>
                    <a:pt x="138773" y="0"/>
                  </a:lnTo>
                  <a:lnTo>
                    <a:pt x="164622" y="4361"/>
                  </a:lnTo>
                  <a:lnTo>
                    <a:pt x="224319" y="30394"/>
                  </a:lnTo>
                  <a:lnTo>
                    <a:pt x="242155" y="387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811731" y="3337534"/>
              <a:ext cx="94757" cy="326384"/>
            </a:xfrm>
            <a:custGeom>
              <a:avLst/>
              <a:gdLst/>
              <a:ahLst/>
              <a:cxnLst/>
              <a:rect l="0" t="0" r="0" b="0"/>
              <a:pathLst>
                <a:path w="94757" h="326384">
                  <a:moveTo>
                    <a:pt x="0" y="0"/>
                  </a:moveTo>
                  <a:lnTo>
                    <a:pt x="25194" y="62280"/>
                  </a:lnTo>
                  <a:lnTo>
                    <a:pt x="45244" y="124607"/>
                  </a:lnTo>
                  <a:lnTo>
                    <a:pt x="63121" y="187089"/>
                  </a:lnTo>
                  <a:lnTo>
                    <a:pt x="73476" y="249072"/>
                  </a:lnTo>
                  <a:lnTo>
                    <a:pt x="90366" y="312028"/>
                  </a:lnTo>
                  <a:lnTo>
                    <a:pt x="94756" y="3263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5805665" y="3169078"/>
              <a:ext cx="6067" cy="42115"/>
            </a:xfrm>
            <a:custGeom>
              <a:avLst/>
              <a:gdLst/>
              <a:ahLst/>
              <a:cxnLst/>
              <a:rect l="0" t="0" r="0" b="0"/>
              <a:pathLst>
                <a:path w="6067" h="42115">
                  <a:moveTo>
                    <a:pt x="6066" y="42114"/>
                  </a:moveTo>
                  <a:lnTo>
                    <a:pt x="477" y="25346"/>
                  </a:lnTo>
                  <a:lnTo>
                    <a:pt x="0" y="19237"/>
                  </a:lnTo>
                  <a:lnTo>
                    <a:pt x="606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5948601" y="3358591"/>
              <a:ext cx="481649" cy="305327"/>
            </a:xfrm>
            <a:custGeom>
              <a:avLst/>
              <a:gdLst/>
              <a:ahLst/>
              <a:cxnLst/>
              <a:rect l="0" t="0" r="0" b="0"/>
              <a:pathLst>
                <a:path w="481649" h="305327">
                  <a:moveTo>
                    <a:pt x="0" y="0"/>
                  </a:moveTo>
                  <a:lnTo>
                    <a:pt x="14654" y="62092"/>
                  </a:lnTo>
                  <a:lnTo>
                    <a:pt x="36603" y="120713"/>
                  </a:lnTo>
                  <a:lnTo>
                    <a:pt x="60350" y="178566"/>
                  </a:lnTo>
                  <a:lnTo>
                    <a:pt x="76652" y="229464"/>
                  </a:lnTo>
                  <a:lnTo>
                    <a:pt x="79177" y="231355"/>
                  </a:lnTo>
                  <a:lnTo>
                    <a:pt x="80861" y="226767"/>
                  </a:lnTo>
                  <a:lnTo>
                    <a:pt x="81562" y="207240"/>
                  </a:lnTo>
                  <a:lnTo>
                    <a:pt x="75599" y="156576"/>
                  </a:lnTo>
                  <a:lnTo>
                    <a:pt x="74075" y="101508"/>
                  </a:lnTo>
                  <a:lnTo>
                    <a:pt x="85202" y="43003"/>
                  </a:lnTo>
                  <a:lnTo>
                    <a:pt x="88387" y="32178"/>
                  </a:lnTo>
                  <a:lnTo>
                    <a:pt x="94020" y="23792"/>
                  </a:lnTo>
                  <a:lnTo>
                    <a:pt x="109637" y="11354"/>
                  </a:lnTo>
                  <a:lnTo>
                    <a:pt x="128276" y="8166"/>
                  </a:lnTo>
                  <a:lnTo>
                    <a:pt x="138160" y="8953"/>
                  </a:lnTo>
                  <a:lnTo>
                    <a:pt x="155381" y="19187"/>
                  </a:lnTo>
                  <a:lnTo>
                    <a:pt x="212501" y="81259"/>
                  </a:lnTo>
                  <a:lnTo>
                    <a:pt x="243490" y="132991"/>
                  </a:lnTo>
                  <a:lnTo>
                    <a:pt x="271563" y="194591"/>
                  </a:lnTo>
                  <a:lnTo>
                    <a:pt x="286094" y="235601"/>
                  </a:lnTo>
                  <a:lnTo>
                    <a:pt x="285486" y="241295"/>
                  </a:lnTo>
                  <a:lnTo>
                    <a:pt x="281571" y="241582"/>
                  </a:lnTo>
                  <a:lnTo>
                    <a:pt x="275452" y="238263"/>
                  </a:lnTo>
                  <a:lnTo>
                    <a:pt x="271372" y="231372"/>
                  </a:lnTo>
                  <a:lnTo>
                    <a:pt x="258698" y="173593"/>
                  </a:lnTo>
                  <a:lnTo>
                    <a:pt x="255042" y="118951"/>
                  </a:lnTo>
                  <a:lnTo>
                    <a:pt x="264372" y="66217"/>
                  </a:lnTo>
                  <a:lnTo>
                    <a:pt x="271917" y="44638"/>
                  </a:lnTo>
                  <a:lnTo>
                    <a:pt x="283069" y="27248"/>
                  </a:lnTo>
                  <a:lnTo>
                    <a:pt x="291658" y="21674"/>
                  </a:lnTo>
                  <a:lnTo>
                    <a:pt x="313680" y="15482"/>
                  </a:lnTo>
                  <a:lnTo>
                    <a:pt x="346796" y="17585"/>
                  </a:lnTo>
                  <a:lnTo>
                    <a:pt x="378835" y="31207"/>
                  </a:lnTo>
                  <a:lnTo>
                    <a:pt x="410555" y="55649"/>
                  </a:lnTo>
                  <a:lnTo>
                    <a:pt x="437074" y="96520"/>
                  </a:lnTo>
                  <a:lnTo>
                    <a:pt x="460509" y="148440"/>
                  </a:lnTo>
                  <a:lnTo>
                    <a:pt x="476750" y="203756"/>
                  </a:lnTo>
                  <a:lnTo>
                    <a:pt x="481648" y="258573"/>
                  </a:lnTo>
                  <a:lnTo>
                    <a:pt x="473783" y="3053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527669" y="3379648"/>
              <a:ext cx="71434" cy="515897"/>
            </a:xfrm>
            <a:custGeom>
              <a:avLst/>
              <a:gdLst/>
              <a:ahLst/>
              <a:cxnLst/>
              <a:rect l="0" t="0" r="0" b="0"/>
              <a:pathLst>
                <a:path w="71434" h="515897">
                  <a:moveTo>
                    <a:pt x="0" y="0"/>
                  </a:moveTo>
                  <a:lnTo>
                    <a:pt x="14653" y="62092"/>
                  </a:lnTo>
                  <a:lnTo>
                    <a:pt x="20962" y="119543"/>
                  </a:lnTo>
                  <a:lnTo>
                    <a:pt x="32259" y="176471"/>
                  </a:lnTo>
                  <a:lnTo>
                    <a:pt x="42314" y="234002"/>
                  </a:lnTo>
                  <a:lnTo>
                    <a:pt x="52701" y="295502"/>
                  </a:lnTo>
                  <a:lnTo>
                    <a:pt x="60068" y="355058"/>
                  </a:lnTo>
                  <a:lnTo>
                    <a:pt x="68148" y="416405"/>
                  </a:lnTo>
                  <a:lnTo>
                    <a:pt x="71433" y="469554"/>
                  </a:lnTo>
                  <a:lnTo>
                    <a:pt x="63171" y="515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527669" y="3377036"/>
              <a:ext cx="227620" cy="310592"/>
            </a:xfrm>
            <a:custGeom>
              <a:avLst/>
              <a:gdLst/>
              <a:ahLst/>
              <a:cxnLst/>
              <a:rect l="0" t="0" r="0" b="0"/>
              <a:pathLst>
                <a:path w="227620" h="310592">
                  <a:moveTo>
                    <a:pt x="0" y="44726"/>
                  </a:moveTo>
                  <a:lnTo>
                    <a:pt x="5589" y="22369"/>
                  </a:lnTo>
                  <a:lnTo>
                    <a:pt x="10745" y="14614"/>
                  </a:lnTo>
                  <a:lnTo>
                    <a:pt x="25832" y="2877"/>
                  </a:lnTo>
                  <a:lnTo>
                    <a:pt x="50475" y="0"/>
                  </a:lnTo>
                  <a:lnTo>
                    <a:pt x="78585" y="3791"/>
                  </a:lnTo>
                  <a:lnTo>
                    <a:pt x="115312" y="20248"/>
                  </a:lnTo>
                  <a:lnTo>
                    <a:pt x="171711" y="61130"/>
                  </a:lnTo>
                  <a:lnTo>
                    <a:pt x="202807" y="99699"/>
                  </a:lnTo>
                  <a:lnTo>
                    <a:pt x="222048" y="137703"/>
                  </a:lnTo>
                  <a:lnTo>
                    <a:pt x="227619" y="178599"/>
                  </a:lnTo>
                  <a:lnTo>
                    <a:pt x="221211" y="219183"/>
                  </a:lnTo>
                  <a:lnTo>
                    <a:pt x="192113" y="275757"/>
                  </a:lnTo>
                  <a:lnTo>
                    <a:pt x="172341" y="290906"/>
                  </a:lnTo>
                  <a:lnTo>
                    <a:pt x="127109" y="310163"/>
                  </a:lnTo>
                  <a:lnTo>
                    <a:pt x="116325" y="310591"/>
                  </a:lnTo>
                  <a:lnTo>
                    <a:pt x="94983" y="304828"/>
                  </a:lnTo>
                  <a:lnTo>
                    <a:pt x="76920" y="291348"/>
                  </a:lnTo>
                  <a:lnTo>
                    <a:pt x="52643" y="2658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6823157" y="3369119"/>
              <a:ext cx="187525" cy="316020"/>
            </a:xfrm>
            <a:custGeom>
              <a:avLst/>
              <a:gdLst/>
              <a:ahLst/>
              <a:cxnLst/>
              <a:rect l="0" t="0" r="0" b="0"/>
              <a:pathLst>
                <a:path w="187525" h="316020">
                  <a:moveTo>
                    <a:pt x="9838" y="0"/>
                  </a:moveTo>
                  <a:lnTo>
                    <a:pt x="15427" y="16768"/>
                  </a:lnTo>
                  <a:lnTo>
                    <a:pt x="15052" y="34359"/>
                  </a:lnTo>
                  <a:lnTo>
                    <a:pt x="10868" y="85426"/>
                  </a:lnTo>
                  <a:lnTo>
                    <a:pt x="2806" y="143433"/>
                  </a:lnTo>
                  <a:lnTo>
                    <a:pt x="0" y="199952"/>
                  </a:lnTo>
                  <a:lnTo>
                    <a:pt x="5036" y="250587"/>
                  </a:lnTo>
                  <a:lnTo>
                    <a:pt x="19594" y="283648"/>
                  </a:lnTo>
                  <a:lnTo>
                    <a:pt x="38350" y="301931"/>
                  </a:lnTo>
                  <a:lnTo>
                    <a:pt x="49903" y="310082"/>
                  </a:lnTo>
                  <a:lnTo>
                    <a:pt x="75218" y="316019"/>
                  </a:lnTo>
                  <a:lnTo>
                    <a:pt x="100897" y="313588"/>
                  </a:lnTo>
                  <a:lnTo>
                    <a:pt x="124008" y="304709"/>
                  </a:lnTo>
                  <a:lnTo>
                    <a:pt x="151161" y="280967"/>
                  </a:lnTo>
                  <a:lnTo>
                    <a:pt x="174024" y="251706"/>
                  </a:lnTo>
                  <a:lnTo>
                    <a:pt x="182246" y="224953"/>
                  </a:lnTo>
                  <a:lnTo>
                    <a:pt x="187524" y="165708"/>
                  </a:lnTo>
                  <a:lnTo>
                    <a:pt x="177260" y="123059"/>
                  </a:lnTo>
                  <a:lnTo>
                    <a:pt x="152830" y="69065"/>
                  </a:lnTo>
                  <a:lnTo>
                    <a:pt x="139290" y="49803"/>
                  </a:lnTo>
                  <a:lnTo>
                    <a:pt x="122355" y="36563"/>
                  </a:lnTo>
                  <a:lnTo>
                    <a:pt x="112925" y="31394"/>
                  </a:lnTo>
                  <a:lnTo>
                    <a:pt x="93089" y="28771"/>
                  </a:lnTo>
                  <a:lnTo>
                    <a:pt x="73745" y="32675"/>
                  </a:lnTo>
                  <a:lnTo>
                    <a:pt x="57348" y="42208"/>
                  </a:lnTo>
                  <a:lnTo>
                    <a:pt x="34963" y="71908"/>
                  </a:lnTo>
                  <a:lnTo>
                    <a:pt x="24692" y="110344"/>
                  </a:lnTo>
                  <a:lnTo>
                    <a:pt x="21221" y="167809"/>
                  </a:lnTo>
                  <a:lnTo>
                    <a:pt x="20366" y="1895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064622" y="3358591"/>
              <a:ext cx="221099" cy="307513"/>
            </a:xfrm>
            <a:custGeom>
              <a:avLst/>
              <a:gdLst/>
              <a:ahLst/>
              <a:cxnLst/>
              <a:rect l="0" t="0" r="0" b="0"/>
              <a:pathLst>
                <a:path w="221099" h="307513">
                  <a:moveTo>
                    <a:pt x="0" y="0"/>
                  </a:moveTo>
                  <a:lnTo>
                    <a:pt x="14654" y="58617"/>
                  </a:lnTo>
                  <a:lnTo>
                    <a:pt x="35434" y="121196"/>
                  </a:lnTo>
                  <a:lnTo>
                    <a:pt x="49363" y="171351"/>
                  </a:lnTo>
                  <a:lnTo>
                    <a:pt x="71318" y="227692"/>
                  </a:lnTo>
                  <a:lnTo>
                    <a:pt x="90933" y="283751"/>
                  </a:lnTo>
                  <a:lnTo>
                    <a:pt x="99343" y="307512"/>
                  </a:lnTo>
                  <a:lnTo>
                    <a:pt x="86907" y="253304"/>
                  </a:lnTo>
                  <a:lnTo>
                    <a:pt x="76655" y="196351"/>
                  </a:lnTo>
                  <a:lnTo>
                    <a:pt x="74284" y="134712"/>
                  </a:lnTo>
                  <a:lnTo>
                    <a:pt x="79462" y="97236"/>
                  </a:lnTo>
                  <a:lnTo>
                    <a:pt x="93994" y="63906"/>
                  </a:lnTo>
                  <a:lnTo>
                    <a:pt x="109625" y="48679"/>
                  </a:lnTo>
                  <a:lnTo>
                    <a:pt x="129441" y="39183"/>
                  </a:lnTo>
                  <a:lnTo>
                    <a:pt x="166905" y="35007"/>
                  </a:lnTo>
                  <a:lnTo>
                    <a:pt x="221098" y="421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7401534" y="3179606"/>
              <a:ext cx="94757" cy="526426"/>
            </a:xfrm>
            <a:custGeom>
              <a:avLst/>
              <a:gdLst/>
              <a:ahLst/>
              <a:cxnLst/>
              <a:rect l="0" t="0" r="0" b="0"/>
              <a:pathLst>
                <a:path w="94757" h="526426">
                  <a:moveTo>
                    <a:pt x="0" y="0"/>
                  </a:moveTo>
                  <a:lnTo>
                    <a:pt x="17958" y="63450"/>
                  </a:lnTo>
                  <a:lnTo>
                    <a:pt x="28198" y="112127"/>
                  </a:lnTo>
                  <a:lnTo>
                    <a:pt x="38641" y="170483"/>
                  </a:lnTo>
                  <a:lnTo>
                    <a:pt x="49144" y="232228"/>
                  </a:lnTo>
                  <a:lnTo>
                    <a:pt x="59665" y="294976"/>
                  </a:lnTo>
                  <a:lnTo>
                    <a:pt x="70191" y="358022"/>
                  </a:lnTo>
                  <a:lnTo>
                    <a:pt x="79549" y="418816"/>
                  </a:lnTo>
                  <a:lnTo>
                    <a:pt x="86423" y="479346"/>
                  </a:lnTo>
                  <a:lnTo>
                    <a:pt x="94756" y="5264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359420" y="3432290"/>
              <a:ext cx="252685" cy="1"/>
            </a:xfrm>
            <a:custGeom>
              <a:avLst/>
              <a:gdLst/>
              <a:ahLst/>
              <a:cxnLst/>
              <a:rect l="0" t="0" r="0" b="0"/>
              <a:pathLst>
                <a:path w="252685" h="1">
                  <a:moveTo>
                    <a:pt x="0" y="0"/>
                  </a:moveTo>
                  <a:lnTo>
                    <a:pt x="54145" y="0"/>
                  </a:lnTo>
                  <a:lnTo>
                    <a:pt x="114680" y="0"/>
                  </a:lnTo>
                  <a:lnTo>
                    <a:pt x="176898" y="0"/>
                  </a:lnTo>
                  <a:lnTo>
                    <a:pt x="235634" y="0"/>
                  </a:lnTo>
                  <a:lnTo>
                    <a:pt x="2526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660231" y="3346582"/>
              <a:ext cx="246672" cy="290889"/>
            </a:xfrm>
            <a:custGeom>
              <a:avLst/>
              <a:gdLst/>
              <a:ahLst/>
              <a:cxnLst/>
              <a:rect l="0" t="0" r="0" b="0"/>
              <a:pathLst>
                <a:path w="246672" h="290889">
                  <a:moveTo>
                    <a:pt x="141386" y="117294"/>
                  </a:moveTo>
                  <a:lnTo>
                    <a:pt x="170694" y="82396"/>
                  </a:lnTo>
                  <a:lnTo>
                    <a:pt x="174688" y="60060"/>
                  </a:lnTo>
                  <a:lnTo>
                    <a:pt x="171395" y="36874"/>
                  </a:lnTo>
                  <a:lnTo>
                    <a:pt x="162132" y="18771"/>
                  </a:lnTo>
                  <a:lnTo>
                    <a:pt x="147097" y="6046"/>
                  </a:lnTo>
                  <a:lnTo>
                    <a:pt x="138174" y="1014"/>
                  </a:lnTo>
                  <a:lnTo>
                    <a:pt x="127546" y="0"/>
                  </a:lnTo>
                  <a:lnTo>
                    <a:pt x="103260" y="5112"/>
                  </a:lnTo>
                  <a:lnTo>
                    <a:pt x="68869" y="21144"/>
                  </a:lnTo>
                  <a:lnTo>
                    <a:pt x="42041" y="46301"/>
                  </a:lnTo>
                  <a:lnTo>
                    <a:pt x="24863" y="81571"/>
                  </a:lnTo>
                  <a:lnTo>
                    <a:pt x="8578" y="135411"/>
                  </a:lnTo>
                  <a:lnTo>
                    <a:pt x="0" y="177124"/>
                  </a:lnTo>
                  <a:lnTo>
                    <a:pt x="4997" y="219119"/>
                  </a:lnTo>
                  <a:lnTo>
                    <a:pt x="20776" y="258858"/>
                  </a:lnTo>
                  <a:lnTo>
                    <a:pt x="33579" y="278087"/>
                  </a:lnTo>
                  <a:lnTo>
                    <a:pt x="43779" y="284151"/>
                  </a:lnTo>
                  <a:lnTo>
                    <a:pt x="70709" y="290888"/>
                  </a:lnTo>
                  <a:lnTo>
                    <a:pt x="95936" y="287644"/>
                  </a:lnTo>
                  <a:lnTo>
                    <a:pt x="107576" y="283503"/>
                  </a:lnTo>
                  <a:lnTo>
                    <a:pt x="126750" y="266424"/>
                  </a:lnTo>
                  <a:lnTo>
                    <a:pt x="141900" y="243235"/>
                  </a:lnTo>
                  <a:lnTo>
                    <a:pt x="161157" y="187102"/>
                  </a:lnTo>
                  <a:lnTo>
                    <a:pt x="176227" y="125624"/>
                  </a:lnTo>
                  <a:lnTo>
                    <a:pt x="181345" y="82587"/>
                  </a:lnTo>
                  <a:lnTo>
                    <a:pt x="180893" y="77778"/>
                  </a:lnTo>
                  <a:lnTo>
                    <a:pt x="179423" y="79252"/>
                  </a:lnTo>
                  <a:lnTo>
                    <a:pt x="177272" y="84914"/>
                  </a:lnTo>
                  <a:lnTo>
                    <a:pt x="178003" y="100563"/>
                  </a:lnTo>
                  <a:lnTo>
                    <a:pt x="191181" y="157854"/>
                  </a:lnTo>
                  <a:lnTo>
                    <a:pt x="207807" y="209317"/>
                  </a:lnTo>
                  <a:lnTo>
                    <a:pt x="240717" y="265623"/>
                  </a:lnTo>
                  <a:lnTo>
                    <a:pt x="246671" y="2752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7959544" y="3269540"/>
              <a:ext cx="305328" cy="352264"/>
            </a:xfrm>
            <a:custGeom>
              <a:avLst/>
              <a:gdLst/>
              <a:ahLst/>
              <a:cxnLst/>
              <a:rect l="0" t="0" r="0" b="0"/>
              <a:pathLst>
                <a:path w="305328" h="352264">
                  <a:moveTo>
                    <a:pt x="0" y="36408"/>
                  </a:moveTo>
                  <a:lnTo>
                    <a:pt x="19129" y="98689"/>
                  </a:lnTo>
                  <a:lnTo>
                    <a:pt x="40000" y="155859"/>
                  </a:lnTo>
                  <a:lnTo>
                    <a:pt x="55735" y="211952"/>
                  </a:lnTo>
                  <a:lnTo>
                    <a:pt x="70108" y="265232"/>
                  </a:lnTo>
                  <a:lnTo>
                    <a:pt x="84212" y="317698"/>
                  </a:lnTo>
                  <a:lnTo>
                    <a:pt x="87727" y="329220"/>
                  </a:lnTo>
                  <a:lnTo>
                    <a:pt x="87731" y="332222"/>
                  </a:lnTo>
                  <a:lnTo>
                    <a:pt x="81495" y="323079"/>
                  </a:lnTo>
                  <a:lnTo>
                    <a:pt x="71607" y="269160"/>
                  </a:lnTo>
                  <a:lnTo>
                    <a:pt x="64838" y="209376"/>
                  </a:lnTo>
                  <a:lnTo>
                    <a:pt x="63665" y="156028"/>
                  </a:lnTo>
                  <a:lnTo>
                    <a:pt x="68907" y="97588"/>
                  </a:lnTo>
                  <a:lnTo>
                    <a:pt x="82329" y="34108"/>
                  </a:lnTo>
                  <a:lnTo>
                    <a:pt x="93523" y="13550"/>
                  </a:lnTo>
                  <a:lnTo>
                    <a:pt x="103293" y="7131"/>
                  </a:lnTo>
                  <a:lnTo>
                    <a:pt x="129746" y="0"/>
                  </a:lnTo>
                  <a:lnTo>
                    <a:pt x="141479" y="1607"/>
                  </a:lnTo>
                  <a:lnTo>
                    <a:pt x="160756" y="12752"/>
                  </a:lnTo>
                  <a:lnTo>
                    <a:pt x="198260" y="48503"/>
                  </a:lnTo>
                  <a:lnTo>
                    <a:pt x="229038" y="110964"/>
                  </a:lnTo>
                  <a:lnTo>
                    <a:pt x="249447" y="160534"/>
                  </a:lnTo>
                  <a:lnTo>
                    <a:pt x="270313" y="212266"/>
                  </a:lnTo>
                  <a:lnTo>
                    <a:pt x="288749" y="273744"/>
                  </a:lnTo>
                  <a:lnTo>
                    <a:pt x="296723" y="324708"/>
                  </a:lnTo>
                  <a:lnTo>
                    <a:pt x="305327" y="3522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8370156" y="3084850"/>
              <a:ext cx="126343" cy="547483"/>
            </a:xfrm>
            <a:custGeom>
              <a:avLst/>
              <a:gdLst/>
              <a:ahLst/>
              <a:cxnLst/>
              <a:rect l="0" t="0" r="0" b="0"/>
              <a:pathLst>
                <a:path w="126343" h="547483">
                  <a:moveTo>
                    <a:pt x="0" y="0"/>
                  </a:moveTo>
                  <a:lnTo>
                    <a:pt x="11453" y="54145"/>
                  </a:lnTo>
                  <a:lnTo>
                    <a:pt x="21331" y="101441"/>
                  </a:lnTo>
                  <a:lnTo>
                    <a:pt x="35149" y="163537"/>
                  </a:lnTo>
                  <a:lnTo>
                    <a:pt x="52649" y="223570"/>
                  </a:lnTo>
                  <a:lnTo>
                    <a:pt x="70191" y="283208"/>
                  </a:lnTo>
                  <a:lnTo>
                    <a:pt x="84228" y="338652"/>
                  </a:lnTo>
                  <a:lnTo>
                    <a:pt x="94757" y="397479"/>
                  </a:lnTo>
                  <a:lnTo>
                    <a:pt x="105285" y="448834"/>
                  </a:lnTo>
                  <a:lnTo>
                    <a:pt x="113734" y="508109"/>
                  </a:lnTo>
                  <a:lnTo>
                    <a:pt x="126342"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8296456" y="3390176"/>
              <a:ext cx="263214" cy="10530"/>
            </a:xfrm>
            <a:custGeom>
              <a:avLst/>
              <a:gdLst/>
              <a:ahLst/>
              <a:cxnLst/>
              <a:rect l="0" t="0" r="0" b="0"/>
              <a:pathLst>
                <a:path w="263214" h="10530">
                  <a:moveTo>
                    <a:pt x="0" y="0"/>
                  </a:moveTo>
                  <a:lnTo>
                    <a:pt x="48931" y="3120"/>
                  </a:lnTo>
                  <a:lnTo>
                    <a:pt x="96777" y="8334"/>
                  </a:lnTo>
                  <a:lnTo>
                    <a:pt x="151118" y="9878"/>
                  </a:lnTo>
                  <a:lnTo>
                    <a:pt x="208553" y="10336"/>
                  </a:lnTo>
                  <a:lnTo>
                    <a:pt x="263213" y="10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854467" y="3337534"/>
              <a:ext cx="73700" cy="294799"/>
            </a:xfrm>
            <a:custGeom>
              <a:avLst/>
              <a:gdLst/>
              <a:ahLst/>
              <a:cxnLst/>
              <a:rect l="0" t="0" r="0" b="0"/>
              <a:pathLst>
                <a:path w="73700" h="294799">
                  <a:moveTo>
                    <a:pt x="0" y="0"/>
                  </a:moveTo>
                  <a:lnTo>
                    <a:pt x="23719" y="58617"/>
                  </a:lnTo>
                  <a:lnTo>
                    <a:pt x="42002" y="118333"/>
                  </a:lnTo>
                  <a:lnTo>
                    <a:pt x="50541" y="172463"/>
                  </a:lnTo>
                  <a:lnTo>
                    <a:pt x="59463" y="228215"/>
                  </a:lnTo>
                  <a:lnTo>
                    <a:pt x="65558" y="274930"/>
                  </a:lnTo>
                  <a:lnTo>
                    <a:pt x="73699" y="2947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843938" y="3179606"/>
              <a:ext cx="1" cy="52644"/>
            </a:xfrm>
            <a:custGeom>
              <a:avLst/>
              <a:gdLst/>
              <a:ahLst/>
              <a:cxnLst/>
              <a:rect l="0" t="0" r="0" b="0"/>
              <a:pathLst>
                <a:path w="1" h="52644">
                  <a:moveTo>
                    <a:pt x="0" y="52643"/>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043980" y="3331960"/>
              <a:ext cx="284270" cy="310901"/>
            </a:xfrm>
            <a:custGeom>
              <a:avLst/>
              <a:gdLst/>
              <a:ahLst/>
              <a:cxnLst/>
              <a:rect l="0" t="0" r="0" b="0"/>
              <a:pathLst>
                <a:path w="284270" h="310901">
                  <a:moveTo>
                    <a:pt x="0" y="89802"/>
                  </a:moveTo>
                  <a:lnTo>
                    <a:pt x="14654" y="142829"/>
                  </a:lnTo>
                  <a:lnTo>
                    <a:pt x="27028" y="200276"/>
                  </a:lnTo>
                  <a:lnTo>
                    <a:pt x="33805" y="254777"/>
                  </a:lnTo>
                  <a:lnTo>
                    <a:pt x="37251" y="270749"/>
                  </a:lnTo>
                  <a:lnTo>
                    <a:pt x="36532" y="270095"/>
                  </a:lnTo>
                  <a:lnTo>
                    <a:pt x="34884" y="266149"/>
                  </a:lnTo>
                  <a:lnTo>
                    <a:pt x="28900" y="208272"/>
                  </a:lnTo>
                  <a:lnTo>
                    <a:pt x="22605" y="158437"/>
                  </a:lnTo>
                  <a:lnTo>
                    <a:pt x="29768" y="103533"/>
                  </a:lnTo>
                  <a:lnTo>
                    <a:pt x="42448" y="50747"/>
                  </a:lnTo>
                  <a:lnTo>
                    <a:pt x="50451" y="29160"/>
                  </a:lnTo>
                  <a:lnTo>
                    <a:pt x="61807" y="11767"/>
                  </a:lnTo>
                  <a:lnTo>
                    <a:pt x="70450" y="6193"/>
                  </a:lnTo>
                  <a:lnTo>
                    <a:pt x="92532" y="0"/>
                  </a:lnTo>
                  <a:lnTo>
                    <a:pt x="114825" y="3487"/>
                  </a:lnTo>
                  <a:lnTo>
                    <a:pt x="136431" y="14005"/>
                  </a:lnTo>
                  <a:lnTo>
                    <a:pt x="178897" y="52473"/>
                  </a:lnTo>
                  <a:lnTo>
                    <a:pt x="215492" y="104785"/>
                  </a:lnTo>
                  <a:lnTo>
                    <a:pt x="244074" y="165821"/>
                  </a:lnTo>
                  <a:lnTo>
                    <a:pt x="265021" y="220112"/>
                  </a:lnTo>
                  <a:lnTo>
                    <a:pt x="279254" y="273556"/>
                  </a:lnTo>
                  <a:lnTo>
                    <a:pt x="284269" y="3109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9396698" y="3091465"/>
              <a:ext cx="131593" cy="530339"/>
            </a:xfrm>
            <a:custGeom>
              <a:avLst/>
              <a:gdLst/>
              <a:ahLst/>
              <a:cxnLst/>
              <a:rect l="0" t="0" r="0" b="0"/>
              <a:pathLst>
                <a:path w="131593" h="530339">
                  <a:moveTo>
                    <a:pt x="121064" y="24970"/>
                  </a:moveTo>
                  <a:lnTo>
                    <a:pt x="94678" y="9329"/>
                  </a:lnTo>
                  <a:lnTo>
                    <a:pt x="71512" y="1251"/>
                  </a:lnTo>
                  <a:lnTo>
                    <a:pt x="48738" y="0"/>
                  </a:lnTo>
                  <a:lnTo>
                    <a:pt x="37752" y="1305"/>
                  </a:lnTo>
                  <a:lnTo>
                    <a:pt x="19306" y="12113"/>
                  </a:lnTo>
                  <a:lnTo>
                    <a:pt x="11111" y="19908"/>
                  </a:lnTo>
                  <a:lnTo>
                    <a:pt x="2006" y="44167"/>
                  </a:lnTo>
                  <a:lnTo>
                    <a:pt x="0" y="90710"/>
                  </a:lnTo>
                  <a:lnTo>
                    <a:pt x="9803" y="147660"/>
                  </a:lnTo>
                  <a:lnTo>
                    <a:pt x="30240" y="207176"/>
                  </a:lnTo>
                  <a:lnTo>
                    <a:pt x="49874" y="261393"/>
                  </a:lnTo>
                  <a:lnTo>
                    <a:pt x="70347" y="316556"/>
                  </a:lnTo>
                  <a:lnTo>
                    <a:pt x="89269" y="375107"/>
                  </a:lnTo>
                  <a:lnTo>
                    <a:pt x="106999" y="434550"/>
                  </a:lnTo>
                  <a:lnTo>
                    <a:pt x="126911" y="497492"/>
                  </a:lnTo>
                  <a:lnTo>
                    <a:pt x="131592" y="5303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9380892" y="3421762"/>
              <a:ext cx="126343" cy="21058"/>
            </a:xfrm>
            <a:custGeom>
              <a:avLst/>
              <a:gdLst/>
              <a:ahLst/>
              <a:cxnLst/>
              <a:rect l="0" t="0" r="0" b="0"/>
              <a:pathLst>
                <a:path w="126343" h="21058">
                  <a:moveTo>
                    <a:pt x="0" y="21057"/>
                  </a:moveTo>
                  <a:lnTo>
                    <a:pt x="27556" y="13821"/>
                  </a:lnTo>
                  <a:lnTo>
                    <a:pt x="83778" y="8059"/>
                  </a:lnTo>
                  <a:lnTo>
                    <a:pt x="12634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9615175" y="3337534"/>
              <a:ext cx="247240" cy="308024"/>
            </a:xfrm>
            <a:custGeom>
              <a:avLst/>
              <a:gdLst/>
              <a:ahLst/>
              <a:cxnLst/>
              <a:rect l="0" t="0" r="0" b="0"/>
              <a:pathLst>
                <a:path w="247240" h="308024">
                  <a:moveTo>
                    <a:pt x="60514" y="31585"/>
                  </a:moveTo>
                  <a:lnTo>
                    <a:pt x="25768" y="85460"/>
                  </a:lnTo>
                  <a:lnTo>
                    <a:pt x="4870" y="142622"/>
                  </a:lnTo>
                  <a:lnTo>
                    <a:pt x="0" y="195805"/>
                  </a:lnTo>
                  <a:lnTo>
                    <a:pt x="7359" y="230371"/>
                  </a:lnTo>
                  <a:lnTo>
                    <a:pt x="17783" y="252126"/>
                  </a:lnTo>
                  <a:lnTo>
                    <a:pt x="42394" y="278515"/>
                  </a:lnTo>
                  <a:lnTo>
                    <a:pt x="82152" y="299987"/>
                  </a:lnTo>
                  <a:lnTo>
                    <a:pt x="102886" y="308023"/>
                  </a:lnTo>
                  <a:lnTo>
                    <a:pt x="145469" y="307945"/>
                  </a:lnTo>
                  <a:lnTo>
                    <a:pt x="168852" y="300251"/>
                  </a:lnTo>
                  <a:lnTo>
                    <a:pt x="208517" y="276248"/>
                  </a:lnTo>
                  <a:lnTo>
                    <a:pt x="223000" y="256528"/>
                  </a:lnTo>
                  <a:lnTo>
                    <a:pt x="241829" y="205740"/>
                  </a:lnTo>
                  <a:lnTo>
                    <a:pt x="247239" y="143412"/>
                  </a:lnTo>
                  <a:lnTo>
                    <a:pt x="243718" y="113651"/>
                  </a:lnTo>
                  <a:lnTo>
                    <a:pt x="232016" y="87946"/>
                  </a:lnTo>
                  <a:lnTo>
                    <a:pt x="205697" y="56864"/>
                  </a:lnTo>
                  <a:lnTo>
                    <a:pt x="152881" y="14018"/>
                  </a:lnTo>
                  <a:lnTo>
                    <a:pt x="133152" y="6231"/>
                  </a:lnTo>
                  <a:lnTo>
                    <a:pt x="921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045758" y="3774894"/>
              <a:ext cx="249248" cy="423237"/>
            </a:xfrm>
            <a:custGeom>
              <a:avLst/>
              <a:gdLst/>
              <a:ahLst/>
              <a:cxnLst/>
              <a:rect l="0" t="0" r="0" b="0"/>
              <a:pathLst>
                <a:path w="249248" h="423237">
                  <a:moveTo>
                    <a:pt x="175548" y="57479"/>
                  </a:moveTo>
                  <a:lnTo>
                    <a:pt x="155304" y="13517"/>
                  </a:lnTo>
                  <a:lnTo>
                    <a:pt x="146844" y="7114"/>
                  </a:lnTo>
                  <a:lnTo>
                    <a:pt x="124966" y="0"/>
                  </a:lnTo>
                  <a:lnTo>
                    <a:pt x="99645" y="3077"/>
                  </a:lnTo>
                  <a:lnTo>
                    <a:pt x="75132" y="12243"/>
                  </a:lnTo>
                  <a:lnTo>
                    <a:pt x="56439" y="24116"/>
                  </a:lnTo>
                  <a:lnTo>
                    <a:pt x="32762" y="55133"/>
                  </a:lnTo>
                  <a:lnTo>
                    <a:pt x="8161" y="118146"/>
                  </a:lnTo>
                  <a:lnTo>
                    <a:pt x="0" y="157733"/>
                  </a:lnTo>
                  <a:lnTo>
                    <a:pt x="701" y="200268"/>
                  </a:lnTo>
                  <a:lnTo>
                    <a:pt x="11419" y="257260"/>
                  </a:lnTo>
                  <a:lnTo>
                    <a:pt x="25971" y="306862"/>
                  </a:lnTo>
                  <a:lnTo>
                    <a:pt x="62451" y="353460"/>
                  </a:lnTo>
                  <a:lnTo>
                    <a:pt x="114079" y="400898"/>
                  </a:lnTo>
                  <a:lnTo>
                    <a:pt x="150056" y="416727"/>
                  </a:lnTo>
                  <a:lnTo>
                    <a:pt x="190351" y="423236"/>
                  </a:lnTo>
                  <a:lnTo>
                    <a:pt x="249247" y="4154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326591" y="3840514"/>
              <a:ext cx="225012" cy="373873"/>
            </a:xfrm>
            <a:custGeom>
              <a:avLst/>
              <a:gdLst/>
              <a:ahLst/>
              <a:cxnLst/>
              <a:rect l="0" t="0" r="0" b="0"/>
              <a:pathLst>
                <a:path w="225012" h="373873">
                  <a:moveTo>
                    <a:pt x="84228" y="44502"/>
                  </a:moveTo>
                  <a:lnTo>
                    <a:pt x="67460" y="38912"/>
                  </a:lnTo>
                  <a:lnTo>
                    <a:pt x="60181" y="41945"/>
                  </a:lnTo>
                  <a:lnTo>
                    <a:pt x="45854" y="57793"/>
                  </a:lnTo>
                  <a:lnTo>
                    <a:pt x="25998" y="107266"/>
                  </a:lnTo>
                  <a:lnTo>
                    <a:pt x="15632" y="155255"/>
                  </a:lnTo>
                  <a:lnTo>
                    <a:pt x="13210" y="206519"/>
                  </a:lnTo>
                  <a:lnTo>
                    <a:pt x="19382" y="257583"/>
                  </a:lnTo>
                  <a:lnTo>
                    <a:pt x="31948" y="314233"/>
                  </a:lnTo>
                  <a:lnTo>
                    <a:pt x="35336" y="326098"/>
                  </a:lnTo>
                  <a:lnTo>
                    <a:pt x="48460" y="345520"/>
                  </a:lnTo>
                  <a:lnTo>
                    <a:pt x="67161" y="360782"/>
                  </a:lnTo>
                  <a:lnTo>
                    <a:pt x="91071" y="371464"/>
                  </a:lnTo>
                  <a:lnTo>
                    <a:pt x="117295" y="373872"/>
                  </a:lnTo>
                  <a:lnTo>
                    <a:pt x="142208" y="369873"/>
                  </a:lnTo>
                  <a:lnTo>
                    <a:pt x="170557" y="353298"/>
                  </a:lnTo>
                  <a:lnTo>
                    <a:pt x="190447" y="336162"/>
                  </a:lnTo>
                  <a:lnTo>
                    <a:pt x="204746" y="310609"/>
                  </a:lnTo>
                  <a:lnTo>
                    <a:pt x="219372" y="263339"/>
                  </a:lnTo>
                  <a:lnTo>
                    <a:pt x="225011" y="228330"/>
                  </a:lnTo>
                  <a:lnTo>
                    <a:pt x="220438" y="170329"/>
                  </a:lnTo>
                  <a:lnTo>
                    <a:pt x="205955" y="117919"/>
                  </a:lnTo>
                  <a:lnTo>
                    <a:pt x="191395" y="79123"/>
                  </a:lnTo>
                  <a:lnTo>
                    <a:pt x="146260" y="23845"/>
                  </a:lnTo>
                  <a:lnTo>
                    <a:pt x="115476" y="3156"/>
                  </a:lnTo>
                  <a:lnTo>
                    <a:pt x="94606" y="0"/>
                  </a:lnTo>
                  <a:lnTo>
                    <a:pt x="73633" y="3666"/>
                  </a:lnTo>
                  <a:lnTo>
                    <a:pt x="52613" y="13095"/>
                  </a:lnTo>
                  <a:lnTo>
                    <a:pt x="26637" y="37145"/>
                  </a:lnTo>
                  <a:lnTo>
                    <a:pt x="6475" y="94911"/>
                  </a:lnTo>
                  <a:lnTo>
                    <a:pt x="0" y="1182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1644132" y="3853430"/>
              <a:ext cx="451040" cy="358978"/>
            </a:xfrm>
            <a:custGeom>
              <a:avLst/>
              <a:gdLst/>
              <a:ahLst/>
              <a:cxnLst/>
              <a:rect l="0" t="0" r="0" b="0"/>
              <a:pathLst>
                <a:path w="451040" h="358978">
                  <a:moveTo>
                    <a:pt x="61485" y="0"/>
                  </a:moveTo>
                  <a:lnTo>
                    <a:pt x="44717" y="5589"/>
                  </a:lnTo>
                  <a:lnTo>
                    <a:pt x="17522" y="25833"/>
                  </a:lnTo>
                  <a:lnTo>
                    <a:pt x="6851" y="47356"/>
                  </a:lnTo>
                  <a:lnTo>
                    <a:pt x="0" y="104891"/>
                  </a:lnTo>
                  <a:lnTo>
                    <a:pt x="7052" y="158110"/>
                  </a:lnTo>
                  <a:lnTo>
                    <a:pt x="17541" y="205685"/>
                  </a:lnTo>
                  <a:lnTo>
                    <a:pt x="33776" y="256826"/>
                  </a:lnTo>
                  <a:lnTo>
                    <a:pt x="45346" y="307854"/>
                  </a:lnTo>
                  <a:lnTo>
                    <a:pt x="48124" y="344940"/>
                  </a:lnTo>
                  <a:lnTo>
                    <a:pt x="46728" y="345773"/>
                  </a:lnTo>
                  <a:lnTo>
                    <a:pt x="44628" y="342820"/>
                  </a:lnTo>
                  <a:lnTo>
                    <a:pt x="34022" y="304457"/>
                  </a:lnTo>
                  <a:lnTo>
                    <a:pt x="30713" y="248699"/>
                  </a:lnTo>
                  <a:lnTo>
                    <a:pt x="30140" y="195741"/>
                  </a:lnTo>
                  <a:lnTo>
                    <a:pt x="32346" y="158356"/>
                  </a:lnTo>
                  <a:lnTo>
                    <a:pt x="52826" y="99347"/>
                  </a:lnTo>
                  <a:lnTo>
                    <a:pt x="79402" y="59139"/>
                  </a:lnTo>
                  <a:lnTo>
                    <a:pt x="89807" y="54634"/>
                  </a:lnTo>
                  <a:lnTo>
                    <a:pt x="116966" y="52747"/>
                  </a:lnTo>
                  <a:lnTo>
                    <a:pt x="128888" y="56222"/>
                  </a:lnTo>
                  <a:lnTo>
                    <a:pt x="148374" y="69441"/>
                  </a:lnTo>
                  <a:lnTo>
                    <a:pt x="172497" y="102204"/>
                  </a:lnTo>
                  <a:lnTo>
                    <a:pt x="200440" y="163602"/>
                  </a:lnTo>
                  <a:lnTo>
                    <a:pt x="218437" y="225816"/>
                  </a:lnTo>
                  <a:lnTo>
                    <a:pt x="233257" y="278182"/>
                  </a:lnTo>
                  <a:lnTo>
                    <a:pt x="237875" y="332417"/>
                  </a:lnTo>
                  <a:lnTo>
                    <a:pt x="234247" y="355971"/>
                  </a:lnTo>
                  <a:lnTo>
                    <a:pt x="231642" y="358977"/>
                  </a:lnTo>
                  <a:lnTo>
                    <a:pt x="228735" y="356301"/>
                  </a:lnTo>
                  <a:lnTo>
                    <a:pt x="223556" y="340850"/>
                  </a:lnTo>
                  <a:lnTo>
                    <a:pt x="220231" y="289683"/>
                  </a:lnTo>
                  <a:lnTo>
                    <a:pt x="219655" y="240640"/>
                  </a:lnTo>
                  <a:lnTo>
                    <a:pt x="221860" y="206387"/>
                  </a:lnTo>
                  <a:lnTo>
                    <a:pt x="242339" y="142976"/>
                  </a:lnTo>
                  <a:lnTo>
                    <a:pt x="268914" y="101552"/>
                  </a:lnTo>
                  <a:lnTo>
                    <a:pt x="288986" y="88808"/>
                  </a:lnTo>
                  <a:lnTo>
                    <a:pt x="300890" y="83772"/>
                  </a:lnTo>
                  <a:lnTo>
                    <a:pt x="311165" y="82754"/>
                  </a:lnTo>
                  <a:lnTo>
                    <a:pt x="328821" y="87862"/>
                  </a:lnTo>
                  <a:lnTo>
                    <a:pt x="351916" y="109482"/>
                  </a:lnTo>
                  <a:lnTo>
                    <a:pt x="396088" y="169933"/>
                  </a:lnTo>
                  <a:lnTo>
                    <a:pt x="415650" y="214128"/>
                  </a:lnTo>
                  <a:lnTo>
                    <a:pt x="432740" y="270285"/>
                  </a:lnTo>
                  <a:lnTo>
                    <a:pt x="447821" y="333237"/>
                  </a:lnTo>
                  <a:lnTo>
                    <a:pt x="451039" y="3474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140189" y="3947319"/>
              <a:ext cx="137199" cy="306195"/>
            </a:xfrm>
            <a:custGeom>
              <a:avLst/>
              <a:gdLst/>
              <a:ahLst/>
              <a:cxnLst/>
              <a:rect l="0" t="0" r="0" b="0"/>
              <a:pathLst>
                <a:path w="137199" h="306195">
                  <a:moveTo>
                    <a:pt x="7624" y="137738"/>
                  </a:moveTo>
                  <a:lnTo>
                    <a:pt x="66241" y="114019"/>
                  </a:lnTo>
                  <a:lnTo>
                    <a:pt x="95442" y="97305"/>
                  </a:lnTo>
                  <a:lnTo>
                    <a:pt x="118913" y="77535"/>
                  </a:lnTo>
                  <a:lnTo>
                    <a:pt x="135095" y="51270"/>
                  </a:lnTo>
                  <a:lnTo>
                    <a:pt x="137198" y="31458"/>
                  </a:lnTo>
                  <a:lnTo>
                    <a:pt x="136121" y="21261"/>
                  </a:lnTo>
                  <a:lnTo>
                    <a:pt x="131893" y="13293"/>
                  </a:lnTo>
                  <a:lnTo>
                    <a:pt x="117837" y="1321"/>
                  </a:lnTo>
                  <a:lnTo>
                    <a:pt x="108006" y="0"/>
                  </a:lnTo>
                  <a:lnTo>
                    <a:pt x="84604" y="4772"/>
                  </a:lnTo>
                  <a:lnTo>
                    <a:pt x="50710" y="26201"/>
                  </a:lnTo>
                  <a:lnTo>
                    <a:pt x="24030" y="54777"/>
                  </a:lnTo>
                  <a:lnTo>
                    <a:pt x="6896" y="85471"/>
                  </a:lnTo>
                  <a:lnTo>
                    <a:pt x="0" y="122381"/>
                  </a:lnTo>
                  <a:lnTo>
                    <a:pt x="6075" y="176776"/>
                  </a:lnTo>
                  <a:lnTo>
                    <a:pt x="16394" y="216245"/>
                  </a:lnTo>
                  <a:lnTo>
                    <a:pt x="46922" y="264944"/>
                  </a:lnTo>
                  <a:lnTo>
                    <a:pt x="63694" y="279282"/>
                  </a:lnTo>
                  <a:lnTo>
                    <a:pt x="123438" y="3061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2394297" y="3921540"/>
              <a:ext cx="244283" cy="327572"/>
            </a:xfrm>
            <a:custGeom>
              <a:avLst/>
              <a:gdLst/>
              <a:ahLst/>
              <a:cxnLst/>
              <a:rect l="0" t="0" r="0" b="0"/>
              <a:pathLst>
                <a:path w="244283" h="327572">
                  <a:moveTo>
                    <a:pt x="132543" y="5590"/>
                  </a:moveTo>
                  <a:lnTo>
                    <a:pt x="115775" y="0"/>
                  </a:lnTo>
                  <a:lnTo>
                    <a:pt x="98184" y="376"/>
                  </a:lnTo>
                  <a:lnTo>
                    <a:pt x="58295" y="10149"/>
                  </a:lnTo>
                  <a:lnTo>
                    <a:pt x="32685" y="25528"/>
                  </a:lnTo>
                  <a:lnTo>
                    <a:pt x="10278" y="44903"/>
                  </a:lnTo>
                  <a:lnTo>
                    <a:pt x="2164" y="64786"/>
                  </a:lnTo>
                  <a:lnTo>
                    <a:pt x="0" y="76640"/>
                  </a:lnTo>
                  <a:lnTo>
                    <a:pt x="3835" y="96049"/>
                  </a:lnTo>
                  <a:lnTo>
                    <a:pt x="8133" y="104500"/>
                  </a:lnTo>
                  <a:lnTo>
                    <a:pt x="25387" y="120130"/>
                  </a:lnTo>
                  <a:lnTo>
                    <a:pt x="61408" y="138963"/>
                  </a:lnTo>
                  <a:lnTo>
                    <a:pt x="115502" y="155808"/>
                  </a:lnTo>
                  <a:lnTo>
                    <a:pt x="173799" y="177074"/>
                  </a:lnTo>
                  <a:lnTo>
                    <a:pt x="218781" y="209540"/>
                  </a:lnTo>
                  <a:lnTo>
                    <a:pt x="233652" y="223356"/>
                  </a:lnTo>
                  <a:lnTo>
                    <a:pt x="241821" y="243534"/>
                  </a:lnTo>
                  <a:lnTo>
                    <a:pt x="244282" y="266931"/>
                  </a:lnTo>
                  <a:lnTo>
                    <a:pt x="241476" y="289027"/>
                  </a:lnTo>
                  <a:lnTo>
                    <a:pt x="230090" y="307427"/>
                  </a:lnTo>
                  <a:lnTo>
                    <a:pt x="222141" y="315609"/>
                  </a:lnTo>
                  <a:lnTo>
                    <a:pt x="200830" y="324700"/>
                  </a:lnTo>
                  <a:lnTo>
                    <a:pt x="176931" y="327571"/>
                  </a:lnTo>
                  <a:lnTo>
                    <a:pt x="142575" y="321440"/>
                  </a:lnTo>
                  <a:lnTo>
                    <a:pt x="103280" y="302986"/>
                  </a:lnTo>
                  <a:lnTo>
                    <a:pt x="48315" y="2582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987316" y="3710797"/>
              <a:ext cx="181763" cy="532189"/>
            </a:xfrm>
            <a:custGeom>
              <a:avLst/>
              <a:gdLst/>
              <a:ahLst/>
              <a:cxnLst/>
              <a:rect l="0" t="0" r="0" b="0"/>
              <a:pathLst>
                <a:path w="181763" h="532189">
                  <a:moveTo>
                    <a:pt x="181762" y="121576"/>
                  </a:moveTo>
                  <a:lnTo>
                    <a:pt x="167108" y="68549"/>
                  </a:lnTo>
                  <a:lnTo>
                    <a:pt x="137923" y="27914"/>
                  </a:lnTo>
                  <a:lnTo>
                    <a:pt x="122893" y="11318"/>
                  </a:lnTo>
                  <a:lnTo>
                    <a:pt x="99056" y="2383"/>
                  </a:lnTo>
                  <a:lnTo>
                    <a:pt x="84511" y="0"/>
                  </a:lnTo>
                  <a:lnTo>
                    <a:pt x="62110" y="3591"/>
                  </a:lnTo>
                  <a:lnTo>
                    <a:pt x="36345" y="18768"/>
                  </a:lnTo>
                  <a:lnTo>
                    <a:pt x="28665" y="24961"/>
                  </a:lnTo>
                  <a:lnTo>
                    <a:pt x="17013" y="44321"/>
                  </a:lnTo>
                  <a:lnTo>
                    <a:pt x="0" y="100467"/>
                  </a:lnTo>
                  <a:lnTo>
                    <a:pt x="135" y="150677"/>
                  </a:lnTo>
                  <a:lnTo>
                    <a:pt x="7584" y="208187"/>
                  </a:lnTo>
                  <a:lnTo>
                    <a:pt x="20581" y="265287"/>
                  </a:lnTo>
                  <a:lnTo>
                    <a:pt x="37906" y="321132"/>
                  </a:lnTo>
                  <a:lnTo>
                    <a:pt x="59153" y="378107"/>
                  </a:lnTo>
                  <a:lnTo>
                    <a:pt x="78947" y="428702"/>
                  </a:lnTo>
                  <a:lnTo>
                    <a:pt x="99452" y="483410"/>
                  </a:lnTo>
                  <a:lnTo>
                    <a:pt x="118591" y="5321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947330" y="3976700"/>
              <a:ext cx="804741" cy="293493"/>
            </a:xfrm>
            <a:custGeom>
              <a:avLst/>
              <a:gdLst/>
              <a:ahLst/>
              <a:cxnLst/>
              <a:rect l="0" t="0" r="0" b="0"/>
              <a:pathLst>
                <a:path w="804741" h="293493">
                  <a:moveTo>
                    <a:pt x="11178" y="66243"/>
                  </a:moveTo>
                  <a:lnTo>
                    <a:pt x="0" y="55065"/>
                  </a:lnTo>
                  <a:lnTo>
                    <a:pt x="1386" y="52942"/>
                  </a:lnTo>
                  <a:lnTo>
                    <a:pt x="62532" y="56487"/>
                  </a:lnTo>
                  <a:lnTo>
                    <a:pt x="120022" y="63970"/>
                  </a:lnTo>
                  <a:lnTo>
                    <a:pt x="181767" y="71383"/>
                  </a:lnTo>
                  <a:lnTo>
                    <a:pt x="239023" y="74537"/>
                  </a:lnTo>
                  <a:lnTo>
                    <a:pt x="292274" y="65109"/>
                  </a:lnTo>
                  <a:lnTo>
                    <a:pt x="303860" y="61978"/>
                  </a:lnTo>
                  <a:lnTo>
                    <a:pt x="322973" y="49140"/>
                  </a:lnTo>
                  <a:lnTo>
                    <a:pt x="331345" y="40802"/>
                  </a:lnTo>
                  <a:lnTo>
                    <a:pt x="336927" y="39924"/>
                  </a:lnTo>
                  <a:lnTo>
                    <a:pt x="340648" y="44018"/>
                  </a:lnTo>
                  <a:lnTo>
                    <a:pt x="355515" y="104174"/>
                  </a:lnTo>
                  <a:lnTo>
                    <a:pt x="369227" y="160866"/>
                  </a:lnTo>
                  <a:lnTo>
                    <a:pt x="383200" y="217125"/>
                  </a:lnTo>
                  <a:lnTo>
                    <a:pt x="409068" y="275885"/>
                  </a:lnTo>
                  <a:lnTo>
                    <a:pt x="414965" y="290439"/>
                  </a:lnTo>
                  <a:lnTo>
                    <a:pt x="413687" y="285209"/>
                  </a:lnTo>
                  <a:lnTo>
                    <a:pt x="391231" y="227998"/>
                  </a:lnTo>
                  <a:lnTo>
                    <a:pt x="380788" y="175577"/>
                  </a:lnTo>
                  <a:lnTo>
                    <a:pt x="374286" y="139973"/>
                  </a:lnTo>
                  <a:lnTo>
                    <a:pt x="384324" y="78393"/>
                  </a:lnTo>
                  <a:lnTo>
                    <a:pt x="399640" y="51256"/>
                  </a:lnTo>
                  <a:lnTo>
                    <a:pt x="424585" y="28397"/>
                  </a:lnTo>
                  <a:lnTo>
                    <a:pt x="454203" y="12396"/>
                  </a:lnTo>
                  <a:lnTo>
                    <a:pt x="490795" y="5835"/>
                  </a:lnTo>
                  <a:lnTo>
                    <a:pt x="536676" y="12023"/>
                  </a:lnTo>
                  <a:lnTo>
                    <a:pt x="590123" y="27893"/>
                  </a:lnTo>
                  <a:lnTo>
                    <a:pt x="621794" y="38243"/>
                  </a:lnTo>
                  <a:lnTo>
                    <a:pt x="628826" y="45237"/>
                  </a:lnTo>
                  <a:lnTo>
                    <a:pt x="636638" y="65486"/>
                  </a:lnTo>
                  <a:lnTo>
                    <a:pt x="636381" y="75097"/>
                  </a:lnTo>
                  <a:lnTo>
                    <a:pt x="629857" y="92015"/>
                  </a:lnTo>
                  <a:lnTo>
                    <a:pt x="598816" y="150885"/>
                  </a:lnTo>
                  <a:lnTo>
                    <a:pt x="592785" y="187769"/>
                  </a:lnTo>
                  <a:lnTo>
                    <a:pt x="596587" y="222744"/>
                  </a:lnTo>
                  <a:lnTo>
                    <a:pt x="610712" y="255334"/>
                  </a:lnTo>
                  <a:lnTo>
                    <a:pt x="635304" y="281627"/>
                  </a:lnTo>
                  <a:lnTo>
                    <a:pt x="660964" y="290651"/>
                  </a:lnTo>
                  <a:lnTo>
                    <a:pt x="689526" y="293492"/>
                  </a:lnTo>
                  <a:lnTo>
                    <a:pt x="713919" y="290855"/>
                  </a:lnTo>
                  <a:lnTo>
                    <a:pt x="747382" y="277204"/>
                  </a:lnTo>
                  <a:lnTo>
                    <a:pt x="773935" y="258342"/>
                  </a:lnTo>
                  <a:lnTo>
                    <a:pt x="786139" y="238578"/>
                  </a:lnTo>
                  <a:lnTo>
                    <a:pt x="803505" y="187762"/>
                  </a:lnTo>
                  <a:lnTo>
                    <a:pt x="804740" y="163536"/>
                  </a:lnTo>
                  <a:lnTo>
                    <a:pt x="800163" y="101455"/>
                  </a:lnTo>
                  <a:lnTo>
                    <a:pt x="791393" y="67318"/>
                  </a:lnTo>
                  <a:lnTo>
                    <a:pt x="773327" y="36146"/>
                  </a:lnTo>
                  <a:lnTo>
                    <a:pt x="746267" y="12742"/>
                  </a:lnTo>
                  <a:lnTo>
                    <a:pt x="726269" y="2301"/>
                  </a:lnTo>
                  <a:lnTo>
                    <a:pt x="705683" y="0"/>
                  </a:lnTo>
                  <a:lnTo>
                    <a:pt x="695279" y="1024"/>
                  </a:lnTo>
                  <a:lnTo>
                    <a:pt x="677481" y="11521"/>
                  </a:lnTo>
                  <a:lnTo>
                    <a:pt x="661772" y="30224"/>
                  </a:lnTo>
                  <a:lnTo>
                    <a:pt x="632359" y="873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3863959" y="4011358"/>
              <a:ext cx="484311" cy="305327"/>
            </a:xfrm>
            <a:custGeom>
              <a:avLst/>
              <a:gdLst/>
              <a:ahLst/>
              <a:cxnLst/>
              <a:rect l="0" t="0" r="0" b="0"/>
              <a:pathLst>
                <a:path w="484311" h="305327">
                  <a:moveTo>
                    <a:pt x="0" y="0"/>
                  </a:moveTo>
                  <a:lnTo>
                    <a:pt x="9065" y="58616"/>
                  </a:lnTo>
                  <a:lnTo>
                    <a:pt x="18644" y="121196"/>
                  </a:lnTo>
                  <a:lnTo>
                    <a:pt x="28401" y="172520"/>
                  </a:lnTo>
                  <a:lnTo>
                    <a:pt x="38700" y="222433"/>
                  </a:lnTo>
                  <a:lnTo>
                    <a:pt x="56165" y="283059"/>
                  </a:lnTo>
                  <a:lnTo>
                    <a:pt x="57330" y="286971"/>
                  </a:lnTo>
                  <a:lnTo>
                    <a:pt x="55506" y="281961"/>
                  </a:lnTo>
                  <a:lnTo>
                    <a:pt x="53019" y="225892"/>
                  </a:lnTo>
                  <a:lnTo>
                    <a:pt x="52754" y="177285"/>
                  </a:lnTo>
                  <a:lnTo>
                    <a:pt x="58254" y="119637"/>
                  </a:lnTo>
                  <a:lnTo>
                    <a:pt x="71775" y="67219"/>
                  </a:lnTo>
                  <a:lnTo>
                    <a:pt x="82983" y="43913"/>
                  </a:lnTo>
                  <a:lnTo>
                    <a:pt x="98882" y="28095"/>
                  </a:lnTo>
                  <a:lnTo>
                    <a:pt x="108035" y="22240"/>
                  </a:lnTo>
                  <a:lnTo>
                    <a:pt x="127564" y="18853"/>
                  </a:lnTo>
                  <a:lnTo>
                    <a:pt x="137685" y="19587"/>
                  </a:lnTo>
                  <a:lnTo>
                    <a:pt x="155170" y="26643"/>
                  </a:lnTo>
                  <a:lnTo>
                    <a:pt x="170740" y="38747"/>
                  </a:lnTo>
                  <a:lnTo>
                    <a:pt x="221027" y="100490"/>
                  </a:lnTo>
                  <a:lnTo>
                    <a:pt x="248948" y="158465"/>
                  </a:lnTo>
                  <a:lnTo>
                    <a:pt x="271270" y="211369"/>
                  </a:lnTo>
                  <a:lnTo>
                    <a:pt x="281702" y="266880"/>
                  </a:lnTo>
                  <a:lnTo>
                    <a:pt x="280218" y="273846"/>
                  </a:lnTo>
                  <a:lnTo>
                    <a:pt x="276889" y="276150"/>
                  </a:lnTo>
                  <a:lnTo>
                    <a:pt x="272330" y="275347"/>
                  </a:lnTo>
                  <a:lnTo>
                    <a:pt x="269291" y="270132"/>
                  </a:lnTo>
                  <a:lnTo>
                    <a:pt x="265914" y="251860"/>
                  </a:lnTo>
                  <a:lnTo>
                    <a:pt x="271901" y="188480"/>
                  </a:lnTo>
                  <a:lnTo>
                    <a:pt x="279435" y="143973"/>
                  </a:lnTo>
                  <a:lnTo>
                    <a:pt x="297352" y="87710"/>
                  </a:lnTo>
                  <a:lnTo>
                    <a:pt x="311141" y="67838"/>
                  </a:lnTo>
                  <a:lnTo>
                    <a:pt x="328968" y="52377"/>
                  </a:lnTo>
                  <a:lnTo>
                    <a:pt x="348589" y="41606"/>
                  </a:lnTo>
                  <a:lnTo>
                    <a:pt x="357564" y="40605"/>
                  </a:lnTo>
                  <a:lnTo>
                    <a:pt x="373777" y="45732"/>
                  </a:lnTo>
                  <a:lnTo>
                    <a:pt x="396058" y="67362"/>
                  </a:lnTo>
                  <a:lnTo>
                    <a:pt x="423377" y="114518"/>
                  </a:lnTo>
                  <a:lnTo>
                    <a:pt x="444372" y="168893"/>
                  </a:lnTo>
                  <a:lnTo>
                    <a:pt x="469173" y="230298"/>
                  </a:lnTo>
                  <a:lnTo>
                    <a:pt x="480973" y="273478"/>
                  </a:lnTo>
                  <a:lnTo>
                    <a:pt x="484310" y="3053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4664125" y="3885016"/>
              <a:ext cx="115814" cy="473783"/>
            </a:xfrm>
            <a:custGeom>
              <a:avLst/>
              <a:gdLst/>
              <a:ahLst/>
              <a:cxnLst/>
              <a:rect l="0" t="0" r="0" b="0"/>
              <a:pathLst>
                <a:path w="115814" h="473783">
                  <a:moveTo>
                    <a:pt x="0" y="0"/>
                  </a:moveTo>
                  <a:lnTo>
                    <a:pt x="17958" y="56214"/>
                  </a:lnTo>
                  <a:lnTo>
                    <a:pt x="31666" y="117905"/>
                  </a:lnTo>
                  <a:lnTo>
                    <a:pt x="42138" y="172195"/>
                  </a:lnTo>
                  <a:lnTo>
                    <a:pt x="52649" y="232734"/>
                  </a:lnTo>
                  <a:lnTo>
                    <a:pt x="63172" y="292006"/>
                  </a:lnTo>
                  <a:lnTo>
                    <a:pt x="73699" y="346613"/>
                  </a:lnTo>
                  <a:lnTo>
                    <a:pt x="87737" y="406288"/>
                  </a:lnTo>
                  <a:lnTo>
                    <a:pt x="105285" y="456445"/>
                  </a:lnTo>
                  <a:lnTo>
                    <a:pt x="115813"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4569368" y="4137700"/>
              <a:ext cx="294799" cy="26748"/>
            </a:xfrm>
            <a:custGeom>
              <a:avLst/>
              <a:gdLst/>
              <a:ahLst/>
              <a:cxnLst/>
              <a:rect l="0" t="0" r="0" b="0"/>
              <a:pathLst>
                <a:path w="294799" h="26748">
                  <a:moveTo>
                    <a:pt x="0" y="0"/>
                  </a:moveTo>
                  <a:lnTo>
                    <a:pt x="58617" y="5589"/>
                  </a:lnTo>
                  <a:lnTo>
                    <a:pt x="121196" y="16788"/>
                  </a:lnTo>
                  <a:lnTo>
                    <a:pt x="172520" y="20962"/>
                  </a:lnTo>
                  <a:lnTo>
                    <a:pt x="224772" y="26747"/>
                  </a:lnTo>
                  <a:lnTo>
                    <a:pt x="279233" y="22527"/>
                  </a:lnTo>
                  <a:lnTo>
                    <a:pt x="294798"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4885223" y="3885016"/>
              <a:ext cx="400084" cy="463254"/>
            </a:xfrm>
            <a:custGeom>
              <a:avLst/>
              <a:gdLst/>
              <a:ahLst/>
              <a:cxnLst/>
              <a:rect l="0" t="0" r="0" b="0"/>
              <a:pathLst>
                <a:path w="400084" h="463254">
                  <a:moveTo>
                    <a:pt x="0" y="0"/>
                  </a:moveTo>
                  <a:lnTo>
                    <a:pt x="17958" y="61110"/>
                  </a:lnTo>
                  <a:lnTo>
                    <a:pt x="34786" y="111117"/>
                  </a:lnTo>
                  <a:lnTo>
                    <a:pt x="54705" y="165448"/>
                  </a:lnTo>
                  <a:lnTo>
                    <a:pt x="69904" y="217211"/>
                  </a:lnTo>
                  <a:lnTo>
                    <a:pt x="84171" y="271803"/>
                  </a:lnTo>
                  <a:lnTo>
                    <a:pt x="98255" y="332370"/>
                  </a:lnTo>
                  <a:lnTo>
                    <a:pt x="115812" y="392076"/>
                  </a:lnTo>
                  <a:lnTo>
                    <a:pt x="129851" y="440615"/>
                  </a:lnTo>
                  <a:lnTo>
                    <a:pt x="133361" y="444652"/>
                  </a:lnTo>
                  <a:lnTo>
                    <a:pt x="136870" y="443833"/>
                  </a:lnTo>
                  <a:lnTo>
                    <a:pt x="140380" y="439778"/>
                  </a:lnTo>
                  <a:lnTo>
                    <a:pt x="141160" y="422794"/>
                  </a:lnTo>
                  <a:lnTo>
                    <a:pt x="137718" y="368174"/>
                  </a:lnTo>
                  <a:lnTo>
                    <a:pt x="137122" y="312639"/>
                  </a:lnTo>
                  <a:lnTo>
                    <a:pt x="136945" y="262909"/>
                  </a:lnTo>
                  <a:lnTo>
                    <a:pt x="148071" y="218539"/>
                  </a:lnTo>
                  <a:lnTo>
                    <a:pt x="166185" y="186934"/>
                  </a:lnTo>
                  <a:lnTo>
                    <a:pt x="176301" y="181945"/>
                  </a:lnTo>
                  <a:lnTo>
                    <a:pt x="203138" y="179520"/>
                  </a:lnTo>
                  <a:lnTo>
                    <a:pt x="228324" y="185462"/>
                  </a:lnTo>
                  <a:lnTo>
                    <a:pt x="259114" y="201961"/>
                  </a:lnTo>
                  <a:lnTo>
                    <a:pt x="296068" y="239675"/>
                  </a:lnTo>
                  <a:lnTo>
                    <a:pt x="330941" y="297590"/>
                  </a:lnTo>
                  <a:lnTo>
                    <a:pt x="363809" y="351501"/>
                  </a:lnTo>
                  <a:lnTo>
                    <a:pt x="384426" y="407211"/>
                  </a:lnTo>
                  <a:lnTo>
                    <a:pt x="400083" y="4632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5274777" y="4039650"/>
              <a:ext cx="252685" cy="350735"/>
            </a:xfrm>
            <a:custGeom>
              <a:avLst/>
              <a:gdLst/>
              <a:ahLst/>
              <a:cxnLst/>
              <a:rect l="0" t="0" r="0" b="0"/>
              <a:pathLst>
                <a:path w="252685" h="350735">
                  <a:moveTo>
                    <a:pt x="0" y="182278"/>
                  </a:moveTo>
                  <a:lnTo>
                    <a:pt x="58617" y="167623"/>
                  </a:lnTo>
                  <a:lnTo>
                    <a:pt x="118334" y="150611"/>
                  </a:lnTo>
                  <a:lnTo>
                    <a:pt x="176760" y="131964"/>
                  </a:lnTo>
                  <a:lnTo>
                    <a:pt x="193984" y="120531"/>
                  </a:lnTo>
                  <a:lnTo>
                    <a:pt x="206318" y="104532"/>
                  </a:lnTo>
                  <a:lnTo>
                    <a:pt x="223768" y="65665"/>
                  </a:lnTo>
                  <a:lnTo>
                    <a:pt x="224048" y="56572"/>
                  </a:lnTo>
                  <a:lnTo>
                    <a:pt x="218120" y="40231"/>
                  </a:lnTo>
                  <a:lnTo>
                    <a:pt x="201629" y="17877"/>
                  </a:lnTo>
                  <a:lnTo>
                    <a:pt x="176336" y="2025"/>
                  </a:lnTo>
                  <a:lnTo>
                    <a:pt x="156750" y="0"/>
                  </a:lnTo>
                  <a:lnTo>
                    <a:pt x="136348" y="4169"/>
                  </a:lnTo>
                  <a:lnTo>
                    <a:pt x="84159" y="32409"/>
                  </a:lnTo>
                  <a:lnTo>
                    <a:pt x="58212" y="63913"/>
                  </a:lnTo>
                  <a:lnTo>
                    <a:pt x="41295" y="102883"/>
                  </a:lnTo>
                  <a:lnTo>
                    <a:pt x="39020" y="130223"/>
                  </a:lnTo>
                  <a:lnTo>
                    <a:pt x="47092" y="185903"/>
                  </a:lnTo>
                  <a:lnTo>
                    <a:pt x="61122" y="232387"/>
                  </a:lnTo>
                  <a:lnTo>
                    <a:pt x="97491" y="283907"/>
                  </a:lnTo>
                  <a:lnTo>
                    <a:pt x="132741" y="312476"/>
                  </a:lnTo>
                  <a:lnTo>
                    <a:pt x="181679" y="334685"/>
                  </a:lnTo>
                  <a:lnTo>
                    <a:pt x="236579" y="347217"/>
                  </a:lnTo>
                  <a:lnTo>
                    <a:pt x="252684" y="3507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832788" y="3842902"/>
              <a:ext cx="126343" cy="505368"/>
            </a:xfrm>
            <a:custGeom>
              <a:avLst/>
              <a:gdLst/>
              <a:ahLst/>
              <a:cxnLst/>
              <a:rect l="0" t="0" r="0" b="0"/>
              <a:pathLst>
                <a:path w="126343" h="505368">
                  <a:moveTo>
                    <a:pt x="0" y="0"/>
                  </a:moveTo>
                  <a:lnTo>
                    <a:pt x="14654" y="55141"/>
                  </a:lnTo>
                  <a:lnTo>
                    <a:pt x="28197" y="118170"/>
                  </a:lnTo>
                  <a:lnTo>
                    <a:pt x="42138" y="176200"/>
                  </a:lnTo>
                  <a:lnTo>
                    <a:pt x="52649" y="233922"/>
                  </a:lnTo>
                  <a:lnTo>
                    <a:pt x="63173" y="286119"/>
                  </a:lnTo>
                  <a:lnTo>
                    <a:pt x="80719" y="348637"/>
                  </a:lnTo>
                  <a:lnTo>
                    <a:pt x="94756" y="409114"/>
                  </a:lnTo>
                  <a:lnTo>
                    <a:pt x="112303" y="471028"/>
                  </a:lnTo>
                  <a:lnTo>
                    <a:pt x="126342" y="5053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895959" y="4137700"/>
              <a:ext cx="252685" cy="21058"/>
            </a:xfrm>
            <a:custGeom>
              <a:avLst/>
              <a:gdLst/>
              <a:ahLst/>
              <a:cxnLst/>
              <a:rect l="0" t="0" r="0" b="0"/>
              <a:pathLst>
                <a:path w="252685" h="21058">
                  <a:moveTo>
                    <a:pt x="0" y="0"/>
                  </a:moveTo>
                  <a:lnTo>
                    <a:pt x="54144" y="0"/>
                  </a:lnTo>
                  <a:lnTo>
                    <a:pt x="109091" y="5589"/>
                  </a:lnTo>
                  <a:lnTo>
                    <a:pt x="165005" y="16788"/>
                  </a:lnTo>
                  <a:lnTo>
                    <a:pt x="217990" y="20214"/>
                  </a:lnTo>
                  <a:lnTo>
                    <a:pt x="252684"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127586" y="3842902"/>
              <a:ext cx="105286" cy="536954"/>
            </a:xfrm>
            <a:custGeom>
              <a:avLst/>
              <a:gdLst/>
              <a:ahLst/>
              <a:cxnLst/>
              <a:rect l="0" t="0" r="0" b="0"/>
              <a:pathLst>
                <a:path w="105286" h="536954">
                  <a:moveTo>
                    <a:pt x="0" y="0"/>
                  </a:moveTo>
                  <a:lnTo>
                    <a:pt x="2340" y="42027"/>
                  </a:lnTo>
                  <a:lnTo>
                    <a:pt x="15641" y="89791"/>
                  </a:lnTo>
                  <a:lnTo>
                    <a:pt x="31209" y="152094"/>
                  </a:lnTo>
                  <a:lnTo>
                    <a:pt x="49083" y="214481"/>
                  </a:lnTo>
                  <a:lnTo>
                    <a:pt x="59646" y="270870"/>
                  </a:lnTo>
                  <a:lnTo>
                    <a:pt x="73696" y="333095"/>
                  </a:lnTo>
                  <a:lnTo>
                    <a:pt x="84227" y="388423"/>
                  </a:lnTo>
                  <a:lnTo>
                    <a:pt x="91636" y="441861"/>
                  </a:lnTo>
                  <a:lnTo>
                    <a:pt x="99729" y="501142"/>
                  </a:lnTo>
                  <a:lnTo>
                    <a:pt x="105285"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317099" y="3990301"/>
              <a:ext cx="52643" cy="347441"/>
            </a:xfrm>
            <a:custGeom>
              <a:avLst/>
              <a:gdLst/>
              <a:ahLst/>
              <a:cxnLst/>
              <a:rect l="0" t="0" r="0" b="0"/>
              <a:pathLst>
                <a:path w="52643" h="347441">
                  <a:moveTo>
                    <a:pt x="0" y="0"/>
                  </a:moveTo>
                  <a:lnTo>
                    <a:pt x="5589" y="58617"/>
                  </a:lnTo>
                  <a:lnTo>
                    <a:pt x="16788" y="113960"/>
                  </a:lnTo>
                  <a:lnTo>
                    <a:pt x="23333" y="173765"/>
                  </a:lnTo>
                  <a:lnTo>
                    <a:pt x="35544" y="225656"/>
                  </a:lnTo>
                  <a:lnTo>
                    <a:pt x="41986" y="279797"/>
                  </a:lnTo>
                  <a:lnTo>
                    <a:pt x="50191" y="322380"/>
                  </a:lnTo>
                  <a:lnTo>
                    <a:pt x="52642" y="3474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6327627" y="3916601"/>
              <a:ext cx="10530" cy="1"/>
            </a:xfrm>
            <a:custGeom>
              <a:avLst/>
              <a:gdLst/>
              <a:ahLst/>
              <a:cxnLst/>
              <a:rect l="0" t="0" r="0" b="0"/>
              <a:pathLst>
                <a:path w="10530" h="1">
                  <a:moveTo>
                    <a:pt x="10529"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6456621" y="4014479"/>
              <a:ext cx="242653" cy="305892"/>
            </a:xfrm>
            <a:custGeom>
              <a:avLst/>
              <a:gdLst/>
              <a:ahLst/>
              <a:cxnLst/>
              <a:rect l="0" t="0" r="0" b="0"/>
              <a:pathLst>
                <a:path w="242653" h="305892">
                  <a:moveTo>
                    <a:pt x="102633" y="17936"/>
                  </a:moveTo>
                  <a:lnTo>
                    <a:pt x="91455" y="6757"/>
                  </a:lnTo>
                  <a:lnTo>
                    <a:pt x="73489" y="1269"/>
                  </a:lnTo>
                  <a:lnTo>
                    <a:pt x="51076" y="0"/>
                  </a:lnTo>
                  <a:lnTo>
                    <a:pt x="29416" y="3335"/>
                  </a:lnTo>
                  <a:lnTo>
                    <a:pt x="11211" y="11837"/>
                  </a:lnTo>
                  <a:lnTo>
                    <a:pt x="3080" y="17379"/>
                  </a:lnTo>
                  <a:lnTo>
                    <a:pt x="0" y="23414"/>
                  </a:lnTo>
                  <a:lnTo>
                    <a:pt x="286" y="29776"/>
                  </a:lnTo>
                  <a:lnTo>
                    <a:pt x="2816" y="36358"/>
                  </a:lnTo>
                  <a:lnTo>
                    <a:pt x="23145" y="56799"/>
                  </a:lnTo>
                  <a:lnTo>
                    <a:pt x="81992" y="84023"/>
                  </a:lnTo>
                  <a:lnTo>
                    <a:pt x="144784" y="111210"/>
                  </a:lnTo>
                  <a:lnTo>
                    <a:pt x="198856" y="166129"/>
                  </a:lnTo>
                  <a:lnTo>
                    <a:pt x="230218" y="208775"/>
                  </a:lnTo>
                  <a:lnTo>
                    <a:pt x="240446" y="234164"/>
                  </a:lnTo>
                  <a:lnTo>
                    <a:pt x="242652" y="257927"/>
                  </a:lnTo>
                  <a:lnTo>
                    <a:pt x="241603" y="269177"/>
                  </a:lnTo>
                  <a:lnTo>
                    <a:pt x="236224" y="277847"/>
                  </a:lnTo>
                  <a:lnTo>
                    <a:pt x="217769" y="290599"/>
                  </a:lnTo>
                  <a:lnTo>
                    <a:pt x="186660" y="304355"/>
                  </a:lnTo>
                  <a:lnTo>
                    <a:pt x="165715" y="305891"/>
                  </a:lnTo>
                  <a:lnTo>
                    <a:pt x="118083" y="297344"/>
                  </a:lnTo>
                  <a:lnTo>
                    <a:pt x="88624" y="282177"/>
                  </a:lnTo>
                  <a:lnTo>
                    <a:pt x="39462" y="2390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6738238" y="3842902"/>
              <a:ext cx="115815" cy="515897"/>
            </a:xfrm>
            <a:custGeom>
              <a:avLst/>
              <a:gdLst/>
              <a:ahLst/>
              <a:cxnLst/>
              <a:rect l="0" t="0" r="0" b="0"/>
              <a:pathLst>
                <a:path w="115815" h="515897">
                  <a:moveTo>
                    <a:pt x="0" y="0"/>
                  </a:moveTo>
                  <a:lnTo>
                    <a:pt x="17959" y="55044"/>
                  </a:lnTo>
                  <a:lnTo>
                    <a:pt x="35150" y="114512"/>
                  </a:lnTo>
                  <a:lnTo>
                    <a:pt x="49144" y="172141"/>
                  </a:lnTo>
                  <a:lnTo>
                    <a:pt x="63173" y="229105"/>
                  </a:lnTo>
                  <a:lnTo>
                    <a:pt x="73701" y="286642"/>
                  </a:lnTo>
                  <a:lnTo>
                    <a:pt x="84229" y="341904"/>
                  </a:lnTo>
                  <a:lnTo>
                    <a:pt x="94757" y="391033"/>
                  </a:lnTo>
                  <a:lnTo>
                    <a:pt x="108795" y="454447"/>
                  </a:lnTo>
                  <a:lnTo>
                    <a:pt x="115814" y="5158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6738238" y="4088178"/>
              <a:ext cx="231628" cy="17937"/>
            </a:xfrm>
            <a:custGeom>
              <a:avLst/>
              <a:gdLst/>
              <a:ahLst/>
              <a:cxnLst/>
              <a:rect l="0" t="0" r="0" b="0"/>
              <a:pathLst>
                <a:path w="231628" h="17937">
                  <a:moveTo>
                    <a:pt x="0" y="17936"/>
                  </a:moveTo>
                  <a:lnTo>
                    <a:pt x="11179" y="6758"/>
                  </a:lnTo>
                  <a:lnTo>
                    <a:pt x="29145" y="1270"/>
                  </a:lnTo>
                  <a:lnTo>
                    <a:pt x="52728" y="0"/>
                  </a:lnTo>
                  <a:lnTo>
                    <a:pt x="105996" y="5598"/>
                  </a:lnTo>
                  <a:lnTo>
                    <a:pt x="155988" y="12640"/>
                  </a:lnTo>
                  <a:lnTo>
                    <a:pt x="217623" y="17238"/>
                  </a:lnTo>
                  <a:lnTo>
                    <a:pt x="231627" y="179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6940983" y="4066972"/>
              <a:ext cx="193117" cy="274502"/>
            </a:xfrm>
            <a:custGeom>
              <a:avLst/>
              <a:gdLst/>
              <a:ahLst/>
              <a:cxnLst/>
              <a:rect l="0" t="0" r="0" b="0"/>
              <a:pathLst>
                <a:path w="193117" h="274502">
                  <a:moveTo>
                    <a:pt x="81525" y="28614"/>
                  </a:moveTo>
                  <a:lnTo>
                    <a:pt x="57478" y="38189"/>
                  </a:lnTo>
                  <a:lnTo>
                    <a:pt x="21932" y="68017"/>
                  </a:lnTo>
                  <a:lnTo>
                    <a:pt x="6416" y="94101"/>
                  </a:lnTo>
                  <a:lnTo>
                    <a:pt x="0" y="135235"/>
                  </a:lnTo>
                  <a:lnTo>
                    <a:pt x="6236" y="184725"/>
                  </a:lnTo>
                  <a:lnTo>
                    <a:pt x="21853" y="228296"/>
                  </a:lnTo>
                  <a:lnTo>
                    <a:pt x="27706" y="238944"/>
                  </a:lnTo>
                  <a:lnTo>
                    <a:pt x="43567" y="253895"/>
                  </a:lnTo>
                  <a:lnTo>
                    <a:pt x="82346" y="273025"/>
                  </a:lnTo>
                  <a:lnTo>
                    <a:pt x="106067" y="274501"/>
                  </a:lnTo>
                  <a:lnTo>
                    <a:pt x="118943" y="273257"/>
                  </a:lnTo>
                  <a:lnTo>
                    <a:pt x="142609" y="262516"/>
                  </a:lnTo>
                  <a:lnTo>
                    <a:pt x="162486" y="246044"/>
                  </a:lnTo>
                  <a:lnTo>
                    <a:pt x="175219" y="227025"/>
                  </a:lnTo>
                  <a:lnTo>
                    <a:pt x="191756" y="170578"/>
                  </a:lnTo>
                  <a:lnTo>
                    <a:pt x="193116" y="110035"/>
                  </a:lnTo>
                  <a:lnTo>
                    <a:pt x="187273" y="78839"/>
                  </a:lnTo>
                  <a:lnTo>
                    <a:pt x="170829" y="42716"/>
                  </a:lnTo>
                  <a:lnTo>
                    <a:pt x="157871" y="24743"/>
                  </a:lnTo>
                  <a:lnTo>
                    <a:pt x="141192" y="12076"/>
                  </a:lnTo>
                  <a:lnTo>
                    <a:pt x="120912" y="3716"/>
                  </a:lnTo>
                  <a:lnTo>
                    <a:pt x="96301" y="0"/>
                  </a:lnTo>
                  <a:lnTo>
                    <a:pt x="72884" y="4588"/>
                  </a:lnTo>
                  <a:lnTo>
                    <a:pt x="51948" y="15596"/>
                  </a:lnTo>
                  <a:lnTo>
                    <a:pt x="34845" y="32187"/>
                  </a:lnTo>
                  <a:lnTo>
                    <a:pt x="17651" y="61258"/>
                  </a:lnTo>
                  <a:lnTo>
                    <a:pt x="10737" y="103277"/>
                  </a:lnTo>
                  <a:lnTo>
                    <a:pt x="18354" y="1549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7169907" y="4064000"/>
              <a:ext cx="221099" cy="278930"/>
            </a:xfrm>
            <a:custGeom>
              <a:avLst/>
              <a:gdLst/>
              <a:ahLst/>
              <a:cxnLst/>
              <a:rect l="0" t="0" r="0" b="0"/>
              <a:pathLst>
                <a:path w="221099" h="278930">
                  <a:moveTo>
                    <a:pt x="0" y="0"/>
                  </a:moveTo>
                  <a:lnTo>
                    <a:pt x="25194" y="55045"/>
                  </a:lnTo>
                  <a:lnTo>
                    <a:pt x="44663" y="106453"/>
                  </a:lnTo>
                  <a:lnTo>
                    <a:pt x="70694" y="161668"/>
                  </a:lnTo>
                  <a:lnTo>
                    <a:pt x="89960" y="216465"/>
                  </a:lnTo>
                  <a:lnTo>
                    <a:pt x="108625" y="273131"/>
                  </a:lnTo>
                  <a:lnTo>
                    <a:pt x="108681" y="278014"/>
                  </a:lnTo>
                  <a:lnTo>
                    <a:pt x="106379" y="278929"/>
                  </a:lnTo>
                  <a:lnTo>
                    <a:pt x="102505" y="277200"/>
                  </a:lnTo>
                  <a:lnTo>
                    <a:pt x="95081" y="265920"/>
                  </a:lnTo>
                  <a:lnTo>
                    <a:pt x="77252" y="211663"/>
                  </a:lnTo>
                  <a:lnTo>
                    <a:pt x="59667" y="149161"/>
                  </a:lnTo>
                  <a:lnTo>
                    <a:pt x="58884" y="127125"/>
                  </a:lnTo>
                  <a:lnTo>
                    <a:pt x="67913" y="84383"/>
                  </a:lnTo>
                  <a:lnTo>
                    <a:pt x="88753" y="52689"/>
                  </a:lnTo>
                  <a:lnTo>
                    <a:pt x="117154" y="32249"/>
                  </a:lnTo>
                  <a:lnTo>
                    <a:pt x="158974" y="24373"/>
                  </a:lnTo>
                  <a:lnTo>
                    <a:pt x="221098" y="315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7490225" y="4137700"/>
              <a:ext cx="48180" cy="263213"/>
            </a:xfrm>
            <a:custGeom>
              <a:avLst/>
              <a:gdLst/>
              <a:ahLst/>
              <a:cxnLst/>
              <a:rect l="0" t="0" r="0" b="0"/>
              <a:pathLst>
                <a:path w="48180" h="263213">
                  <a:moveTo>
                    <a:pt x="6065" y="0"/>
                  </a:moveTo>
                  <a:lnTo>
                    <a:pt x="0" y="39688"/>
                  </a:lnTo>
                  <a:lnTo>
                    <a:pt x="4521" y="89988"/>
                  </a:lnTo>
                  <a:lnTo>
                    <a:pt x="11350" y="149966"/>
                  </a:lnTo>
                  <a:lnTo>
                    <a:pt x="27356" y="209521"/>
                  </a:lnTo>
                  <a:lnTo>
                    <a:pt x="48179" y="2632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7496290" y="3979772"/>
              <a:ext cx="10530" cy="31587"/>
            </a:xfrm>
            <a:custGeom>
              <a:avLst/>
              <a:gdLst/>
              <a:ahLst/>
              <a:cxnLst/>
              <a:rect l="0" t="0" r="0" b="0"/>
              <a:pathLst>
                <a:path w="10530" h="31587">
                  <a:moveTo>
                    <a:pt x="10529" y="31586"/>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605254" y="4059874"/>
              <a:ext cx="154250" cy="288396"/>
            </a:xfrm>
            <a:custGeom>
              <a:avLst/>
              <a:gdLst/>
              <a:ahLst/>
              <a:cxnLst/>
              <a:rect l="0" t="0" r="0" b="0"/>
              <a:pathLst>
                <a:path w="154250" h="288396">
                  <a:moveTo>
                    <a:pt x="154249" y="14655"/>
                  </a:moveTo>
                  <a:lnTo>
                    <a:pt x="104697" y="0"/>
                  </a:lnTo>
                  <a:lnTo>
                    <a:pt x="81923" y="2683"/>
                  </a:lnTo>
                  <a:lnTo>
                    <a:pt x="38707" y="23468"/>
                  </a:lnTo>
                  <a:lnTo>
                    <a:pt x="23738" y="39629"/>
                  </a:lnTo>
                  <a:lnTo>
                    <a:pt x="8734" y="71577"/>
                  </a:lnTo>
                  <a:lnTo>
                    <a:pt x="0" y="110679"/>
                  </a:lnTo>
                  <a:lnTo>
                    <a:pt x="296" y="138051"/>
                  </a:lnTo>
                  <a:lnTo>
                    <a:pt x="19550" y="190631"/>
                  </a:lnTo>
                  <a:lnTo>
                    <a:pt x="45883" y="235159"/>
                  </a:lnTo>
                  <a:lnTo>
                    <a:pt x="77817" y="261573"/>
                  </a:lnTo>
                  <a:lnTo>
                    <a:pt x="131806" y="284055"/>
                  </a:lnTo>
                  <a:lnTo>
                    <a:pt x="143720" y="2883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815864" y="4057590"/>
              <a:ext cx="312137" cy="322266"/>
            </a:xfrm>
            <a:custGeom>
              <a:avLst/>
              <a:gdLst/>
              <a:ahLst/>
              <a:cxnLst/>
              <a:rect l="0" t="0" r="0" b="0"/>
              <a:pathLst>
                <a:path w="312137" h="322266">
                  <a:moveTo>
                    <a:pt x="206852" y="111695"/>
                  </a:moveTo>
                  <a:lnTo>
                    <a:pt x="215185" y="74217"/>
                  </a:lnTo>
                  <a:lnTo>
                    <a:pt x="215916" y="62143"/>
                  </a:lnTo>
                  <a:lnTo>
                    <a:pt x="210490" y="42489"/>
                  </a:lnTo>
                  <a:lnTo>
                    <a:pt x="187943" y="10807"/>
                  </a:lnTo>
                  <a:lnTo>
                    <a:pt x="165302" y="2515"/>
                  </a:lnTo>
                  <a:lnTo>
                    <a:pt x="138082" y="0"/>
                  </a:lnTo>
                  <a:lnTo>
                    <a:pt x="114287" y="2781"/>
                  </a:lnTo>
                  <a:lnTo>
                    <a:pt x="75570" y="22102"/>
                  </a:lnTo>
                  <a:lnTo>
                    <a:pt x="45640" y="50054"/>
                  </a:lnTo>
                  <a:lnTo>
                    <a:pt x="15635" y="104488"/>
                  </a:lnTo>
                  <a:lnTo>
                    <a:pt x="4883" y="131889"/>
                  </a:lnTo>
                  <a:lnTo>
                    <a:pt x="0" y="179030"/>
                  </a:lnTo>
                  <a:lnTo>
                    <a:pt x="6611" y="221983"/>
                  </a:lnTo>
                  <a:lnTo>
                    <a:pt x="35784" y="279424"/>
                  </a:lnTo>
                  <a:lnTo>
                    <a:pt x="52443" y="294646"/>
                  </a:lnTo>
                  <a:lnTo>
                    <a:pt x="72714" y="304141"/>
                  </a:lnTo>
                  <a:lnTo>
                    <a:pt x="97322" y="308361"/>
                  </a:lnTo>
                  <a:lnTo>
                    <a:pt x="120738" y="303997"/>
                  </a:lnTo>
                  <a:lnTo>
                    <a:pt x="141673" y="293089"/>
                  </a:lnTo>
                  <a:lnTo>
                    <a:pt x="158776" y="276543"/>
                  </a:lnTo>
                  <a:lnTo>
                    <a:pt x="187650" y="220513"/>
                  </a:lnTo>
                  <a:lnTo>
                    <a:pt x="200642" y="171494"/>
                  </a:lnTo>
                  <a:lnTo>
                    <a:pt x="205625" y="112415"/>
                  </a:lnTo>
                  <a:lnTo>
                    <a:pt x="203369" y="72914"/>
                  </a:lnTo>
                  <a:lnTo>
                    <a:pt x="201020" y="61274"/>
                  </a:lnTo>
                  <a:lnTo>
                    <a:pt x="199455" y="58194"/>
                  </a:lnTo>
                  <a:lnTo>
                    <a:pt x="198410" y="60820"/>
                  </a:lnTo>
                  <a:lnTo>
                    <a:pt x="200061" y="93112"/>
                  </a:lnTo>
                  <a:lnTo>
                    <a:pt x="211100" y="155728"/>
                  </a:lnTo>
                  <a:lnTo>
                    <a:pt x="231125" y="218966"/>
                  </a:lnTo>
                  <a:lnTo>
                    <a:pt x="263427" y="277856"/>
                  </a:lnTo>
                  <a:lnTo>
                    <a:pt x="284186" y="301828"/>
                  </a:lnTo>
                  <a:lnTo>
                    <a:pt x="312136" y="3222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8149058" y="3874487"/>
              <a:ext cx="105286" cy="473783"/>
            </a:xfrm>
            <a:custGeom>
              <a:avLst/>
              <a:gdLst/>
              <a:ahLst/>
              <a:cxnLst/>
              <a:rect l="0" t="0" r="0" b="0"/>
              <a:pathLst>
                <a:path w="105286" h="473783">
                  <a:moveTo>
                    <a:pt x="0" y="0"/>
                  </a:moveTo>
                  <a:lnTo>
                    <a:pt x="3119" y="57264"/>
                  </a:lnTo>
                  <a:lnTo>
                    <a:pt x="11452" y="106654"/>
                  </a:lnTo>
                  <a:lnTo>
                    <a:pt x="24748" y="164567"/>
                  </a:lnTo>
                  <a:lnTo>
                    <a:pt x="35149" y="215657"/>
                  </a:lnTo>
                  <a:lnTo>
                    <a:pt x="49143" y="274096"/>
                  </a:lnTo>
                  <a:lnTo>
                    <a:pt x="59664" y="327269"/>
                  </a:lnTo>
                  <a:lnTo>
                    <a:pt x="73699" y="388343"/>
                  </a:lnTo>
                  <a:lnTo>
                    <a:pt x="93326" y="445467"/>
                  </a:lnTo>
                  <a:lnTo>
                    <a:pt x="105285"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443855" y="3927130"/>
              <a:ext cx="94757" cy="431669"/>
            </a:xfrm>
            <a:custGeom>
              <a:avLst/>
              <a:gdLst/>
              <a:ahLst/>
              <a:cxnLst/>
              <a:rect l="0" t="0" r="0" b="0"/>
              <a:pathLst>
                <a:path w="94757" h="431669">
                  <a:moveTo>
                    <a:pt x="0" y="0"/>
                  </a:moveTo>
                  <a:lnTo>
                    <a:pt x="14654" y="55141"/>
                  </a:lnTo>
                  <a:lnTo>
                    <a:pt x="28198" y="107208"/>
                  </a:lnTo>
                  <a:lnTo>
                    <a:pt x="38641" y="160447"/>
                  </a:lnTo>
                  <a:lnTo>
                    <a:pt x="49144" y="211446"/>
                  </a:lnTo>
                  <a:lnTo>
                    <a:pt x="63174" y="267545"/>
                  </a:lnTo>
                  <a:lnTo>
                    <a:pt x="77209" y="323080"/>
                  </a:lnTo>
                  <a:lnTo>
                    <a:pt x="91637" y="381710"/>
                  </a:lnTo>
                  <a:lnTo>
                    <a:pt x="94756" y="4316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8412269" y="3809110"/>
              <a:ext cx="365442" cy="565634"/>
            </a:xfrm>
            <a:custGeom>
              <a:avLst/>
              <a:gdLst/>
              <a:ahLst/>
              <a:cxnLst/>
              <a:rect l="0" t="0" r="0" b="0"/>
              <a:pathLst>
                <a:path w="365442" h="565634">
                  <a:moveTo>
                    <a:pt x="0" y="128548"/>
                  </a:moveTo>
                  <a:lnTo>
                    <a:pt x="3120" y="74404"/>
                  </a:lnTo>
                  <a:lnTo>
                    <a:pt x="14573" y="36467"/>
                  </a:lnTo>
                  <a:lnTo>
                    <a:pt x="20244" y="25046"/>
                  </a:lnTo>
                  <a:lnTo>
                    <a:pt x="35904" y="9238"/>
                  </a:lnTo>
                  <a:lnTo>
                    <a:pt x="44993" y="3384"/>
                  </a:lnTo>
                  <a:lnTo>
                    <a:pt x="64451" y="0"/>
                  </a:lnTo>
                  <a:lnTo>
                    <a:pt x="111128" y="7359"/>
                  </a:lnTo>
                  <a:lnTo>
                    <a:pt x="140421" y="22320"/>
                  </a:lnTo>
                  <a:lnTo>
                    <a:pt x="186862" y="66639"/>
                  </a:lnTo>
                  <a:lnTo>
                    <a:pt x="217066" y="113330"/>
                  </a:lnTo>
                  <a:lnTo>
                    <a:pt x="227312" y="153805"/>
                  </a:lnTo>
                  <a:lnTo>
                    <a:pt x="224760" y="189844"/>
                  </a:lnTo>
                  <a:lnTo>
                    <a:pt x="211005" y="222749"/>
                  </a:lnTo>
                  <a:lnTo>
                    <a:pt x="192112" y="249136"/>
                  </a:lnTo>
                  <a:lnTo>
                    <a:pt x="172341" y="261302"/>
                  </a:lnTo>
                  <a:lnTo>
                    <a:pt x="149126" y="268268"/>
                  </a:lnTo>
                  <a:lnTo>
                    <a:pt x="127111" y="267465"/>
                  </a:lnTo>
                  <a:lnTo>
                    <a:pt x="108747" y="260089"/>
                  </a:lnTo>
                  <a:lnTo>
                    <a:pt x="100574" y="254847"/>
                  </a:lnTo>
                  <a:lnTo>
                    <a:pt x="97465" y="249012"/>
                  </a:lnTo>
                  <a:lnTo>
                    <a:pt x="97732" y="242783"/>
                  </a:lnTo>
                  <a:lnTo>
                    <a:pt x="100250" y="236290"/>
                  </a:lnTo>
                  <a:lnTo>
                    <a:pt x="106609" y="231962"/>
                  </a:lnTo>
                  <a:lnTo>
                    <a:pt x="126151" y="227152"/>
                  </a:lnTo>
                  <a:lnTo>
                    <a:pt x="163460" y="230034"/>
                  </a:lnTo>
                  <a:lnTo>
                    <a:pt x="204151" y="243886"/>
                  </a:lnTo>
                  <a:lnTo>
                    <a:pt x="259248" y="284680"/>
                  </a:lnTo>
                  <a:lnTo>
                    <a:pt x="317704" y="346682"/>
                  </a:lnTo>
                  <a:lnTo>
                    <a:pt x="348759" y="398411"/>
                  </a:lnTo>
                  <a:lnTo>
                    <a:pt x="362130" y="435065"/>
                  </a:lnTo>
                  <a:lnTo>
                    <a:pt x="365441" y="481931"/>
                  </a:lnTo>
                  <a:lnTo>
                    <a:pt x="362070" y="515674"/>
                  </a:lnTo>
                  <a:lnTo>
                    <a:pt x="350433" y="540810"/>
                  </a:lnTo>
                  <a:lnTo>
                    <a:pt x="342417" y="550789"/>
                  </a:lnTo>
                  <a:lnTo>
                    <a:pt x="321031" y="561876"/>
                  </a:lnTo>
                  <a:lnTo>
                    <a:pt x="297099" y="565633"/>
                  </a:lnTo>
                  <a:lnTo>
                    <a:pt x="274764" y="563404"/>
                  </a:lnTo>
                  <a:lnTo>
                    <a:pt x="242459" y="549982"/>
                  </a:lnTo>
                  <a:lnTo>
                    <a:pt x="224354" y="531492"/>
                  </a:lnTo>
                  <a:lnTo>
                    <a:pt x="200043" y="4970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8877394" y="4062616"/>
              <a:ext cx="187644" cy="340652"/>
            </a:xfrm>
            <a:custGeom>
              <a:avLst/>
              <a:gdLst/>
              <a:ahLst/>
              <a:cxnLst/>
              <a:rect l="0" t="0" r="0" b="0"/>
              <a:pathLst>
                <a:path w="187644" h="340652">
                  <a:moveTo>
                    <a:pt x="71830" y="32970"/>
                  </a:moveTo>
                  <a:lnTo>
                    <a:pt x="86484" y="85997"/>
                  </a:lnTo>
                  <a:lnTo>
                    <a:pt x="90990" y="122901"/>
                  </a:lnTo>
                  <a:lnTo>
                    <a:pt x="92792" y="126849"/>
                  </a:lnTo>
                  <a:lnTo>
                    <a:pt x="95163" y="124801"/>
                  </a:lnTo>
                  <a:lnTo>
                    <a:pt x="97913" y="118757"/>
                  </a:lnTo>
                  <a:lnTo>
                    <a:pt x="96195" y="87894"/>
                  </a:lnTo>
                  <a:lnTo>
                    <a:pt x="83964" y="37883"/>
                  </a:lnTo>
                  <a:lnTo>
                    <a:pt x="72933" y="19165"/>
                  </a:lnTo>
                  <a:lnTo>
                    <a:pt x="57112" y="6167"/>
                  </a:lnTo>
                  <a:lnTo>
                    <a:pt x="47980" y="1063"/>
                  </a:lnTo>
                  <a:lnTo>
                    <a:pt x="39552" y="0"/>
                  </a:lnTo>
                  <a:lnTo>
                    <a:pt x="23948" y="5059"/>
                  </a:lnTo>
                  <a:lnTo>
                    <a:pt x="12334" y="18225"/>
                  </a:lnTo>
                  <a:lnTo>
                    <a:pt x="7599" y="26650"/>
                  </a:lnTo>
                  <a:lnTo>
                    <a:pt x="0" y="81028"/>
                  </a:lnTo>
                  <a:lnTo>
                    <a:pt x="1619" y="141162"/>
                  </a:lnTo>
                  <a:lnTo>
                    <a:pt x="18446" y="203430"/>
                  </a:lnTo>
                  <a:lnTo>
                    <a:pt x="45470" y="259620"/>
                  </a:lnTo>
                  <a:lnTo>
                    <a:pt x="93575" y="316584"/>
                  </a:lnTo>
                  <a:lnTo>
                    <a:pt x="130265" y="337452"/>
                  </a:lnTo>
                  <a:lnTo>
                    <a:pt x="153952" y="340651"/>
                  </a:lnTo>
                  <a:lnTo>
                    <a:pt x="187643" y="3382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9058970" y="3906073"/>
              <a:ext cx="79767" cy="473783"/>
            </a:xfrm>
            <a:custGeom>
              <a:avLst/>
              <a:gdLst/>
              <a:ahLst/>
              <a:cxnLst/>
              <a:rect l="0" t="0" r="0" b="0"/>
              <a:pathLst>
                <a:path w="79767" h="473783">
                  <a:moveTo>
                    <a:pt x="6067" y="0"/>
                  </a:moveTo>
                  <a:lnTo>
                    <a:pt x="0" y="33621"/>
                  </a:lnTo>
                  <a:lnTo>
                    <a:pt x="7642" y="88442"/>
                  </a:lnTo>
                  <a:lnTo>
                    <a:pt x="20415" y="144072"/>
                  </a:lnTo>
                  <a:lnTo>
                    <a:pt x="34574" y="202723"/>
                  </a:lnTo>
                  <a:lnTo>
                    <a:pt x="42979" y="249188"/>
                  </a:lnTo>
                  <a:lnTo>
                    <a:pt x="57168" y="304291"/>
                  </a:lnTo>
                  <a:lnTo>
                    <a:pt x="72442" y="364133"/>
                  </a:lnTo>
                  <a:lnTo>
                    <a:pt x="78320" y="418155"/>
                  </a:lnTo>
                  <a:lnTo>
                    <a:pt x="79766"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9123925" y="4042943"/>
              <a:ext cx="172740" cy="305327"/>
            </a:xfrm>
            <a:custGeom>
              <a:avLst/>
              <a:gdLst/>
              <a:ahLst/>
              <a:cxnLst/>
              <a:rect l="0" t="0" r="0" b="0"/>
              <a:pathLst>
                <a:path w="172740" h="305327">
                  <a:moveTo>
                    <a:pt x="88510" y="0"/>
                  </a:moveTo>
                  <a:lnTo>
                    <a:pt x="68267" y="43963"/>
                  </a:lnTo>
                  <a:lnTo>
                    <a:pt x="28612" y="99858"/>
                  </a:lnTo>
                  <a:lnTo>
                    <a:pt x="5176" y="148071"/>
                  </a:lnTo>
                  <a:lnTo>
                    <a:pt x="0" y="168755"/>
                  </a:lnTo>
                  <a:lnTo>
                    <a:pt x="1599" y="189646"/>
                  </a:lnTo>
                  <a:lnTo>
                    <a:pt x="9329" y="207510"/>
                  </a:lnTo>
                  <a:lnTo>
                    <a:pt x="21733" y="223248"/>
                  </a:lnTo>
                  <a:lnTo>
                    <a:pt x="78589" y="265433"/>
                  </a:lnTo>
                  <a:lnTo>
                    <a:pt x="140037" y="290867"/>
                  </a:lnTo>
                  <a:lnTo>
                    <a:pt x="172739" y="3053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9282384" y="4092493"/>
              <a:ext cx="254176" cy="626451"/>
            </a:xfrm>
            <a:custGeom>
              <a:avLst/>
              <a:gdLst/>
              <a:ahLst/>
              <a:cxnLst/>
              <a:rect l="0" t="0" r="0" b="0"/>
              <a:pathLst>
                <a:path w="254176" h="626451">
                  <a:moveTo>
                    <a:pt x="161678" y="161020"/>
                  </a:moveTo>
                  <a:lnTo>
                    <a:pt x="158559" y="118328"/>
                  </a:lnTo>
                  <a:lnTo>
                    <a:pt x="140348" y="55684"/>
                  </a:lnTo>
                  <a:lnTo>
                    <a:pt x="132311" y="35825"/>
                  </a:lnTo>
                  <a:lnTo>
                    <a:pt x="120940" y="19200"/>
                  </a:lnTo>
                  <a:lnTo>
                    <a:pt x="104969" y="7132"/>
                  </a:lnTo>
                  <a:lnTo>
                    <a:pt x="95796" y="2276"/>
                  </a:lnTo>
                  <a:lnTo>
                    <a:pt x="76246" y="0"/>
                  </a:lnTo>
                  <a:lnTo>
                    <a:pt x="55858" y="4058"/>
                  </a:lnTo>
                  <a:lnTo>
                    <a:pt x="35098" y="13660"/>
                  </a:lnTo>
                  <a:lnTo>
                    <a:pt x="20413" y="28846"/>
                  </a:lnTo>
                  <a:lnTo>
                    <a:pt x="1453" y="67191"/>
                  </a:lnTo>
                  <a:lnTo>
                    <a:pt x="0" y="90852"/>
                  </a:lnTo>
                  <a:lnTo>
                    <a:pt x="8599" y="138581"/>
                  </a:lnTo>
                  <a:lnTo>
                    <a:pt x="23774" y="171139"/>
                  </a:lnTo>
                  <a:lnTo>
                    <a:pt x="42676" y="189304"/>
                  </a:lnTo>
                  <a:lnTo>
                    <a:pt x="54268" y="197424"/>
                  </a:lnTo>
                  <a:lnTo>
                    <a:pt x="79626" y="203326"/>
                  </a:lnTo>
                  <a:lnTo>
                    <a:pt x="104154" y="200879"/>
                  </a:lnTo>
                  <a:lnTo>
                    <a:pt x="122854" y="191994"/>
                  </a:lnTo>
                  <a:lnTo>
                    <a:pt x="146535" y="162658"/>
                  </a:lnTo>
                  <a:lnTo>
                    <a:pt x="162781" y="129920"/>
                  </a:lnTo>
                  <a:lnTo>
                    <a:pt x="170345" y="82304"/>
                  </a:lnTo>
                  <a:lnTo>
                    <a:pt x="177551" y="131735"/>
                  </a:lnTo>
                  <a:lnTo>
                    <a:pt x="190117" y="194923"/>
                  </a:lnTo>
                  <a:lnTo>
                    <a:pt x="207350" y="254696"/>
                  </a:lnTo>
                  <a:lnTo>
                    <a:pt x="221736" y="311396"/>
                  </a:lnTo>
                  <a:lnTo>
                    <a:pt x="232845" y="370596"/>
                  </a:lnTo>
                  <a:lnTo>
                    <a:pt x="242980" y="422866"/>
                  </a:lnTo>
                  <a:lnTo>
                    <a:pt x="250918" y="482974"/>
                  </a:lnTo>
                  <a:lnTo>
                    <a:pt x="254175" y="537048"/>
                  </a:lnTo>
                  <a:lnTo>
                    <a:pt x="244767" y="589670"/>
                  </a:lnTo>
                  <a:lnTo>
                    <a:pt x="241637" y="601205"/>
                  </a:lnTo>
                  <a:lnTo>
                    <a:pt x="236041" y="610065"/>
                  </a:lnTo>
                  <a:lnTo>
                    <a:pt x="220465" y="623028"/>
                  </a:lnTo>
                  <a:lnTo>
                    <a:pt x="195605" y="626450"/>
                  </a:lnTo>
                  <a:lnTo>
                    <a:pt x="180786" y="625725"/>
                  </a:lnTo>
                  <a:lnTo>
                    <a:pt x="158083" y="615560"/>
                  </a:lnTo>
                  <a:lnTo>
                    <a:pt x="124443" y="580439"/>
                  </a:lnTo>
                  <a:lnTo>
                    <a:pt x="88033" y="530131"/>
                  </a:lnTo>
                  <a:lnTo>
                    <a:pt x="65638" y="480826"/>
                  </a:lnTo>
                  <a:lnTo>
                    <a:pt x="50118" y="420594"/>
                  </a:lnTo>
                  <a:lnTo>
                    <a:pt x="45865" y="4031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9486177" y="4121228"/>
              <a:ext cx="210571" cy="219737"/>
            </a:xfrm>
            <a:custGeom>
              <a:avLst/>
              <a:gdLst/>
              <a:ahLst/>
              <a:cxnLst/>
              <a:rect l="0" t="0" r="0" b="0"/>
              <a:pathLst>
                <a:path w="210571" h="219737">
                  <a:moveTo>
                    <a:pt x="0" y="5943"/>
                  </a:moveTo>
                  <a:lnTo>
                    <a:pt x="25194" y="59818"/>
                  </a:lnTo>
                  <a:lnTo>
                    <a:pt x="48880" y="123035"/>
                  </a:lnTo>
                  <a:lnTo>
                    <a:pt x="66647" y="183478"/>
                  </a:lnTo>
                  <a:lnTo>
                    <a:pt x="78372" y="219736"/>
                  </a:lnTo>
                  <a:lnTo>
                    <a:pt x="67027" y="165627"/>
                  </a:lnTo>
                  <a:lnTo>
                    <a:pt x="64313" y="116688"/>
                  </a:lnTo>
                  <a:lnTo>
                    <a:pt x="65848" y="67482"/>
                  </a:lnTo>
                  <a:lnTo>
                    <a:pt x="80082" y="30806"/>
                  </a:lnTo>
                  <a:lnTo>
                    <a:pt x="92524" y="12704"/>
                  </a:lnTo>
                  <a:lnTo>
                    <a:pt x="115211" y="3099"/>
                  </a:lnTo>
                  <a:lnTo>
                    <a:pt x="142452" y="0"/>
                  </a:lnTo>
                  <a:lnTo>
                    <a:pt x="185416" y="4423"/>
                  </a:lnTo>
                  <a:lnTo>
                    <a:pt x="210570" y="59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9661035" y="4134594"/>
              <a:ext cx="183112" cy="255791"/>
            </a:xfrm>
            <a:custGeom>
              <a:avLst/>
              <a:gdLst/>
              <a:ahLst/>
              <a:cxnLst/>
              <a:rect l="0" t="0" r="0" b="0"/>
              <a:pathLst>
                <a:path w="183112" h="255791">
                  <a:moveTo>
                    <a:pt x="183111" y="97862"/>
                  </a:moveTo>
                  <a:lnTo>
                    <a:pt x="183111" y="75505"/>
                  </a:lnTo>
                  <a:lnTo>
                    <a:pt x="171932" y="44835"/>
                  </a:lnTo>
                  <a:lnTo>
                    <a:pt x="153802" y="19109"/>
                  </a:lnTo>
                  <a:lnTo>
                    <a:pt x="128023" y="2259"/>
                  </a:lnTo>
                  <a:lnTo>
                    <a:pt x="105205" y="0"/>
                  </a:lnTo>
                  <a:lnTo>
                    <a:pt x="58017" y="8081"/>
                  </a:lnTo>
                  <a:lnTo>
                    <a:pt x="39386" y="20524"/>
                  </a:lnTo>
                  <a:lnTo>
                    <a:pt x="24476" y="37754"/>
                  </a:lnTo>
                  <a:lnTo>
                    <a:pt x="5373" y="80530"/>
                  </a:lnTo>
                  <a:lnTo>
                    <a:pt x="0" y="105367"/>
                  </a:lnTo>
                  <a:lnTo>
                    <a:pt x="8941" y="166224"/>
                  </a:lnTo>
                  <a:lnTo>
                    <a:pt x="24140" y="201566"/>
                  </a:lnTo>
                  <a:lnTo>
                    <a:pt x="43462" y="228675"/>
                  </a:lnTo>
                  <a:lnTo>
                    <a:pt x="69594" y="245936"/>
                  </a:lnTo>
                  <a:lnTo>
                    <a:pt x="130468" y="2557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9814511" y="3969244"/>
              <a:ext cx="19107" cy="400084"/>
            </a:xfrm>
            <a:custGeom>
              <a:avLst/>
              <a:gdLst/>
              <a:ahLst/>
              <a:cxnLst/>
              <a:rect l="0" t="0" r="0" b="0"/>
              <a:pathLst>
                <a:path w="19107" h="400084">
                  <a:moveTo>
                    <a:pt x="19106" y="0"/>
                  </a:moveTo>
                  <a:lnTo>
                    <a:pt x="7927" y="16767"/>
                  </a:lnTo>
                  <a:lnTo>
                    <a:pt x="0" y="76751"/>
                  </a:lnTo>
                  <a:lnTo>
                    <a:pt x="1554" y="139206"/>
                  </a:lnTo>
                  <a:lnTo>
                    <a:pt x="6497" y="190205"/>
                  </a:lnTo>
                  <a:lnTo>
                    <a:pt x="7962" y="239241"/>
                  </a:lnTo>
                  <a:lnTo>
                    <a:pt x="8456" y="297731"/>
                  </a:lnTo>
                  <a:lnTo>
                    <a:pt x="8554" y="359241"/>
                  </a:lnTo>
                  <a:lnTo>
                    <a:pt x="8578" y="4000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9938902" y="4337741"/>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1286707" y="4556054"/>
              <a:ext cx="246654" cy="410605"/>
            </a:xfrm>
            <a:custGeom>
              <a:avLst/>
              <a:gdLst/>
              <a:ahLst/>
              <a:cxnLst/>
              <a:rect l="0" t="0" r="0" b="0"/>
              <a:pathLst>
                <a:path w="246654" h="410605">
                  <a:moveTo>
                    <a:pt x="60941" y="13314"/>
                  </a:moveTo>
                  <a:lnTo>
                    <a:pt x="21399" y="72093"/>
                  </a:lnTo>
                  <a:lnTo>
                    <a:pt x="5297" y="128910"/>
                  </a:lnTo>
                  <a:lnTo>
                    <a:pt x="0" y="179236"/>
                  </a:lnTo>
                  <a:lnTo>
                    <a:pt x="4020" y="231192"/>
                  </a:lnTo>
                  <a:lnTo>
                    <a:pt x="12620" y="289221"/>
                  </a:lnTo>
                  <a:lnTo>
                    <a:pt x="28166" y="334100"/>
                  </a:lnTo>
                  <a:lnTo>
                    <a:pt x="61246" y="380150"/>
                  </a:lnTo>
                  <a:lnTo>
                    <a:pt x="76284" y="393941"/>
                  </a:lnTo>
                  <a:lnTo>
                    <a:pt x="94666" y="403970"/>
                  </a:lnTo>
                  <a:lnTo>
                    <a:pt x="135924" y="410604"/>
                  </a:lnTo>
                  <a:lnTo>
                    <a:pt x="162117" y="402797"/>
                  </a:lnTo>
                  <a:lnTo>
                    <a:pt x="184287" y="387629"/>
                  </a:lnTo>
                  <a:lnTo>
                    <a:pt x="208752" y="359359"/>
                  </a:lnTo>
                  <a:lnTo>
                    <a:pt x="237625" y="296750"/>
                  </a:lnTo>
                  <a:lnTo>
                    <a:pt x="246653" y="241574"/>
                  </a:lnTo>
                  <a:lnTo>
                    <a:pt x="241298" y="181755"/>
                  </a:lnTo>
                  <a:lnTo>
                    <a:pt x="231103" y="128343"/>
                  </a:lnTo>
                  <a:lnTo>
                    <a:pt x="207290" y="67188"/>
                  </a:lnTo>
                  <a:lnTo>
                    <a:pt x="192665" y="40767"/>
                  </a:lnTo>
                  <a:lnTo>
                    <a:pt x="164701" y="13910"/>
                  </a:lnTo>
                  <a:lnTo>
                    <a:pt x="144491" y="2660"/>
                  </a:lnTo>
                  <a:lnTo>
                    <a:pt x="117571" y="0"/>
                  </a:lnTo>
                  <a:lnTo>
                    <a:pt x="89619" y="3887"/>
                  </a:lnTo>
                  <a:lnTo>
                    <a:pt x="69397" y="13414"/>
                  </a:lnTo>
                  <a:lnTo>
                    <a:pt x="44859" y="37520"/>
                  </a:lnTo>
                  <a:lnTo>
                    <a:pt x="25182" y="95305"/>
                  </a:lnTo>
                  <a:lnTo>
                    <a:pt x="18827" y="1185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1610860" y="4582714"/>
              <a:ext cx="284271" cy="377121"/>
            </a:xfrm>
            <a:custGeom>
              <a:avLst/>
              <a:gdLst/>
              <a:ahLst/>
              <a:cxnLst/>
              <a:rect l="0" t="0" r="0" b="0"/>
              <a:pathLst>
                <a:path w="284271" h="377121">
                  <a:moveTo>
                    <a:pt x="0" y="39297"/>
                  </a:moveTo>
                  <a:lnTo>
                    <a:pt x="14654" y="97913"/>
                  </a:lnTo>
                  <a:lnTo>
                    <a:pt x="36603" y="160493"/>
                  </a:lnTo>
                  <a:lnTo>
                    <a:pt x="60349" y="222940"/>
                  </a:lnTo>
                  <a:lnTo>
                    <a:pt x="82241" y="280943"/>
                  </a:lnTo>
                  <a:lnTo>
                    <a:pt x="96637" y="331474"/>
                  </a:lnTo>
                  <a:lnTo>
                    <a:pt x="115708" y="377120"/>
                  </a:lnTo>
                  <a:lnTo>
                    <a:pt x="114574" y="376817"/>
                  </a:lnTo>
                  <a:lnTo>
                    <a:pt x="89697" y="339591"/>
                  </a:lnTo>
                  <a:lnTo>
                    <a:pt x="65985" y="279071"/>
                  </a:lnTo>
                  <a:lnTo>
                    <a:pt x="49689" y="221970"/>
                  </a:lnTo>
                  <a:lnTo>
                    <a:pt x="44780" y="160085"/>
                  </a:lnTo>
                  <a:lnTo>
                    <a:pt x="50963" y="110051"/>
                  </a:lnTo>
                  <a:lnTo>
                    <a:pt x="61374" y="67410"/>
                  </a:lnTo>
                  <a:lnTo>
                    <a:pt x="72511" y="47502"/>
                  </a:lnTo>
                  <a:lnTo>
                    <a:pt x="97524" y="23141"/>
                  </a:lnTo>
                  <a:lnTo>
                    <a:pt x="127162" y="6693"/>
                  </a:lnTo>
                  <a:lnTo>
                    <a:pt x="163760" y="0"/>
                  </a:lnTo>
                  <a:lnTo>
                    <a:pt x="187426" y="4674"/>
                  </a:lnTo>
                  <a:lnTo>
                    <a:pt x="247947" y="33264"/>
                  </a:lnTo>
                  <a:lnTo>
                    <a:pt x="284270" y="603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2170959" y="4446433"/>
              <a:ext cx="334825" cy="598518"/>
            </a:xfrm>
            <a:custGeom>
              <a:avLst/>
              <a:gdLst/>
              <a:ahLst/>
              <a:cxnLst/>
              <a:rect l="0" t="0" r="0" b="0"/>
              <a:pathLst>
                <a:path w="334825" h="598518">
                  <a:moveTo>
                    <a:pt x="250596" y="91350"/>
                  </a:moveTo>
                  <a:lnTo>
                    <a:pt x="248256" y="51662"/>
                  </a:lnTo>
                  <a:lnTo>
                    <a:pt x="239417" y="29257"/>
                  </a:lnTo>
                  <a:lnTo>
                    <a:pt x="224570" y="13840"/>
                  </a:lnTo>
                  <a:lnTo>
                    <a:pt x="215698" y="8091"/>
                  </a:lnTo>
                  <a:lnTo>
                    <a:pt x="180854" y="0"/>
                  </a:lnTo>
                  <a:lnTo>
                    <a:pt x="140894" y="8781"/>
                  </a:lnTo>
                  <a:lnTo>
                    <a:pt x="77731" y="47721"/>
                  </a:lnTo>
                  <a:lnTo>
                    <a:pt x="59123" y="66110"/>
                  </a:lnTo>
                  <a:lnTo>
                    <a:pt x="21701" y="128694"/>
                  </a:lnTo>
                  <a:lnTo>
                    <a:pt x="8485" y="168779"/>
                  </a:lnTo>
                  <a:lnTo>
                    <a:pt x="2611" y="213890"/>
                  </a:lnTo>
                  <a:lnTo>
                    <a:pt x="0" y="261235"/>
                  </a:lnTo>
                  <a:lnTo>
                    <a:pt x="1650" y="324570"/>
                  </a:lnTo>
                  <a:lnTo>
                    <a:pt x="12688" y="382303"/>
                  </a:lnTo>
                  <a:lnTo>
                    <a:pt x="32714" y="441404"/>
                  </a:lnTo>
                  <a:lnTo>
                    <a:pt x="51507" y="475439"/>
                  </a:lnTo>
                  <a:lnTo>
                    <a:pt x="99743" y="538782"/>
                  </a:lnTo>
                  <a:lnTo>
                    <a:pt x="128944" y="567120"/>
                  </a:lnTo>
                  <a:lnTo>
                    <a:pt x="183103" y="594625"/>
                  </a:lnTo>
                  <a:lnTo>
                    <a:pt x="212800" y="598517"/>
                  </a:lnTo>
                  <a:lnTo>
                    <a:pt x="244326" y="594008"/>
                  </a:lnTo>
                  <a:lnTo>
                    <a:pt x="299573" y="565637"/>
                  </a:lnTo>
                  <a:lnTo>
                    <a:pt x="334824" y="5440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2478779" y="4661977"/>
              <a:ext cx="276972" cy="408316"/>
            </a:xfrm>
            <a:custGeom>
              <a:avLst/>
              <a:gdLst/>
              <a:ahLst/>
              <a:cxnLst/>
              <a:rect l="0" t="0" r="0" b="0"/>
              <a:pathLst>
                <a:path w="276972" h="408316">
                  <a:moveTo>
                    <a:pt x="69117" y="33733"/>
                  </a:moveTo>
                  <a:lnTo>
                    <a:pt x="46761" y="39322"/>
                  </a:lnTo>
                  <a:lnTo>
                    <a:pt x="39005" y="44478"/>
                  </a:lnTo>
                  <a:lnTo>
                    <a:pt x="27268" y="59566"/>
                  </a:lnTo>
                  <a:lnTo>
                    <a:pt x="14777" y="122634"/>
                  </a:lnTo>
                  <a:lnTo>
                    <a:pt x="11041" y="152793"/>
                  </a:lnTo>
                  <a:lnTo>
                    <a:pt x="15055" y="206989"/>
                  </a:lnTo>
                  <a:lnTo>
                    <a:pt x="21784" y="262149"/>
                  </a:lnTo>
                  <a:lnTo>
                    <a:pt x="36717" y="308009"/>
                  </a:lnTo>
                  <a:lnTo>
                    <a:pt x="80925" y="369098"/>
                  </a:lnTo>
                  <a:lnTo>
                    <a:pt x="111610" y="396183"/>
                  </a:lnTo>
                  <a:lnTo>
                    <a:pt x="135576" y="405392"/>
                  </a:lnTo>
                  <a:lnTo>
                    <a:pt x="160656" y="408315"/>
                  </a:lnTo>
                  <a:lnTo>
                    <a:pt x="183501" y="405714"/>
                  </a:lnTo>
                  <a:lnTo>
                    <a:pt x="205352" y="394420"/>
                  </a:lnTo>
                  <a:lnTo>
                    <a:pt x="225593" y="376533"/>
                  </a:lnTo>
                  <a:lnTo>
                    <a:pt x="254531" y="330040"/>
                  </a:lnTo>
                  <a:lnTo>
                    <a:pt x="274468" y="273747"/>
                  </a:lnTo>
                  <a:lnTo>
                    <a:pt x="276971" y="226381"/>
                  </a:lnTo>
                  <a:lnTo>
                    <a:pt x="270824" y="171922"/>
                  </a:lnTo>
                  <a:lnTo>
                    <a:pt x="254878" y="108993"/>
                  </a:lnTo>
                  <a:lnTo>
                    <a:pt x="217755" y="49782"/>
                  </a:lnTo>
                  <a:lnTo>
                    <a:pt x="200689" y="32677"/>
                  </a:lnTo>
                  <a:lnTo>
                    <a:pt x="164774" y="11063"/>
                  </a:lnTo>
                  <a:lnTo>
                    <a:pt x="138148" y="1041"/>
                  </a:lnTo>
                  <a:lnTo>
                    <a:pt x="96850" y="0"/>
                  </a:lnTo>
                  <a:lnTo>
                    <a:pt x="60567" y="12690"/>
                  </a:lnTo>
                  <a:lnTo>
                    <a:pt x="27590" y="36856"/>
                  </a:lnTo>
                  <a:lnTo>
                    <a:pt x="12446" y="59298"/>
                  </a:lnTo>
                  <a:lnTo>
                    <a:pt x="2986" y="87209"/>
                  </a:lnTo>
                  <a:lnTo>
                    <a:pt x="0" y="138875"/>
                  </a:lnTo>
                  <a:lnTo>
                    <a:pt x="12893" y="177970"/>
                  </a:lnTo>
                  <a:lnTo>
                    <a:pt x="37532" y="2232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2768995" y="4685181"/>
              <a:ext cx="336913" cy="421141"/>
            </a:xfrm>
            <a:custGeom>
              <a:avLst/>
              <a:gdLst/>
              <a:ahLst/>
              <a:cxnLst/>
              <a:rect l="0" t="0" r="0" b="0"/>
              <a:pathLst>
                <a:path w="336913" h="421141">
                  <a:moveTo>
                    <a:pt x="0" y="0"/>
                  </a:moveTo>
                  <a:lnTo>
                    <a:pt x="11453" y="57265"/>
                  </a:lnTo>
                  <a:lnTo>
                    <a:pt x="21331" y="106655"/>
                  </a:lnTo>
                  <a:lnTo>
                    <a:pt x="35149" y="164568"/>
                  </a:lnTo>
                  <a:lnTo>
                    <a:pt x="55769" y="226826"/>
                  </a:lnTo>
                  <a:lnTo>
                    <a:pt x="75747" y="281242"/>
                  </a:lnTo>
                  <a:lnTo>
                    <a:pt x="90958" y="333022"/>
                  </a:lnTo>
                  <a:lnTo>
                    <a:pt x="99350" y="360326"/>
                  </a:lnTo>
                  <a:lnTo>
                    <a:pt x="90003" y="327474"/>
                  </a:lnTo>
                  <a:lnTo>
                    <a:pt x="84199" y="267674"/>
                  </a:lnTo>
                  <a:lnTo>
                    <a:pt x="77330" y="216832"/>
                  </a:lnTo>
                  <a:lnTo>
                    <a:pt x="75945" y="164723"/>
                  </a:lnTo>
                  <a:lnTo>
                    <a:pt x="82424" y="113408"/>
                  </a:lnTo>
                  <a:lnTo>
                    <a:pt x="98213" y="56674"/>
                  </a:lnTo>
                  <a:lnTo>
                    <a:pt x="104080" y="44802"/>
                  </a:lnTo>
                  <a:lnTo>
                    <a:pt x="123077" y="28491"/>
                  </a:lnTo>
                  <a:lnTo>
                    <a:pt x="134693" y="22504"/>
                  </a:lnTo>
                  <a:lnTo>
                    <a:pt x="145948" y="20852"/>
                  </a:lnTo>
                  <a:lnTo>
                    <a:pt x="167811" y="25256"/>
                  </a:lnTo>
                  <a:lnTo>
                    <a:pt x="199851" y="46478"/>
                  </a:lnTo>
                  <a:lnTo>
                    <a:pt x="239778" y="92326"/>
                  </a:lnTo>
                  <a:lnTo>
                    <a:pt x="271074" y="147079"/>
                  </a:lnTo>
                  <a:lnTo>
                    <a:pt x="297765" y="210542"/>
                  </a:lnTo>
                  <a:lnTo>
                    <a:pt x="315783" y="269448"/>
                  </a:lnTo>
                  <a:lnTo>
                    <a:pt x="326362" y="317703"/>
                  </a:lnTo>
                  <a:lnTo>
                    <a:pt x="334828" y="380821"/>
                  </a:lnTo>
                  <a:lnTo>
                    <a:pt x="336912" y="4211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3137492" y="4506197"/>
              <a:ext cx="115815" cy="568540"/>
            </a:xfrm>
            <a:custGeom>
              <a:avLst/>
              <a:gdLst/>
              <a:ahLst/>
              <a:cxnLst/>
              <a:rect l="0" t="0" r="0" b="0"/>
              <a:pathLst>
                <a:path w="115815" h="568540">
                  <a:moveTo>
                    <a:pt x="0" y="0"/>
                  </a:moveTo>
                  <a:lnTo>
                    <a:pt x="5590" y="58617"/>
                  </a:lnTo>
                  <a:lnTo>
                    <a:pt x="17959" y="120026"/>
                  </a:lnTo>
                  <a:lnTo>
                    <a:pt x="31667" y="175311"/>
                  </a:lnTo>
                  <a:lnTo>
                    <a:pt x="40051" y="225962"/>
                  </a:lnTo>
                  <a:lnTo>
                    <a:pt x="50112" y="279857"/>
                  </a:lnTo>
                  <a:lnTo>
                    <a:pt x="66810" y="341920"/>
                  </a:lnTo>
                  <a:lnTo>
                    <a:pt x="80744" y="399209"/>
                  </a:lnTo>
                  <a:lnTo>
                    <a:pt x="91255" y="452077"/>
                  </a:lnTo>
                  <a:lnTo>
                    <a:pt x="102167" y="506280"/>
                  </a:lnTo>
                  <a:lnTo>
                    <a:pt x="115814"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3126964" y="4832581"/>
              <a:ext cx="200042" cy="10529"/>
            </a:xfrm>
            <a:custGeom>
              <a:avLst/>
              <a:gdLst/>
              <a:ahLst/>
              <a:cxnLst/>
              <a:rect l="0" t="0" r="0" b="0"/>
              <a:pathLst>
                <a:path w="200042" h="10529">
                  <a:moveTo>
                    <a:pt x="0" y="0"/>
                  </a:moveTo>
                  <a:lnTo>
                    <a:pt x="58617" y="5589"/>
                  </a:lnTo>
                  <a:lnTo>
                    <a:pt x="120026" y="9553"/>
                  </a:lnTo>
                  <a:lnTo>
                    <a:pt x="172191" y="10335"/>
                  </a:lnTo>
                  <a:lnTo>
                    <a:pt x="200041" y="10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3400705" y="4742397"/>
              <a:ext cx="231628" cy="339820"/>
            </a:xfrm>
            <a:custGeom>
              <a:avLst/>
              <a:gdLst/>
              <a:ahLst/>
              <a:cxnLst/>
              <a:rect l="0" t="0" r="0" b="0"/>
              <a:pathLst>
                <a:path w="231628" h="339820">
                  <a:moveTo>
                    <a:pt x="0" y="100712"/>
                  </a:moveTo>
                  <a:lnTo>
                    <a:pt x="58616" y="100712"/>
                  </a:lnTo>
                  <a:lnTo>
                    <a:pt x="111621" y="91137"/>
                  </a:lnTo>
                  <a:lnTo>
                    <a:pt x="153980" y="67928"/>
                  </a:lnTo>
                  <a:lnTo>
                    <a:pt x="169041" y="53386"/>
                  </a:lnTo>
                  <a:lnTo>
                    <a:pt x="179634" y="35225"/>
                  </a:lnTo>
                  <a:lnTo>
                    <a:pt x="180587" y="26638"/>
                  </a:lnTo>
                  <a:lnTo>
                    <a:pt x="175407" y="10859"/>
                  </a:lnTo>
                  <a:lnTo>
                    <a:pt x="168411" y="5715"/>
                  </a:lnTo>
                  <a:lnTo>
                    <a:pt x="148159" y="0"/>
                  </a:lnTo>
                  <a:lnTo>
                    <a:pt x="126680" y="3699"/>
                  </a:lnTo>
                  <a:lnTo>
                    <a:pt x="84294" y="25137"/>
                  </a:lnTo>
                  <a:lnTo>
                    <a:pt x="52662" y="56223"/>
                  </a:lnTo>
                  <a:lnTo>
                    <a:pt x="22908" y="119261"/>
                  </a:lnTo>
                  <a:lnTo>
                    <a:pt x="14196" y="155731"/>
                  </a:lnTo>
                  <a:lnTo>
                    <a:pt x="14735" y="193053"/>
                  </a:lnTo>
                  <a:lnTo>
                    <a:pt x="29799" y="256198"/>
                  </a:lnTo>
                  <a:lnTo>
                    <a:pt x="40930" y="283681"/>
                  </a:lnTo>
                  <a:lnTo>
                    <a:pt x="59915" y="305254"/>
                  </a:lnTo>
                  <a:lnTo>
                    <a:pt x="83951" y="321471"/>
                  </a:lnTo>
                  <a:lnTo>
                    <a:pt x="124960" y="336008"/>
                  </a:lnTo>
                  <a:lnTo>
                    <a:pt x="156923" y="339819"/>
                  </a:lnTo>
                  <a:lnTo>
                    <a:pt x="181267" y="335273"/>
                  </a:lnTo>
                  <a:lnTo>
                    <a:pt x="208127" y="319560"/>
                  </a:lnTo>
                  <a:lnTo>
                    <a:pt x="231627" y="3007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3674446" y="4737824"/>
              <a:ext cx="221099" cy="379027"/>
            </a:xfrm>
            <a:custGeom>
              <a:avLst/>
              <a:gdLst/>
              <a:ahLst/>
              <a:cxnLst/>
              <a:rect l="0" t="0" r="0" b="0"/>
              <a:pathLst>
                <a:path w="221099" h="379027">
                  <a:moveTo>
                    <a:pt x="0" y="0"/>
                  </a:moveTo>
                  <a:lnTo>
                    <a:pt x="19128" y="62280"/>
                  </a:lnTo>
                  <a:lnTo>
                    <a:pt x="44214" y="124607"/>
                  </a:lnTo>
                  <a:lnTo>
                    <a:pt x="77558" y="184995"/>
                  </a:lnTo>
                  <a:lnTo>
                    <a:pt x="105397" y="239183"/>
                  </a:lnTo>
                  <a:lnTo>
                    <a:pt x="138618" y="296001"/>
                  </a:lnTo>
                  <a:lnTo>
                    <a:pt x="185001" y="352485"/>
                  </a:lnTo>
                  <a:lnTo>
                    <a:pt x="221098" y="3790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3706031" y="4748352"/>
              <a:ext cx="168457" cy="284271"/>
            </a:xfrm>
            <a:custGeom>
              <a:avLst/>
              <a:gdLst/>
              <a:ahLst/>
              <a:cxnLst/>
              <a:rect l="0" t="0" r="0" b="0"/>
              <a:pathLst>
                <a:path w="168457" h="284271">
                  <a:moveTo>
                    <a:pt x="168456" y="0"/>
                  </a:moveTo>
                  <a:lnTo>
                    <a:pt x="144410" y="17981"/>
                  </a:lnTo>
                  <a:lnTo>
                    <a:pt x="108863" y="69742"/>
                  </a:lnTo>
                  <a:lnTo>
                    <a:pt x="80732" y="124608"/>
                  </a:lnTo>
                  <a:lnTo>
                    <a:pt x="52645" y="187438"/>
                  </a:lnTo>
                  <a:lnTo>
                    <a:pt x="18718" y="249855"/>
                  </a:lnTo>
                  <a:lnTo>
                    <a:pt x="0" y="2842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3948187" y="4558840"/>
              <a:ext cx="136871" cy="547482"/>
            </a:xfrm>
            <a:custGeom>
              <a:avLst/>
              <a:gdLst/>
              <a:ahLst/>
              <a:cxnLst/>
              <a:rect l="0" t="0" r="0" b="0"/>
              <a:pathLst>
                <a:path w="136871" h="547482">
                  <a:moveTo>
                    <a:pt x="0" y="0"/>
                  </a:moveTo>
                  <a:lnTo>
                    <a:pt x="11452" y="48930"/>
                  </a:lnTo>
                  <a:lnTo>
                    <a:pt x="21330" y="99895"/>
                  </a:lnTo>
                  <a:lnTo>
                    <a:pt x="31666" y="159450"/>
                  </a:lnTo>
                  <a:lnTo>
                    <a:pt x="42138" y="215310"/>
                  </a:lnTo>
                  <a:lnTo>
                    <a:pt x="52649" y="267736"/>
                  </a:lnTo>
                  <a:lnTo>
                    <a:pt x="63173" y="321484"/>
                  </a:lnTo>
                  <a:lnTo>
                    <a:pt x="76820" y="370165"/>
                  </a:lnTo>
                  <a:lnTo>
                    <a:pt x="92561" y="421634"/>
                  </a:lnTo>
                  <a:lnTo>
                    <a:pt x="104634" y="470809"/>
                  </a:lnTo>
                  <a:lnTo>
                    <a:pt x="118740" y="511895"/>
                  </a:lnTo>
                  <a:lnTo>
                    <a:pt x="136870" y="5474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3948187" y="4853637"/>
              <a:ext cx="263213" cy="31587"/>
            </a:xfrm>
            <a:custGeom>
              <a:avLst/>
              <a:gdLst/>
              <a:ahLst/>
              <a:cxnLst/>
              <a:rect l="0" t="0" r="0" b="0"/>
              <a:pathLst>
                <a:path w="263213" h="31587">
                  <a:moveTo>
                    <a:pt x="0" y="0"/>
                  </a:moveTo>
                  <a:lnTo>
                    <a:pt x="58616" y="9065"/>
                  </a:lnTo>
                  <a:lnTo>
                    <a:pt x="121196" y="17475"/>
                  </a:lnTo>
                  <a:lnTo>
                    <a:pt x="174860" y="21166"/>
                  </a:lnTo>
                  <a:lnTo>
                    <a:pt x="233394" y="27979"/>
                  </a:lnTo>
                  <a:lnTo>
                    <a:pt x="263212" y="315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4516725" y="4569368"/>
              <a:ext cx="105287" cy="558012"/>
            </a:xfrm>
            <a:custGeom>
              <a:avLst/>
              <a:gdLst/>
              <a:ahLst/>
              <a:cxnLst/>
              <a:rect l="0" t="0" r="0" b="0"/>
              <a:pathLst>
                <a:path w="105287" h="558012">
                  <a:moveTo>
                    <a:pt x="0" y="0"/>
                  </a:moveTo>
                  <a:lnTo>
                    <a:pt x="3120" y="54144"/>
                  </a:lnTo>
                  <a:lnTo>
                    <a:pt x="9065" y="114681"/>
                  </a:lnTo>
                  <a:lnTo>
                    <a:pt x="17475" y="167322"/>
                  </a:lnTo>
                  <a:lnTo>
                    <a:pt x="26175" y="229860"/>
                  </a:lnTo>
                  <a:lnTo>
                    <a:pt x="29983" y="285046"/>
                  </a:lnTo>
                  <a:lnTo>
                    <a:pt x="39675" y="344604"/>
                  </a:lnTo>
                  <a:lnTo>
                    <a:pt x="52855" y="403335"/>
                  </a:lnTo>
                  <a:lnTo>
                    <a:pt x="66723" y="459737"/>
                  </a:lnTo>
                  <a:lnTo>
                    <a:pt x="81897" y="511909"/>
                  </a:lnTo>
                  <a:lnTo>
                    <a:pt x="105286" y="5580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4685181" y="4537783"/>
              <a:ext cx="147401" cy="589597"/>
            </a:xfrm>
            <a:custGeom>
              <a:avLst/>
              <a:gdLst/>
              <a:ahLst/>
              <a:cxnLst/>
              <a:rect l="0" t="0" r="0" b="0"/>
              <a:pathLst>
                <a:path w="147401" h="589597">
                  <a:moveTo>
                    <a:pt x="0" y="0"/>
                  </a:moveTo>
                  <a:lnTo>
                    <a:pt x="17959" y="53874"/>
                  </a:lnTo>
                  <a:lnTo>
                    <a:pt x="35150" y="105447"/>
                  </a:lnTo>
                  <a:lnTo>
                    <a:pt x="51229" y="153686"/>
                  </a:lnTo>
                  <a:lnTo>
                    <a:pt x="65222" y="212432"/>
                  </a:lnTo>
                  <a:lnTo>
                    <a:pt x="76777" y="263114"/>
                  </a:lnTo>
                  <a:lnTo>
                    <a:pt x="91162" y="320991"/>
                  </a:lnTo>
                  <a:lnTo>
                    <a:pt x="108784" y="383905"/>
                  </a:lnTo>
                  <a:lnTo>
                    <a:pt x="126341" y="441453"/>
                  </a:lnTo>
                  <a:lnTo>
                    <a:pt x="133751" y="479801"/>
                  </a:lnTo>
                  <a:lnTo>
                    <a:pt x="141844" y="539572"/>
                  </a:lnTo>
                  <a:lnTo>
                    <a:pt x="147400" y="5895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4411440" y="4519344"/>
              <a:ext cx="509289" cy="368617"/>
            </a:xfrm>
            <a:custGeom>
              <a:avLst/>
              <a:gdLst/>
              <a:ahLst/>
              <a:cxnLst/>
              <a:rect l="0" t="0" r="0" b="0"/>
              <a:pathLst>
                <a:path w="509289" h="368617">
                  <a:moveTo>
                    <a:pt x="0" y="176366"/>
                  </a:moveTo>
                  <a:lnTo>
                    <a:pt x="14573" y="133674"/>
                  </a:lnTo>
                  <a:lnTo>
                    <a:pt x="27534" y="114108"/>
                  </a:lnTo>
                  <a:lnTo>
                    <a:pt x="79901" y="66790"/>
                  </a:lnTo>
                  <a:lnTo>
                    <a:pt x="133243" y="34359"/>
                  </a:lnTo>
                  <a:lnTo>
                    <a:pt x="189036" y="12129"/>
                  </a:lnTo>
                  <a:lnTo>
                    <a:pt x="224467" y="2271"/>
                  </a:lnTo>
                  <a:lnTo>
                    <a:pt x="277859" y="0"/>
                  </a:lnTo>
                  <a:lnTo>
                    <a:pt x="336963" y="7386"/>
                  </a:lnTo>
                  <a:lnTo>
                    <a:pt x="389700" y="23872"/>
                  </a:lnTo>
                  <a:lnTo>
                    <a:pt x="437027" y="50404"/>
                  </a:lnTo>
                  <a:lnTo>
                    <a:pt x="455107" y="67740"/>
                  </a:lnTo>
                  <a:lnTo>
                    <a:pt x="482677" y="110385"/>
                  </a:lnTo>
                  <a:lnTo>
                    <a:pt x="503659" y="170958"/>
                  </a:lnTo>
                  <a:lnTo>
                    <a:pt x="509288" y="195020"/>
                  </a:lnTo>
                  <a:lnTo>
                    <a:pt x="500526" y="255338"/>
                  </a:lnTo>
                  <a:lnTo>
                    <a:pt x="485347" y="285033"/>
                  </a:lnTo>
                  <a:lnTo>
                    <a:pt x="436425" y="339530"/>
                  </a:lnTo>
                  <a:lnTo>
                    <a:pt x="397723" y="356252"/>
                  </a:lnTo>
                  <a:lnTo>
                    <a:pt x="349212" y="368616"/>
                  </a:lnTo>
                  <a:lnTo>
                    <a:pt x="297793" y="368510"/>
                  </a:lnTo>
                  <a:lnTo>
                    <a:pt x="245513" y="366659"/>
                  </a:lnTo>
                  <a:lnTo>
                    <a:pt x="191086" y="357627"/>
                  </a:lnTo>
                  <a:lnTo>
                    <a:pt x="136871" y="3448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4964638" y="4838019"/>
              <a:ext cx="244562" cy="285697"/>
            </a:xfrm>
            <a:custGeom>
              <a:avLst/>
              <a:gdLst/>
              <a:ahLst/>
              <a:cxnLst/>
              <a:rect l="0" t="0" r="0" b="0"/>
              <a:pathLst>
                <a:path w="244562" h="285697">
                  <a:moveTo>
                    <a:pt x="162741" y="15618"/>
                  </a:moveTo>
                  <a:lnTo>
                    <a:pt x="99313" y="0"/>
                  </a:lnTo>
                  <a:lnTo>
                    <a:pt x="41304" y="9778"/>
                  </a:lnTo>
                  <a:lnTo>
                    <a:pt x="6266" y="19477"/>
                  </a:lnTo>
                  <a:lnTo>
                    <a:pt x="1103" y="24040"/>
                  </a:lnTo>
                  <a:lnTo>
                    <a:pt x="0" y="29422"/>
                  </a:lnTo>
                  <a:lnTo>
                    <a:pt x="1604" y="35349"/>
                  </a:lnTo>
                  <a:lnTo>
                    <a:pt x="6183" y="40471"/>
                  </a:lnTo>
                  <a:lnTo>
                    <a:pt x="20630" y="49281"/>
                  </a:lnTo>
                  <a:lnTo>
                    <a:pt x="77014" y="68072"/>
                  </a:lnTo>
                  <a:lnTo>
                    <a:pt x="120330" y="87851"/>
                  </a:lnTo>
                  <a:lnTo>
                    <a:pt x="178182" y="128102"/>
                  </a:lnTo>
                  <a:lnTo>
                    <a:pt x="214014" y="164439"/>
                  </a:lnTo>
                  <a:lnTo>
                    <a:pt x="238845" y="215847"/>
                  </a:lnTo>
                  <a:lnTo>
                    <a:pt x="244561" y="252890"/>
                  </a:lnTo>
                  <a:lnTo>
                    <a:pt x="241854" y="262707"/>
                  </a:lnTo>
                  <a:lnTo>
                    <a:pt x="236540" y="270421"/>
                  </a:lnTo>
                  <a:lnTo>
                    <a:pt x="229488" y="276734"/>
                  </a:lnTo>
                  <a:lnTo>
                    <a:pt x="209174" y="283748"/>
                  </a:lnTo>
                  <a:lnTo>
                    <a:pt x="185717" y="285696"/>
                  </a:lnTo>
                  <a:lnTo>
                    <a:pt x="163594" y="282662"/>
                  </a:lnTo>
                  <a:lnTo>
                    <a:pt x="142063" y="271175"/>
                  </a:lnTo>
                  <a:lnTo>
                    <a:pt x="121965" y="253202"/>
                  </a:lnTo>
                  <a:lnTo>
                    <a:pt x="89041" y="2051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5348477" y="5064208"/>
              <a:ext cx="31586" cy="10529"/>
            </a:xfrm>
            <a:custGeom>
              <a:avLst/>
              <a:gdLst/>
              <a:ahLst/>
              <a:cxnLst/>
              <a:rect l="0" t="0" r="0" b="0"/>
              <a:pathLst>
                <a:path w="31586" h="10529">
                  <a:moveTo>
                    <a:pt x="0" y="0"/>
                  </a:moveTo>
                  <a:lnTo>
                    <a:pt x="31585" y="10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5632746" y="4622011"/>
              <a:ext cx="63172" cy="547483"/>
            </a:xfrm>
            <a:custGeom>
              <a:avLst/>
              <a:gdLst/>
              <a:ahLst/>
              <a:cxnLst/>
              <a:rect l="0" t="0" r="0" b="0"/>
              <a:pathLst>
                <a:path w="63172" h="547483">
                  <a:moveTo>
                    <a:pt x="63171" y="0"/>
                  </a:moveTo>
                  <a:lnTo>
                    <a:pt x="51719" y="48930"/>
                  </a:lnTo>
                  <a:lnTo>
                    <a:pt x="41840" y="96776"/>
                  </a:lnTo>
                  <a:lnTo>
                    <a:pt x="33611" y="159756"/>
                  </a:lnTo>
                  <a:lnTo>
                    <a:pt x="32186" y="219820"/>
                  </a:lnTo>
                  <a:lnTo>
                    <a:pt x="24469" y="281027"/>
                  </a:lnTo>
                  <a:lnTo>
                    <a:pt x="21731" y="343204"/>
                  </a:lnTo>
                  <a:lnTo>
                    <a:pt x="15601" y="405615"/>
                  </a:lnTo>
                  <a:lnTo>
                    <a:pt x="10361" y="467379"/>
                  </a:lnTo>
                  <a:lnTo>
                    <a:pt x="2394" y="519614"/>
                  </a:lnTo>
                  <a:lnTo>
                    <a:pt x="0"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5716974" y="4590425"/>
              <a:ext cx="231628" cy="579069"/>
            </a:xfrm>
            <a:custGeom>
              <a:avLst/>
              <a:gdLst/>
              <a:ahLst/>
              <a:cxnLst/>
              <a:rect l="0" t="0" r="0" b="0"/>
              <a:pathLst>
                <a:path w="231628" h="579069">
                  <a:moveTo>
                    <a:pt x="0" y="0"/>
                  </a:moveTo>
                  <a:lnTo>
                    <a:pt x="25194" y="61110"/>
                  </a:lnTo>
                  <a:lnTo>
                    <a:pt x="45244" y="115542"/>
                  </a:lnTo>
                  <a:lnTo>
                    <a:pt x="66647" y="178961"/>
                  </a:lnTo>
                  <a:lnTo>
                    <a:pt x="92557" y="234743"/>
                  </a:lnTo>
                  <a:lnTo>
                    <a:pt x="119250" y="294992"/>
                  </a:lnTo>
                  <a:lnTo>
                    <a:pt x="139908" y="356377"/>
                  </a:lnTo>
                  <a:lnTo>
                    <a:pt x="166199" y="418735"/>
                  </a:lnTo>
                  <a:lnTo>
                    <a:pt x="186876" y="474636"/>
                  </a:lnTo>
                  <a:lnTo>
                    <a:pt x="211436" y="530406"/>
                  </a:lnTo>
                  <a:lnTo>
                    <a:pt x="231627" y="579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5695917" y="4906280"/>
              <a:ext cx="231628" cy="10241"/>
            </a:xfrm>
            <a:custGeom>
              <a:avLst/>
              <a:gdLst/>
              <a:ahLst/>
              <a:cxnLst/>
              <a:rect l="0" t="0" r="0" b="0"/>
              <a:pathLst>
                <a:path w="231628" h="10241">
                  <a:moveTo>
                    <a:pt x="0" y="0"/>
                  </a:moveTo>
                  <a:lnTo>
                    <a:pt x="58617" y="9065"/>
                  </a:lnTo>
                  <a:lnTo>
                    <a:pt x="113961" y="10240"/>
                  </a:lnTo>
                  <a:lnTo>
                    <a:pt x="162968" y="9273"/>
                  </a:lnTo>
                  <a:lnTo>
                    <a:pt x="216332" y="2179"/>
                  </a:lnTo>
                  <a:lnTo>
                    <a:pt x="2316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6001244" y="4622011"/>
              <a:ext cx="351925" cy="511729"/>
            </a:xfrm>
            <a:custGeom>
              <a:avLst/>
              <a:gdLst/>
              <a:ahLst/>
              <a:cxnLst/>
              <a:rect l="0" t="0" r="0" b="0"/>
              <a:pathLst>
                <a:path w="351925" h="511729">
                  <a:moveTo>
                    <a:pt x="0" y="0"/>
                  </a:moveTo>
                  <a:lnTo>
                    <a:pt x="3119" y="59358"/>
                  </a:lnTo>
                  <a:lnTo>
                    <a:pt x="14654" y="115710"/>
                  </a:lnTo>
                  <a:lnTo>
                    <a:pt x="20962" y="173591"/>
                  </a:lnTo>
                  <a:lnTo>
                    <a:pt x="35544" y="236506"/>
                  </a:lnTo>
                  <a:lnTo>
                    <a:pt x="52702" y="297173"/>
                  </a:lnTo>
                  <a:lnTo>
                    <a:pt x="70197" y="358064"/>
                  </a:lnTo>
                  <a:lnTo>
                    <a:pt x="87738" y="419535"/>
                  </a:lnTo>
                  <a:lnTo>
                    <a:pt x="109011" y="478578"/>
                  </a:lnTo>
                  <a:lnTo>
                    <a:pt x="117860" y="507889"/>
                  </a:lnTo>
                  <a:lnTo>
                    <a:pt x="120687" y="511728"/>
                  </a:lnTo>
                  <a:lnTo>
                    <a:pt x="122573" y="508437"/>
                  </a:lnTo>
                  <a:lnTo>
                    <a:pt x="123497" y="491524"/>
                  </a:lnTo>
                  <a:lnTo>
                    <a:pt x="117677" y="442711"/>
                  </a:lnTo>
                  <a:lnTo>
                    <a:pt x="113246" y="392826"/>
                  </a:lnTo>
                  <a:lnTo>
                    <a:pt x="107644" y="339051"/>
                  </a:lnTo>
                  <a:lnTo>
                    <a:pt x="102864" y="280613"/>
                  </a:lnTo>
                  <a:lnTo>
                    <a:pt x="94039" y="227424"/>
                  </a:lnTo>
                  <a:lnTo>
                    <a:pt x="87135" y="173449"/>
                  </a:lnTo>
                  <a:lnTo>
                    <a:pt x="81969" y="124702"/>
                  </a:lnTo>
                  <a:lnTo>
                    <a:pt x="75332" y="61417"/>
                  </a:lnTo>
                  <a:lnTo>
                    <a:pt x="68594" y="23656"/>
                  </a:lnTo>
                  <a:lnTo>
                    <a:pt x="69126" y="19280"/>
                  </a:lnTo>
                  <a:lnTo>
                    <a:pt x="71820" y="19872"/>
                  </a:lnTo>
                  <a:lnTo>
                    <a:pt x="75956" y="23777"/>
                  </a:lnTo>
                  <a:lnTo>
                    <a:pt x="94591" y="64915"/>
                  </a:lnTo>
                  <a:lnTo>
                    <a:pt x="114351" y="116807"/>
                  </a:lnTo>
                  <a:lnTo>
                    <a:pt x="133549" y="167742"/>
                  </a:lnTo>
                  <a:lnTo>
                    <a:pt x="159844" y="229915"/>
                  </a:lnTo>
                  <a:lnTo>
                    <a:pt x="187107" y="292377"/>
                  </a:lnTo>
                  <a:lnTo>
                    <a:pt x="215149" y="347121"/>
                  </a:lnTo>
                  <a:lnTo>
                    <a:pt x="249051" y="409413"/>
                  </a:lnTo>
                  <a:lnTo>
                    <a:pt x="289246" y="470292"/>
                  </a:lnTo>
                  <a:lnTo>
                    <a:pt x="307538" y="488219"/>
                  </a:lnTo>
                  <a:lnTo>
                    <a:pt x="317329" y="492765"/>
                  </a:lnTo>
                  <a:lnTo>
                    <a:pt x="337567" y="494697"/>
                  </a:lnTo>
                  <a:lnTo>
                    <a:pt x="344368" y="490065"/>
                  </a:lnTo>
                  <a:lnTo>
                    <a:pt x="348901" y="482298"/>
                  </a:lnTo>
                  <a:lnTo>
                    <a:pt x="351924" y="472440"/>
                  </a:lnTo>
                  <a:lnTo>
                    <a:pt x="349539" y="413422"/>
                  </a:lnTo>
                  <a:lnTo>
                    <a:pt x="346892" y="355682"/>
                  </a:lnTo>
                  <a:lnTo>
                    <a:pt x="339219" y="295290"/>
                  </a:lnTo>
                  <a:lnTo>
                    <a:pt x="330707" y="239831"/>
                  </a:lnTo>
                  <a:lnTo>
                    <a:pt x="326495" y="188694"/>
                  </a:lnTo>
                  <a:lnTo>
                    <a:pt x="318303" y="132549"/>
                  </a:lnTo>
                  <a:lnTo>
                    <a:pt x="315855" y="842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6485555" y="4664125"/>
              <a:ext cx="126342" cy="473783"/>
            </a:xfrm>
            <a:custGeom>
              <a:avLst/>
              <a:gdLst/>
              <a:ahLst/>
              <a:cxnLst/>
              <a:rect l="0" t="0" r="0" b="0"/>
              <a:pathLst>
                <a:path w="126342" h="473783">
                  <a:moveTo>
                    <a:pt x="0" y="0"/>
                  </a:moveTo>
                  <a:lnTo>
                    <a:pt x="17957" y="55044"/>
                  </a:lnTo>
                  <a:lnTo>
                    <a:pt x="31667" y="109572"/>
                  </a:lnTo>
                  <a:lnTo>
                    <a:pt x="42138" y="159198"/>
                  </a:lnTo>
                  <a:lnTo>
                    <a:pt x="56157" y="217189"/>
                  </a:lnTo>
                  <a:lnTo>
                    <a:pt x="70191" y="276911"/>
                  </a:lnTo>
                  <a:lnTo>
                    <a:pt x="84228" y="334288"/>
                  </a:lnTo>
                  <a:lnTo>
                    <a:pt x="94757" y="385657"/>
                  </a:lnTo>
                  <a:lnTo>
                    <a:pt x="108404" y="427394"/>
                  </a:lnTo>
                  <a:lnTo>
                    <a:pt x="126341"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6485555" y="4615873"/>
              <a:ext cx="292232" cy="479921"/>
            </a:xfrm>
            <a:custGeom>
              <a:avLst/>
              <a:gdLst/>
              <a:ahLst/>
              <a:cxnLst/>
              <a:rect l="0" t="0" r="0" b="0"/>
              <a:pathLst>
                <a:path w="292232" h="479921">
                  <a:moveTo>
                    <a:pt x="0" y="27194"/>
                  </a:moveTo>
                  <a:lnTo>
                    <a:pt x="5589" y="10427"/>
                  </a:lnTo>
                  <a:lnTo>
                    <a:pt x="11915" y="5488"/>
                  </a:lnTo>
                  <a:lnTo>
                    <a:pt x="31422" y="0"/>
                  </a:lnTo>
                  <a:lnTo>
                    <a:pt x="55689" y="3800"/>
                  </a:lnTo>
                  <a:lnTo>
                    <a:pt x="89420" y="19093"/>
                  </a:lnTo>
                  <a:lnTo>
                    <a:pt x="149166" y="65941"/>
                  </a:lnTo>
                  <a:lnTo>
                    <a:pt x="203243" y="125663"/>
                  </a:lnTo>
                  <a:lnTo>
                    <a:pt x="244468" y="185448"/>
                  </a:lnTo>
                  <a:lnTo>
                    <a:pt x="269818" y="248322"/>
                  </a:lnTo>
                  <a:lnTo>
                    <a:pt x="287725" y="300940"/>
                  </a:lnTo>
                  <a:lnTo>
                    <a:pt x="292231" y="358691"/>
                  </a:lnTo>
                  <a:lnTo>
                    <a:pt x="284808" y="402146"/>
                  </a:lnTo>
                  <a:lnTo>
                    <a:pt x="274370" y="430536"/>
                  </a:lnTo>
                  <a:lnTo>
                    <a:pt x="258812" y="449393"/>
                  </a:lnTo>
                  <a:lnTo>
                    <a:pt x="220229" y="471030"/>
                  </a:lnTo>
                  <a:lnTo>
                    <a:pt x="166247" y="478749"/>
                  </a:lnTo>
                  <a:lnTo>
                    <a:pt x="147398" y="4799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Group 192"/>
          <p:cNvGrpSpPr/>
          <p:nvPr/>
        </p:nvGrpSpPr>
        <p:grpSpPr>
          <a:xfrm>
            <a:off x="7109563" y="4590425"/>
            <a:ext cx="2618770" cy="747524"/>
            <a:chOff x="7109563" y="4590425"/>
            <a:chExt cx="2618770" cy="747524"/>
          </a:xfrm>
        </p:grpSpPr>
        <p:sp>
          <p:nvSpPr>
            <p:cNvPr id="181" name="Freeform 180"/>
            <p:cNvSpPr/>
            <p:nvPr/>
          </p:nvSpPr>
          <p:spPr>
            <a:xfrm>
              <a:off x="7109563" y="4793481"/>
              <a:ext cx="258191" cy="387838"/>
            </a:xfrm>
            <a:custGeom>
              <a:avLst/>
              <a:gdLst/>
              <a:ahLst/>
              <a:cxnLst/>
              <a:rect l="0" t="0" r="0" b="0"/>
              <a:pathLst>
                <a:path w="258191" h="387838">
                  <a:moveTo>
                    <a:pt x="249857" y="175970"/>
                  </a:moveTo>
                  <a:lnTo>
                    <a:pt x="258190" y="138492"/>
                  </a:lnTo>
                  <a:lnTo>
                    <a:pt x="256615" y="103644"/>
                  </a:lnTo>
                  <a:lnTo>
                    <a:pt x="240013" y="54839"/>
                  </a:lnTo>
                  <a:lnTo>
                    <a:pt x="215355" y="25176"/>
                  </a:lnTo>
                  <a:lnTo>
                    <a:pt x="185822" y="7158"/>
                  </a:lnTo>
                  <a:lnTo>
                    <a:pt x="149255" y="0"/>
                  </a:lnTo>
                  <a:lnTo>
                    <a:pt x="125596" y="4564"/>
                  </a:lnTo>
                  <a:lnTo>
                    <a:pt x="76222" y="32148"/>
                  </a:lnTo>
                  <a:lnTo>
                    <a:pt x="40872" y="66806"/>
                  </a:lnTo>
                  <a:lnTo>
                    <a:pt x="14298" y="119268"/>
                  </a:lnTo>
                  <a:lnTo>
                    <a:pt x="2766" y="156050"/>
                  </a:lnTo>
                  <a:lnTo>
                    <a:pt x="0" y="200613"/>
                  </a:lnTo>
                  <a:lnTo>
                    <a:pt x="8953" y="254537"/>
                  </a:lnTo>
                  <a:lnTo>
                    <a:pt x="16446" y="283418"/>
                  </a:lnTo>
                  <a:lnTo>
                    <a:pt x="52584" y="340003"/>
                  </a:lnTo>
                  <a:lnTo>
                    <a:pt x="87811" y="369112"/>
                  </a:lnTo>
                  <a:lnTo>
                    <a:pt x="127884" y="386965"/>
                  </a:lnTo>
                  <a:lnTo>
                    <a:pt x="185903" y="387837"/>
                  </a:lnTo>
                  <a:lnTo>
                    <a:pt x="207743" y="3865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7363882" y="4590425"/>
              <a:ext cx="37653" cy="600125"/>
            </a:xfrm>
            <a:custGeom>
              <a:avLst/>
              <a:gdLst/>
              <a:ahLst/>
              <a:cxnLst/>
              <a:rect l="0" t="0" r="0" b="0"/>
              <a:pathLst>
                <a:path w="37653" h="600125">
                  <a:moveTo>
                    <a:pt x="6067" y="0"/>
                  </a:moveTo>
                  <a:lnTo>
                    <a:pt x="0" y="34792"/>
                  </a:lnTo>
                  <a:lnTo>
                    <a:pt x="3750" y="81408"/>
                  </a:lnTo>
                  <a:lnTo>
                    <a:pt x="5380" y="136815"/>
                  </a:lnTo>
                  <a:lnTo>
                    <a:pt x="9050" y="195525"/>
                  </a:lnTo>
                  <a:lnTo>
                    <a:pt x="15104" y="246853"/>
                  </a:lnTo>
                  <a:lnTo>
                    <a:pt x="17470" y="308117"/>
                  </a:lnTo>
                  <a:lnTo>
                    <a:pt x="24869" y="359560"/>
                  </a:lnTo>
                  <a:lnTo>
                    <a:pt x="32267" y="414435"/>
                  </a:lnTo>
                  <a:lnTo>
                    <a:pt x="36057" y="467507"/>
                  </a:lnTo>
                  <a:lnTo>
                    <a:pt x="37179" y="516507"/>
                  </a:lnTo>
                  <a:lnTo>
                    <a:pt x="37558" y="577541"/>
                  </a:lnTo>
                  <a:lnTo>
                    <a:pt x="37652" y="6001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7449376" y="4822052"/>
              <a:ext cx="243817" cy="391732"/>
            </a:xfrm>
            <a:custGeom>
              <a:avLst/>
              <a:gdLst/>
              <a:ahLst/>
              <a:cxnLst/>
              <a:rect l="0" t="0" r="0" b="0"/>
              <a:pathLst>
                <a:path w="243817" h="391732">
                  <a:moveTo>
                    <a:pt x="25858" y="0"/>
                  </a:moveTo>
                  <a:lnTo>
                    <a:pt x="11203" y="58617"/>
                  </a:lnTo>
                  <a:lnTo>
                    <a:pt x="0" y="121196"/>
                  </a:lnTo>
                  <a:lnTo>
                    <a:pt x="2858" y="172521"/>
                  </a:lnTo>
                  <a:lnTo>
                    <a:pt x="5395" y="222433"/>
                  </a:lnTo>
                  <a:lnTo>
                    <a:pt x="19259" y="275044"/>
                  </a:lnTo>
                  <a:lnTo>
                    <a:pt x="49770" y="330151"/>
                  </a:lnTo>
                  <a:lnTo>
                    <a:pt x="89593" y="375351"/>
                  </a:lnTo>
                  <a:lnTo>
                    <a:pt x="110336" y="388311"/>
                  </a:lnTo>
                  <a:lnTo>
                    <a:pt x="137493" y="391731"/>
                  </a:lnTo>
                  <a:lnTo>
                    <a:pt x="166720" y="388182"/>
                  </a:lnTo>
                  <a:lnTo>
                    <a:pt x="191409" y="378806"/>
                  </a:lnTo>
                  <a:lnTo>
                    <a:pt x="210960" y="360601"/>
                  </a:lnTo>
                  <a:lnTo>
                    <a:pt x="226279" y="335742"/>
                  </a:lnTo>
                  <a:lnTo>
                    <a:pt x="240309" y="287692"/>
                  </a:lnTo>
                  <a:lnTo>
                    <a:pt x="243816" y="230691"/>
                  </a:lnTo>
                  <a:lnTo>
                    <a:pt x="237967" y="178577"/>
                  </a:lnTo>
                  <a:lnTo>
                    <a:pt x="227655" y="141039"/>
                  </a:lnTo>
                  <a:lnTo>
                    <a:pt x="191541" y="88099"/>
                  </a:lnTo>
                  <a:lnTo>
                    <a:pt x="161906" y="59379"/>
                  </a:lnTo>
                  <a:lnTo>
                    <a:pt x="135066" y="49787"/>
                  </a:lnTo>
                  <a:lnTo>
                    <a:pt x="105980" y="47864"/>
                  </a:lnTo>
                  <a:lnTo>
                    <a:pt x="81355" y="54808"/>
                  </a:lnTo>
                  <a:lnTo>
                    <a:pt x="25858" y="1052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7720116" y="4826380"/>
              <a:ext cx="218373" cy="378584"/>
            </a:xfrm>
            <a:custGeom>
              <a:avLst/>
              <a:gdLst/>
              <a:ahLst/>
              <a:cxnLst/>
              <a:rect l="0" t="0" r="0" b="0"/>
              <a:pathLst>
                <a:path w="218373" h="378584">
                  <a:moveTo>
                    <a:pt x="155200" y="132543"/>
                  </a:moveTo>
                  <a:lnTo>
                    <a:pt x="137242" y="78668"/>
                  </a:lnTo>
                  <a:lnTo>
                    <a:pt x="125833" y="49119"/>
                  </a:lnTo>
                  <a:lnTo>
                    <a:pt x="94907" y="10278"/>
                  </a:lnTo>
                  <a:lnTo>
                    <a:pt x="74981" y="2164"/>
                  </a:lnTo>
                  <a:lnTo>
                    <a:pt x="63117" y="0"/>
                  </a:lnTo>
                  <a:lnTo>
                    <a:pt x="43695" y="3835"/>
                  </a:lnTo>
                  <a:lnTo>
                    <a:pt x="35240" y="8133"/>
                  </a:lnTo>
                  <a:lnTo>
                    <a:pt x="22726" y="22267"/>
                  </a:lnTo>
                  <a:lnTo>
                    <a:pt x="5161" y="65526"/>
                  </a:lnTo>
                  <a:lnTo>
                    <a:pt x="0" y="128707"/>
                  </a:lnTo>
                  <a:lnTo>
                    <a:pt x="7310" y="185998"/>
                  </a:lnTo>
                  <a:lnTo>
                    <a:pt x="23773" y="240538"/>
                  </a:lnTo>
                  <a:lnTo>
                    <a:pt x="43469" y="291403"/>
                  </a:lnTo>
                  <a:lnTo>
                    <a:pt x="78067" y="346788"/>
                  </a:lnTo>
                  <a:lnTo>
                    <a:pt x="104660" y="364609"/>
                  </a:lnTo>
                  <a:lnTo>
                    <a:pt x="134766" y="377298"/>
                  </a:lnTo>
                  <a:lnTo>
                    <a:pt x="155477" y="378583"/>
                  </a:lnTo>
                  <a:lnTo>
                    <a:pt x="165913" y="377288"/>
                  </a:lnTo>
                  <a:lnTo>
                    <a:pt x="186868" y="363371"/>
                  </a:lnTo>
                  <a:lnTo>
                    <a:pt x="218372" y="3325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7961740" y="4853637"/>
              <a:ext cx="292604" cy="368499"/>
            </a:xfrm>
            <a:custGeom>
              <a:avLst/>
              <a:gdLst/>
              <a:ahLst/>
              <a:cxnLst/>
              <a:rect l="0" t="0" r="0" b="0"/>
              <a:pathLst>
                <a:path w="292604" h="368499">
                  <a:moveTo>
                    <a:pt x="8333" y="0"/>
                  </a:moveTo>
                  <a:lnTo>
                    <a:pt x="0" y="37478"/>
                  </a:lnTo>
                  <a:lnTo>
                    <a:pt x="3827" y="94491"/>
                  </a:lnTo>
                  <a:lnTo>
                    <a:pt x="6998" y="144851"/>
                  </a:lnTo>
                  <a:lnTo>
                    <a:pt x="23711" y="207034"/>
                  </a:lnTo>
                  <a:lnTo>
                    <a:pt x="36935" y="256056"/>
                  </a:lnTo>
                  <a:lnTo>
                    <a:pt x="61773" y="308896"/>
                  </a:lnTo>
                  <a:lnTo>
                    <a:pt x="76538" y="325630"/>
                  </a:lnTo>
                  <a:lnTo>
                    <a:pt x="94798" y="336967"/>
                  </a:lnTo>
                  <a:lnTo>
                    <a:pt x="104581" y="338119"/>
                  </a:lnTo>
                  <a:lnTo>
                    <a:pt x="124809" y="333159"/>
                  </a:lnTo>
                  <a:lnTo>
                    <a:pt x="142378" y="316917"/>
                  </a:lnTo>
                  <a:lnTo>
                    <a:pt x="156816" y="292931"/>
                  </a:lnTo>
                  <a:lnTo>
                    <a:pt x="175617" y="236111"/>
                  </a:lnTo>
                  <a:lnTo>
                    <a:pt x="183850" y="195132"/>
                  </a:lnTo>
                  <a:lnTo>
                    <a:pt x="186633" y="134471"/>
                  </a:lnTo>
                  <a:lnTo>
                    <a:pt x="186012" y="85618"/>
                  </a:lnTo>
                  <a:lnTo>
                    <a:pt x="184108" y="85155"/>
                  </a:lnTo>
                  <a:lnTo>
                    <a:pt x="181668" y="88355"/>
                  </a:lnTo>
                  <a:lnTo>
                    <a:pt x="182077" y="104390"/>
                  </a:lnTo>
                  <a:lnTo>
                    <a:pt x="195033" y="160150"/>
                  </a:lnTo>
                  <a:lnTo>
                    <a:pt x="211631" y="222924"/>
                  </a:lnTo>
                  <a:lnTo>
                    <a:pt x="237094" y="286060"/>
                  </a:lnTo>
                  <a:lnTo>
                    <a:pt x="263297" y="343171"/>
                  </a:lnTo>
                  <a:lnTo>
                    <a:pt x="274898" y="357241"/>
                  </a:lnTo>
                  <a:lnTo>
                    <a:pt x="292603" y="3684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8264871" y="4904898"/>
              <a:ext cx="421141" cy="348823"/>
            </a:xfrm>
            <a:custGeom>
              <a:avLst/>
              <a:gdLst/>
              <a:ahLst/>
              <a:cxnLst/>
              <a:rect l="0" t="0" r="0" b="0"/>
              <a:pathLst>
                <a:path w="421141" h="348823">
                  <a:moveTo>
                    <a:pt x="0" y="1382"/>
                  </a:moveTo>
                  <a:lnTo>
                    <a:pt x="14654" y="54409"/>
                  </a:lnTo>
                  <a:lnTo>
                    <a:pt x="40000" y="115051"/>
                  </a:lnTo>
                  <a:lnTo>
                    <a:pt x="55734" y="170064"/>
                  </a:lnTo>
                  <a:lnTo>
                    <a:pt x="77343" y="228851"/>
                  </a:lnTo>
                  <a:lnTo>
                    <a:pt x="87907" y="262063"/>
                  </a:lnTo>
                  <a:lnTo>
                    <a:pt x="76299" y="202583"/>
                  </a:lnTo>
                  <a:lnTo>
                    <a:pt x="67581" y="147175"/>
                  </a:lnTo>
                  <a:lnTo>
                    <a:pt x="64478" y="93193"/>
                  </a:lnTo>
                  <a:lnTo>
                    <a:pt x="64728" y="41323"/>
                  </a:lnTo>
                  <a:lnTo>
                    <a:pt x="68932" y="10555"/>
                  </a:lnTo>
                  <a:lnTo>
                    <a:pt x="72860" y="2818"/>
                  </a:lnTo>
                  <a:lnTo>
                    <a:pt x="77819" y="0"/>
                  </a:lnTo>
                  <a:lnTo>
                    <a:pt x="83464" y="461"/>
                  </a:lnTo>
                  <a:lnTo>
                    <a:pt x="108178" y="17877"/>
                  </a:lnTo>
                  <a:lnTo>
                    <a:pt x="145630" y="62438"/>
                  </a:lnTo>
                  <a:lnTo>
                    <a:pt x="176397" y="116917"/>
                  </a:lnTo>
                  <a:lnTo>
                    <a:pt x="203015" y="180342"/>
                  </a:lnTo>
                  <a:lnTo>
                    <a:pt x="231955" y="238116"/>
                  </a:lnTo>
                  <a:lnTo>
                    <a:pt x="248243" y="295802"/>
                  </a:lnTo>
                  <a:lnTo>
                    <a:pt x="249540" y="314730"/>
                  </a:lnTo>
                  <a:lnTo>
                    <a:pt x="248249" y="313225"/>
                  </a:lnTo>
                  <a:lnTo>
                    <a:pt x="234552" y="263633"/>
                  </a:lnTo>
                  <a:lnTo>
                    <a:pt x="225605" y="216606"/>
                  </a:lnTo>
                  <a:lnTo>
                    <a:pt x="222433" y="165628"/>
                  </a:lnTo>
                  <a:lnTo>
                    <a:pt x="224481" y="102239"/>
                  </a:lnTo>
                  <a:lnTo>
                    <a:pt x="230215" y="49640"/>
                  </a:lnTo>
                  <a:lnTo>
                    <a:pt x="237239" y="28289"/>
                  </a:lnTo>
                  <a:lnTo>
                    <a:pt x="242387" y="19320"/>
                  </a:lnTo>
                  <a:lnTo>
                    <a:pt x="250498" y="14511"/>
                  </a:lnTo>
                  <a:lnTo>
                    <a:pt x="271990" y="12286"/>
                  </a:lnTo>
                  <a:lnTo>
                    <a:pt x="281932" y="16840"/>
                  </a:lnTo>
                  <a:lnTo>
                    <a:pt x="322103" y="59382"/>
                  </a:lnTo>
                  <a:lnTo>
                    <a:pt x="349534" y="113612"/>
                  </a:lnTo>
                  <a:lnTo>
                    <a:pt x="370341" y="167050"/>
                  </a:lnTo>
                  <a:lnTo>
                    <a:pt x="392951" y="228212"/>
                  </a:lnTo>
                  <a:lnTo>
                    <a:pt x="409896" y="290380"/>
                  </a:lnTo>
                  <a:lnTo>
                    <a:pt x="421140" y="3488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8664954" y="4898511"/>
              <a:ext cx="284271" cy="319187"/>
            </a:xfrm>
            <a:custGeom>
              <a:avLst/>
              <a:gdLst/>
              <a:ahLst/>
              <a:cxnLst/>
              <a:rect l="0" t="0" r="0" b="0"/>
              <a:pathLst>
                <a:path w="284271" h="319187">
                  <a:moveTo>
                    <a:pt x="0" y="207810"/>
                  </a:moveTo>
                  <a:lnTo>
                    <a:pt x="11178" y="196632"/>
                  </a:lnTo>
                  <a:lnTo>
                    <a:pt x="29145" y="191144"/>
                  </a:lnTo>
                  <a:lnTo>
                    <a:pt x="92311" y="187332"/>
                  </a:lnTo>
                  <a:lnTo>
                    <a:pt x="144490" y="183748"/>
                  </a:lnTo>
                  <a:lnTo>
                    <a:pt x="165993" y="177229"/>
                  </a:lnTo>
                  <a:lnTo>
                    <a:pt x="183349" y="166533"/>
                  </a:lnTo>
                  <a:lnTo>
                    <a:pt x="195742" y="150860"/>
                  </a:lnTo>
                  <a:lnTo>
                    <a:pt x="203980" y="131027"/>
                  </a:lnTo>
                  <a:lnTo>
                    <a:pt x="207447" y="94723"/>
                  </a:lnTo>
                  <a:lnTo>
                    <a:pt x="204112" y="72151"/>
                  </a:lnTo>
                  <a:lnTo>
                    <a:pt x="195612" y="53541"/>
                  </a:lnTo>
                  <a:lnTo>
                    <a:pt x="182865" y="37471"/>
                  </a:lnTo>
                  <a:lnTo>
                    <a:pt x="155958" y="16439"/>
                  </a:lnTo>
                  <a:lnTo>
                    <a:pt x="124589" y="3449"/>
                  </a:lnTo>
                  <a:lnTo>
                    <a:pt x="99436" y="0"/>
                  </a:lnTo>
                  <a:lnTo>
                    <a:pt x="78899" y="4706"/>
                  </a:lnTo>
                  <a:lnTo>
                    <a:pt x="61972" y="15766"/>
                  </a:lnTo>
                  <a:lnTo>
                    <a:pt x="46650" y="32380"/>
                  </a:lnTo>
                  <a:lnTo>
                    <a:pt x="38281" y="54582"/>
                  </a:lnTo>
                  <a:lnTo>
                    <a:pt x="35730" y="81217"/>
                  </a:lnTo>
                  <a:lnTo>
                    <a:pt x="42042" y="127927"/>
                  </a:lnTo>
                  <a:lnTo>
                    <a:pt x="61423" y="183106"/>
                  </a:lnTo>
                  <a:lnTo>
                    <a:pt x="70583" y="205019"/>
                  </a:lnTo>
                  <a:lnTo>
                    <a:pt x="117542" y="267352"/>
                  </a:lnTo>
                  <a:lnTo>
                    <a:pt x="168683" y="308646"/>
                  </a:lnTo>
                  <a:lnTo>
                    <a:pt x="192733" y="316967"/>
                  </a:lnTo>
                  <a:lnTo>
                    <a:pt x="205698" y="319186"/>
                  </a:lnTo>
                  <a:lnTo>
                    <a:pt x="216681" y="317156"/>
                  </a:lnTo>
                  <a:lnTo>
                    <a:pt x="235123" y="305541"/>
                  </a:lnTo>
                  <a:lnTo>
                    <a:pt x="284270" y="2499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959752" y="4923949"/>
              <a:ext cx="263213" cy="331817"/>
            </a:xfrm>
            <a:custGeom>
              <a:avLst/>
              <a:gdLst/>
              <a:ahLst/>
              <a:cxnLst/>
              <a:rect l="0" t="0" r="0" b="0"/>
              <a:pathLst>
                <a:path w="263213" h="331817">
                  <a:moveTo>
                    <a:pt x="0" y="34974"/>
                  </a:moveTo>
                  <a:lnTo>
                    <a:pt x="19786" y="83905"/>
                  </a:lnTo>
                  <a:lnTo>
                    <a:pt x="34328" y="131750"/>
                  </a:lnTo>
                  <a:lnTo>
                    <a:pt x="53455" y="182971"/>
                  </a:lnTo>
                  <a:lnTo>
                    <a:pt x="70820" y="232073"/>
                  </a:lnTo>
                  <a:lnTo>
                    <a:pt x="83374" y="279376"/>
                  </a:lnTo>
                  <a:lnTo>
                    <a:pt x="87358" y="305034"/>
                  </a:lnTo>
                  <a:lnTo>
                    <a:pt x="85144" y="308601"/>
                  </a:lnTo>
                  <a:lnTo>
                    <a:pt x="81329" y="308639"/>
                  </a:lnTo>
                  <a:lnTo>
                    <a:pt x="77616" y="303985"/>
                  </a:lnTo>
                  <a:lnTo>
                    <a:pt x="59715" y="244502"/>
                  </a:lnTo>
                  <a:lnTo>
                    <a:pt x="46803" y="192435"/>
                  </a:lnTo>
                  <a:lnTo>
                    <a:pt x="43502" y="143890"/>
                  </a:lnTo>
                  <a:lnTo>
                    <a:pt x="42525" y="87912"/>
                  </a:lnTo>
                  <a:lnTo>
                    <a:pt x="45314" y="29009"/>
                  </a:lnTo>
                  <a:lnTo>
                    <a:pt x="47757" y="16959"/>
                  </a:lnTo>
                  <a:lnTo>
                    <a:pt x="54064" y="8926"/>
                  </a:lnTo>
                  <a:lnTo>
                    <a:pt x="73551" y="0"/>
                  </a:lnTo>
                  <a:lnTo>
                    <a:pt x="94690" y="2272"/>
                  </a:lnTo>
                  <a:lnTo>
                    <a:pt x="105240" y="6154"/>
                  </a:lnTo>
                  <a:lnTo>
                    <a:pt x="126322" y="26064"/>
                  </a:lnTo>
                  <a:lnTo>
                    <a:pt x="168452" y="86506"/>
                  </a:lnTo>
                  <a:lnTo>
                    <a:pt x="196098" y="141469"/>
                  </a:lnTo>
                  <a:lnTo>
                    <a:pt x="220709" y="195209"/>
                  </a:lnTo>
                  <a:lnTo>
                    <a:pt x="237621" y="247527"/>
                  </a:lnTo>
                  <a:lnTo>
                    <a:pt x="257464" y="307720"/>
                  </a:lnTo>
                  <a:lnTo>
                    <a:pt x="261509" y="331816"/>
                  </a:lnTo>
                  <a:lnTo>
                    <a:pt x="263212" y="3297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9233492" y="4727296"/>
              <a:ext cx="126344" cy="568540"/>
            </a:xfrm>
            <a:custGeom>
              <a:avLst/>
              <a:gdLst/>
              <a:ahLst/>
              <a:cxnLst/>
              <a:rect l="0" t="0" r="0" b="0"/>
              <a:pathLst>
                <a:path w="126344" h="568540">
                  <a:moveTo>
                    <a:pt x="0" y="0"/>
                  </a:moveTo>
                  <a:lnTo>
                    <a:pt x="16768" y="16767"/>
                  </a:lnTo>
                  <a:lnTo>
                    <a:pt x="38234" y="71855"/>
                  </a:lnTo>
                  <a:lnTo>
                    <a:pt x="55913" y="130085"/>
                  </a:lnTo>
                  <a:lnTo>
                    <a:pt x="65015" y="175188"/>
                  </a:lnTo>
                  <a:lnTo>
                    <a:pt x="76716" y="229852"/>
                  </a:lnTo>
                  <a:lnTo>
                    <a:pt x="87592" y="275684"/>
                  </a:lnTo>
                  <a:lnTo>
                    <a:pt x="98223" y="335667"/>
                  </a:lnTo>
                  <a:lnTo>
                    <a:pt x="103192" y="388536"/>
                  </a:lnTo>
                  <a:lnTo>
                    <a:pt x="113278" y="442256"/>
                  </a:lnTo>
                  <a:lnTo>
                    <a:pt x="123416" y="503646"/>
                  </a:lnTo>
                  <a:lnTo>
                    <a:pt x="125475" y="540732"/>
                  </a:lnTo>
                  <a:lnTo>
                    <a:pt x="126343"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9201907" y="5011565"/>
              <a:ext cx="189514" cy="42115"/>
            </a:xfrm>
            <a:custGeom>
              <a:avLst/>
              <a:gdLst/>
              <a:ahLst/>
              <a:cxnLst/>
              <a:rect l="0" t="0" r="0" b="0"/>
              <a:pathLst>
                <a:path w="189514" h="42115">
                  <a:moveTo>
                    <a:pt x="0" y="42114"/>
                  </a:moveTo>
                  <a:lnTo>
                    <a:pt x="11179" y="25347"/>
                  </a:lnTo>
                  <a:lnTo>
                    <a:pt x="20321" y="20407"/>
                  </a:lnTo>
                  <a:lnTo>
                    <a:pt x="77020" y="12480"/>
                  </a:lnTo>
                  <a:lnTo>
                    <a:pt x="138956" y="10914"/>
                  </a:lnTo>
                  <a:lnTo>
                    <a:pt x="1895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9359733" y="4921748"/>
              <a:ext cx="227662" cy="335969"/>
            </a:xfrm>
            <a:custGeom>
              <a:avLst/>
              <a:gdLst/>
              <a:ahLst/>
              <a:cxnLst/>
              <a:rect l="0" t="0" r="0" b="0"/>
              <a:pathLst>
                <a:path w="227662" h="335969">
                  <a:moveTo>
                    <a:pt x="158029" y="5589"/>
                  </a:moveTo>
                  <a:lnTo>
                    <a:pt x="141261" y="0"/>
                  </a:lnTo>
                  <a:lnTo>
                    <a:pt x="102888" y="2113"/>
                  </a:lnTo>
                  <a:lnTo>
                    <a:pt x="65652" y="15737"/>
                  </a:lnTo>
                  <a:lnTo>
                    <a:pt x="22798" y="49707"/>
                  </a:lnTo>
                  <a:lnTo>
                    <a:pt x="5900" y="69651"/>
                  </a:lnTo>
                  <a:lnTo>
                    <a:pt x="1627" y="79882"/>
                  </a:lnTo>
                  <a:lnTo>
                    <a:pt x="0" y="100609"/>
                  </a:lnTo>
                  <a:lnTo>
                    <a:pt x="3544" y="105201"/>
                  </a:lnTo>
                  <a:lnTo>
                    <a:pt x="9415" y="105922"/>
                  </a:lnTo>
                  <a:lnTo>
                    <a:pt x="25298" y="100484"/>
                  </a:lnTo>
                  <a:lnTo>
                    <a:pt x="74346" y="76953"/>
                  </a:lnTo>
                  <a:lnTo>
                    <a:pt x="95100" y="75521"/>
                  </a:lnTo>
                  <a:lnTo>
                    <a:pt x="137020" y="84133"/>
                  </a:lnTo>
                  <a:lnTo>
                    <a:pt x="154930" y="96650"/>
                  </a:lnTo>
                  <a:lnTo>
                    <a:pt x="199871" y="153588"/>
                  </a:lnTo>
                  <a:lnTo>
                    <a:pt x="218000" y="187870"/>
                  </a:lnTo>
                  <a:lnTo>
                    <a:pt x="227661" y="230784"/>
                  </a:lnTo>
                  <a:lnTo>
                    <a:pt x="227581" y="261264"/>
                  </a:lnTo>
                  <a:lnTo>
                    <a:pt x="214382" y="298154"/>
                  </a:lnTo>
                  <a:lnTo>
                    <a:pt x="202182" y="320451"/>
                  </a:lnTo>
                  <a:lnTo>
                    <a:pt x="193313" y="327801"/>
                  </a:lnTo>
                  <a:lnTo>
                    <a:pt x="170981" y="335968"/>
                  </a:lnTo>
                  <a:lnTo>
                    <a:pt x="148578" y="333358"/>
                  </a:lnTo>
                  <a:lnTo>
                    <a:pt x="128093" y="324400"/>
                  </a:lnTo>
                  <a:lnTo>
                    <a:pt x="73801" y="2898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9686218" y="5285306"/>
              <a:ext cx="42115" cy="52643"/>
            </a:xfrm>
            <a:custGeom>
              <a:avLst/>
              <a:gdLst/>
              <a:ahLst/>
              <a:cxnLst/>
              <a:rect l="0" t="0" r="0" b="0"/>
              <a:pathLst>
                <a:path w="42115" h="52643">
                  <a:moveTo>
                    <a:pt x="0" y="0"/>
                  </a:moveTo>
                  <a:lnTo>
                    <a:pt x="16768" y="11178"/>
                  </a:lnTo>
                  <a:lnTo>
                    <a:pt x="28119" y="26025"/>
                  </a:lnTo>
                  <a:lnTo>
                    <a:pt x="42114" y="52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222"/>
          <p:cNvGrpSpPr/>
          <p:nvPr/>
        </p:nvGrpSpPr>
        <p:grpSpPr>
          <a:xfrm>
            <a:off x="684352" y="5270171"/>
            <a:ext cx="6664541" cy="1237760"/>
            <a:chOff x="684352" y="5270171"/>
            <a:chExt cx="6664541" cy="1237760"/>
          </a:xfrm>
        </p:grpSpPr>
        <p:sp>
          <p:nvSpPr>
            <p:cNvPr id="194" name="Freeform 193"/>
            <p:cNvSpPr/>
            <p:nvPr/>
          </p:nvSpPr>
          <p:spPr>
            <a:xfrm>
              <a:off x="684352" y="5312285"/>
              <a:ext cx="84229" cy="631711"/>
            </a:xfrm>
            <a:custGeom>
              <a:avLst/>
              <a:gdLst/>
              <a:ahLst/>
              <a:cxnLst/>
              <a:rect l="0" t="0" r="0" b="0"/>
              <a:pathLst>
                <a:path w="84229" h="631711">
                  <a:moveTo>
                    <a:pt x="0" y="0"/>
                  </a:moveTo>
                  <a:lnTo>
                    <a:pt x="7236" y="27557"/>
                  </a:lnTo>
                  <a:lnTo>
                    <a:pt x="12998" y="86899"/>
                  </a:lnTo>
                  <a:lnTo>
                    <a:pt x="19465" y="149356"/>
                  </a:lnTo>
                  <a:lnTo>
                    <a:pt x="27979" y="203028"/>
                  </a:lnTo>
                  <a:lnTo>
                    <a:pt x="31687" y="261238"/>
                  </a:lnTo>
                  <a:lnTo>
                    <a:pt x="39708" y="324607"/>
                  </a:lnTo>
                  <a:lnTo>
                    <a:pt x="47228" y="376595"/>
                  </a:lnTo>
                  <a:lnTo>
                    <a:pt x="52743" y="429066"/>
                  </a:lnTo>
                  <a:lnTo>
                    <a:pt x="63884" y="481371"/>
                  </a:lnTo>
                  <a:lnTo>
                    <a:pt x="71761" y="542612"/>
                  </a:lnTo>
                  <a:lnTo>
                    <a:pt x="80553" y="601979"/>
                  </a:lnTo>
                  <a:lnTo>
                    <a:pt x="84228" y="6317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726466" y="5649197"/>
              <a:ext cx="305328" cy="30986"/>
            </a:xfrm>
            <a:custGeom>
              <a:avLst/>
              <a:gdLst/>
              <a:ahLst/>
              <a:cxnLst/>
              <a:rect l="0" t="0" r="0" b="0"/>
              <a:pathLst>
                <a:path w="305328" h="30986">
                  <a:moveTo>
                    <a:pt x="0" y="0"/>
                  </a:moveTo>
                  <a:lnTo>
                    <a:pt x="62093" y="5589"/>
                  </a:lnTo>
                  <a:lnTo>
                    <a:pt x="113478" y="17958"/>
                  </a:lnTo>
                  <a:lnTo>
                    <a:pt x="168688" y="28547"/>
                  </a:lnTo>
                  <a:lnTo>
                    <a:pt x="230243" y="30985"/>
                  </a:lnTo>
                  <a:lnTo>
                    <a:pt x="292204" y="23173"/>
                  </a:lnTo>
                  <a:lnTo>
                    <a:pt x="305327"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979150" y="5270171"/>
              <a:ext cx="94758" cy="758053"/>
            </a:xfrm>
            <a:custGeom>
              <a:avLst/>
              <a:gdLst/>
              <a:ahLst/>
              <a:cxnLst/>
              <a:rect l="0" t="0" r="0" b="0"/>
              <a:pathLst>
                <a:path w="94758" h="758053">
                  <a:moveTo>
                    <a:pt x="0" y="0"/>
                  </a:moveTo>
                  <a:lnTo>
                    <a:pt x="0" y="54144"/>
                  </a:lnTo>
                  <a:lnTo>
                    <a:pt x="5590" y="103502"/>
                  </a:lnTo>
                  <a:lnTo>
                    <a:pt x="9065" y="153110"/>
                  </a:lnTo>
                  <a:lnTo>
                    <a:pt x="12998" y="195171"/>
                  </a:lnTo>
                  <a:lnTo>
                    <a:pt x="21789" y="255530"/>
                  </a:lnTo>
                  <a:lnTo>
                    <a:pt x="29651" y="317847"/>
                  </a:lnTo>
                  <a:lnTo>
                    <a:pt x="38439" y="375217"/>
                  </a:lnTo>
                  <a:lnTo>
                    <a:pt x="44508" y="431610"/>
                  </a:lnTo>
                  <a:lnTo>
                    <a:pt x="56625" y="487809"/>
                  </a:lnTo>
                  <a:lnTo>
                    <a:pt x="70284" y="547480"/>
                  </a:lnTo>
                  <a:lnTo>
                    <a:pt x="80746" y="608962"/>
                  </a:lnTo>
                  <a:lnTo>
                    <a:pt x="90086" y="664094"/>
                  </a:lnTo>
                  <a:lnTo>
                    <a:pt x="93834" y="722118"/>
                  </a:lnTo>
                  <a:lnTo>
                    <a:pt x="94757" y="7580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1147606" y="5586026"/>
              <a:ext cx="73701" cy="421141"/>
            </a:xfrm>
            <a:custGeom>
              <a:avLst/>
              <a:gdLst/>
              <a:ahLst/>
              <a:cxnLst/>
              <a:rect l="0" t="0" r="0" b="0"/>
              <a:pathLst>
                <a:path w="73701" h="421141">
                  <a:moveTo>
                    <a:pt x="0" y="0"/>
                  </a:moveTo>
                  <a:lnTo>
                    <a:pt x="25194" y="61111"/>
                  </a:lnTo>
                  <a:lnTo>
                    <a:pt x="36581" y="96486"/>
                  </a:lnTo>
                  <a:lnTo>
                    <a:pt x="44141" y="153417"/>
                  </a:lnTo>
                  <a:lnTo>
                    <a:pt x="50963" y="215918"/>
                  </a:lnTo>
                  <a:lnTo>
                    <a:pt x="52145" y="275325"/>
                  </a:lnTo>
                  <a:lnTo>
                    <a:pt x="58085" y="331792"/>
                  </a:lnTo>
                  <a:lnTo>
                    <a:pt x="69402" y="391359"/>
                  </a:lnTo>
                  <a:lnTo>
                    <a:pt x="73700" y="4211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1179192" y="5459684"/>
              <a:ext cx="10529" cy="21058"/>
            </a:xfrm>
            <a:custGeom>
              <a:avLst/>
              <a:gdLst/>
              <a:ahLst/>
              <a:cxnLst/>
              <a:rect l="0" t="0" r="0" b="0"/>
              <a:pathLst>
                <a:path w="10529" h="21058">
                  <a:moveTo>
                    <a:pt x="0" y="0"/>
                  </a:moveTo>
                  <a:lnTo>
                    <a:pt x="10528"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1326171" y="5593892"/>
              <a:ext cx="245843" cy="373656"/>
            </a:xfrm>
            <a:custGeom>
              <a:avLst/>
              <a:gdLst/>
              <a:ahLst/>
              <a:cxnLst/>
              <a:rect l="0" t="0" r="0" b="0"/>
              <a:pathLst>
                <a:path w="245843" h="373656">
                  <a:moveTo>
                    <a:pt x="137290" y="23720"/>
                  </a:moveTo>
                  <a:lnTo>
                    <a:pt x="126112" y="12541"/>
                  </a:lnTo>
                  <a:lnTo>
                    <a:pt x="96803" y="0"/>
                  </a:lnTo>
                  <a:lnTo>
                    <a:pt x="58484" y="54"/>
                  </a:lnTo>
                  <a:lnTo>
                    <a:pt x="23083" y="7479"/>
                  </a:lnTo>
                  <a:lnTo>
                    <a:pt x="14359" y="12893"/>
                  </a:lnTo>
                  <a:lnTo>
                    <a:pt x="1546" y="28266"/>
                  </a:lnTo>
                  <a:lnTo>
                    <a:pt x="0" y="36109"/>
                  </a:lnTo>
                  <a:lnTo>
                    <a:pt x="1310" y="43678"/>
                  </a:lnTo>
                  <a:lnTo>
                    <a:pt x="9004" y="58326"/>
                  </a:lnTo>
                  <a:lnTo>
                    <a:pt x="20223" y="72635"/>
                  </a:lnTo>
                  <a:lnTo>
                    <a:pt x="74933" y="105883"/>
                  </a:lnTo>
                  <a:lnTo>
                    <a:pt x="129989" y="142843"/>
                  </a:lnTo>
                  <a:lnTo>
                    <a:pt x="187801" y="192611"/>
                  </a:lnTo>
                  <a:lnTo>
                    <a:pt x="233891" y="255385"/>
                  </a:lnTo>
                  <a:lnTo>
                    <a:pt x="243785" y="276421"/>
                  </a:lnTo>
                  <a:lnTo>
                    <a:pt x="245842" y="297468"/>
                  </a:lnTo>
                  <a:lnTo>
                    <a:pt x="241688" y="318521"/>
                  </a:lnTo>
                  <a:lnTo>
                    <a:pt x="232042" y="339576"/>
                  </a:lnTo>
                  <a:lnTo>
                    <a:pt x="213717" y="354393"/>
                  </a:lnTo>
                  <a:lnTo>
                    <a:pt x="163825" y="373438"/>
                  </a:lnTo>
                  <a:lnTo>
                    <a:pt x="122796" y="373655"/>
                  </a:lnTo>
                  <a:lnTo>
                    <a:pt x="75416" y="362078"/>
                  </a:lnTo>
                  <a:lnTo>
                    <a:pt x="53638" y="351136"/>
                  </a:lnTo>
                  <a:lnTo>
                    <a:pt x="38500" y="335354"/>
                  </a:lnTo>
                  <a:lnTo>
                    <a:pt x="23401" y="303619"/>
                  </a:lnTo>
                  <a:lnTo>
                    <a:pt x="14638" y="267699"/>
                  </a:lnTo>
                  <a:lnTo>
                    <a:pt x="10948" y="2342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1663503" y="5364928"/>
              <a:ext cx="136871" cy="642239"/>
            </a:xfrm>
            <a:custGeom>
              <a:avLst/>
              <a:gdLst/>
              <a:ahLst/>
              <a:cxnLst/>
              <a:rect l="0" t="0" r="0" b="0"/>
              <a:pathLst>
                <a:path w="136871" h="642239">
                  <a:moveTo>
                    <a:pt x="0" y="0"/>
                  </a:moveTo>
                  <a:lnTo>
                    <a:pt x="19786" y="48930"/>
                  </a:lnTo>
                  <a:lnTo>
                    <a:pt x="31209" y="96776"/>
                  </a:lnTo>
                  <a:lnTo>
                    <a:pt x="45549" y="159756"/>
                  </a:lnTo>
                  <a:lnTo>
                    <a:pt x="50540" y="214231"/>
                  </a:lnTo>
                  <a:lnTo>
                    <a:pt x="57608" y="263647"/>
                  </a:lnTo>
                  <a:lnTo>
                    <a:pt x="63242" y="321097"/>
                  </a:lnTo>
                  <a:lnTo>
                    <a:pt x="72091" y="383918"/>
                  </a:lnTo>
                  <a:lnTo>
                    <a:pt x="81821" y="444574"/>
                  </a:lnTo>
                  <a:lnTo>
                    <a:pt x="89754" y="488135"/>
                  </a:lnTo>
                  <a:lnTo>
                    <a:pt x="103802" y="538086"/>
                  </a:lnTo>
                  <a:lnTo>
                    <a:pt x="119030" y="596188"/>
                  </a:lnTo>
                  <a:lnTo>
                    <a:pt x="136870" y="6422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1631917" y="5680783"/>
              <a:ext cx="294799" cy="29956"/>
            </a:xfrm>
            <a:custGeom>
              <a:avLst/>
              <a:gdLst/>
              <a:ahLst/>
              <a:cxnLst/>
              <a:rect l="0" t="0" r="0" b="0"/>
              <a:pathLst>
                <a:path w="294799" h="29956">
                  <a:moveTo>
                    <a:pt x="0" y="0"/>
                  </a:moveTo>
                  <a:lnTo>
                    <a:pt x="56215" y="16788"/>
                  </a:lnTo>
                  <a:lnTo>
                    <a:pt x="114786" y="23333"/>
                  </a:lnTo>
                  <a:lnTo>
                    <a:pt x="171763" y="29955"/>
                  </a:lnTo>
                  <a:lnTo>
                    <a:pt x="229247" y="22858"/>
                  </a:lnTo>
                  <a:lnTo>
                    <a:pt x="280117" y="13311"/>
                  </a:lnTo>
                  <a:lnTo>
                    <a:pt x="294798" y="10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1930962" y="5638669"/>
              <a:ext cx="236062" cy="312958"/>
            </a:xfrm>
            <a:custGeom>
              <a:avLst/>
              <a:gdLst/>
              <a:ahLst/>
              <a:cxnLst/>
              <a:rect l="0" t="0" r="0" b="0"/>
              <a:pathLst>
                <a:path w="236062" h="312958">
                  <a:moveTo>
                    <a:pt x="58924" y="0"/>
                  </a:moveTo>
                  <a:lnTo>
                    <a:pt x="43283" y="17980"/>
                  </a:lnTo>
                  <a:lnTo>
                    <a:pt x="13251" y="75523"/>
                  </a:lnTo>
                  <a:lnTo>
                    <a:pt x="1458" y="115053"/>
                  </a:lnTo>
                  <a:lnTo>
                    <a:pt x="0" y="177101"/>
                  </a:lnTo>
                  <a:lnTo>
                    <a:pt x="10630" y="229175"/>
                  </a:lnTo>
                  <a:lnTo>
                    <a:pt x="26157" y="262486"/>
                  </a:lnTo>
                  <a:lnTo>
                    <a:pt x="51165" y="288993"/>
                  </a:lnTo>
                  <a:lnTo>
                    <a:pt x="80802" y="306076"/>
                  </a:lnTo>
                  <a:lnTo>
                    <a:pt x="122988" y="312957"/>
                  </a:lnTo>
                  <a:lnTo>
                    <a:pt x="149398" y="308328"/>
                  </a:lnTo>
                  <a:lnTo>
                    <a:pt x="180878" y="292567"/>
                  </a:lnTo>
                  <a:lnTo>
                    <a:pt x="197354" y="277428"/>
                  </a:lnTo>
                  <a:lnTo>
                    <a:pt x="218613" y="242598"/>
                  </a:lnTo>
                  <a:lnTo>
                    <a:pt x="231671" y="201472"/>
                  </a:lnTo>
                  <a:lnTo>
                    <a:pt x="236061" y="152762"/>
                  </a:lnTo>
                  <a:lnTo>
                    <a:pt x="235021" y="102454"/>
                  </a:lnTo>
                  <a:lnTo>
                    <a:pt x="214895" y="46061"/>
                  </a:lnTo>
                  <a:lnTo>
                    <a:pt x="199604" y="23981"/>
                  </a:lnTo>
                  <a:lnTo>
                    <a:pt x="177210" y="6369"/>
                  </a:lnTo>
                  <a:lnTo>
                    <a:pt x="151660" y="101"/>
                  </a:lnTo>
                  <a:lnTo>
                    <a:pt x="138296" y="67"/>
                  </a:lnTo>
                  <a:lnTo>
                    <a:pt x="110968" y="9388"/>
                  </a:lnTo>
                  <a:lnTo>
                    <a:pt x="97129" y="16787"/>
                  </a:lnTo>
                  <a:lnTo>
                    <a:pt x="78634" y="37486"/>
                  </a:lnTo>
                  <a:lnTo>
                    <a:pt x="57228" y="88903"/>
                  </a:lnTo>
                  <a:lnTo>
                    <a:pt x="51013" y="141375"/>
                  </a:lnTo>
                  <a:lnTo>
                    <a:pt x="48396" y="1789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2253099" y="5659725"/>
              <a:ext cx="210570" cy="297984"/>
            </a:xfrm>
            <a:custGeom>
              <a:avLst/>
              <a:gdLst/>
              <a:ahLst/>
              <a:cxnLst/>
              <a:rect l="0" t="0" r="0" b="0"/>
              <a:pathLst>
                <a:path w="210570" h="297984">
                  <a:moveTo>
                    <a:pt x="0" y="0"/>
                  </a:moveTo>
                  <a:lnTo>
                    <a:pt x="11452" y="54145"/>
                  </a:lnTo>
                  <a:lnTo>
                    <a:pt x="24749" y="109092"/>
                  </a:lnTo>
                  <a:lnTo>
                    <a:pt x="45876" y="163836"/>
                  </a:lnTo>
                  <a:lnTo>
                    <a:pt x="66251" y="226080"/>
                  </a:lnTo>
                  <a:lnTo>
                    <a:pt x="92504" y="283539"/>
                  </a:lnTo>
                  <a:lnTo>
                    <a:pt x="98435" y="297983"/>
                  </a:lnTo>
                  <a:lnTo>
                    <a:pt x="98378" y="296921"/>
                  </a:lnTo>
                  <a:lnTo>
                    <a:pt x="80314" y="235459"/>
                  </a:lnTo>
                  <a:lnTo>
                    <a:pt x="67770" y="180695"/>
                  </a:lnTo>
                  <a:lnTo>
                    <a:pt x="64079" y="117885"/>
                  </a:lnTo>
                  <a:lnTo>
                    <a:pt x="68939" y="60071"/>
                  </a:lnTo>
                  <a:lnTo>
                    <a:pt x="83467" y="23259"/>
                  </a:lnTo>
                  <a:lnTo>
                    <a:pt x="91909" y="15506"/>
                  </a:lnTo>
                  <a:lnTo>
                    <a:pt x="113768" y="6892"/>
                  </a:lnTo>
                  <a:lnTo>
                    <a:pt x="135961" y="6183"/>
                  </a:lnTo>
                  <a:lnTo>
                    <a:pt x="198936" y="18481"/>
                  </a:lnTo>
                  <a:lnTo>
                    <a:pt x="210569" y="210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2558425" y="5649197"/>
              <a:ext cx="63172" cy="347441"/>
            </a:xfrm>
            <a:custGeom>
              <a:avLst/>
              <a:gdLst/>
              <a:ahLst/>
              <a:cxnLst/>
              <a:rect l="0" t="0" r="0" b="0"/>
              <a:pathLst>
                <a:path w="63172" h="347441">
                  <a:moveTo>
                    <a:pt x="0" y="0"/>
                  </a:moveTo>
                  <a:lnTo>
                    <a:pt x="7235" y="27556"/>
                  </a:lnTo>
                  <a:lnTo>
                    <a:pt x="12997" y="83779"/>
                  </a:lnTo>
                  <a:lnTo>
                    <a:pt x="25054" y="145881"/>
                  </a:lnTo>
                  <a:lnTo>
                    <a:pt x="37531" y="207237"/>
                  </a:lnTo>
                  <a:lnTo>
                    <a:pt x="41926" y="256116"/>
                  </a:lnTo>
                  <a:lnTo>
                    <a:pt x="53298" y="312027"/>
                  </a:lnTo>
                  <a:lnTo>
                    <a:pt x="63171" y="3474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2547896" y="5512327"/>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2712204" y="5624998"/>
              <a:ext cx="235776" cy="370173"/>
            </a:xfrm>
            <a:custGeom>
              <a:avLst/>
              <a:gdLst/>
              <a:ahLst/>
              <a:cxnLst/>
              <a:rect l="0" t="0" r="0" b="0"/>
              <a:pathLst>
                <a:path w="235776" h="370173">
                  <a:moveTo>
                    <a:pt x="193661" y="66313"/>
                  </a:moveTo>
                  <a:lnTo>
                    <a:pt x="184086" y="35031"/>
                  </a:lnTo>
                  <a:lnTo>
                    <a:pt x="173418" y="18875"/>
                  </a:lnTo>
                  <a:lnTo>
                    <a:pt x="157758" y="7015"/>
                  </a:lnTo>
                  <a:lnTo>
                    <a:pt x="148669" y="2214"/>
                  </a:lnTo>
                  <a:lnTo>
                    <a:pt x="129211" y="0"/>
                  </a:lnTo>
                  <a:lnTo>
                    <a:pt x="108865" y="4086"/>
                  </a:lnTo>
                  <a:lnTo>
                    <a:pt x="88124" y="13700"/>
                  </a:lnTo>
                  <a:lnTo>
                    <a:pt x="56716" y="43445"/>
                  </a:lnTo>
                  <a:lnTo>
                    <a:pt x="24237" y="101484"/>
                  </a:lnTo>
                  <a:lnTo>
                    <a:pt x="5343" y="155408"/>
                  </a:lnTo>
                  <a:lnTo>
                    <a:pt x="0" y="185460"/>
                  </a:lnTo>
                  <a:lnTo>
                    <a:pt x="6102" y="236467"/>
                  </a:lnTo>
                  <a:lnTo>
                    <a:pt x="14375" y="263600"/>
                  </a:lnTo>
                  <a:lnTo>
                    <a:pt x="48282" y="316027"/>
                  </a:lnTo>
                  <a:lnTo>
                    <a:pt x="88775" y="354935"/>
                  </a:lnTo>
                  <a:lnTo>
                    <a:pt x="112730" y="364215"/>
                  </a:lnTo>
                  <a:lnTo>
                    <a:pt x="166236" y="370172"/>
                  </a:lnTo>
                  <a:lnTo>
                    <a:pt x="193951" y="361628"/>
                  </a:lnTo>
                  <a:lnTo>
                    <a:pt x="235775" y="3400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3039461" y="5617013"/>
              <a:ext cx="308602" cy="400682"/>
            </a:xfrm>
            <a:custGeom>
              <a:avLst/>
              <a:gdLst/>
              <a:ahLst/>
              <a:cxnLst/>
              <a:rect l="0" t="0" r="0" b="0"/>
              <a:pathLst>
                <a:path w="308602" h="400682">
                  <a:moveTo>
                    <a:pt x="203316" y="169054"/>
                  </a:moveTo>
                  <a:lnTo>
                    <a:pt x="200197" y="126363"/>
                  </a:lnTo>
                  <a:lnTo>
                    <a:pt x="184188" y="74222"/>
                  </a:lnTo>
                  <a:lnTo>
                    <a:pt x="153513" y="27235"/>
                  </a:lnTo>
                  <a:lnTo>
                    <a:pt x="127338" y="4721"/>
                  </a:lnTo>
                  <a:lnTo>
                    <a:pt x="117569" y="1007"/>
                  </a:lnTo>
                  <a:lnTo>
                    <a:pt x="97356" y="0"/>
                  </a:lnTo>
                  <a:lnTo>
                    <a:pt x="76674" y="9691"/>
                  </a:lnTo>
                  <a:lnTo>
                    <a:pt x="48419" y="34878"/>
                  </a:lnTo>
                  <a:lnTo>
                    <a:pt x="28349" y="64568"/>
                  </a:lnTo>
                  <a:lnTo>
                    <a:pt x="11087" y="117220"/>
                  </a:lnTo>
                  <a:lnTo>
                    <a:pt x="0" y="166824"/>
                  </a:lnTo>
                  <a:lnTo>
                    <a:pt x="485" y="218566"/>
                  </a:lnTo>
                  <a:lnTo>
                    <a:pt x="19535" y="278877"/>
                  </a:lnTo>
                  <a:lnTo>
                    <a:pt x="52700" y="336722"/>
                  </a:lnTo>
                  <a:lnTo>
                    <a:pt x="69696" y="351978"/>
                  </a:lnTo>
                  <a:lnTo>
                    <a:pt x="79141" y="357684"/>
                  </a:lnTo>
                  <a:lnTo>
                    <a:pt x="102114" y="360904"/>
                  </a:lnTo>
                  <a:lnTo>
                    <a:pt x="114791" y="360126"/>
                  </a:lnTo>
                  <a:lnTo>
                    <a:pt x="138235" y="349901"/>
                  </a:lnTo>
                  <a:lnTo>
                    <a:pt x="168045" y="324414"/>
                  </a:lnTo>
                  <a:lnTo>
                    <a:pt x="191696" y="288397"/>
                  </a:lnTo>
                  <a:lnTo>
                    <a:pt x="210401" y="240680"/>
                  </a:lnTo>
                  <a:lnTo>
                    <a:pt x="227202" y="177744"/>
                  </a:lnTo>
                  <a:lnTo>
                    <a:pt x="232211" y="120252"/>
                  </a:lnTo>
                  <a:lnTo>
                    <a:pt x="228636" y="91992"/>
                  </a:lnTo>
                  <a:lnTo>
                    <a:pt x="227216" y="88434"/>
                  </a:lnTo>
                  <a:lnTo>
                    <a:pt x="225637" y="100078"/>
                  </a:lnTo>
                  <a:lnTo>
                    <a:pt x="225792" y="152873"/>
                  </a:lnTo>
                  <a:lnTo>
                    <a:pt x="235876" y="205763"/>
                  </a:lnTo>
                  <a:lnTo>
                    <a:pt x="245718" y="254800"/>
                  </a:lnTo>
                  <a:lnTo>
                    <a:pt x="259525" y="312594"/>
                  </a:lnTo>
                  <a:lnTo>
                    <a:pt x="275857" y="357805"/>
                  </a:lnTo>
                  <a:lnTo>
                    <a:pt x="308601" y="4006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3432290" y="5428099"/>
              <a:ext cx="147400" cy="600125"/>
            </a:xfrm>
            <a:custGeom>
              <a:avLst/>
              <a:gdLst/>
              <a:ahLst/>
              <a:cxnLst/>
              <a:rect l="0" t="0" r="0" b="0"/>
              <a:pathLst>
                <a:path w="147400" h="600125">
                  <a:moveTo>
                    <a:pt x="0" y="0"/>
                  </a:moveTo>
                  <a:lnTo>
                    <a:pt x="14654" y="62092"/>
                  </a:lnTo>
                  <a:lnTo>
                    <a:pt x="23334" y="124004"/>
                  </a:lnTo>
                  <a:lnTo>
                    <a:pt x="38905" y="187082"/>
                  </a:lnTo>
                  <a:lnTo>
                    <a:pt x="52702" y="239248"/>
                  </a:lnTo>
                  <a:lnTo>
                    <a:pt x="66693" y="289284"/>
                  </a:lnTo>
                  <a:lnTo>
                    <a:pt x="80721" y="347738"/>
                  </a:lnTo>
                  <a:lnTo>
                    <a:pt x="91248" y="406670"/>
                  </a:lnTo>
                  <a:lnTo>
                    <a:pt x="105285" y="460395"/>
                  </a:lnTo>
                  <a:lnTo>
                    <a:pt x="119323" y="510392"/>
                  </a:lnTo>
                  <a:lnTo>
                    <a:pt x="136871" y="573027"/>
                  </a:lnTo>
                  <a:lnTo>
                    <a:pt x="147399" y="6001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3895544" y="5543912"/>
              <a:ext cx="105286" cy="547483"/>
            </a:xfrm>
            <a:custGeom>
              <a:avLst/>
              <a:gdLst/>
              <a:ahLst/>
              <a:cxnLst/>
              <a:rect l="0" t="0" r="0" b="0"/>
              <a:pathLst>
                <a:path w="105286" h="547483">
                  <a:moveTo>
                    <a:pt x="0" y="0"/>
                  </a:moveTo>
                  <a:lnTo>
                    <a:pt x="1170" y="49263"/>
                  </a:lnTo>
                  <a:lnTo>
                    <a:pt x="8406" y="98175"/>
                  </a:lnTo>
                  <a:lnTo>
                    <a:pt x="18212" y="157216"/>
                  </a:lnTo>
                  <a:lnTo>
                    <a:pt x="26085" y="213939"/>
                  </a:lnTo>
                  <a:lnTo>
                    <a:pt x="37735" y="270204"/>
                  </a:lnTo>
                  <a:lnTo>
                    <a:pt x="44369" y="323259"/>
                  </a:lnTo>
                  <a:lnTo>
                    <a:pt x="56598" y="373469"/>
                  </a:lnTo>
                  <a:lnTo>
                    <a:pt x="66813" y="425733"/>
                  </a:lnTo>
                  <a:lnTo>
                    <a:pt x="80745" y="488294"/>
                  </a:lnTo>
                  <a:lnTo>
                    <a:pt x="94762" y="529421"/>
                  </a:lnTo>
                  <a:lnTo>
                    <a:pt x="105285" y="5474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3863959" y="5368985"/>
              <a:ext cx="424137" cy="715552"/>
            </a:xfrm>
            <a:custGeom>
              <a:avLst/>
              <a:gdLst/>
              <a:ahLst/>
              <a:cxnLst/>
              <a:rect l="0" t="0" r="0" b="0"/>
              <a:pathLst>
                <a:path w="424137" h="715552">
                  <a:moveTo>
                    <a:pt x="0" y="111756"/>
                  </a:moveTo>
                  <a:lnTo>
                    <a:pt x="0" y="89399"/>
                  </a:lnTo>
                  <a:lnTo>
                    <a:pt x="11178" y="58729"/>
                  </a:lnTo>
                  <a:lnTo>
                    <a:pt x="29308" y="33003"/>
                  </a:lnTo>
                  <a:lnTo>
                    <a:pt x="55087" y="10563"/>
                  </a:lnTo>
                  <a:lnTo>
                    <a:pt x="77905" y="2441"/>
                  </a:lnTo>
                  <a:lnTo>
                    <a:pt x="102475" y="0"/>
                  </a:lnTo>
                  <a:lnTo>
                    <a:pt x="163146" y="10977"/>
                  </a:lnTo>
                  <a:lnTo>
                    <a:pt x="192879" y="26393"/>
                  </a:lnTo>
                  <a:lnTo>
                    <a:pt x="238357" y="62139"/>
                  </a:lnTo>
                  <a:lnTo>
                    <a:pt x="272297" y="113047"/>
                  </a:lnTo>
                  <a:lnTo>
                    <a:pt x="279797" y="126655"/>
                  </a:lnTo>
                  <a:lnTo>
                    <a:pt x="285011" y="154253"/>
                  </a:lnTo>
                  <a:lnTo>
                    <a:pt x="278827" y="210098"/>
                  </a:lnTo>
                  <a:lnTo>
                    <a:pt x="266643" y="235012"/>
                  </a:lnTo>
                  <a:lnTo>
                    <a:pt x="240052" y="265650"/>
                  </a:lnTo>
                  <a:lnTo>
                    <a:pt x="194037" y="296963"/>
                  </a:lnTo>
                  <a:lnTo>
                    <a:pt x="147123" y="316103"/>
                  </a:lnTo>
                  <a:lnTo>
                    <a:pt x="121150" y="319560"/>
                  </a:lnTo>
                  <a:lnTo>
                    <a:pt x="113522" y="316973"/>
                  </a:lnTo>
                  <a:lnTo>
                    <a:pt x="109606" y="311738"/>
                  </a:lnTo>
                  <a:lnTo>
                    <a:pt x="108166" y="304739"/>
                  </a:lnTo>
                  <a:lnTo>
                    <a:pt x="113054" y="300073"/>
                  </a:lnTo>
                  <a:lnTo>
                    <a:pt x="134085" y="294888"/>
                  </a:lnTo>
                  <a:lnTo>
                    <a:pt x="185669" y="299965"/>
                  </a:lnTo>
                  <a:lnTo>
                    <a:pt x="218789" y="310111"/>
                  </a:lnTo>
                  <a:lnTo>
                    <a:pt x="275704" y="346165"/>
                  </a:lnTo>
                  <a:lnTo>
                    <a:pt x="332034" y="392144"/>
                  </a:lnTo>
                  <a:lnTo>
                    <a:pt x="371436" y="445254"/>
                  </a:lnTo>
                  <a:lnTo>
                    <a:pt x="397834" y="492890"/>
                  </a:lnTo>
                  <a:lnTo>
                    <a:pt x="417354" y="544049"/>
                  </a:lnTo>
                  <a:lnTo>
                    <a:pt x="424136" y="576457"/>
                  </a:lnTo>
                  <a:lnTo>
                    <a:pt x="418959" y="628978"/>
                  </a:lnTo>
                  <a:lnTo>
                    <a:pt x="406845" y="667039"/>
                  </a:lnTo>
                  <a:lnTo>
                    <a:pt x="401081" y="678477"/>
                  </a:lnTo>
                  <a:lnTo>
                    <a:pt x="382199" y="694305"/>
                  </a:lnTo>
                  <a:lnTo>
                    <a:pt x="337538" y="713998"/>
                  </a:lnTo>
                  <a:lnTo>
                    <a:pt x="313014" y="715551"/>
                  </a:lnTo>
                  <a:lnTo>
                    <a:pt x="287686" y="711172"/>
                  </a:lnTo>
                  <a:lnTo>
                    <a:pt x="264731" y="701427"/>
                  </a:lnTo>
                  <a:lnTo>
                    <a:pt x="232077" y="671608"/>
                  </a:lnTo>
                  <a:lnTo>
                    <a:pt x="193111" y="609819"/>
                  </a:lnTo>
                  <a:lnTo>
                    <a:pt x="178984" y="585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4362705" y="5646157"/>
              <a:ext cx="301421" cy="403124"/>
            </a:xfrm>
            <a:custGeom>
              <a:avLst/>
              <a:gdLst/>
              <a:ahLst/>
              <a:cxnLst/>
              <a:rect l="0" t="0" r="0" b="0"/>
              <a:pathLst>
                <a:path w="301421" h="403124">
                  <a:moveTo>
                    <a:pt x="217191" y="160968"/>
                  </a:moveTo>
                  <a:lnTo>
                    <a:pt x="198064" y="105923"/>
                  </a:lnTo>
                  <a:lnTo>
                    <a:pt x="167388" y="46455"/>
                  </a:lnTo>
                  <a:lnTo>
                    <a:pt x="141214" y="19543"/>
                  </a:lnTo>
                  <a:lnTo>
                    <a:pt x="111231" y="2341"/>
                  </a:lnTo>
                  <a:lnTo>
                    <a:pt x="90550" y="0"/>
                  </a:lnTo>
                  <a:lnTo>
                    <a:pt x="69659" y="4028"/>
                  </a:lnTo>
                  <a:lnTo>
                    <a:pt x="48677" y="13618"/>
                  </a:lnTo>
                  <a:lnTo>
                    <a:pt x="33891" y="31918"/>
                  </a:lnTo>
                  <a:lnTo>
                    <a:pt x="9279" y="87383"/>
                  </a:lnTo>
                  <a:lnTo>
                    <a:pt x="0" y="137475"/>
                  </a:lnTo>
                  <a:lnTo>
                    <a:pt x="2840" y="194951"/>
                  </a:lnTo>
                  <a:lnTo>
                    <a:pt x="11090" y="250845"/>
                  </a:lnTo>
                  <a:lnTo>
                    <a:pt x="32764" y="311389"/>
                  </a:lnTo>
                  <a:lnTo>
                    <a:pt x="66491" y="361638"/>
                  </a:lnTo>
                  <a:lnTo>
                    <a:pt x="83533" y="376107"/>
                  </a:lnTo>
                  <a:lnTo>
                    <a:pt x="103975" y="385267"/>
                  </a:lnTo>
                  <a:lnTo>
                    <a:pt x="128658" y="389338"/>
                  </a:lnTo>
                  <a:lnTo>
                    <a:pt x="148987" y="384908"/>
                  </a:lnTo>
                  <a:lnTo>
                    <a:pt x="165822" y="373970"/>
                  </a:lnTo>
                  <a:lnTo>
                    <a:pt x="188453" y="346912"/>
                  </a:lnTo>
                  <a:lnTo>
                    <a:pt x="213941" y="296440"/>
                  </a:lnTo>
                  <a:lnTo>
                    <a:pt x="230587" y="241410"/>
                  </a:lnTo>
                  <a:lnTo>
                    <a:pt x="235979" y="199490"/>
                  </a:lnTo>
                  <a:lnTo>
                    <a:pt x="237905" y="196008"/>
                  </a:lnTo>
                  <a:lnTo>
                    <a:pt x="240359" y="199535"/>
                  </a:lnTo>
                  <a:lnTo>
                    <a:pt x="256074" y="254520"/>
                  </a:lnTo>
                  <a:lnTo>
                    <a:pt x="269889" y="308822"/>
                  </a:lnTo>
                  <a:lnTo>
                    <a:pt x="289472" y="370198"/>
                  </a:lnTo>
                  <a:lnTo>
                    <a:pt x="301420" y="4031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4730089" y="5683780"/>
              <a:ext cx="239363" cy="378998"/>
            </a:xfrm>
            <a:custGeom>
              <a:avLst/>
              <a:gdLst/>
              <a:ahLst/>
              <a:cxnLst/>
              <a:rect l="0" t="0" r="0" b="0"/>
              <a:pathLst>
                <a:path w="239363" h="378998">
                  <a:moveTo>
                    <a:pt x="176191" y="112816"/>
                  </a:moveTo>
                  <a:lnTo>
                    <a:pt x="173851" y="79195"/>
                  </a:lnTo>
                  <a:lnTo>
                    <a:pt x="159380" y="43322"/>
                  </a:lnTo>
                  <a:lnTo>
                    <a:pt x="146882" y="24998"/>
                  </a:lnTo>
                  <a:lnTo>
                    <a:pt x="127290" y="12175"/>
                  </a:lnTo>
                  <a:lnTo>
                    <a:pt x="102984" y="3746"/>
                  </a:lnTo>
                  <a:lnTo>
                    <a:pt x="76584" y="0"/>
                  </a:lnTo>
                  <a:lnTo>
                    <a:pt x="55492" y="4574"/>
                  </a:lnTo>
                  <a:lnTo>
                    <a:pt x="38319" y="15576"/>
                  </a:lnTo>
                  <a:lnTo>
                    <a:pt x="22888" y="32163"/>
                  </a:lnTo>
                  <a:lnTo>
                    <a:pt x="6635" y="66822"/>
                  </a:lnTo>
                  <a:lnTo>
                    <a:pt x="0" y="106727"/>
                  </a:lnTo>
                  <a:lnTo>
                    <a:pt x="3623" y="153776"/>
                  </a:lnTo>
                  <a:lnTo>
                    <a:pt x="17695" y="204761"/>
                  </a:lnTo>
                  <a:lnTo>
                    <a:pt x="36175" y="256411"/>
                  </a:lnTo>
                  <a:lnTo>
                    <a:pt x="84780" y="318668"/>
                  </a:lnTo>
                  <a:lnTo>
                    <a:pt x="105148" y="341176"/>
                  </a:lnTo>
                  <a:lnTo>
                    <a:pt x="153232" y="371571"/>
                  </a:lnTo>
                  <a:lnTo>
                    <a:pt x="164394" y="376566"/>
                  </a:lnTo>
                  <a:lnTo>
                    <a:pt x="192395" y="378997"/>
                  </a:lnTo>
                  <a:lnTo>
                    <a:pt x="239362" y="3760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5011565" y="5491269"/>
              <a:ext cx="94757" cy="547484"/>
            </a:xfrm>
            <a:custGeom>
              <a:avLst/>
              <a:gdLst/>
              <a:ahLst/>
              <a:cxnLst/>
              <a:rect l="0" t="0" r="0" b="0"/>
              <a:pathLst>
                <a:path w="94757" h="547484">
                  <a:moveTo>
                    <a:pt x="0" y="0"/>
                  </a:moveTo>
                  <a:lnTo>
                    <a:pt x="3119" y="54145"/>
                  </a:lnTo>
                  <a:lnTo>
                    <a:pt x="11452" y="101441"/>
                  </a:lnTo>
                  <a:lnTo>
                    <a:pt x="18211" y="153669"/>
                  </a:lnTo>
                  <a:lnTo>
                    <a:pt x="26083" y="207650"/>
                  </a:lnTo>
                  <a:lnTo>
                    <a:pt x="38904" y="262853"/>
                  </a:lnTo>
                  <a:lnTo>
                    <a:pt x="48052" y="316529"/>
                  </a:lnTo>
                  <a:lnTo>
                    <a:pt x="54855" y="374653"/>
                  </a:lnTo>
                  <a:lnTo>
                    <a:pt x="67117" y="431455"/>
                  </a:lnTo>
                  <a:lnTo>
                    <a:pt x="80804" y="490595"/>
                  </a:lnTo>
                  <a:lnTo>
                    <a:pt x="94756" y="5474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5097325" y="5638669"/>
              <a:ext cx="272209" cy="410612"/>
            </a:xfrm>
            <a:custGeom>
              <a:avLst/>
              <a:gdLst/>
              <a:ahLst/>
              <a:cxnLst/>
              <a:rect l="0" t="0" r="0" b="0"/>
              <a:pathLst>
                <a:path w="272209" h="410612">
                  <a:moveTo>
                    <a:pt x="135338" y="0"/>
                  </a:moveTo>
                  <a:lnTo>
                    <a:pt x="116210" y="55044"/>
                  </a:lnTo>
                  <a:lnTo>
                    <a:pt x="89099" y="103333"/>
                  </a:lnTo>
                  <a:lnTo>
                    <a:pt x="41208" y="163736"/>
                  </a:lnTo>
                  <a:lnTo>
                    <a:pt x="0" y="208677"/>
                  </a:lnTo>
                  <a:lnTo>
                    <a:pt x="43405" y="171207"/>
                  </a:lnTo>
                  <a:lnTo>
                    <a:pt x="66013" y="163830"/>
                  </a:lnTo>
                  <a:lnTo>
                    <a:pt x="92829" y="161720"/>
                  </a:lnTo>
                  <a:lnTo>
                    <a:pt x="138470" y="168280"/>
                  </a:lnTo>
                  <a:lnTo>
                    <a:pt x="174091" y="184521"/>
                  </a:lnTo>
                  <a:lnTo>
                    <a:pt x="191946" y="197433"/>
                  </a:lnTo>
                  <a:lnTo>
                    <a:pt x="229692" y="254650"/>
                  </a:lnTo>
                  <a:lnTo>
                    <a:pt x="256731" y="315897"/>
                  </a:lnTo>
                  <a:lnTo>
                    <a:pt x="268804" y="369198"/>
                  </a:lnTo>
                  <a:lnTo>
                    <a:pt x="272208"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5509158" y="5754186"/>
              <a:ext cx="350632" cy="753745"/>
            </a:xfrm>
            <a:custGeom>
              <a:avLst/>
              <a:gdLst/>
              <a:ahLst/>
              <a:cxnLst/>
              <a:rect l="0" t="0" r="0" b="0"/>
              <a:pathLst>
                <a:path w="350632" h="753745">
                  <a:moveTo>
                    <a:pt x="218344" y="84524"/>
                  </a:moveTo>
                  <a:lnTo>
                    <a:pt x="218344" y="62168"/>
                  </a:lnTo>
                  <a:lnTo>
                    <a:pt x="207166" y="31497"/>
                  </a:lnTo>
                  <a:lnTo>
                    <a:pt x="189200" y="13773"/>
                  </a:lnTo>
                  <a:lnTo>
                    <a:pt x="177858" y="5771"/>
                  </a:lnTo>
                  <a:lnTo>
                    <a:pt x="152777" y="0"/>
                  </a:lnTo>
                  <a:lnTo>
                    <a:pt x="104137" y="5827"/>
                  </a:lnTo>
                  <a:lnTo>
                    <a:pt x="71422" y="20522"/>
                  </a:lnTo>
                  <a:lnTo>
                    <a:pt x="45090" y="45283"/>
                  </a:lnTo>
                  <a:lnTo>
                    <a:pt x="11186" y="103764"/>
                  </a:lnTo>
                  <a:lnTo>
                    <a:pt x="3442" y="127000"/>
                  </a:lnTo>
                  <a:lnTo>
                    <a:pt x="0" y="152925"/>
                  </a:lnTo>
                  <a:lnTo>
                    <a:pt x="9240" y="193828"/>
                  </a:lnTo>
                  <a:lnTo>
                    <a:pt x="26796" y="229994"/>
                  </a:lnTo>
                  <a:lnTo>
                    <a:pt x="52405" y="257348"/>
                  </a:lnTo>
                  <a:lnTo>
                    <a:pt x="82219" y="274681"/>
                  </a:lnTo>
                  <a:lnTo>
                    <a:pt x="102862" y="277053"/>
                  </a:lnTo>
                  <a:lnTo>
                    <a:pt x="144710" y="269044"/>
                  </a:lnTo>
                  <a:lnTo>
                    <a:pt x="176250" y="248381"/>
                  </a:lnTo>
                  <a:lnTo>
                    <a:pt x="202233" y="220032"/>
                  </a:lnTo>
                  <a:lnTo>
                    <a:pt x="230803" y="164540"/>
                  </a:lnTo>
                  <a:lnTo>
                    <a:pt x="248925" y="114238"/>
                  </a:lnTo>
                  <a:lnTo>
                    <a:pt x="258180" y="59588"/>
                  </a:lnTo>
                  <a:lnTo>
                    <a:pt x="260109" y="56202"/>
                  </a:lnTo>
                  <a:lnTo>
                    <a:pt x="262565" y="59793"/>
                  </a:lnTo>
                  <a:lnTo>
                    <a:pt x="267244" y="79382"/>
                  </a:lnTo>
                  <a:lnTo>
                    <a:pt x="273367" y="136497"/>
                  </a:lnTo>
                  <a:lnTo>
                    <a:pt x="282221" y="185321"/>
                  </a:lnTo>
                  <a:lnTo>
                    <a:pt x="295693" y="247934"/>
                  </a:lnTo>
                  <a:lnTo>
                    <a:pt x="302383" y="302502"/>
                  </a:lnTo>
                  <a:lnTo>
                    <a:pt x="313757" y="358342"/>
                  </a:lnTo>
                  <a:lnTo>
                    <a:pt x="330735" y="421229"/>
                  </a:lnTo>
                  <a:lnTo>
                    <a:pt x="341584" y="474731"/>
                  </a:lnTo>
                  <a:lnTo>
                    <a:pt x="344074" y="530359"/>
                  </a:lnTo>
                  <a:lnTo>
                    <a:pt x="350631" y="581512"/>
                  </a:lnTo>
                  <a:lnTo>
                    <a:pt x="346967" y="634592"/>
                  </a:lnTo>
                  <a:lnTo>
                    <a:pt x="341853" y="685545"/>
                  </a:lnTo>
                  <a:lnTo>
                    <a:pt x="320840" y="722739"/>
                  </a:lnTo>
                  <a:lnTo>
                    <a:pt x="306403" y="740962"/>
                  </a:lnTo>
                  <a:lnTo>
                    <a:pt x="285947" y="750621"/>
                  </a:lnTo>
                  <a:lnTo>
                    <a:pt x="261258" y="753744"/>
                  </a:lnTo>
                  <a:lnTo>
                    <a:pt x="234688" y="751232"/>
                  </a:lnTo>
                  <a:lnTo>
                    <a:pt x="193421" y="732063"/>
                  </a:lnTo>
                  <a:lnTo>
                    <a:pt x="139895" y="694144"/>
                  </a:lnTo>
                  <a:lnTo>
                    <a:pt x="89308" y="639151"/>
                  </a:lnTo>
                  <a:lnTo>
                    <a:pt x="47916" y="583857"/>
                  </a:lnTo>
                  <a:lnTo>
                    <a:pt x="28831" y="5583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5874902" y="5704942"/>
              <a:ext cx="231628" cy="367160"/>
            </a:xfrm>
            <a:custGeom>
              <a:avLst/>
              <a:gdLst/>
              <a:ahLst/>
              <a:cxnLst/>
              <a:rect l="0" t="0" r="0" b="0"/>
              <a:pathLst>
                <a:path w="231628" h="367160">
                  <a:moveTo>
                    <a:pt x="0" y="165354"/>
                  </a:moveTo>
                  <a:lnTo>
                    <a:pt x="27511" y="228781"/>
                  </a:lnTo>
                  <a:lnTo>
                    <a:pt x="45122" y="276929"/>
                  </a:lnTo>
                  <a:lnTo>
                    <a:pt x="65195" y="330893"/>
                  </a:lnTo>
                  <a:lnTo>
                    <a:pt x="76768" y="364531"/>
                  </a:lnTo>
                  <a:lnTo>
                    <a:pt x="79255" y="367159"/>
                  </a:lnTo>
                  <a:lnTo>
                    <a:pt x="80912" y="364231"/>
                  </a:lnTo>
                  <a:lnTo>
                    <a:pt x="81584" y="347330"/>
                  </a:lnTo>
                  <a:lnTo>
                    <a:pt x="69364" y="288820"/>
                  </a:lnTo>
                  <a:lnTo>
                    <a:pt x="54477" y="238201"/>
                  </a:lnTo>
                  <a:lnTo>
                    <a:pt x="45777" y="186158"/>
                  </a:lnTo>
                  <a:lnTo>
                    <a:pt x="40080" y="136813"/>
                  </a:lnTo>
                  <a:lnTo>
                    <a:pt x="36531" y="108215"/>
                  </a:lnTo>
                  <a:lnTo>
                    <a:pt x="46737" y="50334"/>
                  </a:lnTo>
                  <a:lnTo>
                    <a:pt x="62070" y="23779"/>
                  </a:lnTo>
                  <a:lnTo>
                    <a:pt x="77890" y="11575"/>
                  </a:lnTo>
                  <a:lnTo>
                    <a:pt x="97788" y="3421"/>
                  </a:lnTo>
                  <a:lnTo>
                    <a:pt x="134129" y="0"/>
                  </a:lnTo>
                  <a:lnTo>
                    <a:pt x="184682" y="8732"/>
                  </a:lnTo>
                  <a:lnTo>
                    <a:pt x="231627" y="179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6108030" y="5765011"/>
              <a:ext cx="247382" cy="328911"/>
            </a:xfrm>
            <a:custGeom>
              <a:avLst/>
              <a:gdLst/>
              <a:ahLst/>
              <a:cxnLst/>
              <a:rect l="0" t="0" r="0" b="0"/>
              <a:pathLst>
                <a:path w="247382" h="328911">
                  <a:moveTo>
                    <a:pt x="82726" y="0"/>
                  </a:moveTo>
                  <a:lnTo>
                    <a:pt x="33228" y="55087"/>
                  </a:lnTo>
                  <a:lnTo>
                    <a:pt x="6101" y="116027"/>
                  </a:lnTo>
                  <a:lnTo>
                    <a:pt x="0" y="173611"/>
                  </a:lnTo>
                  <a:lnTo>
                    <a:pt x="1283" y="215866"/>
                  </a:lnTo>
                  <a:lnTo>
                    <a:pt x="15442" y="249963"/>
                  </a:lnTo>
                  <a:lnTo>
                    <a:pt x="48014" y="296057"/>
                  </a:lnTo>
                  <a:lnTo>
                    <a:pt x="68078" y="310175"/>
                  </a:lnTo>
                  <a:lnTo>
                    <a:pt x="119087" y="328771"/>
                  </a:lnTo>
                  <a:lnTo>
                    <a:pt x="165899" y="328910"/>
                  </a:lnTo>
                  <a:lnTo>
                    <a:pt x="205636" y="315953"/>
                  </a:lnTo>
                  <a:lnTo>
                    <a:pt x="222361" y="300691"/>
                  </a:lnTo>
                  <a:lnTo>
                    <a:pt x="238353" y="269247"/>
                  </a:lnTo>
                  <a:lnTo>
                    <a:pt x="247381" y="230295"/>
                  </a:lnTo>
                  <a:lnTo>
                    <a:pt x="246937" y="192238"/>
                  </a:lnTo>
                  <a:lnTo>
                    <a:pt x="230736" y="128823"/>
                  </a:lnTo>
                  <a:lnTo>
                    <a:pt x="196581" y="76615"/>
                  </a:lnTo>
                  <a:lnTo>
                    <a:pt x="156039" y="37751"/>
                  </a:lnTo>
                  <a:lnTo>
                    <a:pt x="124726" y="20414"/>
                  </a:lnTo>
                  <a:lnTo>
                    <a:pt x="103732" y="18041"/>
                  </a:lnTo>
                  <a:lnTo>
                    <a:pt x="83874" y="22056"/>
                  </a:lnTo>
                  <a:lnTo>
                    <a:pt x="67248" y="31639"/>
                  </a:lnTo>
                  <a:lnTo>
                    <a:pt x="30084" y="736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6401326" y="5795699"/>
              <a:ext cx="347442" cy="292752"/>
            </a:xfrm>
            <a:custGeom>
              <a:avLst/>
              <a:gdLst/>
              <a:ahLst/>
              <a:cxnLst/>
              <a:rect l="0" t="0" r="0" b="0"/>
              <a:pathLst>
                <a:path w="347442" h="292752">
                  <a:moveTo>
                    <a:pt x="1" y="897"/>
                  </a:moveTo>
                  <a:lnTo>
                    <a:pt x="0" y="49828"/>
                  </a:lnTo>
                  <a:lnTo>
                    <a:pt x="0" y="108958"/>
                  </a:lnTo>
                  <a:lnTo>
                    <a:pt x="5590" y="157178"/>
                  </a:lnTo>
                  <a:lnTo>
                    <a:pt x="26364" y="216298"/>
                  </a:lnTo>
                  <a:lnTo>
                    <a:pt x="59899" y="268299"/>
                  </a:lnTo>
                  <a:lnTo>
                    <a:pt x="86378" y="285758"/>
                  </a:lnTo>
                  <a:lnTo>
                    <a:pt x="122040" y="292751"/>
                  </a:lnTo>
                  <a:lnTo>
                    <a:pt x="142368" y="288147"/>
                  </a:lnTo>
                  <a:lnTo>
                    <a:pt x="174482" y="266128"/>
                  </a:lnTo>
                  <a:lnTo>
                    <a:pt x="208438" y="205131"/>
                  </a:lnTo>
                  <a:lnTo>
                    <a:pt x="230885" y="142609"/>
                  </a:lnTo>
                  <a:lnTo>
                    <a:pt x="239930" y="82572"/>
                  </a:lnTo>
                  <a:lnTo>
                    <a:pt x="240547" y="26822"/>
                  </a:lnTo>
                  <a:lnTo>
                    <a:pt x="236371" y="3061"/>
                  </a:lnTo>
                  <a:lnTo>
                    <a:pt x="234790" y="0"/>
                  </a:lnTo>
                  <a:lnTo>
                    <a:pt x="233736" y="2639"/>
                  </a:lnTo>
                  <a:lnTo>
                    <a:pt x="233734" y="18048"/>
                  </a:lnTo>
                  <a:lnTo>
                    <a:pt x="246385" y="66070"/>
                  </a:lnTo>
                  <a:lnTo>
                    <a:pt x="270572" y="127286"/>
                  </a:lnTo>
                  <a:lnTo>
                    <a:pt x="295559" y="180584"/>
                  </a:lnTo>
                  <a:lnTo>
                    <a:pt x="333860" y="241266"/>
                  </a:lnTo>
                  <a:lnTo>
                    <a:pt x="347441" y="2641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6748767" y="5712195"/>
              <a:ext cx="336913" cy="358143"/>
            </a:xfrm>
            <a:custGeom>
              <a:avLst/>
              <a:gdLst/>
              <a:ahLst/>
              <a:cxnLst/>
              <a:rect l="0" t="0" r="0" b="0"/>
              <a:pathLst>
                <a:path w="336913" h="358143">
                  <a:moveTo>
                    <a:pt x="0" y="10701"/>
                  </a:moveTo>
                  <a:lnTo>
                    <a:pt x="19128" y="66916"/>
                  </a:lnTo>
                  <a:lnTo>
                    <a:pt x="40000" y="122368"/>
                  </a:lnTo>
                  <a:lnTo>
                    <a:pt x="61324" y="178988"/>
                  </a:lnTo>
                  <a:lnTo>
                    <a:pt x="80831" y="232027"/>
                  </a:lnTo>
                  <a:lnTo>
                    <a:pt x="102881" y="293282"/>
                  </a:lnTo>
                  <a:lnTo>
                    <a:pt x="118848" y="350789"/>
                  </a:lnTo>
                  <a:lnTo>
                    <a:pt x="119007" y="356750"/>
                  </a:lnTo>
                  <a:lnTo>
                    <a:pt x="116772" y="357214"/>
                  </a:lnTo>
                  <a:lnTo>
                    <a:pt x="112943" y="354014"/>
                  </a:lnTo>
                  <a:lnTo>
                    <a:pt x="101964" y="327153"/>
                  </a:lnTo>
                  <a:lnTo>
                    <a:pt x="96180" y="266580"/>
                  </a:lnTo>
                  <a:lnTo>
                    <a:pt x="95178" y="208570"/>
                  </a:lnTo>
                  <a:lnTo>
                    <a:pt x="94882" y="148098"/>
                  </a:lnTo>
                  <a:lnTo>
                    <a:pt x="94794" y="93785"/>
                  </a:lnTo>
                  <a:lnTo>
                    <a:pt x="97883" y="36039"/>
                  </a:lnTo>
                  <a:lnTo>
                    <a:pt x="100351" y="24083"/>
                  </a:lnTo>
                  <a:lnTo>
                    <a:pt x="105505" y="14943"/>
                  </a:lnTo>
                  <a:lnTo>
                    <a:pt x="120590" y="1668"/>
                  </a:lnTo>
                  <a:lnTo>
                    <a:pt x="128357" y="0"/>
                  </a:lnTo>
                  <a:lnTo>
                    <a:pt x="135874" y="1228"/>
                  </a:lnTo>
                  <a:lnTo>
                    <a:pt x="151635" y="10000"/>
                  </a:lnTo>
                  <a:lnTo>
                    <a:pt x="213013" y="69234"/>
                  </a:lnTo>
                  <a:lnTo>
                    <a:pt x="236641" y="104084"/>
                  </a:lnTo>
                  <a:lnTo>
                    <a:pt x="271062" y="160175"/>
                  </a:lnTo>
                  <a:lnTo>
                    <a:pt x="292106" y="212186"/>
                  </a:lnTo>
                  <a:lnTo>
                    <a:pt x="313590" y="267483"/>
                  </a:lnTo>
                  <a:lnTo>
                    <a:pt x="329446" y="328796"/>
                  </a:lnTo>
                  <a:lnTo>
                    <a:pt x="336912" y="3581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7034463" y="5730390"/>
              <a:ext cx="261787" cy="376711"/>
            </a:xfrm>
            <a:custGeom>
              <a:avLst/>
              <a:gdLst/>
              <a:ahLst/>
              <a:cxnLst/>
              <a:rect l="0" t="0" r="0" b="0"/>
              <a:pathLst>
                <a:path w="261787" h="376711">
                  <a:moveTo>
                    <a:pt x="261786" y="171491"/>
                  </a:moveTo>
                  <a:lnTo>
                    <a:pt x="247132" y="118463"/>
                  </a:lnTo>
                  <a:lnTo>
                    <a:pt x="224013" y="69423"/>
                  </a:lnTo>
                  <a:lnTo>
                    <a:pt x="186864" y="27847"/>
                  </a:lnTo>
                  <a:lnTo>
                    <a:pt x="156139" y="7268"/>
                  </a:lnTo>
                  <a:lnTo>
                    <a:pt x="145731" y="2347"/>
                  </a:lnTo>
                  <a:lnTo>
                    <a:pt x="121689" y="0"/>
                  </a:lnTo>
                  <a:lnTo>
                    <a:pt x="73716" y="8024"/>
                  </a:lnTo>
                  <a:lnTo>
                    <a:pt x="41115" y="28690"/>
                  </a:lnTo>
                  <a:lnTo>
                    <a:pt x="14818" y="57040"/>
                  </a:lnTo>
                  <a:lnTo>
                    <a:pt x="5793" y="80460"/>
                  </a:lnTo>
                  <a:lnTo>
                    <a:pt x="0" y="139211"/>
                  </a:lnTo>
                  <a:lnTo>
                    <a:pt x="4586" y="178694"/>
                  </a:lnTo>
                  <a:lnTo>
                    <a:pt x="23851" y="230713"/>
                  </a:lnTo>
                  <a:lnTo>
                    <a:pt x="55007" y="292373"/>
                  </a:lnTo>
                  <a:lnTo>
                    <a:pt x="104358" y="354970"/>
                  </a:lnTo>
                  <a:lnTo>
                    <a:pt x="114720" y="364000"/>
                  </a:lnTo>
                  <a:lnTo>
                    <a:pt x="138712" y="374034"/>
                  </a:lnTo>
                  <a:lnTo>
                    <a:pt x="151660" y="376710"/>
                  </a:lnTo>
                  <a:lnTo>
                    <a:pt x="163802" y="374984"/>
                  </a:lnTo>
                  <a:lnTo>
                    <a:pt x="186652" y="363708"/>
                  </a:lnTo>
                  <a:lnTo>
                    <a:pt x="205387" y="340759"/>
                  </a:lnTo>
                  <a:lnTo>
                    <a:pt x="229087" y="291835"/>
                  </a:lnTo>
                  <a:lnTo>
                    <a:pt x="247808" y="236004"/>
                  </a:lnTo>
                  <a:lnTo>
                    <a:pt x="261786" y="1820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7212021" y="5501798"/>
              <a:ext cx="81760" cy="652768"/>
            </a:xfrm>
            <a:custGeom>
              <a:avLst/>
              <a:gdLst/>
              <a:ahLst/>
              <a:cxnLst/>
              <a:rect l="0" t="0" r="0" b="0"/>
              <a:pathLst>
                <a:path w="81760" h="652768">
                  <a:moveTo>
                    <a:pt x="0" y="0"/>
                  </a:moveTo>
                  <a:lnTo>
                    <a:pt x="3120" y="57264"/>
                  </a:lnTo>
                  <a:lnTo>
                    <a:pt x="11453" y="112893"/>
                  </a:lnTo>
                  <a:lnTo>
                    <a:pt x="21331" y="168761"/>
                  </a:lnTo>
                  <a:lnTo>
                    <a:pt x="35149" y="224668"/>
                  </a:lnTo>
                  <a:lnTo>
                    <a:pt x="45639" y="283508"/>
                  </a:lnTo>
                  <a:lnTo>
                    <a:pt x="56157" y="336036"/>
                  </a:lnTo>
                  <a:lnTo>
                    <a:pt x="69021" y="388472"/>
                  </a:lnTo>
                  <a:lnTo>
                    <a:pt x="75895" y="448916"/>
                  </a:lnTo>
                  <a:lnTo>
                    <a:pt x="81759" y="504239"/>
                  </a:lnTo>
                  <a:lnTo>
                    <a:pt x="78151" y="564157"/>
                  </a:lnTo>
                  <a:lnTo>
                    <a:pt x="75018" y="615594"/>
                  </a:lnTo>
                  <a:lnTo>
                    <a:pt x="73699" y="6527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726466" y="6207208"/>
              <a:ext cx="6622427" cy="189513"/>
            </a:xfrm>
            <a:custGeom>
              <a:avLst/>
              <a:gdLst/>
              <a:ahLst/>
              <a:cxnLst/>
              <a:rect l="0" t="0" r="0" b="0"/>
              <a:pathLst>
                <a:path w="6622427" h="189513">
                  <a:moveTo>
                    <a:pt x="6622426" y="42113"/>
                  </a:moveTo>
                  <a:lnTo>
                    <a:pt x="6584948" y="50447"/>
                  </a:lnTo>
                  <a:lnTo>
                    <a:pt x="6527935" y="52208"/>
                  </a:lnTo>
                  <a:lnTo>
                    <a:pt x="6477575" y="52513"/>
                  </a:lnTo>
                  <a:lnTo>
                    <a:pt x="6425609" y="52604"/>
                  </a:lnTo>
                  <a:lnTo>
                    <a:pt x="6373167" y="47042"/>
                  </a:lnTo>
                  <a:lnTo>
                    <a:pt x="6320584" y="37984"/>
                  </a:lnTo>
                  <a:lnTo>
                    <a:pt x="6262369" y="33481"/>
                  </a:lnTo>
                  <a:lnTo>
                    <a:pt x="6201523" y="24724"/>
                  </a:lnTo>
                  <a:lnTo>
                    <a:pt x="6146763" y="20973"/>
                  </a:lnTo>
                  <a:lnTo>
                    <a:pt x="6091804" y="12973"/>
                  </a:lnTo>
                  <a:lnTo>
                    <a:pt x="6030416" y="4364"/>
                  </a:lnTo>
                  <a:lnTo>
                    <a:pt x="5984573" y="1939"/>
                  </a:lnTo>
                  <a:lnTo>
                    <a:pt x="5940022" y="862"/>
                  </a:lnTo>
                  <a:lnTo>
                    <a:pt x="5896826" y="383"/>
                  </a:lnTo>
                  <a:lnTo>
                    <a:pt x="5835385" y="113"/>
                  </a:lnTo>
                  <a:lnTo>
                    <a:pt x="5784165" y="33"/>
                  </a:lnTo>
                  <a:lnTo>
                    <a:pt x="5724404" y="10"/>
                  </a:lnTo>
                  <a:lnTo>
                    <a:pt x="5678943" y="4"/>
                  </a:lnTo>
                  <a:lnTo>
                    <a:pt x="5631441" y="2"/>
                  </a:lnTo>
                  <a:lnTo>
                    <a:pt x="5583033" y="1"/>
                  </a:lnTo>
                  <a:lnTo>
                    <a:pt x="5534223" y="0"/>
                  </a:lnTo>
                  <a:lnTo>
                    <a:pt x="5485234" y="0"/>
                  </a:lnTo>
                  <a:lnTo>
                    <a:pt x="5439674" y="1170"/>
                  </a:lnTo>
                  <a:lnTo>
                    <a:pt x="5387717" y="7235"/>
                  </a:lnTo>
                  <a:lnTo>
                    <a:pt x="5339177" y="9552"/>
                  </a:lnTo>
                  <a:lnTo>
                    <a:pt x="5278002" y="10239"/>
                  </a:lnTo>
                  <a:lnTo>
                    <a:pt x="5228679" y="11612"/>
                  </a:lnTo>
                  <a:lnTo>
                    <a:pt x="5180920" y="17738"/>
                  </a:lnTo>
                  <a:lnTo>
                    <a:pt x="5119976" y="20073"/>
                  </a:lnTo>
                  <a:lnTo>
                    <a:pt x="5070724" y="20765"/>
                  </a:lnTo>
                  <a:lnTo>
                    <a:pt x="5009040" y="20998"/>
                  </a:lnTo>
                  <a:lnTo>
                    <a:pt x="4946466" y="21045"/>
                  </a:lnTo>
                  <a:lnTo>
                    <a:pt x="4889045" y="28290"/>
                  </a:lnTo>
                  <a:lnTo>
                    <a:pt x="4832643" y="30934"/>
                  </a:lnTo>
                  <a:lnTo>
                    <a:pt x="4770852" y="31457"/>
                  </a:lnTo>
                  <a:lnTo>
                    <a:pt x="4710727" y="31560"/>
                  </a:lnTo>
                  <a:lnTo>
                    <a:pt x="4653790" y="34699"/>
                  </a:lnTo>
                  <a:lnTo>
                    <a:pt x="4591893" y="40649"/>
                  </a:lnTo>
                  <a:lnTo>
                    <a:pt x="4531747" y="41824"/>
                  </a:lnTo>
                  <a:lnTo>
                    <a:pt x="4471686" y="42056"/>
                  </a:lnTo>
                  <a:lnTo>
                    <a:pt x="4409433" y="42102"/>
                  </a:lnTo>
                  <a:lnTo>
                    <a:pt x="4360673" y="42110"/>
                  </a:lnTo>
                  <a:lnTo>
                    <a:pt x="4300200" y="42112"/>
                  </a:lnTo>
                  <a:lnTo>
                    <a:pt x="4240076" y="42113"/>
                  </a:lnTo>
                  <a:lnTo>
                    <a:pt x="4189480" y="42113"/>
                  </a:lnTo>
                  <a:lnTo>
                    <a:pt x="4140564" y="42113"/>
                  </a:lnTo>
                  <a:lnTo>
                    <a:pt x="4093315" y="42113"/>
                  </a:lnTo>
                  <a:lnTo>
                    <a:pt x="4030537" y="42113"/>
                  </a:lnTo>
                  <a:lnTo>
                    <a:pt x="3981686" y="47703"/>
                  </a:lnTo>
                  <a:lnTo>
                    <a:pt x="3930166" y="51179"/>
                  </a:lnTo>
                  <a:lnTo>
                    <a:pt x="3867592" y="52353"/>
                  </a:lnTo>
                  <a:lnTo>
                    <a:pt x="3817332" y="52556"/>
                  </a:lnTo>
                  <a:lnTo>
                    <a:pt x="3766566" y="52617"/>
                  </a:lnTo>
                  <a:lnTo>
                    <a:pt x="3703778" y="52637"/>
                  </a:lnTo>
                  <a:lnTo>
                    <a:pt x="3652721" y="52641"/>
                  </a:lnTo>
                  <a:lnTo>
                    <a:pt x="3603668" y="52641"/>
                  </a:lnTo>
                  <a:lnTo>
                    <a:pt x="3556378" y="55761"/>
                  </a:lnTo>
                  <a:lnTo>
                    <a:pt x="3493586" y="61707"/>
                  </a:lnTo>
                  <a:lnTo>
                    <a:pt x="3444733" y="62737"/>
                  </a:lnTo>
                  <a:lnTo>
                    <a:pt x="3393214" y="63042"/>
                  </a:lnTo>
                  <a:lnTo>
                    <a:pt x="3340904" y="63132"/>
                  </a:lnTo>
                  <a:lnTo>
                    <a:pt x="3288359" y="63159"/>
                  </a:lnTo>
                  <a:lnTo>
                    <a:pt x="3225439" y="63168"/>
                  </a:lnTo>
                  <a:lnTo>
                    <a:pt x="3175119" y="63170"/>
                  </a:lnTo>
                  <a:lnTo>
                    <a:pt x="3123165" y="63170"/>
                  </a:lnTo>
                  <a:lnTo>
                    <a:pt x="3071896" y="63171"/>
                  </a:lnTo>
                  <a:lnTo>
                    <a:pt x="3008939" y="66290"/>
                  </a:lnTo>
                  <a:lnTo>
                    <a:pt x="2957853" y="71504"/>
                  </a:lnTo>
                  <a:lnTo>
                    <a:pt x="2905671" y="73049"/>
                  </a:lnTo>
                  <a:lnTo>
                    <a:pt x="2856285" y="73506"/>
                  </a:lnTo>
                  <a:lnTo>
                    <a:pt x="2808897" y="73642"/>
                  </a:lnTo>
                  <a:lnTo>
                    <a:pt x="2757811" y="73682"/>
                  </a:lnTo>
                  <a:lnTo>
                    <a:pt x="2705630" y="73694"/>
                  </a:lnTo>
                  <a:lnTo>
                    <a:pt x="2653125" y="70578"/>
                  </a:lnTo>
                  <a:lnTo>
                    <a:pt x="2600522" y="65365"/>
                  </a:lnTo>
                  <a:lnTo>
                    <a:pt x="2547892" y="63821"/>
                  </a:lnTo>
                  <a:lnTo>
                    <a:pt x="2495253" y="63363"/>
                  </a:lnTo>
                  <a:lnTo>
                    <a:pt x="2442611" y="63227"/>
                  </a:lnTo>
                  <a:lnTo>
                    <a:pt x="2386850" y="63188"/>
                  </a:lnTo>
                  <a:lnTo>
                    <a:pt x="2328994" y="63175"/>
                  </a:lnTo>
                  <a:lnTo>
                    <a:pt x="2274806" y="63172"/>
                  </a:lnTo>
                  <a:lnTo>
                    <a:pt x="2221706" y="63171"/>
                  </a:lnTo>
                  <a:lnTo>
                    <a:pt x="2168928" y="63171"/>
                  </a:lnTo>
                  <a:lnTo>
                    <a:pt x="2116245" y="60051"/>
                  </a:lnTo>
                  <a:lnTo>
                    <a:pt x="2060471" y="57956"/>
                  </a:lnTo>
                  <a:lnTo>
                    <a:pt x="2002612" y="61626"/>
                  </a:lnTo>
                  <a:lnTo>
                    <a:pt x="1948423" y="62713"/>
                  </a:lnTo>
                  <a:lnTo>
                    <a:pt x="1892203" y="63034"/>
                  </a:lnTo>
                  <a:lnTo>
                    <a:pt x="1831092" y="63130"/>
                  </a:lnTo>
                  <a:lnTo>
                    <a:pt x="1771651" y="63158"/>
                  </a:lnTo>
                  <a:lnTo>
                    <a:pt x="1713874" y="63167"/>
                  </a:lnTo>
                  <a:lnTo>
                    <a:pt x="1655421" y="63170"/>
                  </a:lnTo>
                  <a:lnTo>
                    <a:pt x="1597937" y="66290"/>
                  </a:lnTo>
                  <a:lnTo>
                    <a:pt x="1539571" y="71504"/>
                  </a:lnTo>
                  <a:lnTo>
                    <a:pt x="1482113" y="73049"/>
                  </a:lnTo>
                  <a:lnTo>
                    <a:pt x="1423754" y="73506"/>
                  </a:lnTo>
                  <a:lnTo>
                    <a:pt x="1366299" y="73642"/>
                  </a:lnTo>
                  <a:lnTo>
                    <a:pt x="1307941" y="76802"/>
                  </a:lnTo>
                  <a:lnTo>
                    <a:pt x="1250485" y="82027"/>
                  </a:lnTo>
                  <a:lnTo>
                    <a:pt x="1192127" y="83575"/>
                  </a:lnTo>
                  <a:lnTo>
                    <a:pt x="1137791" y="84034"/>
                  </a:lnTo>
                  <a:lnTo>
                    <a:pt x="1081527" y="87290"/>
                  </a:lnTo>
                  <a:lnTo>
                    <a:pt x="1023523" y="92543"/>
                  </a:lnTo>
                  <a:lnTo>
                    <a:pt x="966172" y="94100"/>
                  </a:lnTo>
                  <a:lnTo>
                    <a:pt x="907845" y="94561"/>
                  </a:lnTo>
                  <a:lnTo>
                    <a:pt x="853518" y="94698"/>
                  </a:lnTo>
                  <a:lnTo>
                    <a:pt x="797257" y="97858"/>
                  </a:lnTo>
                  <a:lnTo>
                    <a:pt x="739253" y="103084"/>
                  </a:lnTo>
                  <a:lnTo>
                    <a:pt x="685022" y="104633"/>
                  </a:lnTo>
                  <a:lnTo>
                    <a:pt x="631908" y="105092"/>
                  </a:lnTo>
                  <a:lnTo>
                    <a:pt x="579126" y="108346"/>
                  </a:lnTo>
                  <a:lnTo>
                    <a:pt x="526443" y="116720"/>
                  </a:lnTo>
                  <a:lnTo>
                    <a:pt x="473788" y="123491"/>
                  </a:lnTo>
                  <a:lnTo>
                    <a:pt x="424261" y="128617"/>
                  </a:lnTo>
                  <a:lnTo>
                    <a:pt x="376831" y="134425"/>
                  </a:lnTo>
                  <a:lnTo>
                    <a:pt x="313992" y="141976"/>
                  </a:lnTo>
                  <a:lnTo>
                    <a:pt x="265130" y="151381"/>
                  </a:lnTo>
                  <a:lnTo>
                    <a:pt x="204623" y="163869"/>
                  </a:lnTo>
                  <a:lnTo>
                    <a:pt x="150731" y="170669"/>
                  </a:lnTo>
                  <a:lnTo>
                    <a:pt x="89346" y="185125"/>
                  </a:lnTo>
                  <a:lnTo>
                    <a:pt x="30633" y="188212"/>
                  </a:lnTo>
                  <a:lnTo>
                    <a:pt x="0" y="1895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Freeform 223"/>
          <p:cNvSpPr/>
          <p:nvPr/>
        </p:nvSpPr>
        <p:spPr>
          <a:xfrm>
            <a:off x="1697719" y="6895881"/>
            <a:ext cx="150435" cy="183028"/>
          </a:xfrm>
          <a:custGeom>
            <a:avLst/>
            <a:gdLst/>
            <a:ahLst/>
            <a:cxnLst/>
            <a:rect l="0" t="0" r="0" b="0"/>
            <a:pathLst>
              <a:path w="150435" h="183028">
                <a:moveTo>
                  <a:pt x="50012" y="19368"/>
                </a:moveTo>
                <a:lnTo>
                  <a:pt x="44423" y="2600"/>
                </a:lnTo>
                <a:lnTo>
                  <a:pt x="40436" y="0"/>
                </a:lnTo>
                <a:lnTo>
                  <a:pt x="35439" y="607"/>
                </a:lnTo>
                <a:lnTo>
                  <a:pt x="29768" y="3351"/>
                </a:lnTo>
                <a:lnTo>
                  <a:pt x="20347" y="18878"/>
                </a:lnTo>
                <a:lnTo>
                  <a:pt x="2302" y="73116"/>
                </a:lnTo>
                <a:lnTo>
                  <a:pt x="0" y="110812"/>
                </a:lnTo>
                <a:lnTo>
                  <a:pt x="3608" y="133709"/>
                </a:lnTo>
                <a:lnTo>
                  <a:pt x="12230" y="152465"/>
                </a:lnTo>
                <a:lnTo>
                  <a:pt x="17805" y="160742"/>
                </a:lnTo>
                <a:lnTo>
                  <a:pt x="26201" y="166259"/>
                </a:lnTo>
                <a:lnTo>
                  <a:pt x="48008" y="172390"/>
                </a:lnTo>
                <a:lnTo>
                  <a:pt x="58034" y="170516"/>
                </a:lnTo>
                <a:lnTo>
                  <a:pt x="75414" y="159074"/>
                </a:lnTo>
                <a:lnTo>
                  <a:pt x="98353" y="132902"/>
                </a:lnTo>
                <a:lnTo>
                  <a:pt x="106592" y="109991"/>
                </a:lnTo>
                <a:lnTo>
                  <a:pt x="108789" y="97331"/>
                </a:lnTo>
                <a:lnTo>
                  <a:pt x="104991" y="77025"/>
                </a:lnTo>
                <a:lnTo>
                  <a:pt x="89698" y="52440"/>
                </a:lnTo>
                <a:lnTo>
                  <a:pt x="83488" y="44926"/>
                </a:lnTo>
                <a:lnTo>
                  <a:pt x="64110" y="36576"/>
                </a:lnTo>
                <a:lnTo>
                  <a:pt x="52392" y="34349"/>
                </a:lnTo>
                <a:lnTo>
                  <a:pt x="42240" y="36374"/>
                </a:lnTo>
                <a:lnTo>
                  <a:pt x="24720" y="47984"/>
                </a:lnTo>
                <a:lnTo>
                  <a:pt x="12255" y="67961"/>
                </a:lnTo>
                <a:lnTo>
                  <a:pt x="5155" y="91267"/>
                </a:lnTo>
                <a:lnTo>
                  <a:pt x="7735" y="124119"/>
                </a:lnTo>
                <a:lnTo>
                  <a:pt x="17078" y="154910"/>
                </a:lnTo>
                <a:lnTo>
                  <a:pt x="27966" y="171636"/>
                </a:lnTo>
                <a:lnTo>
                  <a:pt x="36484" y="177032"/>
                </a:lnTo>
                <a:lnTo>
                  <a:pt x="58427" y="183027"/>
                </a:lnTo>
                <a:lnTo>
                  <a:pt x="80658" y="179453"/>
                </a:lnTo>
                <a:lnTo>
                  <a:pt x="109785" y="164287"/>
                </a:lnTo>
                <a:lnTo>
                  <a:pt x="117936" y="158095"/>
                </a:lnTo>
                <a:lnTo>
                  <a:pt x="130113" y="138736"/>
                </a:lnTo>
                <a:lnTo>
                  <a:pt x="138255" y="114534"/>
                </a:lnTo>
                <a:lnTo>
                  <a:pt x="141669" y="74601"/>
                </a:lnTo>
                <a:lnTo>
                  <a:pt x="134621" y="35473"/>
                </a:lnTo>
                <a:lnTo>
                  <a:pt x="124271" y="16387"/>
                </a:lnTo>
                <a:lnTo>
                  <a:pt x="117065" y="11531"/>
                </a:lnTo>
                <a:lnTo>
                  <a:pt x="99700" y="9256"/>
                </a:lnTo>
                <a:lnTo>
                  <a:pt x="70193" y="20141"/>
                </a:lnTo>
                <a:lnTo>
                  <a:pt x="44813" y="38185"/>
                </a:lnTo>
                <a:lnTo>
                  <a:pt x="28064" y="63938"/>
                </a:lnTo>
                <a:lnTo>
                  <a:pt x="15693" y="93795"/>
                </a:lnTo>
                <a:lnTo>
                  <a:pt x="14482" y="114448"/>
                </a:lnTo>
                <a:lnTo>
                  <a:pt x="15796" y="124868"/>
                </a:lnTo>
                <a:lnTo>
                  <a:pt x="20183" y="132985"/>
                </a:lnTo>
                <a:lnTo>
                  <a:pt x="34415" y="145123"/>
                </a:lnTo>
                <a:lnTo>
                  <a:pt x="43123" y="147659"/>
                </a:lnTo>
                <a:lnTo>
                  <a:pt x="62158" y="147356"/>
                </a:lnTo>
                <a:lnTo>
                  <a:pt x="79197" y="140202"/>
                </a:lnTo>
                <a:lnTo>
                  <a:pt x="94568" y="128055"/>
                </a:lnTo>
                <a:lnTo>
                  <a:pt x="109199" y="110957"/>
                </a:lnTo>
                <a:lnTo>
                  <a:pt x="117261" y="88540"/>
                </a:lnTo>
                <a:lnTo>
                  <a:pt x="119675" y="64149"/>
                </a:lnTo>
                <a:lnTo>
                  <a:pt x="116848" y="41611"/>
                </a:lnTo>
                <a:lnTo>
                  <a:pt x="112117" y="33026"/>
                </a:lnTo>
                <a:lnTo>
                  <a:pt x="97501" y="20370"/>
                </a:lnTo>
                <a:lnTo>
                  <a:pt x="89860" y="18866"/>
                </a:lnTo>
                <a:lnTo>
                  <a:pt x="82426" y="20202"/>
                </a:lnTo>
                <a:lnTo>
                  <a:pt x="67928" y="27928"/>
                </a:lnTo>
                <a:lnTo>
                  <a:pt x="53685" y="39161"/>
                </a:lnTo>
                <a:lnTo>
                  <a:pt x="38102" y="64227"/>
                </a:lnTo>
                <a:lnTo>
                  <a:pt x="26076" y="99470"/>
                </a:lnTo>
                <a:lnTo>
                  <a:pt x="24945" y="122819"/>
                </a:lnTo>
                <a:lnTo>
                  <a:pt x="26282" y="133959"/>
                </a:lnTo>
                <a:lnTo>
                  <a:pt x="37125" y="152576"/>
                </a:lnTo>
                <a:lnTo>
                  <a:pt x="44930" y="160815"/>
                </a:lnTo>
                <a:lnTo>
                  <a:pt x="54813" y="165139"/>
                </a:lnTo>
                <a:lnTo>
                  <a:pt x="78272" y="166824"/>
                </a:lnTo>
                <a:lnTo>
                  <a:pt x="112197" y="155605"/>
                </a:lnTo>
                <a:lnTo>
                  <a:pt x="138887" y="131875"/>
                </a:lnTo>
                <a:lnTo>
                  <a:pt x="148003" y="109535"/>
                </a:lnTo>
                <a:lnTo>
                  <a:pt x="150434" y="97026"/>
                </a:lnTo>
                <a:lnTo>
                  <a:pt x="146896" y="73770"/>
                </a:lnTo>
                <a:lnTo>
                  <a:pt x="142677" y="62655"/>
                </a:lnTo>
                <a:lnTo>
                  <a:pt x="136355" y="56415"/>
                </a:lnTo>
                <a:lnTo>
                  <a:pt x="128631" y="53424"/>
                </a:lnTo>
                <a:lnTo>
                  <a:pt x="119972" y="52601"/>
                </a:lnTo>
                <a:lnTo>
                  <a:pt x="104112" y="57925"/>
                </a:lnTo>
                <a:lnTo>
                  <a:pt x="96607" y="62620"/>
                </a:lnTo>
                <a:lnTo>
                  <a:pt x="85149" y="77196"/>
                </a:lnTo>
                <a:lnTo>
                  <a:pt x="80455" y="85995"/>
                </a:lnTo>
                <a:lnTo>
                  <a:pt x="78360" y="105132"/>
                </a:lnTo>
                <a:lnTo>
                  <a:pt x="79439" y="115148"/>
                </a:lnTo>
                <a:lnTo>
                  <a:pt x="83668" y="122996"/>
                </a:lnTo>
                <a:lnTo>
                  <a:pt x="97725" y="134835"/>
                </a:lnTo>
                <a:lnTo>
                  <a:pt x="105217" y="136120"/>
                </a:lnTo>
                <a:lnTo>
                  <a:pt x="112552" y="134637"/>
                </a:lnTo>
                <a:lnTo>
                  <a:pt x="119781" y="131309"/>
                </a:lnTo>
                <a:lnTo>
                  <a:pt x="130933" y="118253"/>
                </a:lnTo>
                <a:lnTo>
                  <a:pt x="135545" y="109858"/>
                </a:lnTo>
                <a:lnTo>
                  <a:pt x="137449" y="103091"/>
                </a:lnTo>
                <a:lnTo>
                  <a:pt x="137549" y="97411"/>
                </a:lnTo>
                <a:lnTo>
                  <a:pt x="134240" y="82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1833628" y="8105064"/>
            <a:ext cx="148611" cy="222327"/>
          </a:xfrm>
          <a:custGeom>
            <a:avLst/>
            <a:gdLst/>
            <a:ahLst/>
            <a:cxnLst/>
            <a:rect l="0" t="0" r="0" b="0"/>
            <a:pathLst>
              <a:path w="148611" h="222327">
                <a:moveTo>
                  <a:pt x="82559" y="20962"/>
                </a:moveTo>
                <a:lnTo>
                  <a:pt x="71380" y="9784"/>
                </a:lnTo>
                <a:lnTo>
                  <a:pt x="64578" y="7661"/>
                </a:lnTo>
                <a:lnTo>
                  <a:pt x="47661" y="8421"/>
                </a:lnTo>
                <a:lnTo>
                  <a:pt x="31564" y="15778"/>
                </a:lnTo>
                <a:lnTo>
                  <a:pt x="23995" y="21016"/>
                </a:lnTo>
                <a:lnTo>
                  <a:pt x="12467" y="39313"/>
                </a:lnTo>
                <a:lnTo>
                  <a:pt x="4613" y="63044"/>
                </a:lnTo>
                <a:lnTo>
                  <a:pt x="1362" y="102711"/>
                </a:lnTo>
                <a:lnTo>
                  <a:pt x="8457" y="141760"/>
                </a:lnTo>
                <a:lnTo>
                  <a:pt x="18819" y="160828"/>
                </a:lnTo>
                <a:lnTo>
                  <a:pt x="34343" y="173981"/>
                </a:lnTo>
                <a:lnTo>
                  <a:pt x="43396" y="179127"/>
                </a:lnTo>
                <a:lnTo>
                  <a:pt x="52941" y="180218"/>
                </a:lnTo>
                <a:lnTo>
                  <a:pt x="72904" y="175190"/>
                </a:lnTo>
                <a:lnTo>
                  <a:pt x="80802" y="168235"/>
                </a:lnTo>
                <a:lnTo>
                  <a:pt x="101882" y="126568"/>
                </a:lnTo>
                <a:lnTo>
                  <a:pt x="108694" y="102993"/>
                </a:lnTo>
                <a:lnTo>
                  <a:pt x="111359" y="59176"/>
                </a:lnTo>
                <a:lnTo>
                  <a:pt x="107837" y="34436"/>
                </a:lnTo>
                <a:lnTo>
                  <a:pt x="99253" y="14863"/>
                </a:lnTo>
                <a:lnTo>
                  <a:pt x="93688" y="6367"/>
                </a:lnTo>
                <a:lnTo>
                  <a:pt x="86469" y="1874"/>
                </a:lnTo>
                <a:lnTo>
                  <a:pt x="69089" y="0"/>
                </a:lnTo>
                <a:lnTo>
                  <a:pt x="52785" y="6187"/>
                </a:lnTo>
                <a:lnTo>
                  <a:pt x="45162" y="11112"/>
                </a:lnTo>
                <a:lnTo>
                  <a:pt x="33573" y="25943"/>
                </a:lnTo>
                <a:lnTo>
                  <a:pt x="6784" y="82666"/>
                </a:lnTo>
                <a:lnTo>
                  <a:pt x="0" y="140299"/>
                </a:lnTo>
                <a:lnTo>
                  <a:pt x="4250" y="196483"/>
                </a:lnTo>
                <a:lnTo>
                  <a:pt x="9296" y="205826"/>
                </a:lnTo>
                <a:lnTo>
                  <a:pt x="24261" y="219328"/>
                </a:lnTo>
                <a:lnTo>
                  <a:pt x="33165" y="222226"/>
                </a:lnTo>
                <a:lnTo>
                  <a:pt x="52417" y="222326"/>
                </a:lnTo>
                <a:lnTo>
                  <a:pt x="69552" y="215352"/>
                </a:lnTo>
                <a:lnTo>
                  <a:pt x="99617" y="191811"/>
                </a:lnTo>
                <a:lnTo>
                  <a:pt x="126916" y="148990"/>
                </a:lnTo>
                <a:lnTo>
                  <a:pt x="148610" y="94884"/>
                </a:lnTo>
                <a:lnTo>
                  <a:pt x="148403" y="57552"/>
                </a:lnTo>
                <a:lnTo>
                  <a:pt x="135343" y="22445"/>
                </a:lnTo>
                <a:lnTo>
                  <a:pt x="127107" y="16102"/>
                </a:lnTo>
                <a:lnTo>
                  <a:pt x="105477" y="12173"/>
                </a:lnTo>
                <a:lnTo>
                  <a:pt x="83386" y="17446"/>
                </a:lnTo>
                <a:lnTo>
                  <a:pt x="63039" y="28758"/>
                </a:lnTo>
                <a:lnTo>
                  <a:pt x="39600" y="54857"/>
                </a:lnTo>
                <a:lnTo>
                  <a:pt x="29151" y="74631"/>
                </a:lnTo>
                <a:lnTo>
                  <a:pt x="26846" y="95118"/>
                </a:lnTo>
                <a:lnTo>
                  <a:pt x="27870" y="105495"/>
                </a:lnTo>
                <a:lnTo>
                  <a:pt x="38365" y="123262"/>
                </a:lnTo>
                <a:lnTo>
                  <a:pt x="46077" y="131277"/>
                </a:lnTo>
                <a:lnTo>
                  <a:pt x="54728" y="135449"/>
                </a:lnTo>
                <a:lnTo>
                  <a:pt x="73699" y="136966"/>
                </a:lnTo>
                <a:lnTo>
                  <a:pt x="90709" y="130622"/>
                </a:lnTo>
                <a:lnTo>
                  <a:pt x="106068" y="118832"/>
                </a:lnTo>
                <a:lnTo>
                  <a:pt x="120693" y="101895"/>
                </a:lnTo>
                <a:lnTo>
                  <a:pt x="124359" y="92465"/>
                </a:lnTo>
                <a:lnTo>
                  <a:pt x="125313" y="72628"/>
                </a:lnTo>
                <a:lnTo>
                  <a:pt x="118718" y="55233"/>
                </a:lnTo>
                <a:lnTo>
                  <a:pt x="113684" y="47319"/>
                </a:lnTo>
                <a:lnTo>
                  <a:pt x="106818" y="44383"/>
                </a:lnTo>
                <a:lnTo>
                  <a:pt x="98732" y="44765"/>
                </a:lnTo>
                <a:lnTo>
                  <a:pt x="81558" y="51428"/>
                </a:lnTo>
                <a:lnTo>
                  <a:pt x="66126" y="62189"/>
                </a:lnTo>
                <a:lnTo>
                  <a:pt x="54588" y="77889"/>
                </a:lnTo>
                <a:lnTo>
                  <a:pt x="49874" y="86989"/>
                </a:lnTo>
                <a:lnTo>
                  <a:pt x="50240" y="91887"/>
                </a:lnTo>
                <a:lnTo>
                  <a:pt x="53994" y="93981"/>
                </a:lnTo>
                <a:lnTo>
                  <a:pt x="60006" y="94208"/>
                </a:lnTo>
                <a:lnTo>
                  <a:pt x="114144" y="7360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2" name="Group 231"/>
          <p:cNvGrpSpPr/>
          <p:nvPr/>
        </p:nvGrpSpPr>
        <p:grpSpPr>
          <a:xfrm>
            <a:off x="2105700" y="6652037"/>
            <a:ext cx="1719215" cy="505368"/>
            <a:chOff x="2105700" y="6652037"/>
            <a:chExt cx="1719215" cy="505368"/>
          </a:xfrm>
        </p:grpSpPr>
        <p:sp>
          <p:nvSpPr>
            <p:cNvPr id="226" name="Freeform 225"/>
            <p:cNvSpPr/>
            <p:nvPr/>
          </p:nvSpPr>
          <p:spPr>
            <a:xfrm>
              <a:off x="2105700" y="6652037"/>
              <a:ext cx="52643" cy="505368"/>
            </a:xfrm>
            <a:custGeom>
              <a:avLst/>
              <a:gdLst/>
              <a:ahLst/>
              <a:cxnLst/>
              <a:rect l="0" t="0" r="0" b="0"/>
              <a:pathLst>
                <a:path w="52643" h="505368">
                  <a:moveTo>
                    <a:pt x="0" y="0"/>
                  </a:moveTo>
                  <a:lnTo>
                    <a:pt x="8333" y="54144"/>
                  </a:lnTo>
                  <a:lnTo>
                    <a:pt x="15684" y="114680"/>
                  </a:lnTo>
                  <a:lnTo>
                    <a:pt x="25054" y="165650"/>
                  </a:lnTo>
                  <a:lnTo>
                    <a:pt x="29650" y="217797"/>
                  </a:lnTo>
                  <a:lnTo>
                    <a:pt x="38438" y="274518"/>
                  </a:lnTo>
                  <a:lnTo>
                    <a:pt x="41025" y="328562"/>
                  </a:lnTo>
                  <a:lnTo>
                    <a:pt x="42961" y="380971"/>
                  </a:lnTo>
                  <a:lnTo>
                    <a:pt x="50383" y="441194"/>
                  </a:lnTo>
                  <a:lnTo>
                    <a:pt x="51973" y="477774"/>
                  </a:lnTo>
                  <a:lnTo>
                    <a:pt x="52642" y="5053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2347855" y="6694150"/>
              <a:ext cx="341143" cy="393485"/>
            </a:xfrm>
            <a:custGeom>
              <a:avLst/>
              <a:gdLst/>
              <a:ahLst/>
              <a:cxnLst/>
              <a:rect l="0" t="0" r="0" b="0"/>
              <a:pathLst>
                <a:path w="341143" h="393485">
                  <a:moveTo>
                    <a:pt x="0" y="0"/>
                  </a:moveTo>
                  <a:lnTo>
                    <a:pt x="9065" y="58618"/>
                  </a:lnTo>
                  <a:lnTo>
                    <a:pt x="17475" y="112791"/>
                  </a:lnTo>
                  <a:lnTo>
                    <a:pt x="19465" y="140596"/>
                  </a:lnTo>
                  <a:lnTo>
                    <a:pt x="22335" y="147543"/>
                  </a:lnTo>
                  <a:lnTo>
                    <a:pt x="26589" y="149835"/>
                  </a:lnTo>
                  <a:lnTo>
                    <a:pt x="31764" y="149023"/>
                  </a:lnTo>
                  <a:lnTo>
                    <a:pt x="85168" y="123823"/>
                  </a:lnTo>
                  <a:lnTo>
                    <a:pt x="133763" y="111330"/>
                  </a:lnTo>
                  <a:lnTo>
                    <a:pt x="194693" y="120582"/>
                  </a:lnTo>
                  <a:lnTo>
                    <a:pt x="230042" y="135814"/>
                  </a:lnTo>
                  <a:lnTo>
                    <a:pt x="262743" y="160734"/>
                  </a:lnTo>
                  <a:lnTo>
                    <a:pt x="304340" y="219274"/>
                  </a:lnTo>
                  <a:lnTo>
                    <a:pt x="322972" y="255264"/>
                  </a:lnTo>
                  <a:lnTo>
                    <a:pt x="341142" y="314809"/>
                  </a:lnTo>
                  <a:lnTo>
                    <a:pt x="339572" y="336447"/>
                  </a:lnTo>
                  <a:lnTo>
                    <a:pt x="331855" y="354643"/>
                  </a:lnTo>
                  <a:lnTo>
                    <a:pt x="326522" y="362770"/>
                  </a:lnTo>
                  <a:lnTo>
                    <a:pt x="311237" y="374921"/>
                  </a:lnTo>
                  <a:lnTo>
                    <a:pt x="272829" y="392254"/>
                  </a:lnTo>
                  <a:lnTo>
                    <a:pt x="249159" y="393484"/>
                  </a:lnTo>
                  <a:lnTo>
                    <a:pt x="195836" y="384741"/>
                  </a:lnTo>
                  <a:lnTo>
                    <a:pt x="140243" y="362174"/>
                  </a:lnTo>
                  <a:lnTo>
                    <a:pt x="81350" y="320612"/>
                  </a:lnTo>
                  <a:lnTo>
                    <a:pt x="63171"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2358384" y="6674560"/>
              <a:ext cx="357969" cy="19591"/>
            </a:xfrm>
            <a:custGeom>
              <a:avLst/>
              <a:gdLst/>
              <a:ahLst/>
              <a:cxnLst/>
              <a:rect l="0" t="0" r="0" b="0"/>
              <a:pathLst>
                <a:path w="357969" h="19591">
                  <a:moveTo>
                    <a:pt x="0" y="19590"/>
                  </a:moveTo>
                  <a:lnTo>
                    <a:pt x="27556" y="12354"/>
                  </a:lnTo>
                  <a:lnTo>
                    <a:pt x="86898" y="9712"/>
                  </a:lnTo>
                  <a:lnTo>
                    <a:pt x="149356" y="9190"/>
                  </a:lnTo>
                  <a:lnTo>
                    <a:pt x="205584" y="7917"/>
                  </a:lnTo>
                  <a:lnTo>
                    <a:pt x="268144" y="0"/>
                  </a:lnTo>
                  <a:lnTo>
                    <a:pt x="330860" y="1846"/>
                  </a:lnTo>
                  <a:lnTo>
                    <a:pt x="357968" y="90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2813677" y="6680963"/>
              <a:ext cx="321117" cy="410147"/>
            </a:xfrm>
            <a:custGeom>
              <a:avLst/>
              <a:gdLst/>
              <a:ahLst/>
              <a:cxnLst/>
              <a:rect l="0" t="0" r="0" b="0"/>
              <a:pathLst>
                <a:path w="321117" h="410147">
                  <a:moveTo>
                    <a:pt x="113245" y="44773"/>
                  </a:moveTo>
                  <a:lnTo>
                    <a:pt x="53652" y="94271"/>
                  </a:lnTo>
                  <a:lnTo>
                    <a:pt x="26831" y="148835"/>
                  </a:lnTo>
                  <a:lnTo>
                    <a:pt x="6099" y="197519"/>
                  </a:lnTo>
                  <a:lnTo>
                    <a:pt x="0" y="238340"/>
                  </a:lnTo>
                  <a:lnTo>
                    <a:pt x="6345" y="294055"/>
                  </a:lnTo>
                  <a:lnTo>
                    <a:pt x="17880" y="334923"/>
                  </a:lnTo>
                  <a:lnTo>
                    <a:pt x="42485" y="368610"/>
                  </a:lnTo>
                  <a:lnTo>
                    <a:pt x="73172" y="392759"/>
                  </a:lnTo>
                  <a:lnTo>
                    <a:pt x="112550" y="406673"/>
                  </a:lnTo>
                  <a:lnTo>
                    <a:pt x="159573" y="410146"/>
                  </a:lnTo>
                  <a:lnTo>
                    <a:pt x="189208" y="406812"/>
                  </a:lnTo>
                  <a:lnTo>
                    <a:pt x="232199" y="387180"/>
                  </a:lnTo>
                  <a:lnTo>
                    <a:pt x="263394" y="359137"/>
                  </a:lnTo>
                  <a:lnTo>
                    <a:pt x="293726" y="318220"/>
                  </a:lnTo>
                  <a:lnTo>
                    <a:pt x="316069" y="260244"/>
                  </a:lnTo>
                  <a:lnTo>
                    <a:pt x="321116" y="199726"/>
                  </a:lnTo>
                  <a:lnTo>
                    <a:pt x="312060" y="148430"/>
                  </a:lnTo>
                  <a:lnTo>
                    <a:pt x="293417" y="93584"/>
                  </a:lnTo>
                  <a:lnTo>
                    <a:pt x="268405" y="57285"/>
                  </a:lnTo>
                  <a:lnTo>
                    <a:pt x="238767" y="29893"/>
                  </a:lnTo>
                  <a:lnTo>
                    <a:pt x="178504" y="3934"/>
                  </a:lnTo>
                  <a:lnTo>
                    <a:pt x="167280" y="0"/>
                  </a:lnTo>
                  <a:lnTo>
                    <a:pt x="142330" y="1867"/>
                  </a:lnTo>
                  <a:lnTo>
                    <a:pt x="117983" y="11666"/>
                  </a:lnTo>
                  <a:lnTo>
                    <a:pt x="99363" y="27719"/>
                  </a:lnTo>
                  <a:lnTo>
                    <a:pt x="81316" y="56488"/>
                  </a:lnTo>
                  <a:lnTo>
                    <a:pt x="60603" y="1079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3175053" y="6669188"/>
              <a:ext cx="291980" cy="375099"/>
            </a:xfrm>
            <a:custGeom>
              <a:avLst/>
              <a:gdLst/>
              <a:ahLst/>
              <a:cxnLst/>
              <a:rect l="0" t="0" r="0" b="0"/>
              <a:pathLst>
                <a:path w="291980" h="375099">
                  <a:moveTo>
                    <a:pt x="78253" y="46019"/>
                  </a:moveTo>
                  <a:lnTo>
                    <a:pt x="61485" y="51609"/>
                  </a:lnTo>
                  <a:lnTo>
                    <a:pt x="47014" y="63712"/>
                  </a:lnTo>
                  <a:lnTo>
                    <a:pt x="28832" y="90256"/>
                  </a:lnTo>
                  <a:lnTo>
                    <a:pt x="8487" y="142225"/>
                  </a:lnTo>
                  <a:lnTo>
                    <a:pt x="0" y="180850"/>
                  </a:lnTo>
                  <a:lnTo>
                    <a:pt x="3307" y="235823"/>
                  </a:lnTo>
                  <a:lnTo>
                    <a:pt x="6339" y="262568"/>
                  </a:lnTo>
                  <a:lnTo>
                    <a:pt x="28199" y="319161"/>
                  </a:lnTo>
                  <a:lnTo>
                    <a:pt x="41969" y="337432"/>
                  </a:lnTo>
                  <a:lnTo>
                    <a:pt x="59787" y="352180"/>
                  </a:lnTo>
                  <a:lnTo>
                    <a:pt x="110179" y="375098"/>
                  </a:lnTo>
                  <a:lnTo>
                    <a:pt x="152703" y="375021"/>
                  </a:lnTo>
                  <a:lnTo>
                    <a:pt x="191169" y="367589"/>
                  </a:lnTo>
                  <a:lnTo>
                    <a:pt x="224793" y="346799"/>
                  </a:lnTo>
                  <a:lnTo>
                    <a:pt x="259191" y="307164"/>
                  </a:lnTo>
                  <a:lnTo>
                    <a:pt x="280173" y="267805"/>
                  </a:lnTo>
                  <a:lnTo>
                    <a:pt x="291979" y="220788"/>
                  </a:lnTo>
                  <a:lnTo>
                    <a:pt x="289793" y="159267"/>
                  </a:lnTo>
                  <a:lnTo>
                    <a:pt x="286914" y="126767"/>
                  </a:lnTo>
                  <a:lnTo>
                    <a:pt x="266002" y="70895"/>
                  </a:lnTo>
                  <a:lnTo>
                    <a:pt x="251774" y="48886"/>
                  </a:lnTo>
                  <a:lnTo>
                    <a:pt x="224033" y="24512"/>
                  </a:lnTo>
                  <a:lnTo>
                    <a:pt x="172796" y="1261"/>
                  </a:lnTo>
                  <a:lnTo>
                    <a:pt x="151858" y="0"/>
                  </a:lnTo>
                  <a:lnTo>
                    <a:pt x="130853" y="4509"/>
                  </a:lnTo>
                  <a:lnTo>
                    <a:pt x="109820" y="14313"/>
                  </a:lnTo>
                  <a:lnTo>
                    <a:pt x="83837" y="38575"/>
                  </a:lnTo>
                  <a:lnTo>
                    <a:pt x="58393" y="96873"/>
                  </a:lnTo>
                  <a:lnTo>
                    <a:pt x="46667" y="1302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3603321" y="6812977"/>
              <a:ext cx="221594" cy="233993"/>
            </a:xfrm>
            <a:custGeom>
              <a:avLst/>
              <a:gdLst/>
              <a:ahLst/>
              <a:cxnLst/>
              <a:rect l="0" t="0" r="0" b="0"/>
              <a:pathLst>
                <a:path w="221594" h="233993">
                  <a:moveTo>
                    <a:pt x="186938" y="39101"/>
                  </a:moveTo>
                  <a:lnTo>
                    <a:pt x="181349" y="22333"/>
                  </a:lnTo>
                  <a:lnTo>
                    <a:pt x="169246" y="10982"/>
                  </a:lnTo>
                  <a:lnTo>
                    <a:pt x="150999" y="3207"/>
                  </a:lnTo>
                  <a:lnTo>
                    <a:pt x="115588" y="0"/>
                  </a:lnTo>
                  <a:lnTo>
                    <a:pt x="60906" y="11884"/>
                  </a:lnTo>
                  <a:lnTo>
                    <a:pt x="19713" y="26402"/>
                  </a:lnTo>
                  <a:lnTo>
                    <a:pt x="3041" y="37746"/>
                  </a:lnTo>
                  <a:lnTo>
                    <a:pt x="0" y="45217"/>
                  </a:lnTo>
                  <a:lnTo>
                    <a:pt x="311" y="53707"/>
                  </a:lnTo>
                  <a:lnTo>
                    <a:pt x="2859" y="62876"/>
                  </a:lnTo>
                  <a:lnTo>
                    <a:pt x="9236" y="68989"/>
                  </a:lnTo>
                  <a:lnTo>
                    <a:pt x="28801" y="75781"/>
                  </a:lnTo>
                  <a:lnTo>
                    <a:pt x="79489" y="81311"/>
                  </a:lnTo>
                  <a:lnTo>
                    <a:pt x="142922" y="95728"/>
                  </a:lnTo>
                  <a:lnTo>
                    <a:pt x="185393" y="117790"/>
                  </a:lnTo>
                  <a:lnTo>
                    <a:pt x="202239" y="131005"/>
                  </a:lnTo>
                  <a:lnTo>
                    <a:pt x="219288" y="157189"/>
                  </a:lnTo>
                  <a:lnTo>
                    <a:pt x="221593" y="180102"/>
                  </a:lnTo>
                  <a:lnTo>
                    <a:pt x="217548" y="203544"/>
                  </a:lnTo>
                  <a:lnTo>
                    <a:pt x="207952" y="221761"/>
                  </a:lnTo>
                  <a:lnTo>
                    <a:pt x="199777" y="227554"/>
                  </a:lnTo>
                  <a:lnTo>
                    <a:pt x="178216" y="233992"/>
                  </a:lnTo>
                  <a:lnTo>
                    <a:pt x="139770" y="232027"/>
                  </a:lnTo>
                  <a:lnTo>
                    <a:pt x="118791" y="223892"/>
                  </a:lnTo>
                  <a:lnTo>
                    <a:pt x="63279" y="197538"/>
                  </a:lnTo>
                  <a:lnTo>
                    <a:pt x="39539" y="186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p:cNvGrpSpPr/>
          <p:nvPr/>
        </p:nvGrpSpPr>
        <p:grpSpPr>
          <a:xfrm>
            <a:off x="4414733" y="6506422"/>
            <a:ext cx="5161984" cy="527560"/>
            <a:chOff x="4414733" y="6506422"/>
            <a:chExt cx="5161984" cy="527560"/>
          </a:xfrm>
        </p:grpSpPr>
        <p:sp>
          <p:nvSpPr>
            <p:cNvPr id="233" name="Freeform 232"/>
            <p:cNvSpPr/>
            <p:nvPr/>
          </p:nvSpPr>
          <p:spPr>
            <a:xfrm>
              <a:off x="4414733" y="6506422"/>
              <a:ext cx="332822" cy="527560"/>
            </a:xfrm>
            <a:custGeom>
              <a:avLst/>
              <a:gdLst/>
              <a:ahLst/>
              <a:cxnLst/>
              <a:rect l="0" t="0" r="0" b="0"/>
              <a:pathLst>
                <a:path w="332822" h="527560">
                  <a:moveTo>
                    <a:pt x="7236" y="19273"/>
                  </a:moveTo>
                  <a:lnTo>
                    <a:pt x="0" y="46828"/>
                  </a:lnTo>
                  <a:lnTo>
                    <a:pt x="477" y="103051"/>
                  </a:lnTo>
                  <a:lnTo>
                    <a:pt x="11490" y="165153"/>
                  </a:lnTo>
                  <a:lnTo>
                    <a:pt x="15905" y="221984"/>
                  </a:lnTo>
                  <a:lnTo>
                    <a:pt x="25803" y="281192"/>
                  </a:lnTo>
                  <a:lnTo>
                    <a:pt x="34444" y="329805"/>
                  </a:lnTo>
                  <a:lnTo>
                    <a:pt x="38694" y="381254"/>
                  </a:lnTo>
                  <a:lnTo>
                    <a:pt x="45673" y="432372"/>
                  </a:lnTo>
                  <a:lnTo>
                    <a:pt x="51743" y="492160"/>
                  </a:lnTo>
                  <a:lnTo>
                    <a:pt x="56263" y="511374"/>
                  </a:lnTo>
                  <a:lnTo>
                    <a:pt x="57468" y="509947"/>
                  </a:lnTo>
                  <a:lnTo>
                    <a:pt x="59561" y="452083"/>
                  </a:lnTo>
                  <a:lnTo>
                    <a:pt x="59785" y="395517"/>
                  </a:lnTo>
                  <a:lnTo>
                    <a:pt x="59851" y="334303"/>
                  </a:lnTo>
                  <a:lnTo>
                    <a:pt x="59870" y="271712"/>
                  </a:lnTo>
                  <a:lnTo>
                    <a:pt x="58706" y="208714"/>
                  </a:lnTo>
                  <a:lnTo>
                    <a:pt x="52642" y="146763"/>
                  </a:lnTo>
                  <a:lnTo>
                    <a:pt x="50325" y="90843"/>
                  </a:lnTo>
                  <a:lnTo>
                    <a:pt x="49639" y="38399"/>
                  </a:lnTo>
                  <a:lnTo>
                    <a:pt x="50606" y="892"/>
                  </a:lnTo>
                  <a:lnTo>
                    <a:pt x="52527" y="0"/>
                  </a:lnTo>
                  <a:lnTo>
                    <a:pt x="54978" y="2915"/>
                  </a:lnTo>
                  <a:lnTo>
                    <a:pt x="73805" y="56908"/>
                  </a:lnTo>
                  <a:lnTo>
                    <a:pt x="92471" y="95934"/>
                  </a:lnTo>
                  <a:lnTo>
                    <a:pt x="114150" y="135671"/>
                  </a:lnTo>
                  <a:lnTo>
                    <a:pt x="133330" y="190925"/>
                  </a:lnTo>
                  <a:lnTo>
                    <a:pt x="160668" y="253444"/>
                  </a:lnTo>
                  <a:lnTo>
                    <a:pt x="186838" y="306245"/>
                  </a:lnTo>
                  <a:lnTo>
                    <a:pt x="209930" y="357116"/>
                  </a:lnTo>
                  <a:lnTo>
                    <a:pt x="238694" y="410051"/>
                  </a:lnTo>
                  <a:lnTo>
                    <a:pt x="266906" y="465220"/>
                  </a:lnTo>
                  <a:lnTo>
                    <a:pt x="309050" y="525508"/>
                  </a:lnTo>
                  <a:lnTo>
                    <a:pt x="314900" y="527559"/>
                  </a:lnTo>
                  <a:lnTo>
                    <a:pt x="319970" y="524247"/>
                  </a:lnTo>
                  <a:lnTo>
                    <a:pt x="324520" y="517359"/>
                  </a:lnTo>
                  <a:lnTo>
                    <a:pt x="330923" y="485308"/>
                  </a:lnTo>
                  <a:lnTo>
                    <a:pt x="332821" y="434997"/>
                  </a:lnTo>
                  <a:lnTo>
                    <a:pt x="327794" y="375637"/>
                  </a:lnTo>
                  <a:lnTo>
                    <a:pt x="324485" y="313595"/>
                  </a:lnTo>
                  <a:lnTo>
                    <a:pt x="314961" y="252625"/>
                  </a:lnTo>
                  <a:lnTo>
                    <a:pt x="306384" y="203708"/>
                  </a:lnTo>
                  <a:lnTo>
                    <a:pt x="299774" y="141015"/>
                  </a:lnTo>
                  <a:lnTo>
                    <a:pt x="280977" y="824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5032622" y="6673093"/>
              <a:ext cx="31587" cy="326385"/>
            </a:xfrm>
            <a:custGeom>
              <a:avLst/>
              <a:gdLst/>
              <a:ahLst/>
              <a:cxnLst/>
              <a:rect l="0" t="0" r="0" b="0"/>
              <a:pathLst>
                <a:path w="31587" h="326385">
                  <a:moveTo>
                    <a:pt x="0" y="0"/>
                  </a:moveTo>
                  <a:lnTo>
                    <a:pt x="0" y="57265"/>
                  </a:lnTo>
                  <a:lnTo>
                    <a:pt x="5589" y="112568"/>
                  </a:lnTo>
                  <a:lnTo>
                    <a:pt x="9552" y="165692"/>
                  </a:lnTo>
                  <a:lnTo>
                    <a:pt x="13455" y="221246"/>
                  </a:lnTo>
                  <a:lnTo>
                    <a:pt x="27292" y="282903"/>
                  </a:lnTo>
                  <a:lnTo>
                    <a:pt x="31586" y="3263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4885223" y="6746793"/>
              <a:ext cx="284271" cy="1"/>
            </a:xfrm>
            <a:custGeom>
              <a:avLst/>
              <a:gdLst/>
              <a:ahLst/>
              <a:cxnLst/>
              <a:rect l="0" t="0" r="0" b="0"/>
              <a:pathLst>
                <a:path w="284271" h="1">
                  <a:moveTo>
                    <a:pt x="0" y="0"/>
                  </a:moveTo>
                  <a:lnTo>
                    <a:pt x="58617" y="0"/>
                  </a:lnTo>
                  <a:lnTo>
                    <a:pt x="113961" y="0"/>
                  </a:lnTo>
                  <a:lnTo>
                    <a:pt x="162968" y="0"/>
                  </a:lnTo>
                  <a:lnTo>
                    <a:pt x="214533" y="0"/>
                  </a:lnTo>
                  <a:lnTo>
                    <a:pt x="268762" y="0"/>
                  </a:lnTo>
                  <a:lnTo>
                    <a:pt x="2842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5285064" y="6549765"/>
              <a:ext cx="332790" cy="405535"/>
            </a:xfrm>
            <a:custGeom>
              <a:avLst/>
              <a:gdLst/>
              <a:ahLst/>
              <a:cxnLst/>
              <a:rect l="0" t="0" r="0" b="0"/>
              <a:pathLst>
                <a:path w="332790" h="405535">
                  <a:moveTo>
                    <a:pt x="210812" y="39100"/>
                  </a:moveTo>
                  <a:lnTo>
                    <a:pt x="199633" y="22333"/>
                  </a:lnTo>
                  <a:lnTo>
                    <a:pt x="181667" y="10981"/>
                  </a:lnTo>
                  <a:lnTo>
                    <a:pt x="158084" y="3206"/>
                  </a:lnTo>
                  <a:lnTo>
                    <a:pt x="118500" y="0"/>
                  </a:lnTo>
                  <a:lnTo>
                    <a:pt x="79475" y="7108"/>
                  </a:lnTo>
                  <a:lnTo>
                    <a:pt x="30939" y="36462"/>
                  </a:lnTo>
                  <a:lnTo>
                    <a:pt x="5568" y="62495"/>
                  </a:lnTo>
                  <a:lnTo>
                    <a:pt x="1453" y="72245"/>
                  </a:lnTo>
                  <a:lnTo>
                    <a:pt x="0" y="92435"/>
                  </a:lnTo>
                  <a:lnTo>
                    <a:pt x="6373" y="109987"/>
                  </a:lnTo>
                  <a:lnTo>
                    <a:pt x="11349" y="117944"/>
                  </a:lnTo>
                  <a:lnTo>
                    <a:pt x="26235" y="129904"/>
                  </a:lnTo>
                  <a:lnTo>
                    <a:pt x="64388" y="147115"/>
                  </a:lnTo>
                  <a:lnTo>
                    <a:pt x="121361" y="154544"/>
                  </a:lnTo>
                  <a:lnTo>
                    <a:pt x="178888" y="166062"/>
                  </a:lnTo>
                  <a:lnTo>
                    <a:pt x="240967" y="184242"/>
                  </a:lnTo>
                  <a:lnTo>
                    <a:pt x="294852" y="215203"/>
                  </a:lnTo>
                  <a:lnTo>
                    <a:pt x="320980" y="246997"/>
                  </a:lnTo>
                  <a:lnTo>
                    <a:pt x="329965" y="272659"/>
                  </a:lnTo>
                  <a:lnTo>
                    <a:pt x="332789" y="300832"/>
                  </a:lnTo>
                  <a:lnTo>
                    <a:pt x="326632" y="346068"/>
                  </a:lnTo>
                  <a:lnTo>
                    <a:pt x="316490" y="366993"/>
                  </a:lnTo>
                  <a:lnTo>
                    <a:pt x="292037" y="391927"/>
                  </a:lnTo>
                  <a:lnTo>
                    <a:pt x="266409" y="400633"/>
                  </a:lnTo>
                  <a:lnTo>
                    <a:pt x="219096" y="405534"/>
                  </a:lnTo>
                  <a:lnTo>
                    <a:pt x="156297" y="401601"/>
                  </a:lnTo>
                  <a:lnTo>
                    <a:pt x="118620" y="387234"/>
                  </a:lnTo>
                  <a:lnTo>
                    <a:pt x="90819" y="368158"/>
                  </a:lnTo>
                  <a:lnTo>
                    <a:pt x="63413" y="3338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5881922" y="6533004"/>
              <a:ext cx="287779" cy="434888"/>
            </a:xfrm>
            <a:custGeom>
              <a:avLst/>
              <a:gdLst/>
              <a:ahLst/>
              <a:cxnLst/>
              <a:rect l="0" t="0" r="0" b="0"/>
              <a:pathLst>
                <a:path w="287779" h="434888">
                  <a:moveTo>
                    <a:pt x="108793" y="34804"/>
                  </a:moveTo>
                  <a:lnTo>
                    <a:pt x="94139" y="89946"/>
                  </a:lnTo>
                  <a:lnTo>
                    <a:pt x="78455" y="138360"/>
                  </a:lnTo>
                  <a:lnTo>
                    <a:pt x="60600" y="197546"/>
                  </a:lnTo>
                  <a:lnTo>
                    <a:pt x="42237" y="255151"/>
                  </a:lnTo>
                  <a:lnTo>
                    <a:pt x="24581" y="317805"/>
                  </a:lnTo>
                  <a:lnTo>
                    <a:pt x="14041" y="368221"/>
                  </a:lnTo>
                  <a:lnTo>
                    <a:pt x="0" y="421589"/>
                  </a:lnTo>
                  <a:lnTo>
                    <a:pt x="0" y="424852"/>
                  </a:lnTo>
                  <a:lnTo>
                    <a:pt x="6238" y="415999"/>
                  </a:lnTo>
                  <a:lnTo>
                    <a:pt x="24463" y="353949"/>
                  </a:lnTo>
                  <a:lnTo>
                    <a:pt x="42100" y="298450"/>
                  </a:lnTo>
                  <a:lnTo>
                    <a:pt x="59658" y="239842"/>
                  </a:lnTo>
                  <a:lnTo>
                    <a:pt x="77207" y="182861"/>
                  </a:lnTo>
                  <a:lnTo>
                    <a:pt x="94755" y="129647"/>
                  </a:lnTo>
                  <a:lnTo>
                    <a:pt x="117892" y="71340"/>
                  </a:lnTo>
                  <a:lnTo>
                    <a:pt x="139728" y="14399"/>
                  </a:lnTo>
                  <a:lnTo>
                    <a:pt x="143454" y="3654"/>
                  </a:lnTo>
                  <a:lnTo>
                    <a:pt x="148279" y="0"/>
                  </a:lnTo>
                  <a:lnTo>
                    <a:pt x="153834" y="1072"/>
                  </a:lnTo>
                  <a:lnTo>
                    <a:pt x="159878" y="5298"/>
                  </a:lnTo>
                  <a:lnTo>
                    <a:pt x="169712" y="19350"/>
                  </a:lnTo>
                  <a:lnTo>
                    <a:pt x="185557" y="68147"/>
                  </a:lnTo>
                  <a:lnTo>
                    <a:pt x="196399" y="117083"/>
                  </a:lnTo>
                  <a:lnTo>
                    <a:pt x="210543" y="171550"/>
                  </a:lnTo>
                  <a:lnTo>
                    <a:pt x="224602" y="233088"/>
                  </a:lnTo>
                  <a:lnTo>
                    <a:pt x="244233" y="290651"/>
                  </a:lnTo>
                  <a:lnTo>
                    <a:pt x="263406" y="345911"/>
                  </a:lnTo>
                  <a:lnTo>
                    <a:pt x="279516" y="382008"/>
                  </a:lnTo>
                  <a:lnTo>
                    <a:pt x="287778" y="4348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5969658" y="6788907"/>
              <a:ext cx="136872" cy="21058"/>
            </a:xfrm>
            <a:custGeom>
              <a:avLst/>
              <a:gdLst/>
              <a:ahLst/>
              <a:cxnLst/>
              <a:rect l="0" t="0" r="0" b="0"/>
              <a:pathLst>
                <a:path w="136872" h="21058">
                  <a:moveTo>
                    <a:pt x="0" y="21057"/>
                  </a:moveTo>
                  <a:lnTo>
                    <a:pt x="48931" y="12724"/>
                  </a:lnTo>
                  <a:lnTo>
                    <a:pt x="108062" y="5373"/>
                  </a:lnTo>
                  <a:lnTo>
                    <a:pt x="1368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6285513" y="6683621"/>
              <a:ext cx="463255" cy="283744"/>
            </a:xfrm>
            <a:custGeom>
              <a:avLst/>
              <a:gdLst/>
              <a:ahLst/>
              <a:cxnLst/>
              <a:rect l="0" t="0" r="0" b="0"/>
              <a:pathLst>
                <a:path w="463255" h="283744">
                  <a:moveTo>
                    <a:pt x="0" y="0"/>
                  </a:moveTo>
                  <a:lnTo>
                    <a:pt x="9065" y="58618"/>
                  </a:lnTo>
                  <a:lnTo>
                    <a:pt x="18645" y="120027"/>
                  </a:lnTo>
                  <a:lnTo>
                    <a:pt x="31803" y="181551"/>
                  </a:lnTo>
                  <a:lnTo>
                    <a:pt x="45667" y="244093"/>
                  </a:lnTo>
                  <a:lnTo>
                    <a:pt x="56165" y="281724"/>
                  </a:lnTo>
                  <a:lnTo>
                    <a:pt x="58500" y="283743"/>
                  </a:lnTo>
                  <a:lnTo>
                    <a:pt x="61095" y="270388"/>
                  </a:lnTo>
                  <a:lnTo>
                    <a:pt x="55526" y="214154"/>
                  </a:lnTo>
                  <a:lnTo>
                    <a:pt x="53497" y="163929"/>
                  </a:lnTo>
                  <a:lnTo>
                    <a:pt x="54066" y="112003"/>
                  </a:lnTo>
                  <a:lnTo>
                    <a:pt x="62293" y="63083"/>
                  </a:lnTo>
                  <a:lnTo>
                    <a:pt x="72919" y="41296"/>
                  </a:lnTo>
                  <a:lnTo>
                    <a:pt x="81369" y="35719"/>
                  </a:lnTo>
                  <a:lnTo>
                    <a:pt x="103235" y="32643"/>
                  </a:lnTo>
                  <a:lnTo>
                    <a:pt x="122311" y="38295"/>
                  </a:lnTo>
                  <a:lnTo>
                    <a:pt x="138588" y="49776"/>
                  </a:lnTo>
                  <a:lnTo>
                    <a:pt x="189408" y="111049"/>
                  </a:lnTo>
                  <a:lnTo>
                    <a:pt x="217568" y="168165"/>
                  </a:lnTo>
                  <a:lnTo>
                    <a:pt x="241229" y="230203"/>
                  </a:lnTo>
                  <a:lnTo>
                    <a:pt x="245047" y="241207"/>
                  </a:lnTo>
                  <a:lnTo>
                    <a:pt x="245253" y="246203"/>
                  </a:lnTo>
                  <a:lnTo>
                    <a:pt x="243051" y="247194"/>
                  </a:lnTo>
                  <a:lnTo>
                    <a:pt x="239243" y="245515"/>
                  </a:lnTo>
                  <a:lnTo>
                    <a:pt x="231892" y="234290"/>
                  </a:lnTo>
                  <a:lnTo>
                    <a:pt x="225896" y="215263"/>
                  </a:lnTo>
                  <a:lnTo>
                    <a:pt x="225166" y="155389"/>
                  </a:lnTo>
                  <a:lnTo>
                    <a:pt x="235940" y="92826"/>
                  </a:lnTo>
                  <a:lnTo>
                    <a:pt x="245903" y="49602"/>
                  </a:lnTo>
                  <a:lnTo>
                    <a:pt x="252843" y="38918"/>
                  </a:lnTo>
                  <a:lnTo>
                    <a:pt x="273032" y="23926"/>
                  </a:lnTo>
                  <a:lnTo>
                    <a:pt x="297603" y="19603"/>
                  </a:lnTo>
                  <a:lnTo>
                    <a:pt x="321781" y="22751"/>
                  </a:lnTo>
                  <a:lnTo>
                    <a:pt x="340326" y="31949"/>
                  </a:lnTo>
                  <a:lnTo>
                    <a:pt x="371295" y="65324"/>
                  </a:lnTo>
                  <a:lnTo>
                    <a:pt x="407008" y="121687"/>
                  </a:lnTo>
                  <a:lnTo>
                    <a:pt x="426754" y="174773"/>
                  </a:lnTo>
                  <a:lnTo>
                    <a:pt x="445522" y="231073"/>
                  </a:lnTo>
                  <a:lnTo>
                    <a:pt x="463254" y="2737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6759296" y="6670755"/>
              <a:ext cx="252685" cy="282198"/>
            </a:xfrm>
            <a:custGeom>
              <a:avLst/>
              <a:gdLst/>
              <a:ahLst/>
              <a:cxnLst/>
              <a:rect l="0" t="0" r="0" b="0"/>
              <a:pathLst>
                <a:path w="252685" h="282198">
                  <a:moveTo>
                    <a:pt x="0" y="128680"/>
                  </a:moveTo>
                  <a:lnTo>
                    <a:pt x="48930" y="128680"/>
                  </a:lnTo>
                  <a:lnTo>
                    <a:pt x="102472" y="123091"/>
                  </a:lnTo>
                  <a:lnTo>
                    <a:pt x="157556" y="95896"/>
                  </a:lnTo>
                  <a:lnTo>
                    <a:pt x="168208" y="89277"/>
                  </a:lnTo>
                  <a:lnTo>
                    <a:pt x="183164" y="69444"/>
                  </a:lnTo>
                  <a:lnTo>
                    <a:pt x="188790" y="57604"/>
                  </a:lnTo>
                  <a:lnTo>
                    <a:pt x="190201" y="46202"/>
                  </a:lnTo>
                  <a:lnTo>
                    <a:pt x="185529" y="24173"/>
                  </a:lnTo>
                  <a:lnTo>
                    <a:pt x="179838" y="15725"/>
                  </a:lnTo>
                  <a:lnTo>
                    <a:pt x="164156" y="3218"/>
                  </a:lnTo>
                  <a:lnTo>
                    <a:pt x="145488" y="0"/>
                  </a:lnTo>
                  <a:lnTo>
                    <a:pt x="104907" y="7466"/>
                  </a:lnTo>
                  <a:lnTo>
                    <a:pt x="73587" y="28034"/>
                  </a:lnTo>
                  <a:lnTo>
                    <a:pt x="25173" y="86974"/>
                  </a:lnTo>
                  <a:lnTo>
                    <a:pt x="17037" y="110924"/>
                  </a:lnTo>
                  <a:lnTo>
                    <a:pt x="11814" y="170017"/>
                  </a:lnTo>
                  <a:lnTo>
                    <a:pt x="20458" y="197355"/>
                  </a:lnTo>
                  <a:lnTo>
                    <a:pt x="54604" y="243501"/>
                  </a:lnTo>
                  <a:lnTo>
                    <a:pt x="84809" y="270196"/>
                  </a:lnTo>
                  <a:lnTo>
                    <a:pt x="108662" y="279314"/>
                  </a:lnTo>
                  <a:lnTo>
                    <a:pt x="134861" y="282197"/>
                  </a:lnTo>
                  <a:lnTo>
                    <a:pt x="174750" y="276072"/>
                  </a:lnTo>
                  <a:lnTo>
                    <a:pt x="231069" y="247079"/>
                  </a:lnTo>
                  <a:lnTo>
                    <a:pt x="252684" y="23396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7085679" y="6653966"/>
              <a:ext cx="231628" cy="274917"/>
            </a:xfrm>
            <a:custGeom>
              <a:avLst/>
              <a:gdLst/>
              <a:ahLst/>
              <a:cxnLst/>
              <a:rect l="0" t="0" r="0" b="0"/>
              <a:pathLst>
                <a:path w="231628" h="274917">
                  <a:moveTo>
                    <a:pt x="0" y="50713"/>
                  </a:moveTo>
                  <a:lnTo>
                    <a:pt x="11453" y="104858"/>
                  </a:lnTo>
                  <a:lnTo>
                    <a:pt x="24749" y="159804"/>
                  </a:lnTo>
                  <a:lnTo>
                    <a:pt x="45876" y="214548"/>
                  </a:lnTo>
                  <a:lnTo>
                    <a:pt x="67564" y="274916"/>
                  </a:lnTo>
                  <a:lnTo>
                    <a:pt x="48958" y="216577"/>
                  </a:lnTo>
                  <a:lnTo>
                    <a:pt x="39307" y="189941"/>
                  </a:lnTo>
                  <a:lnTo>
                    <a:pt x="29991" y="134713"/>
                  </a:lnTo>
                  <a:lnTo>
                    <a:pt x="26198" y="107934"/>
                  </a:lnTo>
                  <a:lnTo>
                    <a:pt x="28412" y="84333"/>
                  </a:lnTo>
                  <a:lnTo>
                    <a:pt x="41823" y="51315"/>
                  </a:lnTo>
                  <a:lnTo>
                    <a:pt x="60313" y="33043"/>
                  </a:lnTo>
                  <a:lnTo>
                    <a:pt x="104720" y="7838"/>
                  </a:lnTo>
                  <a:lnTo>
                    <a:pt x="155693" y="0"/>
                  </a:lnTo>
                  <a:lnTo>
                    <a:pt x="204583" y="1571"/>
                  </a:lnTo>
                  <a:lnTo>
                    <a:pt x="231627" y="85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a:off x="7380477" y="6652037"/>
              <a:ext cx="63172" cy="263213"/>
            </a:xfrm>
            <a:custGeom>
              <a:avLst/>
              <a:gdLst/>
              <a:ahLst/>
              <a:cxnLst/>
              <a:rect l="0" t="0" r="0" b="0"/>
              <a:pathLst>
                <a:path w="63172" h="263213">
                  <a:moveTo>
                    <a:pt x="0" y="0"/>
                  </a:moveTo>
                  <a:lnTo>
                    <a:pt x="8333" y="37477"/>
                  </a:lnTo>
                  <a:lnTo>
                    <a:pt x="15684" y="88900"/>
                  </a:lnTo>
                  <a:lnTo>
                    <a:pt x="28401" y="144119"/>
                  </a:lnTo>
                  <a:lnTo>
                    <a:pt x="42178" y="200087"/>
                  </a:lnTo>
                  <a:lnTo>
                    <a:pt x="63171"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7401534" y="6546752"/>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7556245" y="6665763"/>
              <a:ext cx="213787" cy="260015"/>
            </a:xfrm>
            <a:custGeom>
              <a:avLst/>
              <a:gdLst/>
              <a:ahLst/>
              <a:cxnLst/>
              <a:rect l="0" t="0" r="0" b="0"/>
              <a:pathLst>
                <a:path w="213787" h="260015">
                  <a:moveTo>
                    <a:pt x="161144" y="49444"/>
                  </a:moveTo>
                  <a:lnTo>
                    <a:pt x="161144" y="27087"/>
                  </a:lnTo>
                  <a:lnTo>
                    <a:pt x="157635" y="19332"/>
                  </a:lnTo>
                  <a:lnTo>
                    <a:pt x="144376" y="7595"/>
                  </a:lnTo>
                  <a:lnTo>
                    <a:pt x="123666" y="1598"/>
                  </a:lnTo>
                  <a:lnTo>
                    <a:pt x="111592" y="0"/>
                  </a:lnTo>
                  <a:lnTo>
                    <a:pt x="72242" y="8927"/>
                  </a:lnTo>
                  <a:lnTo>
                    <a:pt x="42126" y="26391"/>
                  </a:lnTo>
                  <a:lnTo>
                    <a:pt x="18384" y="51973"/>
                  </a:lnTo>
                  <a:lnTo>
                    <a:pt x="2122" y="81779"/>
                  </a:lnTo>
                  <a:lnTo>
                    <a:pt x="0" y="102420"/>
                  </a:lnTo>
                  <a:lnTo>
                    <a:pt x="8170" y="149856"/>
                  </a:lnTo>
                  <a:lnTo>
                    <a:pt x="23271" y="184871"/>
                  </a:lnTo>
                  <a:lnTo>
                    <a:pt x="72163" y="234705"/>
                  </a:lnTo>
                  <a:lnTo>
                    <a:pt x="105273" y="250695"/>
                  </a:lnTo>
                  <a:lnTo>
                    <a:pt x="164450" y="258174"/>
                  </a:lnTo>
                  <a:lnTo>
                    <a:pt x="213786" y="2600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7831055" y="6670716"/>
              <a:ext cx="296946" cy="297176"/>
            </a:xfrm>
            <a:custGeom>
              <a:avLst/>
              <a:gdLst/>
              <a:ahLst/>
              <a:cxnLst/>
              <a:rect l="0" t="0" r="0" b="0"/>
              <a:pathLst>
                <a:path w="296946" h="297176">
                  <a:moveTo>
                    <a:pt x="170603" y="97134"/>
                  </a:moveTo>
                  <a:lnTo>
                    <a:pt x="181781" y="85955"/>
                  </a:lnTo>
                  <a:lnTo>
                    <a:pt x="187270" y="67989"/>
                  </a:lnTo>
                  <a:lnTo>
                    <a:pt x="188734" y="56647"/>
                  </a:lnTo>
                  <a:lnTo>
                    <a:pt x="184121" y="34686"/>
                  </a:lnTo>
                  <a:lnTo>
                    <a:pt x="179615" y="23916"/>
                  </a:lnTo>
                  <a:lnTo>
                    <a:pt x="170762" y="15567"/>
                  </a:lnTo>
                  <a:lnTo>
                    <a:pt x="145327" y="3170"/>
                  </a:lnTo>
                  <a:lnTo>
                    <a:pt x="120765" y="0"/>
                  </a:lnTo>
                  <a:lnTo>
                    <a:pt x="96980" y="3660"/>
                  </a:lnTo>
                  <a:lnTo>
                    <a:pt x="70812" y="13086"/>
                  </a:lnTo>
                  <a:lnTo>
                    <a:pt x="49822" y="31314"/>
                  </a:lnTo>
                  <a:lnTo>
                    <a:pt x="11069" y="87427"/>
                  </a:lnTo>
                  <a:lnTo>
                    <a:pt x="1043" y="113097"/>
                  </a:lnTo>
                  <a:lnTo>
                    <a:pt x="0" y="159445"/>
                  </a:lnTo>
                  <a:lnTo>
                    <a:pt x="7101" y="199045"/>
                  </a:lnTo>
                  <a:lnTo>
                    <a:pt x="19557" y="218857"/>
                  </a:lnTo>
                  <a:lnTo>
                    <a:pt x="27791" y="227416"/>
                  </a:lnTo>
                  <a:lnTo>
                    <a:pt x="49420" y="236926"/>
                  </a:lnTo>
                  <a:lnTo>
                    <a:pt x="61738" y="239461"/>
                  </a:lnTo>
                  <a:lnTo>
                    <a:pt x="84784" y="236040"/>
                  </a:lnTo>
                  <a:lnTo>
                    <a:pt x="106725" y="225550"/>
                  </a:lnTo>
                  <a:lnTo>
                    <a:pt x="146287" y="190220"/>
                  </a:lnTo>
                  <a:lnTo>
                    <a:pt x="160966" y="168921"/>
                  </a:lnTo>
                  <a:lnTo>
                    <a:pt x="179921" y="117120"/>
                  </a:lnTo>
                  <a:lnTo>
                    <a:pt x="183835" y="103439"/>
                  </a:lnTo>
                  <a:lnTo>
                    <a:pt x="187613" y="98998"/>
                  </a:lnTo>
                  <a:lnTo>
                    <a:pt x="191302" y="100716"/>
                  </a:lnTo>
                  <a:lnTo>
                    <a:pt x="194931" y="106541"/>
                  </a:lnTo>
                  <a:lnTo>
                    <a:pt x="204352" y="159348"/>
                  </a:lnTo>
                  <a:lnTo>
                    <a:pt x="227257" y="220057"/>
                  </a:lnTo>
                  <a:lnTo>
                    <a:pt x="246828" y="261794"/>
                  </a:lnTo>
                  <a:lnTo>
                    <a:pt x="260633" y="276771"/>
                  </a:lnTo>
                  <a:lnTo>
                    <a:pt x="296945" y="2971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8422798" y="6620451"/>
              <a:ext cx="391357" cy="343623"/>
            </a:xfrm>
            <a:custGeom>
              <a:avLst/>
              <a:gdLst/>
              <a:ahLst/>
              <a:cxnLst/>
              <a:rect l="0" t="0" r="0" b="0"/>
              <a:pathLst>
                <a:path w="391357" h="343623">
                  <a:moveTo>
                    <a:pt x="0" y="94756"/>
                  </a:moveTo>
                  <a:lnTo>
                    <a:pt x="25195" y="149801"/>
                  </a:lnTo>
                  <a:lnTo>
                    <a:pt x="50834" y="209269"/>
                  </a:lnTo>
                  <a:lnTo>
                    <a:pt x="84452" y="271374"/>
                  </a:lnTo>
                  <a:lnTo>
                    <a:pt x="120522" y="324902"/>
                  </a:lnTo>
                  <a:lnTo>
                    <a:pt x="138963" y="341712"/>
                  </a:lnTo>
                  <a:lnTo>
                    <a:pt x="146455" y="343622"/>
                  </a:lnTo>
                  <a:lnTo>
                    <a:pt x="152619" y="341385"/>
                  </a:lnTo>
                  <a:lnTo>
                    <a:pt x="157898" y="336385"/>
                  </a:lnTo>
                  <a:lnTo>
                    <a:pt x="163763" y="315231"/>
                  </a:lnTo>
                  <a:lnTo>
                    <a:pt x="163946" y="276675"/>
                  </a:lnTo>
                  <a:lnTo>
                    <a:pt x="161773" y="252819"/>
                  </a:lnTo>
                  <a:lnTo>
                    <a:pt x="172934" y="191148"/>
                  </a:lnTo>
                  <a:lnTo>
                    <a:pt x="178461" y="182414"/>
                  </a:lnTo>
                  <a:lnTo>
                    <a:pt x="193960" y="169590"/>
                  </a:lnTo>
                  <a:lnTo>
                    <a:pt x="203006" y="166873"/>
                  </a:lnTo>
                  <a:lnTo>
                    <a:pt x="222416" y="166972"/>
                  </a:lnTo>
                  <a:lnTo>
                    <a:pt x="253074" y="173606"/>
                  </a:lnTo>
                  <a:lnTo>
                    <a:pt x="270795" y="185952"/>
                  </a:lnTo>
                  <a:lnTo>
                    <a:pt x="331766" y="244027"/>
                  </a:lnTo>
                  <a:lnTo>
                    <a:pt x="365162" y="295045"/>
                  </a:lnTo>
                  <a:lnTo>
                    <a:pt x="381158" y="323338"/>
                  </a:lnTo>
                  <a:lnTo>
                    <a:pt x="387466" y="331372"/>
                  </a:lnTo>
                  <a:lnTo>
                    <a:pt x="390501" y="333218"/>
                  </a:lnTo>
                  <a:lnTo>
                    <a:pt x="391356" y="330940"/>
                  </a:lnTo>
                  <a:lnTo>
                    <a:pt x="386594" y="271367"/>
                  </a:lnTo>
                  <a:lnTo>
                    <a:pt x="381268" y="224685"/>
                  </a:lnTo>
                  <a:lnTo>
                    <a:pt x="376571" y="172638"/>
                  </a:lnTo>
                  <a:lnTo>
                    <a:pt x="370890" y="124461"/>
                  </a:lnTo>
                  <a:lnTo>
                    <a:pt x="369207" y="73142"/>
                  </a:lnTo>
                  <a:lnTo>
                    <a:pt x="368708" y="30250"/>
                  </a:lnTo>
                  <a:lnTo>
                    <a:pt x="36849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8972998" y="6687918"/>
              <a:ext cx="249967" cy="251594"/>
            </a:xfrm>
            <a:custGeom>
              <a:avLst/>
              <a:gdLst/>
              <a:ahLst/>
              <a:cxnLst/>
              <a:rect l="0" t="0" r="0" b="0"/>
              <a:pathLst>
                <a:path w="249967" h="251594">
                  <a:moveTo>
                    <a:pt x="165738" y="100989"/>
                  </a:moveTo>
                  <a:lnTo>
                    <a:pt x="181379" y="83007"/>
                  </a:lnTo>
                  <a:lnTo>
                    <a:pt x="189457" y="66091"/>
                  </a:lnTo>
                  <a:lnTo>
                    <a:pt x="190708" y="46874"/>
                  </a:lnTo>
                  <a:lnTo>
                    <a:pt x="189404" y="36837"/>
                  </a:lnTo>
                  <a:lnTo>
                    <a:pt x="178595" y="19445"/>
                  </a:lnTo>
                  <a:lnTo>
                    <a:pt x="170800" y="11531"/>
                  </a:lnTo>
                  <a:lnTo>
                    <a:pt x="146541" y="2738"/>
                  </a:lnTo>
                  <a:lnTo>
                    <a:pt x="118602" y="0"/>
                  </a:lnTo>
                  <a:lnTo>
                    <a:pt x="94486" y="2683"/>
                  </a:lnTo>
                  <a:lnTo>
                    <a:pt x="61178" y="16359"/>
                  </a:lnTo>
                  <a:lnTo>
                    <a:pt x="34672" y="35229"/>
                  </a:lnTo>
                  <a:lnTo>
                    <a:pt x="17589" y="61227"/>
                  </a:lnTo>
                  <a:lnTo>
                    <a:pt x="2507" y="109859"/>
                  </a:lnTo>
                  <a:lnTo>
                    <a:pt x="0" y="150671"/>
                  </a:lnTo>
                  <a:lnTo>
                    <a:pt x="7316" y="190058"/>
                  </a:lnTo>
                  <a:lnTo>
                    <a:pt x="23782" y="217588"/>
                  </a:lnTo>
                  <a:lnTo>
                    <a:pt x="36746" y="233139"/>
                  </a:lnTo>
                  <a:lnTo>
                    <a:pt x="62787" y="249459"/>
                  </a:lnTo>
                  <a:lnTo>
                    <a:pt x="85667" y="251593"/>
                  </a:lnTo>
                  <a:lnTo>
                    <a:pt x="109094" y="247473"/>
                  </a:lnTo>
                  <a:lnTo>
                    <a:pt x="127305" y="237843"/>
                  </a:lnTo>
                  <a:lnTo>
                    <a:pt x="140078" y="219525"/>
                  </a:lnTo>
                  <a:lnTo>
                    <a:pt x="168858" y="157283"/>
                  </a:lnTo>
                  <a:lnTo>
                    <a:pt x="189791" y="95880"/>
                  </a:lnTo>
                  <a:lnTo>
                    <a:pt x="195092" y="54891"/>
                  </a:lnTo>
                  <a:lnTo>
                    <a:pt x="194666" y="49200"/>
                  </a:lnTo>
                  <a:lnTo>
                    <a:pt x="193212" y="48916"/>
                  </a:lnTo>
                  <a:lnTo>
                    <a:pt x="191074" y="52236"/>
                  </a:lnTo>
                  <a:lnTo>
                    <a:pt x="188063" y="84854"/>
                  </a:lnTo>
                  <a:lnTo>
                    <a:pt x="198414" y="142364"/>
                  </a:lnTo>
                  <a:lnTo>
                    <a:pt x="216185" y="195648"/>
                  </a:lnTo>
                  <a:lnTo>
                    <a:pt x="249966" y="2483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9352820" y="6609922"/>
              <a:ext cx="223897" cy="287295"/>
            </a:xfrm>
            <a:custGeom>
              <a:avLst/>
              <a:gdLst/>
              <a:ahLst/>
              <a:cxnLst/>
              <a:rect l="0" t="0" r="0" b="0"/>
              <a:pathLst>
                <a:path w="223897" h="287295">
                  <a:moveTo>
                    <a:pt x="101771" y="0"/>
                  </a:moveTo>
                  <a:lnTo>
                    <a:pt x="77725" y="9576"/>
                  </a:lnTo>
                  <a:lnTo>
                    <a:pt x="21073" y="59898"/>
                  </a:lnTo>
                  <a:lnTo>
                    <a:pt x="1" y="80789"/>
                  </a:lnTo>
                  <a:lnTo>
                    <a:pt x="0" y="85445"/>
                  </a:lnTo>
                  <a:lnTo>
                    <a:pt x="4677" y="88550"/>
                  </a:lnTo>
                  <a:lnTo>
                    <a:pt x="12476" y="90619"/>
                  </a:lnTo>
                  <a:lnTo>
                    <a:pt x="30499" y="86679"/>
                  </a:lnTo>
                  <a:lnTo>
                    <a:pt x="51377" y="79468"/>
                  </a:lnTo>
                  <a:lnTo>
                    <a:pt x="88270" y="76578"/>
                  </a:lnTo>
                  <a:lnTo>
                    <a:pt x="121947" y="83782"/>
                  </a:lnTo>
                  <a:lnTo>
                    <a:pt x="161648" y="106584"/>
                  </a:lnTo>
                  <a:lnTo>
                    <a:pt x="192368" y="133618"/>
                  </a:lnTo>
                  <a:lnTo>
                    <a:pt x="213882" y="165673"/>
                  </a:lnTo>
                  <a:lnTo>
                    <a:pt x="223896" y="204806"/>
                  </a:lnTo>
                  <a:lnTo>
                    <a:pt x="221274" y="240447"/>
                  </a:lnTo>
                  <a:lnTo>
                    <a:pt x="212985" y="259334"/>
                  </a:lnTo>
                  <a:lnTo>
                    <a:pt x="207499" y="267646"/>
                  </a:lnTo>
                  <a:lnTo>
                    <a:pt x="192045" y="280001"/>
                  </a:lnTo>
                  <a:lnTo>
                    <a:pt x="183010" y="284933"/>
                  </a:lnTo>
                  <a:lnTo>
                    <a:pt x="163614" y="287294"/>
                  </a:lnTo>
                  <a:lnTo>
                    <a:pt x="110955" y="276262"/>
                  </a:lnTo>
                  <a:lnTo>
                    <a:pt x="59657" y="2632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6" name="Group 305"/>
          <p:cNvGrpSpPr/>
          <p:nvPr/>
        </p:nvGrpSpPr>
        <p:grpSpPr>
          <a:xfrm>
            <a:off x="2221513" y="7252160"/>
            <a:ext cx="7022509" cy="1442406"/>
            <a:chOff x="2221513" y="7252160"/>
            <a:chExt cx="7022509" cy="1442406"/>
          </a:xfrm>
        </p:grpSpPr>
        <p:sp>
          <p:nvSpPr>
            <p:cNvPr id="250" name="Freeform 249"/>
            <p:cNvSpPr/>
            <p:nvPr/>
          </p:nvSpPr>
          <p:spPr>
            <a:xfrm>
              <a:off x="2221513" y="7357445"/>
              <a:ext cx="336913" cy="421142"/>
            </a:xfrm>
            <a:custGeom>
              <a:avLst/>
              <a:gdLst/>
              <a:ahLst/>
              <a:cxnLst/>
              <a:rect l="0" t="0" r="0" b="0"/>
              <a:pathLst>
                <a:path w="336913" h="421142">
                  <a:moveTo>
                    <a:pt x="0" y="0"/>
                  </a:moveTo>
                  <a:lnTo>
                    <a:pt x="0" y="58617"/>
                  </a:lnTo>
                  <a:lnTo>
                    <a:pt x="5589" y="104586"/>
                  </a:lnTo>
                  <a:lnTo>
                    <a:pt x="14654" y="160840"/>
                  </a:lnTo>
                  <a:lnTo>
                    <a:pt x="24749" y="221962"/>
                  </a:lnTo>
                  <a:lnTo>
                    <a:pt x="38641" y="282621"/>
                  </a:lnTo>
                  <a:lnTo>
                    <a:pt x="51483" y="330315"/>
                  </a:lnTo>
                  <a:lnTo>
                    <a:pt x="90401" y="392008"/>
                  </a:lnTo>
                  <a:lnTo>
                    <a:pt x="117643" y="410689"/>
                  </a:lnTo>
                  <a:lnTo>
                    <a:pt x="137683" y="413377"/>
                  </a:lnTo>
                  <a:lnTo>
                    <a:pt x="157119" y="409501"/>
                  </a:lnTo>
                  <a:lnTo>
                    <a:pt x="173556" y="399980"/>
                  </a:lnTo>
                  <a:lnTo>
                    <a:pt x="195963" y="370287"/>
                  </a:lnTo>
                  <a:lnTo>
                    <a:pt x="220099" y="307758"/>
                  </a:lnTo>
                  <a:lnTo>
                    <a:pt x="225334" y="285351"/>
                  </a:lnTo>
                  <a:lnTo>
                    <a:pt x="227477" y="231770"/>
                  </a:lnTo>
                  <a:lnTo>
                    <a:pt x="223572" y="172731"/>
                  </a:lnTo>
                  <a:lnTo>
                    <a:pt x="220662" y="123190"/>
                  </a:lnTo>
                  <a:lnTo>
                    <a:pt x="215250" y="86544"/>
                  </a:lnTo>
                  <a:lnTo>
                    <a:pt x="216029" y="85773"/>
                  </a:lnTo>
                  <a:lnTo>
                    <a:pt x="217719" y="88768"/>
                  </a:lnTo>
                  <a:lnTo>
                    <a:pt x="228836" y="140497"/>
                  </a:lnTo>
                  <a:lnTo>
                    <a:pt x="245760" y="199133"/>
                  </a:lnTo>
                  <a:lnTo>
                    <a:pt x="263225" y="252565"/>
                  </a:lnTo>
                  <a:lnTo>
                    <a:pt x="284271" y="315845"/>
                  </a:lnTo>
                  <a:lnTo>
                    <a:pt x="302987" y="375733"/>
                  </a:lnTo>
                  <a:lnTo>
                    <a:pt x="319581" y="406127"/>
                  </a:lnTo>
                  <a:lnTo>
                    <a:pt x="336912" y="4211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2568953" y="7419810"/>
              <a:ext cx="284271" cy="400890"/>
            </a:xfrm>
            <a:custGeom>
              <a:avLst/>
              <a:gdLst/>
              <a:ahLst/>
              <a:cxnLst/>
              <a:rect l="0" t="0" r="0" b="0"/>
              <a:pathLst>
                <a:path w="284271" h="400890">
                  <a:moveTo>
                    <a:pt x="0" y="807"/>
                  </a:moveTo>
                  <a:lnTo>
                    <a:pt x="11179" y="11985"/>
                  </a:lnTo>
                  <a:lnTo>
                    <a:pt x="34329" y="66374"/>
                  </a:lnTo>
                  <a:lnTo>
                    <a:pt x="50336" y="113042"/>
                  </a:lnTo>
                  <a:lnTo>
                    <a:pt x="62488" y="171322"/>
                  </a:lnTo>
                  <a:lnTo>
                    <a:pt x="73497" y="226805"/>
                  </a:lnTo>
                  <a:lnTo>
                    <a:pt x="82109" y="287474"/>
                  </a:lnTo>
                  <a:lnTo>
                    <a:pt x="89875" y="326754"/>
                  </a:lnTo>
                  <a:lnTo>
                    <a:pt x="85203" y="272917"/>
                  </a:lnTo>
                  <a:lnTo>
                    <a:pt x="84517" y="223892"/>
                  </a:lnTo>
                  <a:lnTo>
                    <a:pt x="84314" y="172321"/>
                  </a:lnTo>
                  <a:lnTo>
                    <a:pt x="89843" y="114407"/>
                  </a:lnTo>
                  <a:lnTo>
                    <a:pt x="93301" y="58382"/>
                  </a:lnTo>
                  <a:lnTo>
                    <a:pt x="100349" y="31855"/>
                  </a:lnTo>
                  <a:lnTo>
                    <a:pt x="105504" y="21506"/>
                  </a:lnTo>
                  <a:lnTo>
                    <a:pt x="120590" y="6887"/>
                  </a:lnTo>
                  <a:lnTo>
                    <a:pt x="129527" y="1351"/>
                  </a:lnTo>
                  <a:lnTo>
                    <a:pt x="138994" y="0"/>
                  </a:lnTo>
                  <a:lnTo>
                    <a:pt x="158871" y="4737"/>
                  </a:lnTo>
                  <a:lnTo>
                    <a:pt x="184204" y="20559"/>
                  </a:lnTo>
                  <a:lnTo>
                    <a:pt x="219790" y="62507"/>
                  </a:lnTo>
                  <a:lnTo>
                    <a:pt x="244569" y="116427"/>
                  </a:lnTo>
                  <a:lnTo>
                    <a:pt x="259487" y="174337"/>
                  </a:lnTo>
                  <a:lnTo>
                    <a:pt x="273699" y="235169"/>
                  </a:lnTo>
                  <a:lnTo>
                    <a:pt x="281138" y="285887"/>
                  </a:lnTo>
                  <a:lnTo>
                    <a:pt x="283342" y="334839"/>
                  </a:lnTo>
                  <a:lnTo>
                    <a:pt x="283995" y="372741"/>
                  </a:lnTo>
                  <a:lnTo>
                    <a:pt x="284270" y="4008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2958508" y="7367974"/>
              <a:ext cx="73700" cy="431670"/>
            </a:xfrm>
            <a:custGeom>
              <a:avLst/>
              <a:gdLst/>
              <a:ahLst/>
              <a:cxnLst/>
              <a:rect l="0" t="0" r="0" b="0"/>
              <a:pathLst>
                <a:path w="73700" h="431670">
                  <a:moveTo>
                    <a:pt x="0" y="0"/>
                  </a:moveTo>
                  <a:lnTo>
                    <a:pt x="11453" y="57264"/>
                  </a:lnTo>
                  <a:lnTo>
                    <a:pt x="24749" y="112567"/>
                  </a:lnTo>
                  <a:lnTo>
                    <a:pt x="35149" y="163205"/>
                  </a:lnTo>
                  <a:lnTo>
                    <a:pt x="41908" y="225217"/>
                  </a:lnTo>
                  <a:lnTo>
                    <a:pt x="53295" y="281833"/>
                  </a:lnTo>
                  <a:lnTo>
                    <a:pt x="60245" y="336191"/>
                  </a:lnTo>
                  <a:lnTo>
                    <a:pt x="62304" y="386222"/>
                  </a:lnTo>
                  <a:lnTo>
                    <a:pt x="63955" y="411470"/>
                  </a:lnTo>
                  <a:lnTo>
                    <a:pt x="73699" y="4316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3034754" y="7389031"/>
              <a:ext cx="239610" cy="357970"/>
            </a:xfrm>
            <a:custGeom>
              <a:avLst/>
              <a:gdLst/>
              <a:ahLst/>
              <a:cxnLst/>
              <a:rect l="0" t="0" r="0" b="0"/>
              <a:pathLst>
                <a:path w="239610" h="357970">
                  <a:moveTo>
                    <a:pt x="71153" y="0"/>
                  </a:moveTo>
                  <a:lnTo>
                    <a:pt x="56581" y="42692"/>
                  </a:lnTo>
                  <a:lnTo>
                    <a:pt x="32233" y="96002"/>
                  </a:lnTo>
                  <a:lnTo>
                    <a:pt x="10346" y="148338"/>
                  </a:lnTo>
                  <a:lnTo>
                    <a:pt x="0" y="203737"/>
                  </a:lnTo>
                  <a:lnTo>
                    <a:pt x="3797" y="240131"/>
                  </a:lnTo>
                  <a:lnTo>
                    <a:pt x="15481" y="259194"/>
                  </a:lnTo>
                  <a:lnTo>
                    <a:pt x="32372" y="274294"/>
                  </a:lnTo>
                  <a:lnTo>
                    <a:pt x="87709" y="303045"/>
                  </a:lnTo>
                  <a:lnTo>
                    <a:pt x="147379" y="325621"/>
                  </a:lnTo>
                  <a:lnTo>
                    <a:pt x="205800" y="349897"/>
                  </a:lnTo>
                  <a:lnTo>
                    <a:pt x="239609" y="3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3274363" y="7431145"/>
              <a:ext cx="252685" cy="389555"/>
            </a:xfrm>
            <a:custGeom>
              <a:avLst/>
              <a:gdLst/>
              <a:ahLst/>
              <a:cxnLst/>
              <a:rect l="0" t="0" r="0" b="0"/>
              <a:pathLst>
                <a:path w="252685" h="389555">
                  <a:moveTo>
                    <a:pt x="0" y="0"/>
                  </a:moveTo>
                  <a:lnTo>
                    <a:pt x="14654" y="58617"/>
                  </a:lnTo>
                  <a:lnTo>
                    <a:pt x="24749" y="104586"/>
                  </a:lnTo>
                  <a:lnTo>
                    <a:pt x="29560" y="160840"/>
                  </a:lnTo>
                  <a:lnTo>
                    <a:pt x="39591" y="219855"/>
                  </a:lnTo>
                  <a:lnTo>
                    <a:pt x="49425" y="268433"/>
                  </a:lnTo>
                  <a:lnTo>
                    <a:pt x="58578" y="318702"/>
                  </a:lnTo>
                  <a:lnTo>
                    <a:pt x="61810" y="353223"/>
                  </a:lnTo>
                  <a:lnTo>
                    <a:pt x="62991" y="308717"/>
                  </a:lnTo>
                  <a:lnTo>
                    <a:pt x="55900" y="260372"/>
                  </a:lnTo>
                  <a:lnTo>
                    <a:pt x="53608" y="206609"/>
                  </a:lnTo>
                  <a:lnTo>
                    <a:pt x="52928" y="147396"/>
                  </a:lnTo>
                  <a:lnTo>
                    <a:pt x="53897" y="93455"/>
                  </a:lnTo>
                  <a:lnTo>
                    <a:pt x="62243" y="49657"/>
                  </a:lnTo>
                  <a:lnTo>
                    <a:pt x="72897" y="29479"/>
                  </a:lnTo>
                  <a:lnTo>
                    <a:pt x="88551" y="15831"/>
                  </a:lnTo>
                  <a:lnTo>
                    <a:pt x="97639" y="10554"/>
                  </a:lnTo>
                  <a:lnTo>
                    <a:pt x="107206" y="9376"/>
                  </a:lnTo>
                  <a:lnTo>
                    <a:pt x="127196" y="14305"/>
                  </a:lnTo>
                  <a:lnTo>
                    <a:pt x="144659" y="27415"/>
                  </a:lnTo>
                  <a:lnTo>
                    <a:pt x="160219" y="47280"/>
                  </a:lnTo>
                  <a:lnTo>
                    <a:pt x="189272" y="107692"/>
                  </a:lnTo>
                  <a:lnTo>
                    <a:pt x="210499" y="158641"/>
                  </a:lnTo>
                  <a:lnTo>
                    <a:pt x="228486" y="210782"/>
                  </a:lnTo>
                  <a:lnTo>
                    <a:pt x="238105" y="263275"/>
                  </a:lnTo>
                  <a:lnTo>
                    <a:pt x="246945" y="322237"/>
                  </a:lnTo>
                  <a:lnTo>
                    <a:pt x="251928" y="377454"/>
                  </a:lnTo>
                  <a:lnTo>
                    <a:pt x="252684" y="389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3581281" y="7452202"/>
              <a:ext cx="186014" cy="368812"/>
            </a:xfrm>
            <a:custGeom>
              <a:avLst/>
              <a:gdLst/>
              <a:ahLst/>
              <a:cxnLst/>
              <a:rect l="0" t="0" r="0" b="0"/>
              <a:pathLst>
                <a:path w="186014" h="368812">
                  <a:moveTo>
                    <a:pt x="19465" y="0"/>
                  </a:moveTo>
                  <a:lnTo>
                    <a:pt x="11132" y="37478"/>
                  </a:lnTo>
                  <a:lnTo>
                    <a:pt x="3781" y="88902"/>
                  </a:lnTo>
                  <a:lnTo>
                    <a:pt x="0" y="135786"/>
                  </a:lnTo>
                  <a:lnTo>
                    <a:pt x="4469" y="192311"/>
                  </a:lnTo>
                  <a:lnTo>
                    <a:pt x="13202" y="253513"/>
                  </a:lnTo>
                  <a:lnTo>
                    <a:pt x="23199" y="304921"/>
                  </a:lnTo>
                  <a:lnTo>
                    <a:pt x="39159" y="338612"/>
                  </a:lnTo>
                  <a:lnTo>
                    <a:pt x="64295" y="363412"/>
                  </a:lnTo>
                  <a:lnTo>
                    <a:pt x="73918" y="367447"/>
                  </a:lnTo>
                  <a:lnTo>
                    <a:pt x="93969" y="368811"/>
                  </a:lnTo>
                  <a:lnTo>
                    <a:pt x="111459" y="362398"/>
                  </a:lnTo>
                  <a:lnTo>
                    <a:pt x="141752" y="339217"/>
                  </a:lnTo>
                  <a:lnTo>
                    <a:pt x="175299" y="277959"/>
                  </a:lnTo>
                  <a:lnTo>
                    <a:pt x="185428" y="214480"/>
                  </a:lnTo>
                  <a:lnTo>
                    <a:pt x="186013" y="159477"/>
                  </a:lnTo>
                  <a:lnTo>
                    <a:pt x="176323" y="104551"/>
                  </a:lnTo>
                  <a:lnTo>
                    <a:pt x="163428" y="66073"/>
                  </a:lnTo>
                  <a:lnTo>
                    <a:pt x="138109" y="27220"/>
                  </a:lnTo>
                  <a:lnTo>
                    <a:pt x="111941" y="9885"/>
                  </a:lnTo>
                  <a:lnTo>
                    <a:pt x="89031" y="7513"/>
                  </a:lnTo>
                  <a:lnTo>
                    <a:pt x="76371" y="8518"/>
                  </a:lnTo>
                  <a:lnTo>
                    <a:pt x="56065" y="18994"/>
                  </a:lnTo>
                  <a:lnTo>
                    <a:pt x="47375" y="26700"/>
                  </a:lnTo>
                  <a:lnTo>
                    <a:pt x="34599" y="50861"/>
                  </a:lnTo>
                  <a:lnTo>
                    <a:pt x="16866" y="114032"/>
                  </a:lnTo>
                  <a:lnTo>
                    <a:pt x="9981" y="176339"/>
                  </a:lnTo>
                  <a:lnTo>
                    <a:pt x="8937" y="1895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255"/>
            <p:cNvSpPr/>
            <p:nvPr/>
          </p:nvSpPr>
          <p:spPr>
            <a:xfrm>
              <a:off x="3821845" y="7483788"/>
              <a:ext cx="344706" cy="332417"/>
            </a:xfrm>
            <a:custGeom>
              <a:avLst/>
              <a:gdLst/>
              <a:ahLst/>
              <a:cxnLst/>
              <a:rect l="0" t="0" r="0" b="0"/>
              <a:pathLst>
                <a:path w="344706" h="332417">
                  <a:moveTo>
                    <a:pt x="0" y="0"/>
                  </a:moveTo>
                  <a:lnTo>
                    <a:pt x="0" y="58617"/>
                  </a:lnTo>
                  <a:lnTo>
                    <a:pt x="1169" y="118856"/>
                  </a:lnTo>
                  <a:lnTo>
                    <a:pt x="8333" y="173217"/>
                  </a:lnTo>
                  <a:lnTo>
                    <a:pt x="15684" y="228408"/>
                  </a:lnTo>
                  <a:lnTo>
                    <a:pt x="29571" y="279171"/>
                  </a:lnTo>
                  <a:lnTo>
                    <a:pt x="53631" y="314154"/>
                  </a:lnTo>
                  <a:lnTo>
                    <a:pt x="60320" y="321739"/>
                  </a:lnTo>
                  <a:lnTo>
                    <a:pt x="80231" y="330169"/>
                  </a:lnTo>
                  <a:lnTo>
                    <a:pt x="92092" y="332416"/>
                  </a:lnTo>
                  <a:lnTo>
                    <a:pt x="101169" y="330406"/>
                  </a:lnTo>
                  <a:lnTo>
                    <a:pt x="108390" y="325555"/>
                  </a:lnTo>
                  <a:lnTo>
                    <a:pt x="133974" y="286965"/>
                  </a:lnTo>
                  <a:lnTo>
                    <a:pt x="143421" y="247894"/>
                  </a:lnTo>
                  <a:lnTo>
                    <a:pt x="147783" y="186703"/>
                  </a:lnTo>
                  <a:lnTo>
                    <a:pt x="155577" y="132156"/>
                  </a:lnTo>
                  <a:lnTo>
                    <a:pt x="158052" y="109038"/>
                  </a:lnTo>
                  <a:lnTo>
                    <a:pt x="160350" y="107787"/>
                  </a:lnTo>
                  <a:lnTo>
                    <a:pt x="163052" y="110462"/>
                  </a:lnTo>
                  <a:lnTo>
                    <a:pt x="170864" y="164040"/>
                  </a:lnTo>
                  <a:lnTo>
                    <a:pt x="182818" y="212381"/>
                  </a:lnTo>
                  <a:lnTo>
                    <a:pt x="202228" y="269939"/>
                  </a:lnTo>
                  <a:lnTo>
                    <a:pt x="219277" y="298611"/>
                  </a:lnTo>
                  <a:lnTo>
                    <a:pt x="244735" y="321924"/>
                  </a:lnTo>
                  <a:lnTo>
                    <a:pt x="267478" y="327131"/>
                  </a:lnTo>
                  <a:lnTo>
                    <a:pt x="290845" y="324376"/>
                  </a:lnTo>
                  <a:lnTo>
                    <a:pt x="309028" y="315352"/>
                  </a:lnTo>
                  <a:lnTo>
                    <a:pt x="321789" y="300423"/>
                  </a:lnTo>
                  <a:lnTo>
                    <a:pt x="339514" y="256654"/>
                  </a:lnTo>
                  <a:lnTo>
                    <a:pt x="344705" y="194543"/>
                  </a:lnTo>
                  <a:lnTo>
                    <a:pt x="338571" y="143300"/>
                  </a:lnTo>
                  <a:lnTo>
                    <a:pt x="328175" y="92242"/>
                  </a:lnTo>
                  <a:lnTo>
                    <a:pt x="305326"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4200871" y="7452400"/>
              <a:ext cx="284270" cy="357772"/>
            </a:xfrm>
            <a:custGeom>
              <a:avLst/>
              <a:gdLst/>
              <a:ahLst/>
              <a:cxnLst/>
              <a:rect l="0" t="0" r="0" b="0"/>
              <a:pathLst>
                <a:path w="284270" h="357772">
                  <a:moveTo>
                    <a:pt x="0" y="10331"/>
                  </a:moveTo>
                  <a:lnTo>
                    <a:pt x="29308" y="65472"/>
                  </a:lnTo>
                  <a:lnTo>
                    <a:pt x="47990" y="121266"/>
                  </a:lnTo>
                  <a:lnTo>
                    <a:pt x="62945" y="173534"/>
                  </a:lnTo>
                  <a:lnTo>
                    <a:pt x="77164" y="233901"/>
                  </a:lnTo>
                  <a:lnTo>
                    <a:pt x="82832" y="280357"/>
                  </a:lnTo>
                  <a:lnTo>
                    <a:pt x="84044" y="229366"/>
                  </a:lnTo>
                  <a:lnTo>
                    <a:pt x="84173" y="180645"/>
                  </a:lnTo>
                  <a:lnTo>
                    <a:pt x="84212" y="129164"/>
                  </a:lnTo>
                  <a:lnTo>
                    <a:pt x="89812" y="76866"/>
                  </a:lnTo>
                  <a:lnTo>
                    <a:pt x="104470" y="35503"/>
                  </a:lnTo>
                  <a:lnTo>
                    <a:pt x="123631" y="6611"/>
                  </a:lnTo>
                  <a:lnTo>
                    <a:pt x="132723" y="2002"/>
                  </a:lnTo>
                  <a:lnTo>
                    <a:pt x="155304" y="0"/>
                  </a:lnTo>
                  <a:lnTo>
                    <a:pt x="165537" y="3443"/>
                  </a:lnTo>
                  <a:lnTo>
                    <a:pt x="183146" y="16629"/>
                  </a:lnTo>
                  <a:lnTo>
                    <a:pt x="206214" y="43782"/>
                  </a:lnTo>
                  <a:lnTo>
                    <a:pt x="226563" y="98870"/>
                  </a:lnTo>
                  <a:lnTo>
                    <a:pt x="241848" y="152212"/>
                  </a:lnTo>
                  <a:lnTo>
                    <a:pt x="252592" y="201329"/>
                  </a:lnTo>
                  <a:lnTo>
                    <a:pt x="261114" y="264738"/>
                  </a:lnTo>
                  <a:lnTo>
                    <a:pt x="274389" y="325026"/>
                  </a:lnTo>
                  <a:lnTo>
                    <a:pt x="284269" y="3577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4843109" y="7252160"/>
              <a:ext cx="73700" cy="536955"/>
            </a:xfrm>
            <a:custGeom>
              <a:avLst/>
              <a:gdLst/>
              <a:ahLst/>
              <a:cxnLst/>
              <a:rect l="0" t="0" r="0" b="0"/>
              <a:pathLst>
                <a:path w="73700" h="536955">
                  <a:moveTo>
                    <a:pt x="0" y="0"/>
                  </a:moveTo>
                  <a:lnTo>
                    <a:pt x="14654" y="62094"/>
                  </a:lnTo>
                  <a:lnTo>
                    <a:pt x="19160" y="111205"/>
                  </a:lnTo>
                  <a:lnTo>
                    <a:pt x="20495" y="170211"/>
                  </a:lnTo>
                  <a:lnTo>
                    <a:pt x="26479" y="220968"/>
                  </a:lnTo>
                  <a:lnTo>
                    <a:pt x="30073" y="282412"/>
                  </a:lnTo>
                  <a:lnTo>
                    <a:pt x="36726" y="330123"/>
                  </a:lnTo>
                  <a:lnTo>
                    <a:pt x="40518" y="383254"/>
                  </a:lnTo>
                  <a:lnTo>
                    <a:pt x="47230" y="432271"/>
                  </a:lnTo>
                  <a:lnTo>
                    <a:pt x="59979" y="489586"/>
                  </a:lnTo>
                  <a:lnTo>
                    <a:pt x="73699" y="5369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4799392" y="7476067"/>
              <a:ext cx="478076" cy="298132"/>
            </a:xfrm>
            <a:custGeom>
              <a:avLst/>
              <a:gdLst/>
              <a:ahLst/>
              <a:cxnLst/>
              <a:rect l="0" t="0" r="0" b="0"/>
              <a:pathLst>
                <a:path w="478076" h="298132">
                  <a:moveTo>
                    <a:pt x="12131" y="102477"/>
                  </a:moveTo>
                  <a:lnTo>
                    <a:pt x="953" y="91298"/>
                  </a:lnTo>
                  <a:lnTo>
                    <a:pt x="0" y="84496"/>
                  </a:lnTo>
                  <a:lnTo>
                    <a:pt x="5180" y="67580"/>
                  </a:lnTo>
                  <a:lnTo>
                    <a:pt x="13346" y="61664"/>
                  </a:lnTo>
                  <a:lnTo>
                    <a:pt x="73614" y="45803"/>
                  </a:lnTo>
                  <a:lnTo>
                    <a:pt x="125488" y="39420"/>
                  </a:lnTo>
                  <a:lnTo>
                    <a:pt x="183915" y="31226"/>
                  </a:lnTo>
                  <a:lnTo>
                    <a:pt x="240257" y="23672"/>
                  </a:lnTo>
                  <a:lnTo>
                    <a:pt x="279896" y="19856"/>
                  </a:lnTo>
                  <a:lnTo>
                    <a:pt x="286567" y="21660"/>
                  </a:lnTo>
                  <a:lnTo>
                    <a:pt x="288675" y="25202"/>
                  </a:lnTo>
                  <a:lnTo>
                    <a:pt x="280837" y="53288"/>
                  </a:lnTo>
                  <a:lnTo>
                    <a:pt x="261958" y="86565"/>
                  </a:lnTo>
                  <a:lnTo>
                    <a:pt x="255297" y="149240"/>
                  </a:lnTo>
                  <a:lnTo>
                    <a:pt x="256826" y="203308"/>
                  </a:lnTo>
                  <a:lnTo>
                    <a:pt x="277232" y="248996"/>
                  </a:lnTo>
                  <a:lnTo>
                    <a:pt x="291391" y="269373"/>
                  </a:lnTo>
                  <a:lnTo>
                    <a:pt x="309382" y="286227"/>
                  </a:lnTo>
                  <a:lnTo>
                    <a:pt x="335316" y="295278"/>
                  </a:lnTo>
                  <a:lnTo>
                    <a:pt x="363999" y="298131"/>
                  </a:lnTo>
                  <a:lnTo>
                    <a:pt x="388446" y="295500"/>
                  </a:lnTo>
                  <a:lnTo>
                    <a:pt x="421940" y="281852"/>
                  </a:lnTo>
                  <a:lnTo>
                    <a:pt x="440323" y="263308"/>
                  </a:lnTo>
                  <a:lnTo>
                    <a:pt x="460707" y="226561"/>
                  </a:lnTo>
                  <a:lnTo>
                    <a:pt x="478075" y="166632"/>
                  </a:lnTo>
                  <a:lnTo>
                    <a:pt x="478002" y="121356"/>
                  </a:lnTo>
                  <a:lnTo>
                    <a:pt x="466327" y="66476"/>
                  </a:lnTo>
                  <a:lnTo>
                    <a:pt x="442704" y="30678"/>
                  </a:lnTo>
                  <a:lnTo>
                    <a:pt x="428105" y="16754"/>
                  </a:lnTo>
                  <a:lnTo>
                    <a:pt x="409918" y="6667"/>
                  </a:lnTo>
                  <a:lnTo>
                    <a:pt x="368770" y="0"/>
                  </a:lnTo>
                  <a:lnTo>
                    <a:pt x="345723" y="4679"/>
                  </a:lnTo>
                  <a:lnTo>
                    <a:pt x="327680" y="15728"/>
                  </a:lnTo>
                  <a:lnTo>
                    <a:pt x="305539" y="41679"/>
                  </a:lnTo>
                  <a:lnTo>
                    <a:pt x="292220" y="71595"/>
                  </a:lnTo>
                  <a:lnTo>
                    <a:pt x="285872" y="11300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5590632" y="7494316"/>
              <a:ext cx="52644" cy="515898"/>
            </a:xfrm>
            <a:custGeom>
              <a:avLst/>
              <a:gdLst/>
              <a:ahLst/>
              <a:cxnLst/>
              <a:rect l="0" t="0" r="0" b="0"/>
              <a:pathLst>
                <a:path w="52644" h="515898">
                  <a:moveTo>
                    <a:pt x="0" y="0"/>
                  </a:moveTo>
                  <a:lnTo>
                    <a:pt x="0" y="62478"/>
                  </a:lnTo>
                  <a:lnTo>
                    <a:pt x="5590" y="113597"/>
                  </a:lnTo>
                  <a:lnTo>
                    <a:pt x="9065" y="163510"/>
                  </a:lnTo>
                  <a:lnTo>
                    <a:pt x="12998" y="205643"/>
                  </a:lnTo>
                  <a:lnTo>
                    <a:pt x="17475" y="250494"/>
                  </a:lnTo>
                  <a:lnTo>
                    <a:pt x="21166" y="311697"/>
                  </a:lnTo>
                  <a:lnTo>
                    <a:pt x="32301" y="374955"/>
                  </a:lnTo>
                  <a:lnTo>
                    <a:pt x="39207" y="427342"/>
                  </a:lnTo>
                  <a:lnTo>
                    <a:pt x="48967" y="490543"/>
                  </a:lnTo>
                  <a:lnTo>
                    <a:pt x="52643" y="5158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5559047" y="7413789"/>
              <a:ext cx="269709" cy="288133"/>
            </a:xfrm>
            <a:custGeom>
              <a:avLst/>
              <a:gdLst/>
              <a:ahLst/>
              <a:cxnLst/>
              <a:rect l="0" t="0" r="0" b="0"/>
              <a:pathLst>
                <a:path w="269709" h="288133">
                  <a:moveTo>
                    <a:pt x="0" y="38413"/>
                  </a:moveTo>
                  <a:lnTo>
                    <a:pt x="29308" y="9105"/>
                  </a:lnTo>
                  <a:lnTo>
                    <a:pt x="48901" y="1991"/>
                  </a:lnTo>
                  <a:lnTo>
                    <a:pt x="73206" y="0"/>
                  </a:lnTo>
                  <a:lnTo>
                    <a:pt x="112028" y="6625"/>
                  </a:lnTo>
                  <a:lnTo>
                    <a:pt x="145108" y="22885"/>
                  </a:lnTo>
                  <a:lnTo>
                    <a:pt x="202821" y="73236"/>
                  </a:lnTo>
                  <a:lnTo>
                    <a:pt x="244644" y="124237"/>
                  </a:lnTo>
                  <a:lnTo>
                    <a:pt x="264080" y="163928"/>
                  </a:lnTo>
                  <a:lnTo>
                    <a:pt x="269708" y="209874"/>
                  </a:lnTo>
                  <a:lnTo>
                    <a:pt x="266880" y="235111"/>
                  </a:lnTo>
                  <a:lnTo>
                    <a:pt x="255484" y="254906"/>
                  </a:lnTo>
                  <a:lnTo>
                    <a:pt x="237551" y="270333"/>
                  </a:lnTo>
                  <a:lnTo>
                    <a:pt x="213982" y="281089"/>
                  </a:lnTo>
                  <a:lnTo>
                    <a:pt x="168817" y="288132"/>
                  </a:lnTo>
                  <a:lnTo>
                    <a:pt x="107002" y="283276"/>
                  </a:lnTo>
                  <a:lnTo>
                    <a:pt x="84228" y="2805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5895959" y="7452202"/>
              <a:ext cx="84229" cy="547483"/>
            </a:xfrm>
            <a:custGeom>
              <a:avLst/>
              <a:gdLst/>
              <a:ahLst/>
              <a:cxnLst/>
              <a:rect l="0" t="0" r="0" b="0"/>
              <a:pathLst>
                <a:path w="84229" h="547483">
                  <a:moveTo>
                    <a:pt x="0" y="0"/>
                  </a:moveTo>
                  <a:lnTo>
                    <a:pt x="11178" y="11179"/>
                  </a:lnTo>
                  <a:lnTo>
                    <a:pt x="23719" y="40487"/>
                  </a:lnTo>
                  <a:lnTo>
                    <a:pt x="38437" y="100718"/>
                  </a:lnTo>
                  <a:lnTo>
                    <a:pt x="49083" y="152804"/>
                  </a:lnTo>
                  <a:lnTo>
                    <a:pt x="58477" y="212171"/>
                  </a:lnTo>
                  <a:lnTo>
                    <a:pt x="62950" y="274216"/>
                  </a:lnTo>
                  <a:lnTo>
                    <a:pt x="69994" y="337053"/>
                  </a:lnTo>
                  <a:lnTo>
                    <a:pt x="72601" y="398955"/>
                  </a:lnTo>
                  <a:lnTo>
                    <a:pt x="74544" y="452521"/>
                  </a:lnTo>
                  <a:lnTo>
                    <a:pt x="81969" y="506367"/>
                  </a:lnTo>
                  <a:lnTo>
                    <a:pt x="84228" y="5474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5885431" y="7425712"/>
              <a:ext cx="265416" cy="303382"/>
            </a:xfrm>
            <a:custGeom>
              <a:avLst/>
              <a:gdLst/>
              <a:ahLst/>
              <a:cxnLst/>
              <a:rect l="0" t="0" r="0" b="0"/>
              <a:pathLst>
                <a:path w="265416" h="303382">
                  <a:moveTo>
                    <a:pt x="0" y="68604"/>
                  </a:moveTo>
                  <a:lnTo>
                    <a:pt x="2339" y="30086"/>
                  </a:lnTo>
                  <a:lnTo>
                    <a:pt x="11178" y="12101"/>
                  </a:lnTo>
                  <a:lnTo>
                    <a:pt x="19150" y="6369"/>
                  </a:lnTo>
                  <a:lnTo>
                    <a:pt x="40486" y="0"/>
                  </a:lnTo>
                  <a:lnTo>
                    <a:pt x="78806" y="2004"/>
                  </a:lnTo>
                  <a:lnTo>
                    <a:pt x="119796" y="15596"/>
                  </a:lnTo>
                  <a:lnTo>
                    <a:pt x="158757" y="41149"/>
                  </a:lnTo>
                  <a:lnTo>
                    <a:pt x="218746" y="98030"/>
                  </a:lnTo>
                  <a:lnTo>
                    <a:pt x="241458" y="126846"/>
                  </a:lnTo>
                  <a:lnTo>
                    <a:pt x="264504" y="178505"/>
                  </a:lnTo>
                  <a:lnTo>
                    <a:pt x="265415" y="225430"/>
                  </a:lnTo>
                  <a:lnTo>
                    <a:pt x="257953" y="249829"/>
                  </a:lnTo>
                  <a:lnTo>
                    <a:pt x="245667" y="268471"/>
                  </a:lnTo>
                  <a:lnTo>
                    <a:pt x="219019" y="290950"/>
                  </a:lnTo>
                  <a:lnTo>
                    <a:pt x="199117" y="301176"/>
                  </a:lnTo>
                  <a:lnTo>
                    <a:pt x="175454" y="303381"/>
                  </a:lnTo>
                  <a:lnTo>
                    <a:pt x="142063" y="298044"/>
                  </a:lnTo>
                  <a:lnTo>
                    <a:pt x="115813" y="2897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263"/>
            <p:cNvSpPr/>
            <p:nvPr/>
          </p:nvSpPr>
          <p:spPr>
            <a:xfrm>
              <a:off x="6180228" y="7262689"/>
              <a:ext cx="105286" cy="452726"/>
            </a:xfrm>
            <a:custGeom>
              <a:avLst/>
              <a:gdLst/>
              <a:ahLst/>
              <a:cxnLst/>
              <a:rect l="0" t="0" r="0" b="0"/>
              <a:pathLst>
                <a:path w="105286" h="452726">
                  <a:moveTo>
                    <a:pt x="0" y="0"/>
                  </a:moveTo>
                  <a:lnTo>
                    <a:pt x="11179" y="11179"/>
                  </a:lnTo>
                  <a:lnTo>
                    <a:pt x="27511" y="52727"/>
                  </a:lnTo>
                  <a:lnTo>
                    <a:pt x="45549" y="114207"/>
                  </a:lnTo>
                  <a:lnTo>
                    <a:pt x="59647" y="174421"/>
                  </a:lnTo>
                  <a:lnTo>
                    <a:pt x="69016" y="226505"/>
                  </a:lnTo>
                  <a:lnTo>
                    <a:pt x="73481" y="284701"/>
                  </a:lnTo>
                  <a:lnTo>
                    <a:pt x="81694" y="337170"/>
                  </a:lnTo>
                  <a:lnTo>
                    <a:pt x="91830" y="390645"/>
                  </a:lnTo>
                  <a:lnTo>
                    <a:pt x="97009" y="425753"/>
                  </a:lnTo>
                  <a:lnTo>
                    <a:pt x="105285" y="4527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6380269" y="7662773"/>
              <a:ext cx="10530" cy="10529"/>
            </a:xfrm>
            <a:custGeom>
              <a:avLst/>
              <a:gdLst/>
              <a:ahLst/>
              <a:cxnLst/>
              <a:rect l="0" t="0" r="0" b="0"/>
              <a:pathLst>
                <a:path w="10530" h="10529">
                  <a:moveTo>
                    <a:pt x="0" y="0"/>
                  </a:moveTo>
                  <a:lnTo>
                    <a:pt x="10529" y="10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Freeform 265"/>
            <p:cNvSpPr/>
            <p:nvPr/>
          </p:nvSpPr>
          <p:spPr>
            <a:xfrm>
              <a:off x="6664539" y="7462731"/>
              <a:ext cx="63172" cy="273742"/>
            </a:xfrm>
            <a:custGeom>
              <a:avLst/>
              <a:gdLst/>
              <a:ahLst/>
              <a:cxnLst/>
              <a:rect l="0" t="0" r="0" b="0"/>
              <a:pathLst>
                <a:path w="63172" h="273742">
                  <a:moveTo>
                    <a:pt x="0" y="0"/>
                  </a:moveTo>
                  <a:lnTo>
                    <a:pt x="3119" y="42691"/>
                  </a:lnTo>
                  <a:lnTo>
                    <a:pt x="17958" y="103237"/>
                  </a:lnTo>
                  <a:lnTo>
                    <a:pt x="35150" y="166568"/>
                  </a:lnTo>
                  <a:lnTo>
                    <a:pt x="49144" y="224669"/>
                  </a:lnTo>
                  <a:lnTo>
                    <a:pt x="63171" y="2737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a:off x="6822467" y="7441674"/>
              <a:ext cx="294799" cy="326385"/>
            </a:xfrm>
            <a:custGeom>
              <a:avLst/>
              <a:gdLst/>
              <a:ahLst/>
              <a:cxnLst/>
              <a:rect l="0" t="0" r="0" b="0"/>
              <a:pathLst>
                <a:path w="294799" h="326385">
                  <a:moveTo>
                    <a:pt x="0" y="0"/>
                  </a:moveTo>
                  <a:lnTo>
                    <a:pt x="17958" y="55044"/>
                  </a:lnTo>
                  <a:lnTo>
                    <a:pt x="31667" y="106452"/>
                  </a:lnTo>
                  <a:lnTo>
                    <a:pt x="49143" y="168393"/>
                  </a:lnTo>
                  <a:lnTo>
                    <a:pt x="66681" y="230001"/>
                  </a:lnTo>
                  <a:lnTo>
                    <a:pt x="72313" y="271297"/>
                  </a:lnTo>
                  <a:lnTo>
                    <a:pt x="73577" y="211862"/>
                  </a:lnTo>
                  <a:lnTo>
                    <a:pt x="76794" y="157489"/>
                  </a:lnTo>
                  <a:lnTo>
                    <a:pt x="88348" y="101689"/>
                  </a:lnTo>
                  <a:lnTo>
                    <a:pt x="103065" y="55182"/>
                  </a:lnTo>
                  <a:lnTo>
                    <a:pt x="114437" y="37783"/>
                  </a:lnTo>
                  <a:lnTo>
                    <a:pt x="123084" y="32208"/>
                  </a:lnTo>
                  <a:lnTo>
                    <a:pt x="145171" y="26013"/>
                  </a:lnTo>
                  <a:lnTo>
                    <a:pt x="156442" y="27870"/>
                  </a:lnTo>
                  <a:lnTo>
                    <a:pt x="178324" y="39293"/>
                  </a:lnTo>
                  <a:lnTo>
                    <a:pt x="204785" y="65455"/>
                  </a:lnTo>
                  <a:lnTo>
                    <a:pt x="241855" y="127566"/>
                  </a:lnTo>
                  <a:lnTo>
                    <a:pt x="264583" y="182736"/>
                  </a:lnTo>
                  <a:lnTo>
                    <a:pt x="280868" y="244382"/>
                  </a:lnTo>
                  <a:lnTo>
                    <a:pt x="291057" y="301894"/>
                  </a:lnTo>
                  <a:lnTo>
                    <a:pt x="294798" y="3263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7327834" y="7294275"/>
              <a:ext cx="315856" cy="439036"/>
            </a:xfrm>
            <a:custGeom>
              <a:avLst/>
              <a:gdLst/>
              <a:ahLst/>
              <a:cxnLst/>
              <a:rect l="0" t="0" r="0" b="0"/>
              <a:pathLst>
                <a:path w="315856" h="439036">
                  <a:moveTo>
                    <a:pt x="0" y="0"/>
                  </a:moveTo>
                  <a:lnTo>
                    <a:pt x="0" y="57264"/>
                  </a:lnTo>
                  <a:lnTo>
                    <a:pt x="0" y="106654"/>
                  </a:lnTo>
                  <a:lnTo>
                    <a:pt x="0" y="161453"/>
                  </a:lnTo>
                  <a:lnTo>
                    <a:pt x="0" y="219023"/>
                  </a:lnTo>
                  <a:lnTo>
                    <a:pt x="0" y="273126"/>
                  </a:lnTo>
                  <a:lnTo>
                    <a:pt x="0" y="326201"/>
                  </a:lnTo>
                  <a:lnTo>
                    <a:pt x="5590" y="385359"/>
                  </a:lnTo>
                  <a:lnTo>
                    <a:pt x="20244" y="414307"/>
                  </a:lnTo>
                  <a:lnTo>
                    <a:pt x="35903" y="427072"/>
                  </a:lnTo>
                  <a:lnTo>
                    <a:pt x="55732" y="435474"/>
                  </a:lnTo>
                  <a:lnTo>
                    <a:pt x="94372" y="439035"/>
                  </a:lnTo>
                  <a:lnTo>
                    <a:pt x="156119" y="433470"/>
                  </a:lnTo>
                  <a:lnTo>
                    <a:pt x="219312" y="432024"/>
                  </a:lnTo>
                  <a:lnTo>
                    <a:pt x="277374" y="430568"/>
                  </a:lnTo>
                  <a:lnTo>
                    <a:pt x="315855" y="4211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7369949" y="7504844"/>
              <a:ext cx="242156" cy="21059"/>
            </a:xfrm>
            <a:custGeom>
              <a:avLst/>
              <a:gdLst/>
              <a:ahLst/>
              <a:cxnLst/>
              <a:rect l="0" t="0" r="0" b="0"/>
              <a:pathLst>
                <a:path w="242156" h="21059">
                  <a:moveTo>
                    <a:pt x="0" y="21058"/>
                  </a:moveTo>
                  <a:lnTo>
                    <a:pt x="58616" y="21058"/>
                  </a:lnTo>
                  <a:lnTo>
                    <a:pt x="112790" y="13822"/>
                  </a:lnTo>
                  <a:lnTo>
                    <a:pt x="171671" y="8059"/>
                  </a:lnTo>
                  <a:lnTo>
                    <a:pt x="212692" y="2388"/>
                  </a:lnTo>
                  <a:lnTo>
                    <a:pt x="24215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Freeform 269"/>
            <p:cNvSpPr/>
            <p:nvPr/>
          </p:nvSpPr>
          <p:spPr>
            <a:xfrm>
              <a:off x="7401534" y="7252160"/>
              <a:ext cx="147400" cy="84230"/>
            </a:xfrm>
            <a:custGeom>
              <a:avLst/>
              <a:gdLst/>
              <a:ahLst/>
              <a:cxnLst/>
              <a:rect l="0" t="0" r="0" b="0"/>
              <a:pathLst>
                <a:path w="147400" h="84230">
                  <a:moveTo>
                    <a:pt x="0" y="84229"/>
                  </a:moveTo>
                  <a:lnTo>
                    <a:pt x="5589" y="61872"/>
                  </a:lnTo>
                  <a:lnTo>
                    <a:pt x="10745" y="54117"/>
                  </a:lnTo>
                  <a:lnTo>
                    <a:pt x="25833" y="42379"/>
                  </a:lnTo>
                  <a:lnTo>
                    <a:pt x="77448" y="21555"/>
                  </a:lnTo>
                  <a:lnTo>
                    <a:pt x="137445" y="3164"/>
                  </a:lnTo>
                  <a:lnTo>
                    <a:pt x="1473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7685804" y="7410089"/>
              <a:ext cx="294798" cy="326384"/>
            </a:xfrm>
            <a:custGeom>
              <a:avLst/>
              <a:gdLst/>
              <a:ahLst/>
              <a:cxnLst/>
              <a:rect l="0" t="0" r="0" b="0"/>
              <a:pathLst>
                <a:path w="294798" h="326384">
                  <a:moveTo>
                    <a:pt x="0" y="0"/>
                  </a:moveTo>
                  <a:lnTo>
                    <a:pt x="0" y="54144"/>
                  </a:lnTo>
                  <a:lnTo>
                    <a:pt x="0" y="109090"/>
                  </a:lnTo>
                  <a:lnTo>
                    <a:pt x="1169" y="166174"/>
                  </a:lnTo>
                  <a:lnTo>
                    <a:pt x="11453" y="226322"/>
                  </a:lnTo>
                  <a:lnTo>
                    <a:pt x="24450" y="261640"/>
                  </a:lnTo>
                  <a:lnTo>
                    <a:pt x="37773" y="282400"/>
                  </a:lnTo>
                  <a:lnTo>
                    <a:pt x="55392" y="299426"/>
                  </a:lnTo>
                  <a:lnTo>
                    <a:pt x="66174" y="303732"/>
                  </a:lnTo>
                  <a:lnTo>
                    <a:pt x="90632" y="305397"/>
                  </a:lnTo>
                  <a:lnTo>
                    <a:pt x="117100" y="295999"/>
                  </a:lnTo>
                  <a:lnTo>
                    <a:pt x="142121" y="280123"/>
                  </a:lnTo>
                  <a:lnTo>
                    <a:pt x="168191" y="251455"/>
                  </a:lnTo>
                  <a:lnTo>
                    <a:pt x="188074" y="207207"/>
                  </a:lnTo>
                  <a:lnTo>
                    <a:pt x="205700" y="146002"/>
                  </a:lnTo>
                  <a:lnTo>
                    <a:pt x="206488" y="88804"/>
                  </a:lnTo>
                  <a:lnTo>
                    <a:pt x="204339" y="76750"/>
                  </a:lnTo>
                  <a:lnTo>
                    <a:pt x="202906" y="73393"/>
                  </a:lnTo>
                  <a:lnTo>
                    <a:pt x="201951" y="75835"/>
                  </a:lnTo>
                  <a:lnTo>
                    <a:pt x="202059" y="89856"/>
                  </a:lnTo>
                  <a:lnTo>
                    <a:pt x="214807" y="148790"/>
                  </a:lnTo>
                  <a:lnTo>
                    <a:pt x="229431" y="205472"/>
                  </a:lnTo>
                  <a:lnTo>
                    <a:pt x="254748" y="262541"/>
                  </a:lnTo>
                  <a:lnTo>
                    <a:pt x="281883" y="304313"/>
                  </a:lnTo>
                  <a:lnTo>
                    <a:pt x="294797" y="3263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8012187" y="7452202"/>
              <a:ext cx="200042" cy="245583"/>
            </a:xfrm>
            <a:custGeom>
              <a:avLst/>
              <a:gdLst/>
              <a:ahLst/>
              <a:cxnLst/>
              <a:rect l="0" t="0" r="0" b="0"/>
              <a:pathLst>
                <a:path w="200042" h="245583">
                  <a:moveTo>
                    <a:pt x="0" y="31586"/>
                  </a:moveTo>
                  <a:lnTo>
                    <a:pt x="17959" y="85460"/>
                  </a:lnTo>
                  <a:lnTo>
                    <a:pt x="40739" y="142622"/>
                  </a:lnTo>
                  <a:lnTo>
                    <a:pt x="62528" y="199413"/>
                  </a:lnTo>
                  <a:lnTo>
                    <a:pt x="78294" y="245582"/>
                  </a:lnTo>
                  <a:lnTo>
                    <a:pt x="59292" y="188415"/>
                  </a:lnTo>
                  <a:lnTo>
                    <a:pt x="53518" y="125273"/>
                  </a:lnTo>
                  <a:lnTo>
                    <a:pt x="55371" y="97791"/>
                  </a:lnTo>
                  <a:lnTo>
                    <a:pt x="63994" y="69979"/>
                  </a:lnTo>
                  <a:lnTo>
                    <a:pt x="78745" y="48260"/>
                  </a:lnTo>
                  <a:lnTo>
                    <a:pt x="96999" y="31978"/>
                  </a:lnTo>
                  <a:lnTo>
                    <a:pt x="147694" y="7995"/>
                  </a:lnTo>
                  <a:lnTo>
                    <a:pt x="2000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8285928" y="7478771"/>
              <a:ext cx="188191" cy="251096"/>
            </a:xfrm>
            <a:custGeom>
              <a:avLst/>
              <a:gdLst/>
              <a:ahLst/>
              <a:cxnLst/>
              <a:rect l="0" t="0" r="0" b="0"/>
              <a:pathLst>
                <a:path w="188191" h="251096">
                  <a:moveTo>
                    <a:pt x="63171" y="5017"/>
                  </a:moveTo>
                  <a:lnTo>
                    <a:pt x="46403" y="16195"/>
                  </a:lnTo>
                  <a:lnTo>
                    <a:pt x="35051" y="31042"/>
                  </a:lnTo>
                  <a:lnTo>
                    <a:pt x="8428" y="88945"/>
                  </a:lnTo>
                  <a:lnTo>
                    <a:pt x="3667" y="134520"/>
                  </a:lnTo>
                  <a:lnTo>
                    <a:pt x="14982" y="193560"/>
                  </a:lnTo>
                  <a:lnTo>
                    <a:pt x="30436" y="220238"/>
                  </a:lnTo>
                  <a:lnTo>
                    <a:pt x="46282" y="232471"/>
                  </a:lnTo>
                  <a:lnTo>
                    <a:pt x="85051" y="249857"/>
                  </a:lnTo>
                  <a:lnTo>
                    <a:pt x="108770" y="251095"/>
                  </a:lnTo>
                  <a:lnTo>
                    <a:pt x="121646" y="249787"/>
                  </a:lnTo>
                  <a:lnTo>
                    <a:pt x="142193" y="238976"/>
                  </a:lnTo>
                  <a:lnTo>
                    <a:pt x="174446" y="209028"/>
                  </a:lnTo>
                  <a:lnTo>
                    <a:pt x="182817" y="188495"/>
                  </a:lnTo>
                  <a:lnTo>
                    <a:pt x="188190" y="137186"/>
                  </a:lnTo>
                  <a:lnTo>
                    <a:pt x="179676" y="74755"/>
                  </a:lnTo>
                  <a:lnTo>
                    <a:pt x="169154" y="44980"/>
                  </a:lnTo>
                  <a:lnTo>
                    <a:pt x="150438" y="22388"/>
                  </a:lnTo>
                  <a:lnTo>
                    <a:pt x="126523" y="6888"/>
                  </a:lnTo>
                  <a:lnTo>
                    <a:pt x="100296" y="0"/>
                  </a:lnTo>
                  <a:lnTo>
                    <a:pt x="64813" y="1710"/>
                  </a:lnTo>
                  <a:lnTo>
                    <a:pt x="45963" y="9786"/>
                  </a:lnTo>
                  <a:lnTo>
                    <a:pt x="0" y="471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8622840" y="7525902"/>
              <a:ext cx="63172" cy="515897"/>
            </a:xfrm>
            <a:custGeom>
              <a:avLst/>
              <a:gdLst/>
              <a:ahLst/>
              <a:cxnLst/>
              <a:rect l="0" t="0" r="0" b="0"/>
              <a:pathLst>
                <a:path w="63172" h="515897">
                  <a:moveTo>
                    <a:pt x="0" y="0"/>
                  </a:moveTo>
                  <a:lnTo>
                    <a:pt x="0" y="58616"/>
                  </a:lnTo>
                  <a:lnTo>
                    <a:pt x="11452" y="121453"/>
                  </a:lnTo>
                  <a:lnTo>
                    <a:pt x="18211" y="173247"/>
                  </a:lnTo>
                  <a:lnTo>
                    <a:pt x="23333" y="223687"/>
                  </a:lnTo>
                  <a:lnTo>
                    <a:pt x="32260" y="270218"/>
                  </a:lnTo>
                  <a:lnTo>
                    <a:pt x="39194" y="325339"/>
                  </a:lnTo>
                  <a:lnTo>
                    <a:pt x="47126" y="385188"/>
                  </a:lnTo>
                  <a:lnTo>
                    <a:pt x="52723" y="438041"/>
                  </a:lnTo>
                  <a:lnTo>
                    <a:pt x="60760" y="483491"/>
                  </a:lnTo>
                  <a:lnTo>
                    <a:pt x="63171" y="5158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8580726" y="7460226"/>
              <a:ext cx="279887" cy="268923"/>
            </a:xfrm>
            <a:custGeom>
              <a:avLst/>
              <a:gdLst/>
              <a:ahLst/>
              <a:cxnLst/>
              <a:rect l="0" t="0" r="0" b="0"/>
              <a:pathLst>
                <a:path w="279887" h="268923">
                  <a:moveTo>
                    <a:pt x="0" y="86733"/>
                  </a:moveTo>
                  <a:lnTo>
                    <a:pt x="14654" y="33705"/>
                  </a:lnTo>
                  <a:lnTo>
                    <a:pt x="20298" y="25645"/>
                  </a:lnTo>
                  <a:lnTo>
                    <a:pt x="35927" y="13569"/>
                  </a:lnTo>
                  <a:lnTo>
                    <a:pt x="70047" y="194"/>
                  </a:lnTo>
                  <a:lnTo>
                    <a:pt x="109792" y="0"/>
                  </a:lnTo>
                  <a:lnTo>
                    <a:pt x="134194" y="10751"/>
                  </a:lnTo>
                  <a:lnTo>
                    <a:pt x="196396" y="56233"/>
                  </a:lnTo>
                  <a:lnTo>
                    <a:pt x="229377" y="88224"/>
                  </a:lnTo>
                  <a:lnTo>
                    <a:pt x="262075" y="140363"/>
                  </a:lnTo>
                  <a:lnTo>
                    <a:pt x="274405" y="167890"/>
                  </a:lnTo>
                  <a:lnTo>
                    <a:pt x="279886" y="195722"/>
                  </a:lnTo>
                  <a:lnTo>
                    <a:pt x="276082" y="217450"/>
                  </a:lnTo>
                  <a:lnTo>
                    <a:pt x="271792" y="226520"/>
                  </a:lnTo>
                  <a:lnTo>
                    <a:pt x="254547" y="242837"/>
                  </a:lnTo>
                  <a:lnTo>
                    <a:pt x="210937" y="266787"/>
                  </a:lnTo>
                  <a:lnTo>
                    <a:pt x="189676" y="268922"/>
                  </a:lnTo>
                  <a:lnTo>
                    <a:pt x="129656" y="257733"/>
                  </a:lnTo>
                  <a:lnTo>
                    <a:pt x="84228" y="2446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8875523" y="7462677"/>
              <a:ext cx="210571" cy="298119"/>
            </a:xfrm>
            <a:custGeom>
              <a:avLst/>
              <a:gdLst/>
              <a:ahLst/>
              <a:cxnLst/>
              <a:rect l="0" t="0" r="0" b="0"/>
              <a:pathLst>
                <a:path w="210571" h="298119">
                  <a:moveTo>
                    <a:pt x="0" y="168510"/>
                  </a:moveTo>
                  <a:lnTo>
                    <a:pt x="42692" y="165390"/>
                  </a:lnTo>
                  <a:lnTo>
                    <a:pt x="100899" y="156617"/>
                  </a:lnTo>
                  <a:lnTo>
                    <a:pt x="148439" y="128801"/>
                  </a:lnTo>
                  <a:lnTo>
                    <a:pt x="173704" y="102932"/>
                  </a:lnTo>
                  <a:lnTo>
                    <a:pt x="182487" y="80092"/>
                  </a:lnTo>
                  <a:lnTo>
                    <a:pt x="185221" y="55514"/>
                  </a:lnTo>
                  <a:lnTo>
                    <a:pt x="182536" y="32892"/>
                  </a:lnTo>
                  <a:lnTo>
                    <a:pt x="171205" y="14259"/>
                  </a:lnTo>
                  <a:lnTo>
                    <a:pt x="163269" y="6014"/>
                  </a:lnTo>
                  <a:lnTo>
                    <a:pt x="153300" y="1688"/>
                  </a:lnTo>
                  <a:lnTo>
                    <a:pt x="129745" y="0"/>
                  </a:lnTo>
                  <a:lnTo>
                    <a:pt x="95765" y="5627"/>
                  </a:lnTo>
                  <a:lnTo>
                    <a:pt x="63470" y="20293"/>
                  </a:lnTo>
                  <a:lnTo>
                    <a:pt x="37264" y="45045"/>
                  </a:lnTo>
                  <a:lnTo>
                    <a:pt x="14682" y="80195"/>
                  </a:lnTo>
                  <a:lnTo>
                    <a:pt x="4350" y="120245"/>
                  </a:lnTo>
                  <a:lnTo>
                    <a:pt x="6878" y="156159"/>
                  </a:lnTo>
                  <a:lnTo>
                    <a:pt x="20625" y="194616"/>
                  </a:lnTo>
                  <a:lnTo>
                    <a:pt x="68997" y="257196"/>
                  </a:lnTo>
                  <a:lnTo>
                    <a:pt x="106437" y="286157"/>
                  </a:lnTo>
                  <a:lnTo>
                    <a:pt x="126854" y="296057"/>
                  </a:lnTo>
                  <a:lnTo>
                    <a:pt x="150746" y="298118"/>
                  </a:lnTo>
                  <a:lnTo>
                    <a:pt x="184266" y="292699"/>
                  </a:lnTo>
                  <a:lnTo>
                    <a:pt x="210570" y="2843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9233492" y="7725943"/>
              <a:ext cx="10530" cy="10530"/>
            </a:xfrm>
            <a:custGeom>
              <a:avLst/>
              <a:gdLst/>
              <a:ahLst/>
              <a:cxnLst/>
              <a:rect l="0" t="0" r="0" b="0"/>
              <a:pathLst>
                <a:path w="10530" h="10530">
                  <a:moveTo>
                    <a:pt x="0" y="0"/>
                  </a:moveTo>
                  <a:lnTo>
                    <a:pt x="10529"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2299921" y="8099380"/>
              <a:ext cx="302933" cy="465875"/>
            </a:xfrm>
            <a:custGeom>
              <a:avLst/>
              <a:gdLst/>
              <a:ahLst/>
              <a:cxnLst/>
              <a:rect l="0" t="0" r="0" b="0"/>
              <a:pathLst>
                <a:path w="302933" h="465875">
                  <a:moveTo>
                    <a:pt x="153219" y="5589"/>
                  </a:moveTo>
                  <a:lnTo>
                    <a:pt x="136451" y="0"/>
                  </a:lnTo>
                  <a:lnTo>
                    <a:pt x="98078" y="2113"/>
                  </a:lnTo>
                  <a:lnTo>
                    <a:pt x="75679" y="10283"/>
                  </a:lnTo>
                  <a:lnTo>
                    <a:pt x="36647" y="34593"/>
                  </a:lnTo>
                  <a:lnTo>
                    <a:pt x="11184" y="66175"/>
                  </a:lnTo>
                  <a:lnTo>
                    <a:pt x="2355" y="91788"/>
                  </a:lnTo>
                  <a:lnTo>
                    <a:pt x="0" y="105169"/>
                  </a:lnTo>
                  <a:lnTo>
                    <a:pt x="3623" y="126276"/>
                  </a:lnTo>
                  <a:lnTo>
                    <a:pt x="7865" y="135180"/>
                  </a:lnTo>
                  <a:lnTo>
                    <a:pt x="21937" y="148193"/>
                  </a:lnTo>
                  <a:lnTo>
                    <a:pt x="65156" y="166078"/>
                  </a:lnTo>
                  <a:lnTo>
                    <a:pt x="117583" y="173641"/>
                  </a:lnTo>
                  <a:lnTo>
                    <a:pt x="179332" y="188492"/>
                  </a:lnTo>
                  <a:lnTo>
                    <a:pt x="236726" y="217137"/>
                  </a:lnTo>
                  <a:lnTo>
                    <a:pt x="255844" y="231801"/>
                  </a:lnTo>
                  <a:lnTo>
                    <a:pt x="287385" y="285593"/>
                  </a:lnTo>
                  <a:lnTo>
                    <a:pt x="302286" y="325769"/>
                  </a:lnTo>
                  <a:lnTo>
                    <a:pt x="302932" y="372898"/>
                  </a:lnTo>
                  <a:lnTo>
                    <a:pt x="295715" y="412728"/>
                  </a:lnTo>
                  <a:lnTo>
                    <a:pt x="283231" y="432595"/>
                  </a:lnTo>
                  <a:lnTo>
                    <a:pt x="265984" y="448053"/>
                  </a:lnTo>
                  <a:lnTo>
                    <a:pt x="246621" y="458823"/>
                  </a:lnTo>
                  <a:lnTo>
                    <a:pt x="204810" y="465874"/>
                  </a:lnTo>
                  <a:lnTo>
                    <a:pt x="160966" y="456785"/>
                  </a:lnTo>
                  <a:lnTo>
                    <a:pt x="106570" y="432753"/>
                  </a:lnTo>
                  <a:lnTo>
                    <a:pt x="57634" y="392933"/>
                  </a:lnTo>
                  <a:lnTo>
                    <a:pt x="16348" y="3319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2679483" y="8249170"/>
              <a:ext cx="212818" cy="321340"/>
            </a:xfrm>
            <a:custGeom>
              <a:avLst/>
              <a:gdLst/>
              <a:ahLst/>
              <a:cxnLst/>
              <a:rect l="0" t="0" r="0" b="0"/>
              <a:pathLst>
                <a:path w="212818" h="321340">
                  <a:moveTo>
                    <a:pt x="5284" y="13726"/>
                  </a:moveTo>
                  <a:lnTo>
                    <a:pt x="11350" y="54584"/>
                  </a:lnTo>
                  <a:lnTo>
                    <a:pt x="6829" y="108928"/>
                  </a:lnTo>
                  <a:lnTo>
                    <a:pt x="0" y="170312"/>
                  </a:lnTo>
                  <a:lnTo>
                    <a:pt x="1898" y="221429"/>
                  </a:lnTo>
                  <a:lnTo>
                    <a:pt x="14190" y="274293"/>
                  </a:lnTo>
                  <a:lnTo>
                    <a:pt x="25230" y="296820"/>
                  </a:lnTo>
                  <a:lnTo>
                    <a:pt x="44175" y="312291"/>
                  </a:lnTo>
                  <a:lnTo>
                    <a:pt x="55778" y="318054"/>
                  </a:lnTo>
                  <a:lnTo>
                    <a:pt x="81148" y="321339"/>
                  </a:lnTo>
                  <a:lnTo>
                    <a:pt x="108021" y="317729"/>
                  </a:lnTo>
                  <a:lnTo>
                    <a:pt x="135563" y="308326"/>
                  </a:lnTo>
                  <a:lnTo>
                    <a:pt x="157162" y="293229"/>
                  </a:lnTo>
                  <a:lnTo>
                    <a:pt x="182476" y="261879"/>
                  </a:lnTo>
                  <a:lnTo>
                    <a:pt x="206401" y="209363"/>
                  </a:lnTo>
                  <a:lnTo>
                    <a:pt x="212817" y="146694"/>
                  </a:lnTo>
                  <a:lnTo>
                    <a:pt x="205725" y="102388"/>
                  </a:lnTo>
                  <a:lnTo>
                    <a:pt x="188156" y="61963"/>
                  </a:lnTo>
                  <a:lnTo>
                    <a:pt x="151371" y="26157"/>
                  </a:lnTo>
                  <a:lnTo>
                    <a:pt x="110310" y="2144"/>
                  </a:lnTo>
                  <a:lnTo>
                    <a:pt x="89397" y="0"/>
                  </a:lnTo>
                  <a:lnTo>
                    <a:pt x="78907" y="1066"/>
                  </a:lnTo>
                  <a:lnTo>
                    <a:pt x="57892" y="11609"/>
                  </a:lnTo>
                  <a:lnTo>
                    <a:pt x="39194" y="27993"/>
                  </a:lnTo>
                  <a:lnTo>
                    <a:pt x="17658" y="67107"/>
                  </a:lnTo>
                  <a:lnTo>
                    <a:pt x="5284" y="979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2979565" y="8221325"/>
              <a:ext cx="473783" cy="378484"/>
            </a:xfrm>
            <a:custGeom>
              <a:avLst/>
              <a:gdLst/>
              <a:ahLst/>
              <a:cxnLst/>
              <a:rect l="0" t="0" r="0" b="0"/>
              <a:pathLst>
                <a:path w="473783" h="378484">
                  <a:moveTo>
                    <a:pt x="0" y="9987"/>
                  </a:moveTo>
                  <a:lnTo>
                    <a:pt x="9065" y="68603"/>
                  </a:lnTo>
                  <a:lnTo>
                    <a:pt x="21788" y="131440"/>
                  </a:lnTo>
                  <a:lnTo>
                    <a:pt x="31802" y="183233"/>
                  </a:lnTo>
                  <a:lnTo>
                    <a:pt x="42178" y="239913"/>
                  </a:lnTo>
                  <a:lnTo>
                    <a:pt x="52661" y="290632"/>
                  </a:lnTo>
                  <a:lnTo>
                    <a:pt x="67853" y="348544"/>
                  </a:lnTo>
                  <a:lnTo>
                    <a:pt x="67462" y="347995"/>
                  </a:lnTo>
                  <a:lnTo>
                    <a:pt x="65078" y="336857"/>
                  </a:lnTo>
                  <a:lnTo>
                    <a:pt x="57833" y="284023"/>
                  </a:lnTo>
                  <a:lnTo>
                    <a:pt x="52498" y="224860"/>
                  </a:lnTo>
                  <a:lnTo>
                    <a:pt x="45710" y="172959"/>
                  </a:lnTo>
                  <a:lnTo>
                    <a:pt x="44349" y="115986"/>
                  </a:lnTo>
                  <a:lnTo>
                    <a:pt x="53777" y="53627"/>
                  </a:lnTo>
                  <a:lnTo>
                    <a:pt x="61336" y="27043"/>
                  </a:lnTo>
                  <a:lnTo>
                    <a:pt x="72494" y="7428"/>
                  </a:lnTo>
                  <a:lnTo>
                    <a:pt x="81084" y="2431"/>
                  </a:lnTo>
                  <a:lnTo>
                    <a:pt x="103108" y="0"/>
                  </a:lnTo>
                  <a:lnTo>
                    <a:pt x="113192" y="3328"/>
                  </a:lnTo>
                  <a:lnTo>
                    <a:pt x="130636" y="16385"/>
                  </a:lnTo>
                  <a:lnTo>
                    <a:pt x="168134" y="71345"/>
                  </a:lnTo>
                  <a:lnTo>
                    <a:pt x="190717" y="124873"/>
                  </a:lnTo>
                  <a:lnTo>
                    <a:pt x="213314" y="187462"/>
                  </a:lnTo>
                  <a:lnTo>
                    <a:pt x="231526" y="241414"/>
                  </a:lnTo>
                  <a:lnTo>
                    <a:pt x="245645" y="294866"/>
                  </a:lnTo>
                  <a:lnTo>
                    <a:pt x="250598" y="339020"/>
                  </a:lnTo>
                  <a:lnTo>
                    <a:pt x="250124" y="345156"/>
                  </a:lnTo>
                  <a:lnTo>
                    <a:pt x="248637" y="345737"/>
                  </a:lnTo>
                  <a:lnTo>
                    <a:pt x="246477" y="342614"/>
                  </a:lnTo>
                  <a:lnTo>
                    <a:pt x="242724" y="283047"/>
                  </a:lnTo>
                  <a:lnTo>
                    <a:pt x="242268" y="221852"/>
                  </a:lnTo>
                  <a:lnTo>
                    <a:pt x="250583" y="167910"/>
                  </a:lnTo>
                  <a:lnTo>
                    <a:pt x="263491" y="106474"/>
                  </a:lnTo>
                  <a:lnTo>
                    <a:pt x="271525" y="79776"/>
                  </a:lnTo>
                  <a:lnTo>
                    <a:pt x="282894" y="60111"/>
                  </a:lnTo>
                  <a:lnTo>
                    <a:pt x="298866" y="46691"/>
                  </a:lnTo>
                  <a:lnTo>
                    <a:pt x="308039" y="41475"/>
                  </a:lnTo>
                  <a:lnTo>
                    <a:pt x="316493" y="40337"/>
                  </a:lnTo>
                  <a:lnTo>
                    <a:pt x="332126" y="45312"/>
                  </a:lnTo>
                  <a:lnTo>
                    <a:pt x="359670" y="66857"/>
                  </a:lnTo>
                  <a:lnTo>
                    <a:pt x="392014" y="115153"/>
                  </a:lnTo>
                  <a:lnTo>
                    <a:pt x="417813" y="173566"/>
                  </a:lnTo>
                  <a:lnTo>
                    <a:pt x="434521" y="230771"/>
                  </a:lnTo>
                  <a:lnTo>
                    <a:pt x="445512" y="281165"/>
                  </a:lnTo>
                  <a:lnTo>
                    <a:pt x="459706" y="333783"/>
                  </a:lnTo>
                  <a:lnTo>
                    <a:pt x="473782" y="3784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3484933" y="8287206"/>
              <a:ext cx="231628" cy="333661"/>
            </a:xfrm>
            <a:custGeom>
              <a:avLst/>
              <a:gdLst/>
              <a:ahLst/>
              <a:cxnLst/>
              <a:rect l="0" t="0" r="0" b="0"/>
              <a:pathLst>
                <a:path w="231628" h="333661">
                  <a:moveTo>
                    <a:pt x="0" y="133618"/>
                  </a:moveTo>
                  <a:lnTo>
                    <a:pt x="48930" y="125285"/>
                  </a:lnTo>
                  <a:lnTo>
                    <a:pt x="102472" y="117934"/>
                  </a:lnTo>
                  <a:lnTo>
                    <a:pt x="152909" y="96812"/>
                  </a:lnTo>
                  <a:lnTo>
                    <a:pt x="171685" y="83724"/>
                  </a:lnTo>
                  <a:lnTo>
                    <a:pt x="184709" y="66989"/>
                  </a:lnTo>
                  <a:lnTo>
                    <a:pt x="189819" y="57613"/>
                  </a:lnTo>
                  <a:lnTo>
                    <a:pt x="192379" y="37837"/>
                  </a:lnTo>
                  <a:lnTo>
                    <a:pt x="191424" y="27650"/>
                  </a:lnTo>
                  <a:lnTo>
                    <a:pt x="187277" y="19689"/>
                  </a:lnTo>
                  <a:lnTo>
                    <a:pt x="173312" y="7723"/>
                  </a:lnTo>
                  <a:lnTo>
                    <a:pt x="152286" y="1625"/>
                  </a:lnTo>
                  <a:lnTo>
                    <a:pt x="140129" y="0"/>
                  </a:lnTo>
                  <a:lnTo>
                    <a:pt x="117261" y="7551"/>
                  </a:lnTo>
                  <a:lnTo>
                    <a:pt x="79575" y="35406"/>
                  </a:lnTo>
                  <a:lnTo>
                    <a:pt x="56852" y="67604"/>
                  </a:lnTo>
                  <a:lnTo>
                    <a:pt x="40892" y="106779"/>
                  </a:lnTo>
                  <a:lnTo>
                    <a:pt x="34342" y="148023"/>
                  </a:lnTo>
                  <a:lnTo>
                    <a:pt x="43581" y="189879"/>
                  </a:lnTo>
                  <a:lnTo>
                    <a:pt x="67663" y="243604"/>
                  </a:lnTo>
                  <a:lnTo>
                    <a:pt x="89198" y="271231"/>
                  </a:lnTo>
                  <a:lnTo>
                    <a:pt x="143114" y="308729"/>
                  </a:lnTo>
                  <a:lnTo>
                    <a:pt x="194482" y="324454"/>
                  </a:lnTo>
                  <a:lnTo>
                    <a:pt x="231627" y="3336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3992120" y="8080930"/>
              <a:ext cx="135052" cy="550465"/>
            </a:xfrm>
            <a:custGeom>
              <a:avLst/>
              <a:gdLst/>
              <a:ahLst/>
              <a:cxnLst/>
              <a:rect l="0" t="0" r="0" b="0"/>
              <a:pathLst>
                <a:path w="135052" h="550465">
                  <a:moveTo>
                    <a:pt x="135051" y="150382"/>
                  </a:moveTo>
                  <a:lnTo>
                    <a:pt x="135051" y="101451"/>
                  </a:lnTo>
                  <a:lnTo>
                    <a:pt x="129462" y="47909"/>
                  </a:lnTo>
                  <a:lnTo>
                    <a:pt x="114808" y="19933"/>
                  </a:lnTo>
                  <a:lnTo>
                    <a:pt x="99148" y="7396"/>
                  </a:lnTo>
                  <a:lnTo>
                    <a:pt x="90059" y="2415"/>
                  </a:lnTo>
                  <a:lnTo>
                    <a:pt x="70601" y="0"/>
                  </a:lnTo>
                  <a:lnTo>
                    <a:pt x="50255" y="3997"/>
                  </a:lnTo>
                  <a:lnTo>
                    <a:pt x="29514" y="13571"/>
                  </a:lnTo>
                  <a:lnTo>
                    <a:pt x="14836" y="31865"/>
                  </a:lnTo>
                  <a:lnTo>
                    <a:pt x="5583" y="56762"/>
                  </a:lnTo>
                  <a:lnTo>
                    <a:pt x="374" y="103665"/>
                  </a:lnTo>
                  <a:lnTo>
                    <a:pt x="0" y="155777"/>
                  </a:lnTo>
                  <a:lnTo>
                    <a:pt x="6779" y="211641"/>
                  </a:lnTo>
                  <a:lnTo>
                    <a:pt x="22955" y="275086"/>
                  </a:lnTo>
                  <a:lnTo>
                    <a:pt x="40322" y="329150"/>
                  </a:lnTo>
                  <a:lnTo>
                    <a:pt x="57846" y="384319"/>
                  </a:lnTo>
                  <a:lnTo>
                    <a:pt x="75000" y="443902"/>
                  </a:lnTo>
                  <a:lnTo>
                    <a:pt x="97811" y="506795"/>
                  </a:lnTo>
                  <a:lnTo>
                    <a:pt x="103466" y="5504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3990301" y="8420824"/>
              <a:ext cx="200042" cy="21058"/>
            </a:xfrm>
            <a:custGeom>
              <a:avLst/>
              <a:gdLst/>
              <a:ahLst/>
              <a:cxnLst/>
              <a:rect l="0" t="0" r="0" b="0"/>
              <a:pathLst>
                <a:path w="200042" h="21058">
                  <a:moveTo>
                    <a:pt x="0" y="21057"/>
                  </a:moveTo>
                  <a:lnTo>
                    <a:pt x="27556" y="13821"/>
                  </a:lnTo>
                  <a:lnTo>
                    <a:pt x="83778" y="11178"/>
                  </a:lnTo>
                  <a:lnTo>
                    <a:pt x="140291" y="10656"/>
                  </a:lnTo>
                  <a:lnTo>
                    <a:pt x="2000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4285532" y="8326067"/>
              <a:ext cx="52210" cy="276869"/>
            </a:xfrm>
            <a:custGeom>
              <a:avLst/>
              <a:gdLst/>
              <a:ahLst/>
              <a:cxnLst/>
              <a:rect l="0" t="0" r="0" b="0"/>
              <a:pathLst>
                <a:path w="52210" h="276869">
                  <a:moveTo>
                    <a:pt x="10095" y="0"/>
                  </a:moveTo>
                  <a:lnTo>
                    <a:pt x="1762" y="37478"/>
                  </a:lnTo>
                  <a:lnTo>
                    <a:pt x="0" y="88902"/>
                  </a:lnTo>
                  <a:lnTo>
                    <a:pt x="7957" y="149748"/>
                  </a:lnTo>
                  <a:lnTo>
                    <a:pt x="9672" y="204015"/>
                  </a:lnTo>
                  <a:lnTo>
                    <a:pt x="21492" y="262350"/>
                  </a:lnTo>
                  <a:lnTo>
                    <a:pt x="24712" y="273166"/>
                  </a:lnTo>
                  <a:lnTo>
                    <a:pt x="29198" y="276868"/>
                  </a:lnTo>
                  <a:lnTo>
                    <a:pt x="34529" y="275826"/>
                  </a:lnTo>
                  <a:lnTo>
                    <a:pt x="52209" y="2632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Freeform 284"/>
            <p:cNvSpPr/>
            <p:nvPr/>
          </p:nvSpPr>
          <p:spPr>
            <a:xfrm>
              <a:off x="4306156" y="8241840"/>
              <a:ext cx="1" cy="21057"/>
            </a:xfrm>
            <a:custGeom>
              <a:avLst/>
              <a:gdLst/>
              <a:ahLst/>
              <a:cxnLst/>
              <a:rect l="0" t="0" r="0" b="0"/>
              <a:pathLst>
                <a:path w="1" h="21057">
                  <a:moveTo>
                    <a:pt x="0" y="21056"/>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Freeform 285"/>
            <p:cNvSpPr/>
            <p:nvPr/>
          </p:nvSpPr>
          <p:spPr>
            <a:xfrm>
              <a:off x="4393283" y="8315972"/>
              <a:ext cx="234915" cy="245037"/>
            </a:xfrm>
            <a:custGeom>
              <a:avLst/>
              <a:gdLst/>
              <a:ahLst/>
              <a:cxnLst/>
              <a:rect l="0" t="0" r="0" b="0"/>
              <a:pathLst>
                <a:path w="234915" h="245037">
                  <a:moveTo>
                    <a:pt x="155028" y="10095"/>
                  </a:moveTo>
                  <a:lnTo>
                    <a:pt x="117550" y="1762"/>
                  </a:lnTo>
                  <a:lnTo>
                    <a:pt x="66127" y="0"/>
                  </a:lnTo>
                  <a:lnTo>
                    <a:pt x="30421" y="5284"/>
                  </a:lnTo>
                  <a:lnTo>
                    <a:pt x="3204" y="19848"/>
                  </a:lnTo>
                  <a:lnTo>
                    <a:pt x="0" y="25956"/>
                  </a:lnTo>
                  <a:lnTo>
                    <a:pt x="203" y="32367"/>
                  </a:lnTo>
                  <a:lnTo>
                    <a:pt x="2679" y="38982"/>
                  </a:lnTo>
                  <a:lnTo>
                    <a:pt x="14787" y="49450"/>
                  </a:lnTo>
                  <a:lnTo>
                    <a:pt x="71429" y="76144"/>
                  </a:lnTo>
                  <a:lnTo>
                    <a:pt x="134026" y="115633"/>
                  </a:lnTo>
                  <a:lnTo>
                    <a:pt x="194027" y="160636"/>
                  </a:lnTo>
                  <a:lnTo>
                    <a:pt x="224603" y="194640"/>
                  </a:lnTo>
                  <a:lnTo>
                    <a:pt x="232743" y="215727"/>
                  </a:lnTo>
                  <a:lnTo>
                    <a:pt x="234914" y="227902"/>
                  </a:lnTo>
                  <a:lnTo>
                    <a:pt x="231682" y="236018"/>
                  </a:lnTo>
                  <a:lnTo>
                    <a:pt x="224848" y="241429"/>
                  </a:lnTo>
                  <a:lnTo>
                    <a:pt x="215613" y="245036"/>
                  </a:lnTo>
                  <a:lnTo>
                    <a:pt x="180258" y="244524"/>
                  </a:lnTo>
                  <a:lnTo>
                    <a:pt x="145736" y="231374"/>
                  </a:lnTo>
                  <a:lnTo>
                    <a:pt x="92020" y="196051"/>
                  </a:lnTo>
                  <a:lnTo>
                    <a:pt x="39215" y="1469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Freeform 286"/>
            <p:cNvSpPr/>
            <p:nvPr/>
          </p:nvSpPr>
          <p:spPr>
            <a:xfrm>
              <a:off x="4600954" y="8052327"/>
              <a:ext cx="326384" cy="558010"/>
            </a:xfrm>
            <a:custGeom>
              <a:avLst/>
              <a:gdLst/>
              <a:ahLst/>
              <a:cxnLst/>
              <a:rect l="0" t="0" r="0" b="0"/>
              <a:pathLst>
                <a:path w="326384" h="558010">
                  <a:moveTo>
                    <a:pt x="0" y="0"/>
                  </a:moveTo>
                  <a:lnTo>
                    <a:pt x="15641" y="17980"/>
                  </a:lnTo>
                  <a:lnTo>
                    <a:pt x="40432" y="75330"/>
                  </a:lnTo>
                  <a:lnTo>
                    <a:pt x="54614" y="124355"/>
                  </a:lnTo>
                  <a:lnTo>
                    <a:pt x="69886" y="176512"/>
                  </a:lnTo>
                  <a:lnTo>
                    <a:pt x="81048" y="223729"/>
                  </a:lnTo>
                  <a:lnTo>
                    <a:pt x="92214" y="283229"/>
                  </a:lnTo>
                  <a:lnTo>
                    <a:pt x="108921" y="336775"/>
                  </a:lnTo>
                  <a:lnTo>
                    <a:pt x="123239" y="392655"/>
                  </a:lnTo>
                  <a:lnTo>
                    <a:pt x="131661" y="435707"/>
                  </a:lnTo>
                  <a:lnTo>
                    <a:pt x="149879" y="491477"/>
                  </a:lnTo>
                  <a:lnTo>
                    <a:pt x="162403" y="529270"/>
                  </a:lnTo>
                  <a:lnTo>
                    <a:pt x="159773" y="516739"/>
                  </a:lnTo>
                  <a:lnTo>
                    <a:pt x="158292" y="468055"/>
                  </a:lnTo>
                  <a:lnTo>
                    <a:pt x="157999" y="408050"/>
                  </a:lnTo>
                  <a:lnTo>
                    <a:pt x="159111" y="352307"/>
                  </a:lnTo>
                  <a:lnTo>
                    <a:pt x="167506" y="317296"/>
                  </a:lnTo>
                  <a:lnTo>
                    <a:pt x="178172" y="295438"/>
                  </a:lnTo>
                  <a:lnTo>
                    <a:pt x="185462" y="290545"/>
                  </a:lnTo>
                  <a:lnTo>
                    <a:pt x="193831" y="289623"/>
                  </a:lnTo>
                  <a:lnTo>
                    <a:pt x="202920" y="291348"/>
                  </a:lnTo>
                  <a:lnTo>
                    <a:pt x="219258" y="302623"/>
                  </a:lnTo>
                  <a:lnTo>
                    <a:pt x="241610" y="331822"/>
                  </a:lnTo>
                  <a:lnTo>
                    <a:pt x="270123" y="383609"/>
                  </a:lnTo>
                  <a:lnTo>
                    <a:pt x="293859" y="444533"/>
                  </a:lnTo>
                  <a:lnTo>
                    <a:pt x="312221" y="505458"/>
                  </a:lnTo>
                  <a:lnTo>
                    <a:pt x="326383" y="5580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Freeform 287"/>
            <p:cNvSpPr/>
            <p:nvPr/>
          </p:nvSpPr>
          <p:spPr>
            <a:xfrm>
              <a:off x="4948394" y="8336377"/>
              <a:ext cx="147400" cy="274643"/>
            </a:xfrm>
            <a:custGeom>
              <a:avLst/>
              <a:gdLst/>
              <a:ahLst/>
              <a:cxnLst/>
              <a:rect l="0" t="0" r="0" b="0"/>
              <a:pathLst>
                <a:path w="147400" h="274643">
                  <a:moveTo>
                    <a:pt x="0" y="158146"/>
                  </a:moveTo>
                  <a:lnTo>
                    <a:pt x="59941" y="122230"/>
                  </a:lnTo>
                  <a:lnTo>
                    <a:pt x="100888" y="87848"/>
                  </a:lnTo>
                  <a:lnTo>
                    <a:pt x="116980" y="61279"/>
                  </a:lnTo>
                  <a:lnTo>
                    <a:pt x="119062" y="41395"/>
                  </a:lnTo>
                  <a:lnTo>
                    <a:pt x="114917" y="22028"/>
                  </a:lnTo>
                  <a:lnTo>
                    <a:pt x="105277" y="5622"/>
                  </a:lnTo>
                  <a:lnTo>
                    <a:pt x="98260" y="1482"/>
                  </a:lnTo>
                  <a:lnTo>
                    <a:pt x="81106" y="0"/>
                  </a:lnTo>
                  <a:lnTo>
                    <a:pt x="64903" y="6360"/>
                  </a:lnTo>
                  <a:lnTo>
                    <a:pt x="49902" y="18156"/>
                  </a:lnTo>
                  <a:lnTo>
                    <a:pt x="29474" y="44528"/>
                  </a:lnTo>
                  <a:lnTo>
                    <a:pt x="7665" y="100854"/>
                  </a:lnTo>
                  <a:lnTo>
                    <a:pt x="2684" y="153935"/>
                  </a:lnTo>
                  <a:lnTo>
                    <a:pt x="10024" y="189654"/>
                  </a:lnTo>
                  <a:lnTo>
                    <a:pt x="32872" y="236814"/>
                  </a:lnTo>
                  <a:lnTo>
                    <a:pt x="56143" y="261784"/>
                  </a:lnTo>
                  <a:lnTo>
                    <a:pt x="65505" y="269353"/>
                  </a:lnTo>
                  <a:lnTo>
                    <a:pt x="88385" y="274642"/>
                  </a:lnTo>
                  <a:lnTo>
                    <a:pt x="147399" y="2739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Freeform 288"/>
            <p:cNvSpPr/>
            <p:nvPr/>
          </p:nvSpPr>
          <p:spPr>
            <a:xfrm>
              <a:off x="5158964" y="8357653"/>
              <a:ext cx="147400" cy="233858"/>
            </a:xfrm>
            <a:custGeom>
              <a:avLst/>
              <a:gdLst/>
              <a:ahLst/>
              <a:cxnLst/>
              <a:rect l="0" t="0" r="0" b="0"/>
              <a:pathLst>
                <a:path w="147400" h="233858">
                  <a:moveTo>
                    <a:pt x="0" y="31585"/>
                  </a:moveTo>
                  <a:lnTo>
                    <a:pt x="20243" y="90203"/>
                  </a:lnTo>
                  <a:lnTo>
                    <a:pt x="38920" y="143206"/>
                  </a:lnTo>
                  <a:lnTo>
                    <a:pt x="65104" y="199490"/>
                  </a:lnTo>
                  <a:lnTo>
                    <a:pt x="76742" y="231463"/>
                  </a:lnTo>
                  <a:lnTo>
                    <a:pt x="76898" y="233857"/>
                  </a:lnTo>
                  <a:lnTo>
                    <a:pt x="67108" y="216040"/>
                  </a:lnTo>
                  <a:lnTo>
                    <a:pt x="49189" y="156612"/>
                  </a:lnTo>
                  <a:lnTo>
                    <a:pt x="44681" y="99869"/>
                  </a:lnTo>
                  <a:lnTo>
                    <a:pt x="48324" y="75972"/>
                  </a:lnTo>
                  <a:lnTo>
                    <a:pt x="56963" y="56772"/>
                  </a:lnTo>
                  <a:lnTo>
                    <a:pt x="69770" y="40440"/>
                  </a:lnTo>
                  <a:lnTo>
                    <a:pt x="97881" y="19261"/>
                  </a:lnTo>
                  <a:lnTo>
                    <a:pt x="1473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Freeform 289"/>
            <p:cNvSpPr/>
            <p:nvPr/>
          </p:nvSpPr>
          <p:spPr>
            <a:xfrm>
              <a:off x="5380062" y="8370548"/>
              <a:ext cx="400084" cy="261813"/>
            </a:xfrm>
            <a:custGeom>
              <a:avLst/>
              <a:gdLst/>
              <a:ahLst/>
              <a:cxnLst/>
              <a:rect l="0" t="0" r="0" b="0"/>
              <a:pathLst>
                <a:path w="400084" h="261813">
                  <a:moveTo>
                    <a:pt x="0" y="39748"/>
                  </a:moveTo>
                  <a:lnTo>
                    <a:pt x="14654" y="98365"/>
                  </a:lnTo>
                  <a:lnTo>
                    <a:pt x="28198" y="152539"/>
                  </a:lnTo>
                  <a:lnTo>
                    <a:pt x="42139" y="208300"/>
                  </a:lnTo>
                  <a:lnTo>
                    <a:pt x="57325" y="261812"/>
                  </a:lnTo>
                  <a:lnTo>
                    <a:pt x="45972" y="208717"/>
                  </a:lnTo>
                  <a:lnTo>
                    <a:pt x="37033" y="146717"/>
                  </a:lnTo>
                  <a:lnTo>
                    <a:pt x="32662" y="86440"/>
                  </a:lnTo>
                  <a:lnTo>
                    <a:pt x="34918" y="24447"/>
                  </a:lnTo>
                  <a:lnTo>
                    <a:pt x="37317" y="12000"/>
                  </a:lnTo>
                  <a:lnTo>
                    <a:pt x="43595" y="4872"/>
                  </a:lnTo>
                  <a:lnTo>
                    <a:pt x="52461" y="1289"/>
                  </a:lnTo>
                  <a:lnTo>
                    <a:pt x="63050" y="71"/>
                  </a:lnTo>
                  <a:lnTo>
                    <a:pt x="72449" y="2768"/>
                  </a:lnTo>
                  <a:lnTo>
                    <a:pt x="117267" y="41810"/>
                  </a:lnTo>
                  <a:lnTo>
                    <a:pt x="157195" y="100995"/>
                  </a:lnTo>
                  <a:lnTo>
                    <a:pt x="191756" y="162544"/>
                  </a:lnTo>
                  <a:lnTo>
                    <a:pt x="214831" y="220760"/>
                  </a:lnTo>
                  <a:lnTo>
                    <a:pt x="202589" y="158839"/>
                  </a:lnTo>
                  <a:lnTo>
                    <a:pt x="200545" y="100057"/>
                  </a:lnTo>
                  <a:lnTo>
                    <a:pt x="209717" y="37319"/>
                  </a:lnTo>
                  <a:lnTo>
                    <a:pt x="220329" y="11761"/>
                  </a:lnTo>
                  <a:lnTo>
                    <a:pt x="227605" y="4713"/>
                  </a:lnTo>
                  <a:lnTo>
                    <a:pt x="235965" y="1183"/>
                  </a:lnTo>
                  <a:lnTo>
                    <a:pt x="245047" y="0"/>
                  </a:lnTo>
                  <a:lnTo>
                    <a:pt x="253442" y="2721"/>
                  </a:lnTo>
                  <a:lnTo>
                    <a:pt x="296516" y="41804"/>
                  </a:lnTo>
                  <a:lnTo>
                    <a:pt x="336214" y="104114"/>
                  </a:lnTo>
                  <a:lnTo>
                    <a:pt x="370746" y="166030"/>
                  </a:lnTo>
                  <a:lnTo>
                    <a:pt x="392436" y="227636"/>
                  </a:lnTo>
                  <a:lnTo>
                    <a:pt x="400083" y="2608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5784058" y="8363835"/>
              <a:ext cx="196130" cy="249721"/>
            </a:xfrm>
            <a:custGeom>
              <a:avLst/>
              <a:gdLst/>
              <a:ahLst/>
              <a:cxnLst/>
              <a:rect l="0" t="0" r="0" b="0"/>
              <a:pathLst>
                <a:path w="196130" h="249721">
                  <a:moveTo>
                    <a:pt x="59258" y="151746"/>
                  </a:moveTo>
                  <a:lnTo>
                    <a:pt x="120132" y="109083"/>
                  </a:lnTo>
                  <a:lnTo>
                    <a:pt x="150051" y="75858"/>
                  </a:lnTo>
                  <a:lnTo>
                    <a:pt x="153712" y="66059"/>
                  </a:lnTo>
                  <a:lnTo>
                    <a:pt x="154660" y="45812"/>
                  </a:lnTo>
                  <a:lnTo>
                    <a:pt x="143028" y="14683"/>
                  </a:lnTo>
                  <a:lnTo>
                    <a:pt x="134992" y="7728"/>
                  </a:lnTo>
                  <a:lnTo>
                    <a:pt x="113585" y="0"/>
                  </a:lnTo>
                  <a:lnTo>
                    <a:pt x="80814" y="1239"/>
                  </a:lnTo>
                  <a:lnTo>
                    <a:pt x="48877" y="9015"/>
                  </a:lnTo>
                  <a:lnTo>
                    <a:pt x="40640" y="14478"/>
                  </a:lnTo>
                  <a:lnTo>
                    <a:pt x="9291" y="58323"/>
                  </a:lnTo>
                  <a:lnTo>
                    <a:pt x="0" y="100148"/>
                  </a:lnTo>
                  <a:lnTo>
                    <a:pt x="4065" y="126474"/>
                  </a:lnTo>
                  <a:lnTo>
                    <a:pt x="32233" y="188841"/>
                  </a:lnTo>
                  <a:lnTo>
                    <a:pt x="53720" y="215899"/>
                  </a:lnTo>
                  <a:lnTo>
                    <a:pt x="82964" y="237565"/>
                  </a:lnTo>
                  <a:lnTo>
                    <a:pt x="107619" y="247600"/>
                  </a:lnTo>
                  <a:lnTo>
                    <a:pt x="134175" y="249720"/>
                  </a:lnTo>
                  <a:lnTo>
                    <a:pt x="196129" y="2359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Freeform 291"/>
            <p:cNvSpPr/>
            <p:nvPr/>
          </p:nvSpPr>
          <p:spPr>
            <a:xfrm>
              <a:off x="6022301" y="8352082"/>
              <a:ext cx="305327" cy="321427"/>
            </a:xfrm>
            <a:custGeom>
              <a:avLst/>
              <a:gdLst/>
              <a:ahLst/>
              <a:cxnLst/>
              <a:rect l="0" t="0" r="0" b="0"/>
              <a:pathLst>
                <a:path w="305327" h="321427">
                  <a:moveTo>
                    <a:pt x="0" y="26628"/>
                  </a:moveTo>
                  <a:lnTo>
                    <a:pt x="19128" y="81673"/>
                  </a:lnTo>
                  <a:lnTo>
                    <a:pt x="44214" y="141141"/>
                  </a:lnTo>
                  <a:lnTo>
                    <a:pt x="66619" y="199939"/>
                  </a:lnTo>
                  <a:lnTo>
                    <a:pt x="86642" y="254707"/>
                  </a:lnTo>
                  <a:lnTo>
                    <a:pt x="95829" y="270716"/>
                  </a:lnTo>
                  <a:lnTo>
                    <a:pt x="96641" y="270072"/>
                  </a:lnTo>
                  <a:lnTo>
                    <a:pt x="80349" y="213481"/>
                  </a:lnTo>
                  <a:lnTo>
                    <a:pt x="70806" y="186883"/>
                  </a:lnTo>
                  <a:lnTo>
                    <a:pt x="61559" y="131679"/>
                  </a:lnTo>
                  <a:lnTo>
                    <a:pt x="57775" y="103733"/>
                  </a:lnTo>
                  <a:lnTo>
                    <a:pt x="64878" y="50784"/>
                  </a:lnTo>
                  <a:lnTo>
                    <a:pt x="72118" y="29175"/>
                  </a:lnTo>
                  <a:lnTo>
                    <a:pt x="83135" y="11773"/>
                  </a:lnTo>
                  <a:lnTo>
                    <a:pt x="91688" y="6196"/>
                  </a:lnTo>
                  <a:lnTo>
                    <a:pt x="113670" y="0"/>
                  </a:lnTo>
                  <a:lnTo>
                    <a:pt x="135917" y="3485"/>
                  </a:lnTo>
                  <a:lnTo>
                    <a:pt x="146764" y="7690"/>
                  </a:lnTo>
                  <a:lnTo>
                    <a:pt x="165054" y="24840"/>
                  </a:lnTo>
                  <a:lnTo>
                    <a:pt x="210271" y="84429"/>
                  </a:lnTo>
                  <a:lnTo>
                    <a:pt x="249538" y="144165"/>
                  </a:lnTo>
                  <a:lnTo>
                    <a:pt x="270987" y="203717"/>
                  </a:lnTo>
                  <a:lnTo>
                    <a:pt x="292521" y="258574"/>
                  </a:lnTo>
                  <a:lnTo>
                    <a:pt x="305326" y="3214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a:off x="6500512" y="8382743"/>
              <a:ext cx="258785" cy="274874"/>
            </a:xfrm>
            <a:custGeom>
              <a:avLst/>
              <a:gdLst/>
              <a:ahLst/>
              <a:cxnLst/>
              <a:rect l="0" t="0" r="0" b="0"/>
              <a:pathLst>
                <a:path w="258785" h="274874">
                  <a:moveTo>
                    <a:pt x="258784" y="101252"/>
                  </a:moveTo>
                  <a:lnTo>
                    <a:pt x="216123" y="40379"/>
                  </a:lnTo>
                  <a:lnTo>
                    <a:pt x="182897" y="10459"/>
                  </a:lnTo>
                  <a:lnTo>
                    <a:pt x="159936" y="2409"/>
                  </a:lnTo>
                  <a:lnTo>
                    <a:pt x="132964" y="0"/>
                  </a:lnTo>
                  <a:lnTo>
                    <a:pt x="87233" y="6391"/>
                  </a:lnTo>
                  <a:lnTo>
                    <a:pt x="62046" y="16588"/>
                  </a:lnTo>
                  <a:lnTo>
                    <a:pt x="33725" y="41071"/>
                  </a:lnTo>
                  <a:lnTo>
                    <a:pt x="10515" y="76142"/>
                  </a:lnTo>
                  <a:lnTo>
                    <a:pt x="0" y="116169"/>
                  </a:lnTo>
                  <a:lnTo>
                    <a:pt x="2472" y="157664"/>
                  </a:lnTo>
                  <a:lnTo>
                    <a:pt x="16203" y="194006"/>
                  </a:lnTo>
                  <a:lnTo>
                    <a:pt x="60074" y="248387"/>
                  </a:lnTo>
                  <a:lnTo>
                    <a:pt x="70158" y="259004"/>
                  </a:lnTo>
                  <a:lnTo>
                    <a:pt x="93842" y="270800"/>
                  </a:lnTo>
                  <a:lnTo>
                    <a:pt x="119966" y="274873"/>
                  </a:lnTo>
                  <a:lnTo>
                    <a:pt x="147174" y="272784"/>
                  </a:lnTo>
                  <a:lnTo>
                    <a:pt x="171744" y="261716"/>
                  </a:lnTo>
                  <a:lnTo>
                    <a:pt x="183210" y="253852"/>
                  </a:lnTo>
                  <a:lnTo>
                    <a:pt x="219788" y="198528"/>
                  </a:lnTo>
                  <a:lnTo>
                    <a:pt x="227198" y="18548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Freeform 293"/>
            <p:cNvSpPr/>
            <p:nvPr/>
          </p:nvSpPr>
          <p:spPr>
            <a:xfrm>
              <a:off x="6680007" y="8157612"/>
              <a:ext cx="100347" cy="494840"/>
            </a:xfrm>
            <a:custGeom>
              <a:avLst/>
              <a:gdLst/>
              <a:ahLst/>
              <a:cxnLst/>
              <a:rect l="0" t="0" r="0" b="0"/>
              <a:pathLst>
                <a:path w="100347" h="494840">
                  <a:moveTo>
                    <a:pt x="5589" y="0"/>
                  </a:moveTo>
                  <a:lnTo>
                    <a:pt x="0" y="16767"/>
                  </a:lnTo>
                  <a:lnTo>
                    <a:pt x="4442" y="63450"/>
                  </a:lnTo>
                  <a:lnTo>
                    <a:pt x="13308" y="112127"/>
                  </a:lnTo>
                  <a:lnTo>
                    <a:pt x="23344" y="168143"/>
                  </a:lnTo>
                  <a:lnTo>
                    <a:pt x="33727" y="217756"/>
                  </a:lnTo>
                  <a:lnTo>
                    <a:pt x="44212" y="275869"/>
                  </a:lnTo>
                  <a:lnTo>
                    <a:pt x="54728" y="336373"/>
                  </a:lnTo>
                  <a:lnTo>
                    <a:pt x="65253" y="390694"/>
                  </a:lnTo>
                  <a:lnTo>
                    <a:pt x="79289" y="448444"/>
                  </a:lnTo>
                  <a:lnTo>
                    <a:pt x="89817" y="476803"/>
                  </a:lnTo>
                  <a:lnTo>
                    <a:pt x="100346"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a:off x="6832995" y="8410296"/>
              <a:ext cx="73701" cy="263213"/>
            </a:xfrm>
            <a:custGeom>
              <a:avLst/>
              <a:gdLst/>
              <a:ahLst/>
              <a:cxnLst/>
              <a:rect l="0" t="0" r="0" b="0"/>
              <a:pathLst>
                <a:path w="73701" h="263213">
                  <a:moveTo>
                    <a:pt x="0" y="0"/>
                  </a:moveTo>
                  <a:lnTo>
                    <a:pt x="17958" y="62280"/>
                  </a:lnTo>
                  <a:lnTo>
                    <a:pt x="31667" y="116331"/>
                  </a:lnTo>
                  <a:lnTo>
                    <a:pt x="45639" y="172067"/>
                  </a:lnTo>
                  <a:lnTo>
                    <a:pt x="63173" y="230715"/>
                  </a:lnTo>
                  <a:lnTo>
                    <a:pt x="73700"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a:off x="6885638" y="8336597"/>
              <a:ext cx="10529" cy="1"/>
            </a:xfrm>
            <a:custGeom>
              <a:avLst/>
              <a:gdLst/>
              <a:ahLst/>
              <a:cxnLst/>
              <a:rect l="0" t="0" r="0" b="0"/>
              <a:pathLst>
                <a:path w="10529" h="1">
                  <a:moveTo>
                    <a:pt x="0" y="0"/>
                  </a:moveTo>
                  <a:lnTo>
                    <a:pt x="105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6983182" y="8385326"/>
              <a:ext cx="179483" cy="257843"/>
            </a:xfrm>
            <a:custGeom>
              <a:avLst/>
              <a:gdLst/>
              <a:ahLst/>
              <a:cxnLst/>
              <a:rect l="0" t="0" r="0" b="0"/>
              <a:pathLst>
                <a:path w="179483" h="257843">
                  <a:moveTo>
                    <a:pt x="134083" y="24970"/>
                  </a:moveTo>
                  <a:lnTo>
                    <a:pt x="116102" y="9328"/>
                  </a:lnTo>
                  <a:lnTo>
                    <a:pt x="99185" y="1250"/>
                  </a:lnTo>
                  <a:lnTo>
                    <a:pt x="76848" y="0"/>
                  </a:lnTo>
                  <a:lnTo>
                    <a:pt x="29970" y="8728"/>
                  </a:lnTo>
                  <a:lnTo>
                    <a:pt x="3148" y="23927"/>
                  </a:lnTo>
                  <a:lnTo>
                    <a:pt x="0" y="30123"/>
                  </a:lnTo>
                  <a:lnTo>
                    <a:pt x="240" y="36594"/>
                  </a:lnTo>
                  <a:lnTo>
                    <a:pt x="2740" y="43248"/>
                  </a:lnTo>
                  <a:lnTo>
                    <a:pt x="23027" y="63790"/>
                  </a:lnTo>
                  <a:lnTo>
                    <a:pt x="71538" y="95578"/>
                  </a:lnTo>
                  <a:lnTo>
                    <a:pt x="92247" y="106654"/>
                  </a:lnTo>
                  <a:lnTo>
                    <a:pt x="154232" y="161383"/>
                  </a:lnTo>
                  <a:lnTo>
                    <a:pt x="167604" y="176844"/>
                  </a:lnTo>
                  <a:lnTo>
                    <a:pt x="177447" y="195415"/>
                  </a:lnTo>
                  <a:lnTo>
                    <a:pt x="179482" y="218487"/>
                  </a:lnTo>
                  <a:lnTo>
                    <a:pt x="178386" y="231190"/>
                  </a:lnTo>
                  <a:lnTo>
                    <a:pt x="174147" y="240828"/>
                  </a:lnTo>
                  <a:lnTo>
                    <a:pt x="160077" y="254658"/>
                  </a:lnTo>
                  <a:lnTo>
                    <a:pt x="151413" y="257644"/>
                  </a:lnTo>
                  <a:lnTo>
                    <a:pt x="132426" y="257842"/>
                  </a:lnTo>
                  <a:lnTo>
                    <a:pt x="70766" y="242052"/>
                  </a:lnTo>
                  <a:lnTo>
                    <a:pt x="56029" y="232195"/>
                  </a:lnTo>
                  <a:lnTo>
                    <a:pt x="39326" y="2144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Freeform 297"/>
            <p:cNvSpPr/>
            <p:nvPr/>
          </p:nvSpPr>
          <p:spPr>
            <a:xfrm>
              <a:off x="7213314" y="8362592"/>
              <a:ext cx="146107" cy="268803"/>
            </a:xfrm>
            <a:custGeom>
              <a:avLst/>
              <a:gdLst/>
              <a:ahLst/>
              <a:cxnLst/>
              <a:rect l="0" t="0" r="0" b="0"/>
              <a:pathLst>
                <a:path w="146107" h="268803">
                  <a:moveTo>
                    <a:pt x="146106" y="5589"/>
                  </a:moveTo>
                  <a:lnTo>
                    <a:pt x="129338" y="0"/>
                  </a:lnTo>
                  <a:lnTo>
                    <a:pt x="96554" y="2114"/>
                  </a:lnTo>
                  <a:lnTo>
                    <a:pt x="62793" y="10150"/>
                  </a:lnTo>
                  <a:lnTo>
                    <a:pt x="44348" y="22824"/>
                  </a:lnTo>
                  <a:lnTo>
                    <a:pt x="13441" y="59557"/>
                  </a:lnTo>
                  <a:lnTo>
                    <a:pt x="5255" y="86117"/>
                  </a:lnTo>
                  <a:lnTo>
                    <a:pt x="0" y="145238"/>
                  </a:lnTo>
                  <a:lnTo>
                    <a:pt x="5521" y="170601"/>
                  </a:lnTo>
                  <a:lnTo>
                    <a:pt x="28128" y="215479"/>
                  </a:lnTo>
                  <a:lnTo>
                    <a:pt x="53828" y="241955"/>
                  </a:lnTo>
                  <a:lnTo>
                    <a:pt x="83669" y="259027"/>
                  </a:lnTo>
                  <a:lnTo>
                    <a:pt x="135578" y="2688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a:off x="7446236" y="8388044"/>
              <a:ext cx="194445" cy="261262"/>
            </a:xfrm>
            <a:custGeom>
              <a:avLst/>
              <a:gdLst/>
              <a:ahLst/>
              <a:cxnLst/>
              <a:rect l="0" t="0" r="0" b="0"/>
              <a:pathLst>
                <a:path w="194445" h="261262">
                  <a:moveTo>
                    <a:pt x="50054" y="22252"/>
                  </a:moveTo>
                  <a:lnTo>
                    <a:pt x="20746" y="57149"/>
                  </a:lnTo>
                  <a:lnTo>
                    <a:pt x="6146" y="86404"/>
                  </a:lnTo>
                  <a:lnTo>
                    <a:pt x="0" y="122888"/>
                  </a:lnTo>
                  <a:lnTo>
                    <a:pt x="6328" y="183204"/>
                  </a:lnTo>
                  <a:lnTo>
                    <a:pt x="16691" y="218900"/>
                  </a:lnTo>
                  <a:lnTo>
                    <a:pt x="27818" y="236773"/>
                  </a:lnTo>
                  <a:lnTo>
                    <a:pt x="43680" y="249395"/>
                  </a:lnTo>
                  <a:lnTo>
                    <a:pt x="63599" y="257735"/>
                  </a:lnTo>
                  <a:lnTo>
                    <a:pt x="99951" y="261261"/>
                  </a:lnTo>
                  <a:lnTo>
                    <a:pt x="122533" y="257939"/>
                  </a:lnTo>
                  <a:lnTo>
                    <a:pt x="141149" y="249444"/>
                  </a:lnTo>
                  <a:lnTo>
                    <a:pt x="157221" y="236700"/>
                  </a:lnTo>
                  <a:lnTo>
                    <a:pt x="178254" y="208624"/>
                  </a:lnTo>
                  <a:lnTo>
                    <a:pt x="191244" y="171190"/>
                  </a:lnTo>
                  <a:lnTo>
                    <a:pt x="194444" y="130462"/>
                  </a:lnTo>
                  <a:lnTo>
                    <a:pt x="187333" y="89928"/>
                  </a:lnTo>
                  <a:lnTo>
                    <a:pt x="170929" y="56341"/>
                  </a:lnTo>
                  <a:lnTo>
                    <a:pt x="150079" y="31052"/>
                  </a:lnTo>
                  <a:lnTo>
                    <a:pt x="121025" y="9912"/>
                  </a:lnTo>
                  <a:lnTo>
                    <a:pt x="96414" y="0"/>
                  </a:lnTo>
                  <a:lnTo>
                    <a:pt x="72998" y="1053"/>
                  </a:lnTo>
                  <a:lnTo>
                    <a:pt x="52063" y="9321"/>
                  </a:lnTo>
                  <a:lnTo>
                    <a:pt x="34959" y="20794"/>
                  </a:lnTo>
                  <a:lnTo>
                    <a:pt x="22679" y="36812"/>
                  </a:lnTo>
                  <a:lnTo>
                    <a:pt x="7941" y="643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7685804" y="8357653"/>
              <a:ext cx="178985" cy="297875"/>
            </a:xfrm>
            <a:custGeom>
              <a:avLst/>
              <a:gdLst/>
              <a:ahLst/>
              <a:cxnLst/>
              <a:rect l="0" t="0" r="0" b="0"/>
              <a:pathLst>
                <a:path w="178985" h="297875">
                  <a:moveTo>
                    <a:pt x="0" y="0"/>
                  </a:moveTo>
                  <a:lnTo>
                    <a:pt x="14654" y="53027"/>
                  </a:lnTo>
                  <a:lnTo>
                    <a:pt x="29367" y="104408"/>
                  </a:lnTo>
                  <a:lnTo>
                    <a:pt x="50471" y="166549"/>
                  </a:lnTo>
                  <a:lnTo>
                    <a:pt x="71840" y="224231"/>
                  </a:lnTo>
                  <a:lnTo>
                    <a:pt x="105502" y="283295"/>
                  </a:lnTo>
                  <a:lnTo>
                    <a:pt x="112449" y="294148"/>
                  </a:lnTo>
                  <a:lnTo>
                    <a:pt x="119419" y="297874"/>
                  </a:lnTo>
                  <a:lnTo>
                    <a:pt x="126406" y="296848"/>
                  </a:lnTo>
                  <a:lnTo>
                    <a:pt x="133403" y="292655"/>
                  </a:lnTo>
                  <a:lnTo>
                    <a:pt x="144298" y="278638"/>
                  </a:lnTo>
                  <a:lnTo>
                    <a:pt x="148841" y="269986"/>
                  </a:lnTo>
                  <a:lnTo>
                    <a:pt x="157302" y="215244"/>
                  </a:lnTo>
                  <a:lnTo>
                    <a:pt x="165906" y="155038"/>
                  </a:lnTo>
                  <a:lnTo>
                    <a:pt x="167951" y="92756"/>
                  </a:lnTo>
                  <a:lnTo>
                    <a:pt x="176722" y="33734"/>
                  </a:lnTo>
                  <a:lnTo>
                    <a:pt x="178984"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7961374" y="8325947"/>
              <a:ext cx="187685" cy="309270"/>
            </a:xfrm>
            <a:custGeom>
              <a:avLst/>
              <a:gdLst/>
              <a:ahLst/>
              <a:cxnLst/>
              <a:rect l="0" t="0" r="0" b="0"/>
              <a:pathLst>
                <a:path w="187685" h="309270">
                  <a:moveTo>
                    <a:pt x="19227" y="168576"/>
                  </a:moveTo>
                  <a:lnTo>
                    <a:pt x="63190" y="192296"/>
                  </a:lnTo>
                  <a:lnTo>
                    <a:pt x="71933" y="192578"/>
                  </a:lnTo>
                  <a:lnTo>
                    <a:pt x="87886" y="186653"/>
                  </a:lnTo>
                  <a:lnTo>
                    <a:pt x="110021" y="170163"/>
                  </a:lnTo>
                  <a:lnTo>
                    <a:pt x="131396" y="139280"/>
                  </a:lnTo>
                  <a:lnTo>
                    <a:pt x="146959" y="100494"/>
                  </a:lnTo>
                  <a:lnTo>
                    <a:pt x="148916" y="76317"/>
                  </a:lnTo>
                  <a:lnTo>
                    <a:pt x="140642" y="32199"/>
                  </a:lnTo>
                  <a:lnTo>
                    <a:pt x="125522" y="5855"/>
                  </a:lnTo>
                  <a:lnTo>
                    <a:pt x="118166" y="1604"/>
                  </a:lnTo>
                  <a:lnTo>
                    <a:pt x="100635" y="0"/>
                  </a:lnTo>
                  <a:lnTo>
                    <a:pt x="71034" y="5674"/>
                  </a:lnTo>
                  <a:lnTo>
                    <a:pt x="53561" y="17796"/>
                  </a:lnTo>
                  <a:lnTo>
                    <a:pt x="23280" y="54175"/>
                  </a:lnTo>
                  <a:lnTo>
                    <a:pt x="7430" y="84766"/>
                  </a:lnTo>
                  <a:lnTo>
                    <a:pt x="0" y="134951"/>
                  </a:lnTo>
                  <a:lnTo>
                    <a:pt x="1052" y="176031"/>
                  </a:lnTo>
                  <a:lnTo>
                    <a:pt x="21183" y="228715"/>
                  </a:lnTo>
                  <a:lnTo>
                    <a:pt x="47690" y="273263"/>
                  </a:lnTo>
                  <a:lnTo>
                    <a:pt x="64632" y="288414"/>
                  </a:lnTo>
                  <a:lnTo>
                    <a:pt x="97021" y="303520"/>
                  </a:lnTo>
                  <a:lnTo>
                    <a:pt x="121653" y="309269"/>
                  </a:lnTo>
                  <a:lnTo>
                    <a:pt x="154081" y="305929"/>
                  </a:lnTo>
                  <a:lnTo>
                    <a:pt x="187684" y="2949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a:off x="8212228" y="8347125"/>
              <a:ext cx="147400" cy="295273"/>
            </a:xfrm>
            <a:custGeom>
              <a:avLst/>
              <a:gdLst/>
              <a:ahLst/>
              <a:cxnLst/>
              <a:rect l="0" t="0" r="0" b="0"/>
              <a:pathLst>
                <a:path w="147400" h="295273">
                  <a:moveTo>
                    <a:pt x="0" y="31585"/>
                  </a:moveTo>
                  <a:lnTo>
                    <a:pt x="5589" y="90202"/>
                  </a:lnTo>
                  <a:lnTo>
                    <a:pt x="19128" y="144376"/>
                  </a:lnTo>
                  <a:lnTo>
                    <a:pt x="43120" y="203257"/>
                  </a:lnTo>
                  <a:lnTo>
                    <a:pt x="64799" y="259688"/>
                  </a:lnTo>
                  <a:lnTo>
                    <a:pt x="76652" y="293754"/>
                  </a:lnTo>
                  <a:lnTo>
                    <a:pt x="79178" y="295272"/>
                  </a:lnTo>
                  <a:lnTo>
                    <a:pt x="81984" y="281360"/>
                  </a:lnTo>
                  <a:lnTo>
                    <a:pt x="82615" y="234344"/>
                  </a:lnTo>
                  <a:lnTo>
                    <a:pt x="75104" y="173753"/>
                  </a:lnTo>
                  <a:lnTo>
                    <a:pt x="73977" y="111746"/>
                  </a:lnTo>
                  <a:lnTo>
                    <a:pt x="76874" y="53225"/>
                  </a:lnTo>
                  <a:lnTo>
                    <a:pt x="83299" y="27165"/>
                  </a:lnTo>
                  <a:lnTo>
                    <a:pt x="93953" y="7784"/>
                  </a:lnTo>
                  <a:lnTo>
                    <a:pt x="102410" y="2849"/>
                  </a:lnTo>
                  <a:lnTo>
                    <a:pt x="1473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8482828" y="8394003"/>
              <a:ext cx="161069" cy="253672"/>
            </a:xfrm>
            <a:custGeom>
              <a:avLst/>
              <a:gdLst/>
              <a:ahLst/>
              <a:cxnLst/>
              <a:rect l="0" t="0" r="0" b="0"/>
              <a:pathLst>
                <a:path w="161069" h="253672">
                  <a:moveTo>
                    <a:pt x="34727" y="153163"/>
                  </a:moveTo>
                  <a:lnTo>
                    <a:pt x="77418" y="150043"/>
                  </a:lnTo>
                  <a:lnTo>
                    <a:pt x="87754" y="147573"/>
                  </a:lnTo>
                  <a:lnTo>
                    <a:pt x="105477" y="135471"/>
                  </a:lnTo>
                  <a:lnTo>
                    <a:pt x="119984" y="118394"/>
                  </a:lnTo>
                  <a:lnTo>
                    <a:pt x="142732" y="68515"/>
                  </a:lnTo>
                  <a:lnTo>
                    <a:pt x="143951" y="47692"/>
                  </a:lnTo>
                  <a:lnTo>
                    <a:pt x="139422" y="27908"/>
                  </a:lnTo>
                  <a:lnTo>
                    <a:pt x="129611" y="11317"/>
                  </a:lnTo>
                  <a:lnTo>
                    <a:pt x="121380" y="5956"/>
                  </a:lnTo>
                  <a:lnTo>
                    <a:pt x="99756" y="0"/>
                  </a:lnTo>
                  <a:lnTo>
                    <a:pt x="89777" y="751"/>
                  </a:lnTo>
                  <a:lnTo>
                    <a:pt x="63386" y="12988"/>
                  </a:lnTo>
                  <a:lnTo>
                    <a:pt x="43955" y="24962"/>
                  </a:lnTo>
                  <a:lnTo>
                    <a:pt x="18874" y="56036"/>
                  </a:lnTo>
                  <a:lnTo>
                    <a:pt x="2214" y="89290"/>
                  </a:lnTo>
                  <a:lnTo>
                    <a:pt x="0" y="110737"/>
                  </a:lnTo>
                  <a:lnTo>
                    <a:pt x="8110" y="153101"/>
                  </a:lnTo>
                  <a:lnTo>
                    <a:pt x="42490" y="216329"/>
                  </a:lnTo>
                  <a:lnTo>
                    <a:pt x="68612" y="242329"/>
                  </a:lnTo>
                  <a:lnTo>
                    <a:pt x="91511" y="251283"/>
                  </a:lnTo>
                  <a:lnTo>
                    <a:pt x="104169" y="253671"/>
                  </a:lnTo>
                  <a:lnTo>
                    <a:pt x="127591" y="250086"/>
                  </a:lnTo>
                  <a:lnTo>
                    <a:pt x="161068" y="2373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8709955" y="8334550"/>
              <a:ext cx="218212" cy="313376"/>
            </a:xfrm>
            <a:custGeom>
              <a:avLst/>
              <a:gdLst/>
              <a:ahLst/>
              <a:cxnLst/>
              <a:rect l="0" t="0" r="0" b="0"/>
              <a:pathLst>
                <a:path w="218212" h="313376">
                  <a:moveTo>
                    <a:pt x="144512" y="149445"/>
                  </a:moveTo>
                  <a:lnTo>
                    <a:pt x="173820" y="114547"/>
                  </a:lnTo>
                  <a:lnTo>
                    <a:pt x="182832" y="74114"/>
                  </a:lnTo>
                  <a:lnTo>
                    <a:pt x="178700" y="48114"/>
                  </a:lnTo>
                  <a:lnTo>
                    <a:pt x="174323" y="36268"/>
                  </a:lnTo>
                  <a:lnTo>
                    <a:pt x="160100" y="19986"/>
                  </a:lnTo>
                  <a:lnTo>
                    <a:pt x="140912" y="8849"/>
                  </a:lnTo>
                  <a:lnTo>
                    <a:pt x="116785" y="0"/>
                  </a:lnTo>
                  <a:lnTo>
                    <a:pt x="93584" y="1526"/>
                  </a:lnTo>
                  <a:lnTo>
                    <a:pt x="50094" y="15981"/>
                  </a:lnTo>
                  <a:lnTo>
                    <a:pt x="31969" y="32415"/>
                  </a:lnTo>
                  <a:lnTo>
                    <a:pt x="6858" y="75505"/>
                  </a:lnTo>
                  <a:lnTo>
                    <a:pt x="0" y="118438"/>
                  </a:lnTo>
                  <a:lnTo>
                    <a:pt x="3557" y="162615"/>
                  </a:lnTo>
                  <a:lnTo>
                    <a:pt x="23646" y="219464"/>
                  </a:lnTo>
                  <a:lnTo>
                    <a:pt x="44489" y="259358"/>
                  </a:lnTo>
                  <a:lnTo>
                    <a:pt x="92562" y="302624"/>
                  </a:lnTo>
                  <a:lnTo>
                    <a:pt x="116354" y="311111"/>
                  </a:lnTo>
                  <a:lnTo>
                    <a:pt x="129249" y="313375"/>
                  </a:lnTo>
                  <a:lnTo>
                    <a:pt x="149817" y="309650"/>
                  </a:lnTo>
                  <a:lnTo>
                    <a:pt x="174549" y="294399"/>
                  </a:lnTo>
                  <a:lnTo>
                    <a:pt x="182084" y="288195"/>
                  </a:lnTo>
                  <a:lnTo>
                    <a:pt x="211836" y="227422"/>
                  </a:lnTo>
                  <a:lnTo>
                    <a:pt x="218211" y="2126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Freeform 304"/>
            <p:cNvSpPr/>
            <p:nvPr/>
          </p:nvSpPr>
          <p:spPr>
            <a:xfrm>
              <a:off x="8907109" y="8199726"/>
              <a:ext cx="42116" cy="494840"/>
            </a:xfrm>
            <a:custGeom>
              <a:avLst/>
              <a:gdLst/>
              <a:ahLst/>
              <a:cxnLst/>
              <a:rect l="0" t="0" r="0" b="0"/>
              <a:pathLst>
                <a:path w="42116" h="494840">
                  <a:moveTo>
                    <a:pt x="0" y="0"/>
                  </a:moveTo>
                  <a:lnTo>
                    <a:pt x="0" y="58616"/>
                  </a:lnTo>
                  <a:lnTo>
                    <a:pt x="8334" y="121452"/>
                  </a:lnTo>
                  <a:lnTo>
                    <a:pt x="15684" y="175939"/>
                  </a:lnTo>
                  <a:lnTo>
                    <a:pt x="19465" y="226435"/>
                  </a:lnTo>
                  <a:lnTo>
                    <a:pt x="20586" y="280261"/>
                  </a:lnTo>
                  <a:lnTo>
                    <a:pt x="28199" y="336380"/>
                  </a:lnTo>
                  <a:lnTo>
                    <a:pt x="34036" y="395125"/>
                  </a:lnTo>
                  <a:lnTo>
                    <a:pt x="41050" y="458138"/>
                  </a:lnTo>
                  <a:lnTo>
                    <a:pt x="42115"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Group 328"/>
          <p:cNvGrpSpPr/>
          <p:nvPr/>
        </p:nvGrpSpPr>
        <p:grpSpPr>
          <a:xfrm>
            <a:off x="2541831" y="8765449"/>
            <a:ext cx="5112388" cy="792454"/>
            <a:chOff x="2541831" y="8765449"/>
            <a:chExt cx="5112388" cy="792454"/>
          </a:xfrm>
        </p:grpSpPr>
        <p:sp>
          <p:nvSpPr>
            <p:cNvPr id="307" name="Freeform 306"/>
            <p:cNvSpPr/>
            <p:nvPr/>
          </p:nvSpPr>
          <p:spPr>
            <a:xfrm>
              <a:off x="2547896" y="8957777"/>
              <a:ext cx="94758" cy="600126"/>
            </a:xfrm>
            <a:custGeom>
              <a:avLst/>
              <a:gdLst/>
              <a:ahLst/>
              <a:cxnLst/>
              <a:rect l="0" t="0" r="0" b="0"/>
              <a:pathLst>
                <a:path w="94758" h="600126">
                  <a:moveTo>
                    <a:pt x="0" y="0"/>
                  </a:moveTo>
                  <a:lnTo>
                    <a:pt x="17959" y="56215"/>
                  </a:lnTo>
                  <a:lnTo>
                    <a:pt x="31667" y="111666"/>
                  </a:lnTo>
                  <a:lnTo>
                    <a:pt x="45640" y="173876"/>
                  </a:lnTo>
                  <a:lnTo>
                    <a:pt x="52650" y="216098"/>
                  </a:lnTo>
                  <a:lnTo>
                    <a:pt x="59665" y="262160"/>
                  </a:lnTo>
                  <a:lnTo>
                    <a:pt x="66682" y="309928"/>
                  </a:lnTo>
                  <a:lnTo>
                    <a:pt x="73701" y="355335"/>
                  </a:lnTo>
                  <a:lnTo>
                    <a:pt x="81109" y="414121"/>
                  </a:lnTo>
                  <a:lnTo>
                    <a:pt x="83304" y="464294"/>
                  </a:lnTo>
                  <a:lnTo>
                    <a:pt x="87074" y="516204"/>
                  </a:lnTo>
                  <a:lnTo>
                    <a:pt x="92481" y="562392"/>
                  </a:lnTo>
                  <a:lnTo>
                    <a:pt x="94757" y="6001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Freeform 307"/>
            <p:cNvSpPr/>
            <p:nvPr/>
          </p:nvSpPr>
          <p:spPr>
            <a:xfrm>
              <a:off x="2541831" y="8849553"/>
              <a:ext cx="305315" cy="368113"/>
            </a:xfrm>
            <a:custGeom>
              <a:avLst/>
              <a:gdLst/>
              <a:ahLst/>
              <a:cxnLst/>
              <a:rect l="0" t="0" r="0" b="0"/>
              <a:pathLst>
                <a:path w="305315" h="368113">
                  <a:moveTo>
                    <a:pt x="6065" y="213509"/>
                  </a:moveTo>
                  <a:lnTo>
                    <a:pt x="0" y="171482"/>
                  </a:lnTo>
                  <a:lnTo>
                    <a:pt x="4918" y="123718"/>
                  </a:lnTo>
                  <a:lnTo>
                    <a:pt x="20180" y="61415"/>
                  </a:lnTo>
                  <a:lnTo>
                    <a:pt x="45378" y="20209"/>
                  </a:lnTo>
                  <a:lnTo>
                    <a:pt x="65262" y="7496"/>
                  </a:lnTo>
                  <a:lnTo>
                    <a:pt x="77115" y="2467"/>
                  </a:lnTo>
                  <a:lnTo>
                    <a:pt x="102764" y="0"/>
                  </a:lnTo>
                  <a:lnTo>
                    <a:pt x="129761" y="3972"/>
                  </a:lnTo>
                  <a:lnTo>
                    <a:pt x="171268" y="20533"/>
                  </a:lnTo>
                  <a:lnTo>
                    <a:pt x="230057" y="61451"/>
                  </a:lnTo>
                  <a:lnTo>
                    <a:pt x="267510" y="106091"/>
                  </a:lnTo>
                  <a:lnTo>
                    <a:pt x="292687" y="166175"/>
                  </a:lnTo>
                  <a:lnTo>
                    <a:pt x="305314" y="213648"/>
                  </a:lnTo>
                  <a:lnTo>
                    <a:pt x="298970" y="263754"/>
                  </a:lnTo>
                  <a:lnTo>
                    <a:pt x="290663" y="286143"/>
                  </a:lnTo>
                  <a:lnTo>
                    <a:pt x="246878" y="339711"/>
                  </a:lnTo>
                  <a:lnTo>
                    <a:pt x="210648" y="360217"/>
                  </a:lnTo>
                  <a:lnTo>
                    <a:pt x="170278" y="368112"/>
                  </a:lnTo>
                  <a:lnTo>
                    <a:pt x="134270" y="364862"/>
                  </a:lnTo>
                  <a:lnTo>
                    <a:pt x="81035" y="344763"/>
                  </a:lnTo>
                  <a:lnTo>
                    <a:pt x="69236" y="3398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Freeform 308"/>
            <p:cNvSpPr/>
            <p:nvPr/>
          </p:nvSpPr>
          <p:spPr>
            <a:xfrm>
              <a:off x="2882619" y="8944194"/>
              <a:ext cx="328574" cy="361025"/>
            </a:xfrm>
            <a:custGeom>
              <a:avLst/>
              <a:gdLst/>
              <a:ahLst/>
              <a:cxnLst/>
              <a:rect l="0" t="0" r="0" b="0"/>
              <a:pathLst>
                <a:path w="328574" h="361025">
                  <a:moveTo>
                    <a:pt x="202231" y="129396"/>
                  </a:moveTo>
                  <a:lnTo>
                    <a:pt x="207820" y="112629"/>
                  </a:lnTo>
                  <a:lnTo>
                    <a:pt x="205707" y="79845"/>
                  </a:lnTo>
                  <a:lnTo>
                    <a:pt x="194417" y="57071"/>
                  </a:lnTo>
                  <a:lnTo>
                    <a:pt x="168330" y="27639"/>
                  </a:lnTo>
                  <a:lnTo>
                    <a:pt x="138374" y="7219"/>
                  </a:lnTo>
                  <a:lnTo>
                    <a:pt x="128074" y="2322"/>
                  </a:lnTo>
                  <a:lnTo>
                    <a:pt x="107271" y="0"/>
                  </a:lnTo>
                  <a:lnTo>
                    <a:pt x="65320" y="8040"/>
                  </a:lnTo>
                  <a:lnTo>
                    <a:pt x="39352" y="23120"/>
                  </a:lnTo>
                  <a:lnTo>
                    <a:pt x="16840" y="53584"/>
                  </a:lnTo>
                  <a:lnTo>
                    <a:pt x="941" y="92246"/>
                  </a:lnTo>
                  <a:lnTo>
                    <a:pt x="0" y="133336"/>
                  </a:lnTo>
                  <a:lnTo>
                    <a:pt x="11332" y="180738"/>
                  </a:lnTo>
                  <a:lnTo>
                    <a:pt x="47125" y="240100"/>
                  </a:lnTo>
                  <a:lnTo>
                    <a:pt x="97317" y="285727"/>
                  </a:lnTo>
                  <a:lnTo>
                    <a:pt x="119338" y="298313"/>
                  </a:lnTo>
                  <a:lnTo>
                    <a:pt x="144723" y="303907"/>
                  </a:lnTo>
                  <a:lnTo>
                    <a:pt x="168483" y="300153"/>
                  </a:lnTo>
                  <a:lnTo>
                    <a:pt x="189571" y="289517"/>
                  </a:lnTo>
                  <a:lnTo>
                    <a:pt x="229564" y="244113"/>
                  </a:lnTo>
                  <a:lnTo>
                    <a:pt x="237776" y="220546"/>
                  </a:lnTo>
                  <a:lnTo>
                    <a:pt x="243047" y="161700"/>
                  </a:lnTo>
                  <a:lnTo>
                    <a:pt x="238371" y="122200"/>
                  </a:lnTo>
                  <a:lnTo>
                    <a:pt x="235683" y="117580"/>
                  </a:lnTo>
                  <a:lnTo>
                    <a:pt x="232721" y="118009"/>
                  </a:lnTo>
                  <a:lnTo>
                    <a:pt x="229577" y="121805"/>
                  </a:lnTo>
                  <a:lnTo>
                    <a:pt x="229202" y="138500"/>
                  </a:lnTo>
                  <a:lnTo>
                    <a:pt x="241614" y="200786"/>
                  </a:lnTo>
                  <a:lnTo>
                    <a:pt x="258147" y="255975"/>
                  </a:lnTo>
                  <a:lnTo>
                    <a:pt x="290399" y="317555"/>
                  </a:lnTo>
                  <a:lnTo>
                    <a:pt x="309983" y="346585"/>
                  </a:lnTo>
                  <a:lnTo>
                    <a:pt x="328573" y="3610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Freeform 309"/>
            <p:cNvSpPr/>
            <p:nvPr/>
          </p:nvSpPr>
          <p:spPr>
            <a:xfrm>
              <a:off x="3232249" y="8972102"/>
              <a:ext cx="231628" cy="293200"/>
            </a:xfrm>
            <a:custGeom>
              <a:avLst/>
              <a:gdLst/>
              <a:ahLst/>
              <a:cxnLst/>
              <a:rect l="0" t="0" r="0" b="0"/>
              <a:pathLst>
                <a:path w="231628" h="293200">
                  <a:moveTo>
                    <a:pt x="0" y="27789"/>
                  </a:moveTo>
                  <a:lnTo>
                    <a:pt x="15641" y="45770"/>
                  </a:lnTo>
                  <a:lnTo>
                    <a:pt x="40433" y="97531"/>
                  </a:lnTo>
                  <a:lnTo>
                    <a:pt x="59806" y="158462"/>
                  </a:lnTo>
                  <a:lnTo>
                    <a:pt x="81830" y="213652"/>
                  </a:lnTo>
                  <a:lnTo>
                    <a:pt x="108695" y="269464"/>
                  </a:lnTo>
                  <a:lnTo>
                    <a:pt x="118253" y="293199"/>
                  </a:lnTo>
                  <a:lnTo>
                    <a:pt x="108997" y="274235"/>
                  </a:lnTo>
                  <a:lnTo>
                    <a:pt x="85685" y="212509"/>
                  </a:lnTo>
                  <a:lnTo>
                    <a:pt x="67661" y="150151"/>
                  </a:lnTo>
                  <a:lnTo>
                    <a:pt x="55955" y="91560"/>
                  </a:lnTo>
                  <a:lnTo>
                    <a:pt x="56744" y="49025"/>
                  </a:lnTo>
                  <a:lnTo>
                    <a:pt x="58886" y="34927"/>
                  </a:lnTo>
                  <a:lnTo>
                    <a:pt x="63824" y="24360"/>
                  </a:lnTo>
                  <a:lnTo>
                    <a:pt x="78669" y="9498"/>
                  </a:lnTo>
                  <a:lnTo>
                    <a:pt x="100085" y="2113"/>
                  </a:lnTo>
                  <a:lnTo>
                    <a:pt x="124031" y="0"/>
                  </a:lnTo>
                  <a:lnTo>
                    <a:pt x="177358" y="8176"/>
                  </a:lnTo>
                  <a:lnTo>
                    <a:pt x="231627" y="172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3579689" y="8810379"/>
              <a:ext cx="63172" cy="505368"/>
            </a:xfrm>
            <a:custGeom>
              <a:avLst/>
              <a:gdLst/>
              <a:ahLst/>
              <a:cxnLst/>
              <a:rect l="0" t="0" r="0" b="0"/>
              <a:pathLst>
                <a:path w="63172" h="505368">
                  <a:moveTo>
                    <a:pt x="0" y="0"/>
                  </a:moveTo>
                  <a:lnTo>
                    <a:pt x="5589" y="58616"/>
                  </a:lnTo>
                  <a:lnTo>
                    <a:pt x="9065" y="110174"/>
                  </a:lnTo>
                  <a:lnTo>
                    <a:pt x="21273" y="164315"/>
                  </a:lnTo>
                  <a:lnTo>
                    <a:pt x="30719" y="225436"/>
                  </a:lnTo>
                  <a:lnTo>
                    <a:pt x="42636" y="281876"/>
                  </a:lnTo>
                  <a:lnTo>
                    <a:pt x="52797" y="336203"/>
                  </a:lnTo>
                  <a:lnTo>
                    <a:pt x="60097" y="389344"/>
                  </a:lnTo>
                  <a:lnTo>
                    <a:pt x="62260" y="439015"/>
                  </a:lnTo>
                  <a:lnTo>
                    <a:pt x="62901" y="477129"/>
                  </a:lnTo>
                  <a:lnTo>
                    <a:pt x="63171" y="5053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3537575" y="9073590"/>
              <a:ext cx="189514" cy="21059"/>
            </a:xfrm>
            <a:custGeom>
              <a:avLst/>
              <a:gdLst/>
              <a:ahLst/>
              <a:cxnLst/>
              <a:rect l="0" t="0" r="0" b="0"/>
              <a:pathLst>
                <a:path w="189514" h="21059">
                  <a:moveTo>
                    <a:pt x="0" y="21058"/>
                  </a:moveTo>
                  <a:lnTo>
                    <a:pt x="11179" y="9880"/>
                  </a:lnTo>
                  <a:lnTo>
                    <a:pt x="32264" y="4391"/>
                  </a:lnTo>
                  <a:lnTo>
                    <a:pt x="87872" y="868"/>
                  </a:lnTo>
                  <a:lnTo>
                    <a:pt x="142746" y="172"/>
                  </a:lnTo>
                  <a:lnTo>
                    <a:pt x="18951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3769689" y="8981762"/>
              <a:ext cx="233330" cy="333453"/>
            </a:xfrm>
            <a:custGeom>
              <a:avLst/>
              <a:gdLst/>
              <a:ahLst/>
              <a:cxnLst/>
              <a:rect l="0" t="0" r="0" b="0"/>
              <a:pathLst>
                <a:path w="233330" h="333453">
                  <a:moveTo>
                    <a:pt x="136384" y="18129"/>
                  </a:moveTo>
                  <a:lnTo>
                    <a:pt x="119616" y="6951"/>
                  </a:lnTo>
                  <a:lnTo>
                    <a:pt x="86832" y="0"/>
                  </a:lnTo>
                  <a:lnTo>
                    <a:pt x="64058" y="4614"/>
                  </a:lnTo>
                  <a:lnTo>
                    <a:pt x="20842" y="21049"/>
                  </a:lnTo>
                  <a:lnTo>
                    <a:pt x="5873" y="34634"/>
                  </a:lnTo>
                  <a:lnTo>
                    <a:pt x="243" y="43171"/>
                  </a:lnTo>
                  <a:lnTo>
                    <a:pt x="0" y="51201"/>
                  </a:lnTo>
                  <a:lnTo>
                    <a:pt x="3347" y="58895"/>
                  </a:lnTo>
                  <a:lnTo>
                    <a:pt x="16425" y="72512"/>
                  </a:lnTo>
                  <a:lnTo>
                    <a:pt x="44688" y="86755"/>
                  </a:lnTo>
                  <a:lnTo>
                    <a:pt x="103584" y="105662"/>
                  </a:lnTo>
                  <a:lnTo>
                    <a:pt x="157281" y="134840"/>
                  </a:lnTo>
                  <a:lnTo>
                    <a:pt x="177257" y="150719"/>
                  </a:lnTo>
                  <a:lnTo>
                    <a:pt x="216477" y="206848"/>
                  </a:lnTo>
                  <a:lnTo>
                    <a:pt x="232385" y="250171"/>
                  </a:lnTo>
                  <a:lnTo>
                    <a:pt x="233329" y="294463"/>
                  </a:lnTo>
                  <a:lnTo>
                    <a:pt x="222754" y="316809"/>
                  </a:lnTo>
                  <a:lnTo>
                    <a:pt x="215021" y="326044"/>
                  </a:lnTo>
                  <a:lnTo>
                    <a:pt x="206356" y="331030"/>
                  </a:lnTo>
                  <a:lnTo>
                    <a:pt x="187369" y="333452"/>
                  </a:lnTo>
                  <a:lnTo>
                    <a:pt x="151360" y="328237"/>
                  </a:lnTo>
                  <a:lnTo>
                    <a:pt x="116645" y="313694"/>
                  </a:lnTo>
                  <a:lnTo>
                    <a:pt x="89721" y="294568"/>
                  </a:lnTo>
                  <a:lnTo>
                    <a:pt x="66926" y="268494"/>
                  </a:lnTo>
                  <a:lnTo>
                    <a:pt x="58720" y="248725"/>
                  </a:lnTo>
                  <a:lnTo>
                    <a:pt x="52156" y="218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313"/>
            <p:cNvSpPr/>
            <p:nvPr/>
          </p:nvSpPr>
          <p:spPr>
            <a:xfrm>
              <a:off x="4302007" y="8968306"/>
              <a:ext cx="191823" cy="291711"/>
            </a:xfrm>
            <a:custGeom>
              <a:avLst/>
              <a:gdLst/>
              <a:ahLst/>
              <a:cxnLst/>
              <a:rect l="0" t="0" r="0" b="0"/>
              <a:pathLst>
                <a:path w="191823" h="291711">
                  <a:moveTo>
                    <a:pt x="88377" y="73699"/>
                  </a:moveTo>
                  <a:lnTo>
                    <a:pt x="36841" y="103550"/>
                  </a:lnTo>
                  <a:lnTo>
                    <a:pt x="20595" y="128947"/>
                  </a:lnTo>
                  <a:lnTo>
                    <a:pt x="956" y="179327"/>
                  </a:lnTo>
                  <a:lnTo>
                    <a:pt x="0" y="200194"/>
                  </a:lnTo>
                  <a:lnTo>
                    <a:pt x="8919" y="242185"/>
                  </a:lnTo>
                  <a:lnTo>
                    <a:pt x="24149" y="268160"/>
                  </a:lnTo>
                  <a:lnTo>
                    <a:pt x="39944" y="280230"/>
                  </a:lnTo>
                  <a:lnTo>
                    <a:pt x="59832" y="288324"/>
                  </a:lnTo>
                  <a:lnTo>
                    <a:pt x="96166" y="291710"/>
                  </a:lnTo>
                  <a:lnTo>
                    <a:pt x="118745" y="288356"/>
                  </a:lnTo>
                  <a:lnTo>
                    <a:pt x="137358" y="279847"/>
                  </a:lnTo>
                  <a:lnTo>
                    <a:pt x="145598" y="274302"/>
                  </a:lnTo>
                  <a:lnTo>
                    <a:pt x="168372" y="244142"/>
                  </a:lnTo>
                  <a:lnTo>
                    <a:pt x="184349" y="205570"/>
                  </a:lnTo>
                  <a:lnTo>
                    <a:pt x="191822" y="150613"/>
                  </a:lnTo>
                  <a:lnTo>
                    <a:pt x="190777" y="108707"/>
                  </a:lnTo>
                  <a:lnTo>
                    <a:pt x="176689" y="68994"/>
                  </a:lnTo>
                  <a:lnTo>
                    <a:pt x="156527" y="41370"/>
                  </a:lnTo>
                  <a:lnTo>
                    <a:pt x="127677" y="19537"/>
                  </a:lnTo>
                  <a:lnTo>
                    <a:pt x="7784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4654560" y="8765449"/>
              <a:ext cx="146436" cy="571356"/>
            </a:xfrm>
            <a:custGeom>
              <a:avLst/>
              <a:gdLst/>
              <a:ahLst/>
              <a:cxnLst/>
              <a:rect l="0" t="0" r="0" b="0"/>
              <a:pathLst>
                <a:path w="146436" h="571356">
                  <a:moveTo>
                    <a:pt x="146435" y="244971"/>
                  </a:moveTo>
                  <a:lnTo>
                    <a:pt x="143315" y="196040"/>
                  </a:lnTo>
                  <a:lnTo>
                    <a:pt x="131781" y="136909"/>
                  </a:lnTo>
                  <a:lnTo>
                    <a:pt x="117067" y="80169"/>
                  </a:lnTo>
                  <a:lnTo>
                    <a:pt x="92844" y="30140"/>
                  </a:lnTo>
                  <a:lnTo>
                    <a:pt x="78163" y="13790"/>
                  </a:lnTo>
                  <a:lnTo>
                    <a:pt x="59940" y="2624"/>
                  </a:lnTo>
                  <a:lnTo>
                    <a:pt x="40143" y="0"/>
                  </a:lnTo>
                  <a:lnTo>
                    <a:pt x="29950" y="939"/>
                  </a:lnTo>
                  <a:lnTo>
                    <a:pt x="21985" y="5074"/>
                  </a:lnTo>
                  <a:lnTo>
                    <a:pt x="10016" y="19027"/>
                  </a:lnTo>
                  <a:lnTo>
                    <a:pt x="3916" y="40046"/>
                  </a:lnTo>
                  <a:lnTo>
                    <a:pt x="0" y="97257"/>
                  </a:lnTo>
                  <a:lnTo>
                    <a:pt x="4911" y="153241"/>
                  </a:lnTo>
                  <a:lnTo>
                    <a:pt x="13775" y="214282"/>
                  </a:lnTo>
                  <a:lnTo>
                    <a:pt x="23810" y="265644"/>
                  </a:lnTo>
                  <a:lnTo>
                    <a:pt x="34193" y="321676"/>
                  </a:lnTo>
                  <a:lnTo>
                    <a:pt x="44678" y="371554"/>
                  </a:lnTo>
                  <a:lnTo>
                    <a:pt x="60783" y="421557"/>
                  </a:lnTo>
                  <a:lnTo>
                    <a:pt x="74783" y="473417"/>
                  </a:lnTo>
                  <a:lnTo>
                    <a:pt x="88825" y="532598"/>
                  </a:lnTo>
                  <a:lnTo>
                    <a:pt x="93792" y="5713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Freeform 315"/>
            <p:cNvSpPr/>
            <p:nvPr/>
          </p:nvSpPr>
          <p:spPr>
            <a:xfrm>
              <a:off x="4664125" y="9121559"/>
              <a:ext cx="157928" cy="36261"/>
            </a:xfrm>
            <a:custGeom>
              <a:avLst/>
              <a:gdLst/>
              <a:ahLst/>
              <a:cxnLst/>
              <a:rect l="0" t="0" r="0" b="0"/>
              <a:pathLst>
                <a:path w="157928" h="36261">
                  <a:moveTo>
                    <a:pt x="0" y="36260"/>
                  </a:moveTo>
                  <a:lnTo>
                    <a:pt x="5589" y="13903"/>
                  </a:lnTo>
                  <a:lnTo>
                    <a:pt x="11915" y="7317"/>
                  </a:lnTo>
                  <a:lnTo>
                    <a:pt x="31421" y="0"/>
                  </a:lnTo>
                  <a:lnTo>
                    <a:pt x="68711" y="1469"/>
                  </a:lnTo>
                  <a:lnTo>
                    <a:pt x="125685" y="12585"/>
                  </a:lnTo>
                  <a:lnTo>
                    <a:pt x="157927" y="1520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Freeform 316"/>
            <p:cNvSpPr/>
            <p:nvPr/>
          </p:nvSpPr>
          <p:spPr>
            <a:xfrm>
              <a:off x="5201078" y="8905135"/>
              <a:ext cx="280157" cy="483634"/>
            </a:xfrm>
            <a:custGeom>
              <a:avLst/>
              <a:gdLst/>
              <a:ahLst/>
              <a:cxnLst/>
              <a:rect l="0" t="0" r="0" b="0"/>
              <a:pathLst>
                <a:path w="280157" h="483634">
                  <a:moveTo>
                    <a:pt x="0" y="52642"/>
                  </a:moveTo>
                  <a:lnTo>
                    <a:pt x="2340" y="87434"/>
                  </a:lnTo>
                  <a:lnTo>
                    <a:pt x="19786" y="149419"/>
                  </a:lnTo>
                  <a:lnTo>
                    <a:pt x="31209" y="200639"/>
                  </a:lnTo>
                  <a:lnTo>
                    <a:pt x="42002" y="259100"/>
                  </a:lnTo>
                  <a:lnTo>
                    <a:pt x="55729" y="322045"/>
                  </a:lnTo>
                  <a:lnTo>
                    <a:pt x="71494" y="377740"/>
                  </a:lnTo>
                  <a:lnTo>
                    <a:pt x="83575" y="428168"/>
                  </a:lnTo>
                  <a:lnTo>
                    <a:pt x="98137" y="481540"/>
                  </a:lnTo>
                  <a:lnTo>
                    <a:pt x="99350" y="483633"/>
                  </a:lnTo>
                  <a:lnTo>
                    <a:pt x="95592" y="430004"/>
                  </a:lnTo>
                  <a:lnTo>
                    <a:pt x="89415" y="381003"/>
                  </a:lnTo>
                  <a:lnTo>
                    <a:pt x="85765" y="318260"/>
                  </a:lnTo>
                  <a:lnTo>
                    <a:pt x="79094" y="270165"/>
                  </a:lnTo>
                  <a:lnTo>
                    <a:pt x="75298" y="211330"/>
                  </a:lnTo>
                  <a:lnTo>
                    <a:pt x="65610" y="148198"/>
                  </a:lnTo>
                  <a:lnTo>
                    <a:pt x="57005" y="93044"/>
                  </a:lnTo>
                  <a:lnTo>
                    <a:pt x="52765" y="40307"/>
                  </a:lnTo>
                  <a:lnTo>
                    <a:pt x="47628" y="9335"/>
                  </a:lnTo>
                  <a:lnTo>
                    <a:pt x="49299" y="2714"/>
                  </a:lnTo>
                  <a:lnTo>
                    <a:pt x="53923" y="1810"/>
                  </a:lnTo>
                  <a:lnTo>
                    <a:pt x="60515" y="4716"/>
                  </a:lnTo>
                  <a:lnTo>
                    <a:pt x="101850" y="63045"/>
                  </a:lnTo>
                  <a:lnTo>
                    <a:pt x="129866" y="119731"/>
                  </a:lnTo>
                  <a:lnTo>
                    <a:pt x="159359" y="178114"/>
                  </a:lnTo>
                  <a:lnTo>
                    <a:pt x="191875" y="230502"/>
                  </a:lnTo>
                  <a:lnTo>
                    <a:pt x="228974" y="289724"/>
                  </a:lnTo>
                  <a:lnTo>
                    <a:pt x="259179" y="330321"/>
                  </a:lnTo>
                  <a:lnTo>
                    <a:pt x="265203" y="332517"/>
                  </a:lnTo>
                  <a:lnTo>
                    <a:pt x="270388" y="330473"/>
                  </a:lnTo>
                  <a:lnTo>
                    <a:pt x="275015" y="325600"/>
                  </a:lnTo>
                  <a:lnTo>
                    <a:pt x="280156" y="307707"/>
                  </a:lnTo>
                  <a:lnTo>
                    <a:pt x="279931" y="268207"/>
                  </a:lnTo>
                  <a:lnTo>
                    <a:pt x="275575" y="219458"/>
                  </a:lnTo>
                  <a:lnTo>
                    <a:pt x="274284" y="164851"/>
                  </a:lnTo>
                  <a:lnTo>
                    <a:pt x="270782" y="113576"/>
                  </a:lnTo>
                  <a:lnTo>
                    <a:pt x="264708" y="59219"/>
                  </a:lnTo>
                  <a:lnTo>
                    <a:pt x="2632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5643275" y="9199933"/>
              <a:ext cx="10529" cy="10529"/>
            </a:xfrm>
            <a:custGeom>
              <a:avLst/>
              <a:gdLst/>
              <a:ahLst/>
              <a:cxnLst/>
              <a:rect l="0" t="0" r="0" b="0"/>
              <a:pathLst>
                <a:path w="10529" h="10529">
                  <a:moveTo>
                    <a:pt x="0" y="10528"/>
                  </a:moveTo>
                  <a:lnTo>
                    <a:pt x="105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a:off x="5811731" y="8884503"/>
              <a:ext cx="210571" cy="441773"/>
            </a:xfrm>
            <a:custGeom>
              <a:avLst/>
              <a:gdLst/>
              <a:ahLst/>
              <a:cxnLst/>
              <a:rect l="0" t="0" r="0" b="0"/>
              <a:pathLst>
                <a:path w="210571" h="441773">
                  <a:moveTo>
                    <a:pt x="0" y="73274"/>
                  </a:moveTo>
                  <a:lnTo>
                    <a:pt x="7236" y="100831"/>
                  </a:lnTo>
                  <a:lnTo>
                    <a:pt x="9878" y="160173"/>
                  </a:lnTo>
                  <a:lnTo>
                    <a:pt x="10336" y="210936"/>
                  </a:lnTo>
                  <a:lnTo>
                    <a:pt x="13591" y="263022"/>
                  </a:lnTo>
                  <a:lnTo>
                    <a:pt x="18845" y="318619"/>
                  </a:lnTo>
                  <a:lnTo>
                    <a:pt x="23521" y="373307"/>
                  </a:lnTo>
                  <a:lnTo>
                    <a:pt x="29992" y="433707"/>
                  </a:lnTo>
                  <a:lnTo>
                    <a:pt x="31693" y="438735"/>
                  </a:lnTo>
                  <a:lnTo>
                    <a:pt x="33997" y="437407"/>
                  </a:lnTo>
                  <a:lnTo>
                    <a:pt x="36703" y="431843"/>
                  </a:lnTo>
                  <a:lnTo>
                    <a:pt x="41045" y="379716"/>
                  </a:lnTo>
                  <a:lnTo>
                    <a:pt x="41798" y="321999"/>
                  </a:lnTo>
                  <a:lnTo>
                    <a:pt x="41974" y="277015"/>
                  </a:lnTo>
                  <a:lnTo>
                    <a:pt x="42073" y="222419"/>
                  </a:lnTo>
                  <a:lnTo>
                    <a:pt x="42102" y="165428"/>
                  </a:lnTo>
                  <a:lnTo>
                    <a:pt x="36521" y="115268"/>
                  </a:lnTo>
                  <a:lnTo>
                    <a:pt x="33048" y="65180"/>
                  </a:lnTo>
                  <a:lnTo>
                    <a:pt x="32019" y="13294"/>
                  </a:lnTo>
                  <a:lnTo>
                    <a:pt x="34214" y="4041"/>
                  </a:lnTo>
                  <a:lnTo>
                    <a:pt x="38017" y="213"/>
                  </a:lnTo>
                  <a:lnTo>
                    <a:pt x="42892" y="0"/>
                  </a:lnTo>
                  <a:lnTo>
                    <a:pt x="54549" y="12242"/>
                  </a:lnTo>
                  <a:lnTo>
                    <a:pt x="83471" y="73462"/>
                  </a:lnTo>
                  <a:lnTo>
                    <a:pt x="101676" y="127111"/>
                  </a:lnTo>
                  <a:lnTo>
                    <a:pt x="119310" y="187628"/>
                  </a:lnTo>
                  <a:lnTo>
                    <a:pt x="136869" y="249871"/>
                  </a:lnTo>
                  <a:lnTo>
                    <a:pt x="156498" y="299491"/>
                  </a:lnTo>
                  <a:lnTo>
                    <a:pt x="181735" y="360418"/>
                  </a:lnTo>
                  <a:lnTo>
                    <a:pt x="202989" y="419707"/>
                  </a:lnTo>
                  <a:lnTo>
                    <a:pt x="210570" y="4417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Freeform 319"/>
            <p:cNvSpPr/>
            <p:nvPr/>
          </p:nvSpPr>
          <p:spPr>
            <a:xfrm>
              <a:off x="5885430" y="9136762"/>
              <a:ext cx="136871" cy="1"/>
            </a:xfrm>
            <a:custGeom>
              <a:avLst/>
              <a:gdLst/>
              <a:ahLst/>
              <a:cxnLst/>
              <a:rect l="0" t="0" r="0" b="0"/>
              <a:pathLst>
                <a:path w="136871" h="1">
                  <a:moveTo>
                    <a:pt x="0" y="0"/>
                  </a:moveTo>
                  <a:lnTo>
                    <a:pt x="48931" y="0"/>
                  </a:lnTo>
                  <a:lnTo>
                    <a:pt x="108061" y="0"/>
                  </a:lnTo>
                  <a:lnTo>
                    <a:pt x="1368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Freeform 320"/>
            <p:cNvSpPr/>
            <p:nvPr/>
          </p:nvSpPr>
          <p:spPr>
            <a:xfrm>
              <a:off x="6127586" y="9061036"/>
              <a:ext cx="442198" cy="265240"/>
            </a:xfrm>
            <a:custGeom>
              <a:avLst/>
              <a:gdLst/>
              <a:ahLst/>
              <a:cxnLst/>
              <a:rect l="0" t="0" r="0" b="0"/>
              <a:pathLst>
                <a:path w="442198" h="265240">
                  <a:moveTo>
                    <a:pt x="0" y="2026"/>
                  </a:moveTo>
                  <a:lnTo>
                    <a:pt x="17958" y="64307"/>
                  </a:lnTo>
                  <a:lnTo>
                    <a:pt x="31667" y="121476"/>
                  </a:lnTo>
                  <a:lnTo>
                    <a:pt x="51229" y="183159"/>
                  </a:lnTo>
                  <a:lnTo>
                    <a:pt x="81384" y="243079"/>
                  </a:lnTo>
                  <a:lnTo>
                    <a:pt x="85841" y="253975"/>
                  </a:lnTo>
                  <a:lnTo>
                    <a:pt x="88813" y="256560"/>
                  </a:lnTo>
                  <a:lnTo>
                    <a:pt x="90794" y="253604"/>
                  </a:lnTo>
                  <a:lnTo>
                    <a:pt x="92115" y="246953"/>
                  </a:lnTo>
                  <a:lnTo>
                    <a:pt x="86075" y="194808"/>
                  </a:lnTo>
                  <a:lnTo>
                    <a:pt x="81656" y="147274"/>
                  </a:lnTo>
                  <a:lnTo>
                    <a:pt x="75271" y="84400"/>
                  </a:lnTo>
                  <a:lnTo>
                    <a:pt x="75179" y="28089"/>
                  </a:lnTo>
                  <a:lnTo>
                    <a:pt x="79426" y="4251"/>
                  </a:lnTo>
                  <a:lnTo>
                    <a:pt x="85706" y="0"/>
                  </a:lnTo>
                  <a:lnTo>
                    <a:pt x="94572" y="675"/>
                  </a:lnTo>
                  <a:lnTo>
                    <a:pt x="114561" y="10784"/>
                  </a:lnTo>
                  <a:lnTo>
                    <a:pt x="131245" y="26975"/>
                  </a:lnTo>
                  <a:lnTo>
                    <a:pt x="168177" y="89785"/>
                  </a:lnTo>
                  <a:lnTo>
                    <a:pt x="186311" y="118886"/>
                  </a:lnTo>
                  <a:lnTo>
                    <a:pt x="208507" y="171339"/>
                  </a:lnTo>
                  <a:lnTo>
                    <a:pt x="227016" y="229620"/>
                  </a:lnTo>
                  <a:lnTo>
                    <a:pt x="235980" y="263913"/>
                  </a:lnTo>
                  <a:lnTo>
                    <a:pt x="235699" y="264355"/>
                  </a:lnTo>
                  <a:lnTo>
                    <a:pt x="234342" y="261140"/>
                  </a:lnTo>
                  <a:lnTo>
                    <a:pt x="231984" y="206625"/>
                  </a:lnTo>
                  <a:lnTo>
                    <a:pt x="234852" y="158185"/>
                  </a:lnTo>
                  <a:lnTo>
                    <a:pt x="240713" y="95004"/>
                  </a:lnTo>
                  <a:lnTo>
                    <a:pt x="250276" y="38633"/>
                  </a:lnTo>
                  <a:lnTo>
                    <a:pt x="256682" y="14787"/>
                  </a:lnTo>
                  <a:lnTo>
                    <a:pt x="263538" y="8194"/>
                  </a:lnTo>
                  <a:lnTo>
                    <a:pt x="272788" y="4969"/>
                  </a:lnTo>
                  <a:lnTo>
                    <a:pt x="283634" y="3987"/>
                  </a:lnTo>
                  <a:lnTo>
                    <a:pt x="301924" y="9137"/>
                  </a:lnTo>
                  <a:lnTo>
                    <a:pt x="332730" y="31507"/>
                  </a:lnTo>
                  <a:lnTo>
                    <a:pt x="360176" y="74097"/>
                  </a:lnTo>
                  <a:lnTo>
                    <a:pt x="381194" y="123757"/>
                  </a:lnTo>
                  <a:lnTo>
                    <a:pt x="407530" y="183610"/>
                  </a:lnTo>
                  <a:lnTo>
                    <a:pt x="432922" y="243049"/>
                  </a:lnTo>
                  <a:lnTo>
                    <a:pt x="442197" y="2652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6580312" y="9099662"/>
              <a:ext cx="168456" cy="226614"/>
            </a:xfrm>
            <a:custGeom>
              <a:avLst/>
              <a:gdLst/>
              <a:ahLst/>
              <a:cxnLst/>
              <a:rect l="0" t="0" r="0" b="0"/>
              <a:pathLst>
                <a:path w="168456" h="226614">
                  <a:moveTo>
                    <a:pt x="0" y="152914"/>
                  </a:moveTo>
                  <a:lnTo>
                    <a:pt x="61110" y="118167"/>
                  </a:lnTo>
                  <a:lnTo>
                    <a:pt x="115541" y="91680"/>
                  </a:lnTo>
                  <a:lnTo>
                    <a:pt x="141728" y="71729"/>
                  </a:lnTo>
                  <a:lnTo>
                    <a:pt x="150728" y="51710"/>
                  </a:lnTo>
                  <a:lnTo>
                    <a:pt x="153127" y="39821"/>
                  </a:lnTo>
                  <a:lnTo>
                    <a:pt x="152387" y="29555"/>
                  </a:lnTo>
                  <a:lnTo>
                    <a:pt x="145326" y="11910"/>
                  </a:lnTo>
                  <a:lnTo>
                    <a:pt x="137828" y="6269"/>
                  </a:lnTo>
                  <a:lnTo>
                    <a:pt x="117018" y="0"/>
                  </a:lnTo>
                  <a:lnTo>
                    <a:pt x="107257" y="1838"/>
                  </a:lnTo>
                  <a:lnTo>
                    <a:pt x="82343" y="20023"/>
                  </a:lnTo>
                  <a:lnTo>
                    <a:pt x="67402" y="33800"/>
                  </a:lnTo>
                  <a:lnTo>
                    <a:pt x="59201" y="57080"/>
                  </a:lnTo>
                  <a:lnTo>
                    <a:pt x="53937" y="114097"/>
                  </a:lnTo>
                  <a:lnTo>
                    <a:pt x="58615" y="156360"/>
                  </a:lnTo>
                  <a:lnTo>
                    <a:pt x="67385" y="178231"/>
                  </a:lnTo>
                  <a:lnTo>
                    <a:pt x="80250" y="195751"/>
                  </a:lnTo>
                  <a:lnTo>
                    <a:pt x="97667" y="211337"/>
                  </a:lnTo>
                  <a:lnTo>
                    <a:pt x="123345" y="219823"/>
                  </a:lnTo>
                  <a:lnTo>
                    <a:pt x="168455" y="2266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Freeform 322"/>
            <p:cNvSpPr/>
            <p:nvPr/>
          </p:nvSpPr>
          <p:spPr>
            <a:xfrm>
              <a:off x="6790881" y="9089499"/>
              <a:ext cx="147400" cy="246812"/>
            </a:xfrm>
            <a:custGeom>
              <a:avLst/>
              <a:gdLst/>
              <a:ahLst/>
              <a:cxnLst/>
              <a:rect l="0" t="0" r="0" b="0"/>
              <a:pathLst>
                <a:path w="147400" h="246812">
                  <a:moveTo>
                    <a:pt x="0" y="15677"/>
                  </a:moveTo>
                  <a:lnTo>
                    <a:pt x="14655" y="74294"/>
                  </a:lnTo>
                  <a:lnTo>
                    <a:pt x="35434" y="129638"/>
                  </a:lnTo>
                  <a:lnTo>
                    <a:pt x="52016" y="192562"/>
                  </a:lnTo>
                  <a:lnTo>
                    <a:pt x="66557" y="244810"/>
                  </a:lnTo>
                  <a:lnTo>
                    <a:pt x="68937" y="246811"/>
                  </a:lnTo>
                  <a:lnTo>
                    <a:pt x="71583" y="233437"/>
                  </a:lnTo>
                  <a:lnTo>
                    <a:pt x="70301" y="175361"/>
                  </a:lnTo>
                  <a:lnTo>
                    <a:pt x="64110" y="112788"/>
                  </a:lnTo>
                  <a:lnTo>
                    <a:pt x="63356" y="57563"/>
                  </a:lnTo>
                  <a:lnTo>
                    <a:pt x="65593" y="31954"/>
                  </a:lnTo>
                  <a:lnTo>
                    <a:pt x="74386" y="12773"/>
                  </a:lnTo>
                  <a:lnTo>
                    <a:pt x="82346" y="6723"/>
                  </a:lnTo>
                  <a:lnTo>
                    <a:pt x="103668" y="0"/>
                  </a:lnTo>
                  <a:lnTo>
                    <a:pt x="122504" y="131"/>
                  </a:lnTo>
                  <a:lnTo>
                    <a:pt x="147399" y="51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7054093" y="9189404"/>
              <a:ext cx="42115" cy="189514"/>
            </a:xfrm>
            <a:custGeom>
              <a:avLst/>
              <a:gdLst/>
              <a:ahLst/>
              <a:cxnLst/>
              <a:rect l="0" t="0" r="0" b="0"/>
              <a:pathLst>
                <a:path w="42115" h="189514">
                  <a:moveTo>
                    <a:pt x="0" y="0"/>
                  </a:moveTo>
                  <a:lnTo>
                    <a:pt x="8334" y="48931"/>
                  </a:lnTo>
                  <a:lnTo>
                    <a:pt x="15685" y="102472"/>
                  </a:lnTo>
                  <a:lnTo>
                    <a:pt x="31803" y="157557"/>
                  </a:lnTo>
                  <a:lnTo>
                    <a:pt x="42114" y="1895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7075150" y="9020949"/>
              <a:ext cx="21058" cy="21057"/>
            </a:xfrm>
            <a:custGeom>
              <a:avLst/>
              <a:gdLst/>
              <a:ahLst/>
              <a:cxnLst/>
              <a:rect l="0" t="0" r="0" b="0"/>
              <a:pathLst>
                <a:path w="21058" h="21057">
                  <a:moveTo>
                    <a:pt x="0" y="21056"/>
                  </a:moveTo>
                  <a:lnTo>
                    <a:pt x="2105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7134032" y="9105176"/>
              <a:ext cx="141161" cy="276828"/>
            </a:xfrm>
            <a:custGeom>
              <a:avLst/>
              <a:gdLst/>
              <a:ahLst/>
              <a:cxnLst/>
              <a:rect l="0" t="0" r="0" b="0"/>
              <a:pathLst>
                <a:path w="141161" h="276828">
                  <a:moveTo>
                    <a:pt x="77989" y="0"/>
                  </a:moveTo>
                  <a:lnTo>
                    <a:pt x="35327" y="48902"/>
                  </a:lnTo>
                  <a:lnTo>
                    <a:pt x="9113" y="105963"/>
                  </a:lnTo>
                  <a:lnTo>
                    <a:pt x="0" y="143961"/>
                  </a:lnTo>
                  <a:lnTo>
                    <a:pt x="6215" y="188834"/>
                  </a:lnTo>
                  <a:lnTo>
                    <a:pt x="18508" y="220898"/>
                  </a:lnTo>
                  <a:lnTo>
                    <a:pt x="43623" y="257584"/>
                  </a:lnTo>
                  <a:lnTo>
                    <a:pt x="63495" y="269680"/>
                  </a:lnTo>
                  <a:lnTo>
                    <a:pt x="75346" y="274543"/>
                  </a:lnTo>
                  <a:lnTo>
                    <a:pt x="100991" y="276827"/>
                  </a:lnTo>
                  <a:lnTo>
                    <a:pt x="141160" y="2737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a:off x="7335279" y="9111381"/>
              <a:ext cx="203126" cy="278065"/>
            </a:xfrm>
            <a:custGeom>
              <a:avLst/>
              <a:gdLst/>
              <a:ahLst/>
              <a:cxnLst/>
              <a:rect l="0" t="0" r="0" b="0"/>
              <a:pathLst>
                <a:path w="203126" h="278065">
                  <a:moveTo>
                    <a:pt x="171540" y="99080"/>
                  </a:moveTo>
                  <a:lnTo>
                    <a:pt x="152412" y="35653"/>
                  </a:lnTo>
                  <a:lnTo>
                    <a:pt x="141202" y="14738"/>
                  </a:lnTo>
                  <a:lnTo>
                    <a:pt x="132597" y="7757"/>
                  </a:lnTo>
                  <a:lnTo>
                    <a:pt x="110558" y="0"/>
                  </a:lnTo>
                  <a:lnTo>
                    <a:pt x="88285" y="2792"/>
                  </a:lnTo>
                  <a:lnTo>
                    <a:pt x="45390" y="23649"/>
                  </a:lnTo>
                  <a:lnTo>
                    <a:pt x="19259" y="43455"/>
                  </a:lnTo>
                  <a:lnTo>
                    <a:pt x="2287" y="69731"/>
                  </a:lnTo>
                  <a:lnTo>
                    <a:pt x="0" y="95785"/>
                  </a:lnTo>
                  <a:lnTo>
                    <a:pt x="4053" y="124522"/>
                  </a:lnTo>
                  <a:lnTo>
                    <a:pt x="13653" y="148992"/>
                  </a:lnTo>
                  <a:lnTo>
                    <a:pt x="28838" y="165327"/>
                  </a:lnTo>
                  <a:lnTo>
                    <a:pt x="37800" y="171321"/>
                  </a:lnTo>
                  <a:lnTo>
                    <a:pt x="47285" y="172977"/>
                  </a:lnTo>
                  <a:lnTo>
                    <a:pt x="67183" y="168577"/>
                  </a:lnTo>
                  <a:lnTo>
                    <a:pt x="98115" y="152947"/>
                  </a:lnTo>
                  <a:lnTo>
                    <a:pt x="112780" y="137059"/>
                  </a:lnTo>
                  <a:lnTo>
                    <a:pt x="118329" y="127909"/>
                  </a:lnTo>
                  <a:lnTo>
                    <a:pt x="123198" y="125319"/>
                  </a:lnTo>
                  <a:lnTo>
                    <a:pt x="127614" y="127101"/>
                  </a:lnTo>
                  <a:lnTo>
                    <a:pt x="131727" y="131799"/>
                  </a:lnTo>
                  <a:lnTo>
                    <a:pt x="153886" y="193398"/>
                  </a:lnTo>
                  <a:lnTo>
                    <a:pt x="189694" y="253493"/>
                  </a:lnTo>
                  <a:lnTo>
                    <a:pt x="203125" y="2780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7643689" y="9315746"/>
              <a:ext cx="10530" cy="1"/>
            </a:xfrm>
            <a:custGeom>
              <a:avLst/>
              <a:gdLst/>
              <a:ahLst/>
              <a:cxnLst/>
              <a:rect l="0" t="0" r="0" b="0"/>
              <a:pathLst>
                <a:path w="10530" h="1">
                  <a:moveTo>
                    <a:pt x="0" y="0"/>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0" name="Group 359"/>
          <p:cNvGrpSpPr/>
          <p:nvPr/>
        </p:nvGrpSpPr>
        <p:grpSpPr>
          <a:xfrm>
            <a:off x="7391005" y="5441259"/>
            <a:ext cx="2705825" cy="1137078"/>
            <a:chOff x="7391005" y="5441259"/>
            <a:chExt cx="2705825" cy="1137078"/>
          </a:xfrm>
        </p:grpSpPr>
        <p:sp>
          <p:nvSpPr>
            <p:cNvPr id="330" name="Freeform 329"/>
            <p:cNvSpPr/>
            <p:nvPr/>
          </p:nvSpPr>
          <p:spPr>
            <a:xfrm>
              <a:off x="7433119" y="5557072"/>
              <a:ext cx="147401" cy="326385"/>
            </a:xfrm>
            <a:custGeom>
              <a:avLst/>
              <a:gdLst/>
              <a:ahLst/>
              <a:cxnLst/>
              <a:rect l="0" t="0" r="0" b="0"/>
              <a:pathLst>
                <a:path w="147401" h="326385">
                  <a:moveTo>
                    <a:pt x="0" y="0"/>
                  </a:moveTo>
                  <a:lnTo>
                    <a:pt x="19128" y="53875"/>
                  </a:lnTo>
                  <a:lnTo>
                    <a:pt x="49804" y="111037"/>
                  </a:lnTo>
                  <a:lnTo>
                    <a:pt x="77342" y="165390"/>
                  </a:lnTo>
                  <a:lnTo>
                    <a:pt x="102192" y="221187"/>
                  </a:lnTo>
                  <a:lnTo>
                    <a:pt x="129661" y="282895"/>
                  </a:lnTo>
                  <a:lnTo>
                    <a:pt x="147400" y="3263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7454177" y="5557072"/>
              <a:ext cx="157928" cy="347442"/>
            </a:xfrm>
            <a:custGeom>
              <a:avLst/>
              <a:gdLst/>
              <a:ahLst/>
              <a:cxnLst/>
              <a:rect l="0" t="0" r="0" b="0"/>
              <a:pathLst>
                <a:path w="157928" h="347442">
                  <a:moveTo>
                    <a:pt x="157927" y="0"/>
                  </a:moveTo>
                  <a:lnTo>
                    <a:pt x="122010" y="62281"/>
                  </a:lnTo>
                  <a:lnTo>
                    <a:pt x="93218" y="124608"/>
                  </a:lnTo>
                  <a:lnTo>
                    <a:pt x="61298" y="180296"/>
                  </a:lnTo>
                  <a:lnTo>
                    <a:pt x="33995" y="243253"/>
                  </a:lnTo>
                  <a:lnTo>
                    <a:pt x="14355" y="304085"/>
                  </a:lnTo>
                  <a:lnTo>
                    <a:pt x="0" y="3474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7527888" y="5493902"/>
              <a:ext cx="10517" cy="484312"/>
            </a:xfrm>
            <a:custGeom>
              <a:avLst/>
              <a:gdLst/>
              <a:ahLst/>
              <a:cxnLst/>
              <a:rect l="0" t="0" r="0" b="0"/>
              <a:pathLst>
                <a:path w="10517" h="484312">
                  <a:moveTo>
                    <a:pt x="10516" y="0"/>
                  </a:moveTo>
                  <a:lnTo>
                    <a:pt x="2183" y="48930"/>
                  </a:lnTo>
                  <a:lnTo>
                    <a:pt x="421" y="108061"/>
                  </a:lnTo>
                  <a:lnTo>
                    <a:pt x="117" y="161869"/>
                  </a:lnTo>
                  <a:lnTo>
                    <a:pt x="26" y="216677"/>
                  </a:lnTo>
                  <a:lnTo>
                    <a:pt x="0" y="275550"/>
                  </a:lnTo>
                  <a:lnTo>
                    <a:pt x="5581" y="326269"/>
                  </a:lnTo>
                  <a:lnTo>
                    <a:pt x="9541" y="385329"/>
                  </a:lnTo>
                  <a:lnTo>
                    <a:pt x="10324" y="442055"/>
                  </a:lnTo>
                  <a:lnTo>
                    <a:pt x="10516" y="4843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7391005" y="5736057"/>
              <a:ext cx="315857" cy="21058"/>
            </a:xfrm>
            <a:custGeom>
              <a:avLst/>
              <a:gdLst/>
              <a:ahLst/>
              <a:cxnLst/>
              <a:rect l="0" t="0" r="0" b="0"/>
              <a:pathLst>
                <a:path w="315857" h="21058">
                  <a:moveTo>
                    <a:pt x="0" y="0"/>
                  </a:moveTo>
                  <a:lnTo>
                    <a:pt x="58617" y="0"/>
                  </a:lnTo>
                  <a:lnTo>
                    <a:pt x="113961" y="0"/>
                  </a:lnTo>
                  <a:lnTo>
                    <a:pt x="176886" y="3119"/>
                  </a:lnTo>
                  <a:lnTo>
                    <a:pt x="240311" y="9065"/>
                  </a:lnTo>
                  <a:lnTo>
                    <a:pt x="297458" y="18669"/>
                  </a:lnTo>
                  <a:lnTo>
                    <a:pt x="315856" y="210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7875316" y="5567601"/>
              <a:ext cx="21058" cy="494840"/>
            </a:xfrm>
            <a:custGeom>
              <a:avLst/>
              <a:gdLst/>
              <a:ahLst/>
              <a:cxnLst/>
              <a:rect l="0" t="0" r="0" b="0"/>
              <a:pathLst>
                <a:path w="21058" h="494840">
                  <a:moveTo>
                    <a:pt x="0" y="0"/>
                  </a:moveTo>
                  <a:lnTo>
                    <a:pt x="3120" y="54145"/>
                  </a:lnTo>
                  <a:lnTo>
                    <a:pt x="8334" y="101441"/>
                  </a:lnTo>
                  <a:lnTo>
                    <a:pt x="9879" y="159908"/>
                  </a:lnTo>
                  <a:lnTo>
                    <a:pt x="10336" y="221686"/>
                  </a:lnTo>
                  <a:lnTo>
                    <a:pt x="10472" y="284443"/>
                  </a:lnTo>
                  <a:lnTo>
                    <a:pt x="13632" y="344372"/>
                  </a:lnTo>
                  <a:lnTo>
                    <a:pt x="18857" y="396054"/>
                  </a:lnTo>
                  <a:lnTo>
                    <a:pt x="20623" y="455439"/>
                  </a:lnTo>
                  <a:lnTo>
                    <a:pt x="21057" y="4948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Freeform 334"/>
            <p:cNvSpPr/>
            <p:nvPr/>
          </p:nvSpPr>
          <p:spPr>
            <a:xfrm>
              <a:off x="7843731" y="5528956"/>
              <a:ext cx="230335" cy="312387"/>
            </a:xfrm>
            <a:custGeom>
              <a:avLst/>
              <a:gdLst/>
              <a:ahLst/>
              <a:cxnLst/>
              <a:rect l="0" t="0" r="0" b="0"/>
              <a:pathLst>
                <a:path w="230335" h="312387">
                  <a:moveTo>
                    <a:pt x="0" y="133401"/>
                  </a:moveTo>
                  <a:lnTo>
                    <a:pt x="11452" y="79257"/>
                  </a:lnTo>
                  <a:lnTo>
                    <a:pt x="24450" y="41320"/>
                  </a:lnTo>
                  <a:lnTo>
                    <a:pt x="30338" y="29900"/>
                  </a:lnTo>
                  <a:lnTo>
                    <a:pt x="46239" y="14091"/>
                  </a:lnTo>
                  <a:lnTo>
                    <a:pt x="55393" y="8238"/>
                  </a:lnTo>
                  <a:lnTo>
                    <a:pt x="96222" y="0"/>
                  </a:lnTo>
                  <a:lnTo>
                    <a:pt x="134185" y="3148"/>
                  </a:lnTo>
                  <a:lnTo>
                    <a:pt x="156733" y="14680"/>
                  </a:lnTo>
                  <a:lnTo>
                    <a:pt x="186039" y="40903"/>
                  </a:lnTo>
                  <a:lnTo>
                    <a:pt x="216903" y="81205"/>
                  </a:lnTo>
                  <a:lnTo>
                    <a:pt x="225083" y="108253"/>
                  </a:lnTo>
                  <a:lnTo>
                    <a:pt x="230334" y="167689"/>
                  </a:lnTo>
                  <a:lnTo>
                    <a:pt x="220065" y="210371"/>
                  </a:lnTo>
                  <a:lnTo>
                    <a:pt x="195635" y="257140"/>
                  </a:lnTo>
                  <a:lnTo>
                    <a:pt x="165159" y="290122"/>
                  </a:lnTo>
                  <a:lnTo>
                    <a:pt x="155730" y="297543"/>
                  </a:lnTo>
                  <a:lnTo>
                    <a:pt x="132774" y="305789"/>
                  </a:lnTo>
                  <a:lnTo>
                    <a:pt x="84228" y="3123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Freeform 335"/>
            <p:cNvSpPr/>
            <p:nvPr/>
          </p:nvSpPr>
          <p:spPr>
            <a:xfrm>
              <a:off x="8161511" y="5535887"/>
              <a:ext cx="229703" cy="337042"/>
            </a:xfrm>
            <a:custGeom>
              <a:avLst/>
              <a:gdLst/>
              <a:ahLst/>
              <a:cxnLst/>
              <a:rect l="0" t="0" r="0" b="0"/>
              <a:pathLst>
                <a:path w="229703" h="337042">
                  <a:moveTo>
                    <a:pt x="177059" y="158056"/>
                  </a:moveTo>
                  <a:lnTo>
                    <a:pt x="191530" y="124434"/>
                  </a:lnTo>
                  <a:lnTo>
                    <a:pt x="194994" y="87393"/>
                  </a:lnTo>
                  <a:lnTo>
                    <a:pt x="187963" y="53671"/>
                  </a:lnTo>
                  <a:lnTo>
                    <a:pt x="177616" y="32114"/>
                  </a:lnTo>
                  <a:lnTo>
                    <a:pt x="153047" y="5836"/>
                  </a:lnTo>
                  <a:lnTo>
                    <a:pt x="142334" y="1594"/>
                  </a:lnTo>
                  <a:lnTo>
                    <a:pt x="117953" y="0"/>
                  </a:lnTo>
                  <a:lnTo>
                    <a:pt x="83507" y="5680"/>
                  </a:lnTo>
                  <a:lnTo>
                    <a:pt x="51074" y="25950"/>
                  </a:lnTo>
                  <a:lnTo>
                    <a:pt x="24827" y="59772"/>
                  </a:lnTo>
                  <a:lnTo>
                    <a:pt x="7821" y="99429"/>
                  </a:lnTo>
                  <a:lnTo>
                    <a:pt x="0" y="161987"/>
                  </a:lnTo>
                  <a:lnTo>
                    <a:pt x="985" y="205104"/>
                  </a:lnTo>
                  <a:lnTo>
                    <a:pt x="21093" y="251707"/>
                  </a:lnTo>
                  <a:lnTo>
                    <a:pt x="35211" y="272208"/>
                  </a:lnTo>
                  <a:lnTo>
                    <a:pt x="62890" y="295734"/>
                  </a:lnTo>
                  <a:lnTo>
                    <a:pt x="83034" y="306204"/>
                  </a:lnTo>
                  <a:lnTo>
                    <a:pt x="103685" y="308518"/>
                  </a:lnTo>
                  <a:lnTo>
                    <a:pt x="123391" y="304477"/>
                  </a:lnTo>
                  <a:lnTo>
                    <a:pt x="139949" y="294882"/>
                  </a:lnTo>
                  <a:lnTo>
                    <a:pt x="151987" y="279699"/>
                  </a:lnTo>
                  <a:lnTo>
                    <a:pt x="185040" y="220814"/>
                  </a:lnTo>
                  <a:lnTo>
                    <a:pt x="192304" y="198817"/>
                  </a:lnTo>
                  <a:lnTo>
                    <a:pt x="200088" y="146567"/>
                  </a:lnTo>
                  <a:lnTo>
                    <a:pt x="207518" y="87740"/>
                  </a:lnTo>
                  <a:lnTo>
                    <a:pt x="215782" y="146318"/>
                  </a:lnTo>
                  <a:lnTo>
                    <a:pt x="218504" y="200624"/>
                  </a:lnTo>
                  <a:lnTo>
                    <a:pt x="219041" y="256412"/>
                  </a:lnTo>
                  <a:lnTo>
                    <a:pt x="227489" y="311952"/>
                  </a:lnTo>
                  <a:lnTo>
                    <a:pt x="229702" y="3370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8475441" y="5543762"/>
              <a:ext cx="210571" cy="269877"/>
            </a:xfrm>
            <a:custGeom>
              <a:avLst/>
              <a:gdLst/>
              <a:ahLst/>
              <a:cxnLst/>
              <a:rect l="0" t="0" r="0" b="0"/>
              <a:pathLst>
                <a:path w="210571" h="269877">
                  <a:moveTo>
                    <a:pt x="0" y="34368"/>
                  </a:moveTo>
                  <a:lnTo>
                    <a:pt x="14654" y="89508"/>
                  </a:lnTo>
                  <a:lnTo>
                    <a:pt x="20962" y="146472"/>
                  </a:lnTo>
                  <a:lnTo>
                    <a:pt x="32260" y="205904"/>
                  </a:lnTo>
                  <a:lnTo>
                    <a:pt x="45712" y="268307"/>
                  </a:lnTo>
                  <a:lnTo>
                    <a:pt x="43343" y="269876"/>
                  </a:lnTo>
                  <a:lnTo>
                    <a:pt x="39424" y="268582"/>
                  </a:lnTo>
                  <a:lnTo>
                    <a:pt x="31950" y="257786"/>
                  </a:lnTo>
                  <a:lnTo>
                    <a:pt x="25898" y="240120"/>
                  </a:lnTo>
                  <a:lnTo>
                    <a:pt x="22013" y="187530"/>
                  </a:lnTo>
                  <a:lnTo>
                    <a:pt x="26835" y="126753"/>
                  </a:lnTo>
                  <a:lnTo>
                    <a:pt x="47458" y="72027"/>
                  </a:lnTo>
                  <a:lnTo>
                    <a:pt x="80960" y="28611"/>
                  </a:lnTo>
                  <a:lnTo>
                    <a:pt x="107436" y="12255"/>
                  </a:lnTo>
                  <a:lnTo>
                    <a:pt x="137508" y="0"/>
                  </a:lnTo>
                  <a:lnTo>
                    <a:pt x="196905" y="1607"/>
                  </a:lnTo>
                  <a:lnTo>
                    <a:pt x="210570" y="27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8647174" y="5551400"/>
              <a:ext cx="249408" cy="289943"/>
            </a:xfrm>
            <a:custGeom>
              <a:avLst/>
              <a:gdLst/>
              <a:ahLst/>
              <a:cxnLst/>
              <a:rect l="0" t="0" r="0" b="0"/>
              <a:pathLst>
                <a:path w="249408" h="289943">
                  <a:moveTo>
                    <a:pt x="175707" y="121486"/>
                  </a:moveTo>
                  <a:lnTo>
                    <a:pt x="184040" y="84008"/>
                  </a:lnTo>
                  <a:lnTo>
                    <a:pt x="182465" y="49160"/>
                  </a:lnTo>
                  <a:lnTo>
                    <a:pt x="176371" y="28510"/>
                  </a:lnTo>
                  <a:lnTo>
                    <a:pt x="165864" y="11533"/>
                  </a:lnTo>
                  <a:lnTo>
                    <a:pt x="157447" y="6070"/>
                  </a:lnTo>
                  <a:lnTo>
                    <a:pt x="135616" y="0"/>
                  </a:lnTo>
                  <a:lnTo>
                    <a:pt x="125584" y="722"/>
                  </a:lnTo>
                  <a:lnTo>
                    <a:pt x="108196" y="7762"/>
                  </a:lnTo>
                  <a:lnTo>
                    <a:pt x="48984" y="59423"/>
                  </a:lnTo>
                  <a:lnTo>
                    <a:pt x="28845" y="90229"/>
                  </a:lnTo>
                  <a:lnTo>
                    <a:pt x="11560" y="140485"/>
                  </a:lnTo>
                  <a:lnTo>
                    <a:pt x="0" y="195472"/>
                  </a:lnTo>
                  <a:lnTo>
                    <a:pt x="518" y="222219"/>
                  </a:lnTo>
                  <a:lnTo>
                    <a:pt x="8549" y="245805"/>
                  </a:lnTo>
                  <a:lnTo>
                    <a:pt x="16305" y="254668"/>
                  </a:lnTo>
                  <a:lnTo>
                    <a:pt x="37401" y="267636"/>
                  </a:lnTo>
                  <a:lnTo>
                    <a:pt x="59256" y="271059"/>
                  </a:lnTo>
                  <a:lnTo>
                    <a:pt x="69997" y="270335"/>
                  </a:lnTo>
                  <a:lnTo>
                    <a:pt x="88171" y="260171"/>
                  </a:lnTo>
                  <a:lnTo>
                    <a:pt x="118902" y="225050"/>
                  </a:lnTo>
                  <a:lnTo>
                    <a:pt x="151445" y="162449"/>
                  </a:lnTo>
                  <a:lnTo>
                    <a:pt x="161110" y="121145"/>
                  </a:lnTo>
                  <a:lnTo>
                    <a:pt x="163370" y="102617"/>
                  </a:lnTo>
                  <a:lnTo>
                    <a:pt x="163973" y="104228"/>
                  </a:lnTo>
                  <a:lnTo>
                    <a:pt x="168192" y="165782"/>
                  </a:lnTo>
                  <a:lnTo>
                    <a:pt x="183123" y="225672"/>
                  </a:lnTo>
                  <a:lnTo>
                    <a:pt x="189921" y="247339"/>
                  </a:lnTo>
                  <a:lnTo>
                    <a:pt x="203082" y="265548"/>
                  </a:lnTo>
                  <a:lnTo>
                    <a:pt x="219459" y="279100"/>
                  </a:lnTo>
                  <a:lnTo>
                    <a:pt x="249407" y="2899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Freeform 338"/>
            <p:cNvSpPr/>
            <p:nvPr/>
          </p:nvSpPr>
          <p:spPr>
            <a:xfrm>
              <a:off x="8970280" y="5588658"/>
              <a:ext cx="31586" cy="547483"/>
            </a:xfrm>
            <a:custGeom>
              <a:avLst/>
              <a:gdLst/>
              <a:ahLst/>
              <a:cxnLst/>
              <a:rect l="0" t="0" r="0" b="0"/>
              <a:pathLst>
                <a:path w="31586" h="547483">
                  <a:moveTo>
                    <a:pt x="0" y="0"/>
                  </a:moveTo>
                  <a:lnTo>
                    <a:pt x="0" y="58617"/>
                  </a:lnTo>
                  <a:lnTo>
                    <a:pt x="0" y="104586"/>
                  </a:lnTo>
                  <a:lnTo>
                    <a:pt x="0" y="160840"/>
                  </a:lnTo>
                  <a:lnTo>
                    <a:pt x="0" y="204455"/>
                  </a:lnTo>
                  <a:lnTo>
                    <a:pt x="0" y="249966"/>
                  </a:lnTo>
                  <a:lnTo>
                    <a:pt x="1170" y="311540"/>
                  </a:lnTo>
                  <a:lnTo>
                    <a:pt x="8333" y="374924"/>
                  </a:lnTo>
                  <a:lnTo>
                    <a:pt x="9878" y="430453"/>
                  </a:lnTo>
                  <a:lnTo>
                    <a:pt x="15989" y="490440"/>
                  </a:lnTo>
                  <a:lnTo>
                    <a:pt x="31585" y="5474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Freeform 339"/>
            <p:cNvSpPr/>
            <p:nvPr/>
          </p:nvSpPr>
          <p:spPr>
            <a:xfrm>
              <a:off x="8980808" y="5588589"/>
              <a:ext cx="186627" cy="287415"/>
            </a:xfrm>
            <a:custGeom>
              <a:avLst/>
              <a:gdLst/>
              <a:ahLst/>
              <a:cxnLst/>
              <a:rect l="0" t="0" r="0" b="0"/>
              <a:pathLst>
                <a:path w="186627" h="287415">
                  <a:moveTo>
                    <a:pt x="0" y="94825"/>
                  </a:moveTo>
                  <a:lnTo>
                    <a:pt x="2340" y="55138"/>
                  </a:lnTo>
                  <a:lnTo>
                    <a:pt x="11179" y="32733"/>
                  </a:lnTo>
                  <a:lnTo>
                    <a:pt x="34898" y="5978"/>
                  </a:lnTo>
                  <a:lnTo>
                    <a:pt x="45492" y="1669"/>
                  </a:lnTo>
                  <a:lnTo>
                    <a:pt x="69742" y="0"/>
                  </a:lnTo>
                  <a:lnTo>
                    <a:pt x="104113" y="11227"/>
                  </a:lnTo>
                  <a:lnTo>
                    <a:pt x="136524" y="29371"/>
                  </a:lnTo>
                  <a:lnTo>
                    <a:pt x="162765" y="60744"/>
                  </a:lnTo>
                  <a:lnTo>
                    <a:pt x="179769" y="99675"/>
                  </a:lnTo>
                  <a:lnTo>
                    <a:pt x="186626" y="140846"/>
                  </a:lnTo>
                  <a:lnTo>
                    <a:pt x="183069" y="177092"/>
                  </a:lnTo>
                  <a:lnTo>
                    <a:pt x="169016" y="215647"/>
                  </a:lnTo>
                  <a:lnTo>
                    <a:pt x="144446" y="245528"/>
                  </a:lnTo>
                  <a:lnTo>
                    <a:pt x="86035" y="280730"/>
                  </a:lnTo>
                  <a:lnTo>
                    <a:pt x="63974" y="287414"/>
                  </a:lnTo>
                  <a:lnTo>
                    <a:pt x="24335" y="285293"/>
                  </a:lnTo>
                  <a:lnTo>
                    <a:pt x="0" y="2843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9149265" y="5441259"/>
              <a:ext cx="237214" cy="463255"/>
            </a:xfrm>
            <a:custGeom>
              <a:avLst/>
              <a:gdLst/>
              <a:ahLst/>
              <a:cxnLst/>
              <a:rect l="0" t="0" r="0" b="0"/>
              <a:pathLst>
                <a:path w="237214" h="463255">
                  <a:moveTo>
                    <a:pt x="0" y="0"/>
                  </a:moveTo>
                  <a:lnTo>
                    <a:pt x="16768" y="11179"/>
                  </a:lnTo>
                  <a:lnTo>
                    <a:pt x="38373" y="40487"/>
                  </a:lnTo>
                  <a:lnTo>
                    <a:pt x="58229" y="101887"/>
                  </a:lnTo>
                  <a:lnTo>
                    <a:pt x="69765" y="160040"/>
                  </a:lnTo>
                  <a:lnTo>
                    <a:pt x="79423" y="220555"/>
                  </a:lnTo>
                  <a:lnTo>
                    <a:pt x="82804" y="277219"/>
                  </a:lnTo>
                  <a:lnTo>
                    <a:pt x="83806" y="335603"/>
                  </a:lnTo>
                  <a:lnTo>
                    <a:pt x="84144" y="398438"/>
                  </a:lnTo>
                  <a:lnTo>
                    <a:pt x="84191" y="418069"/>
                  </a:lnTo>
                  <a:lnTo>
                    <a:pt x="84226" y="355736"/>
                  </a:lnTo>
                  <a:lnTo>
                    <a:pt x="89817" y="306965"/>
                  </a:lnTo>
                  <a:lnTo>
                    <a:pt x="108678" y="252900"/>
                  </a:lnTo>
                  <a:lnTo>
                    <a:pt x="134031" y="216202"/>
                  </a:lnTo>
                  <a:lnTo>
                    <a:pt x="141996" y="211985"/>
                  </a:lnTo>
                  <a:lnTo>
                    <a:pt x="160206" y="210419"/>
                  </a:lnTo>
                  <a:lnTo>
                    <a:pt x="190188" y="221704"/>
                  </a:lnTo>
                  <a:lnTo>
                    <a:pt x="204631" y="239695"/>
                  </a:lnTo>
                  <a:lnTo>
                    <a:pt x="223435" y="283783"/>
                  </a:lnTo>
                  <a:lnTo>
                    <a:pt x="231179" y="334693"/>
                  </a:lnTo>
                  <a:lnTo>
                    <a:pt x="237213" y="375899"/>
                  </a:lnTo>
                  <a:lnTo>
                    <a:pt x="233077" y="428625"/>
                  </a:lnTo>
                  <a:lnTo>
                    <a:pt x="231627" y="463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Freeform 341"/>
            <p:cNvSpPr/>
            <p:nvPr/>
          </p:nvSpPr>
          <p:spPr>
            <a:xfrm>
              <a:off x="9444062" y="5609715"/>
              <a:ext cx="136872" cy="251285"/>
            </a:xfrm>
            <a:custGeom>
              <a:avLst/>
              <a:gdLst/>
              <a:ahLst/>
              <a:cxnLst/>
              <a:rect l="0" t="0" r="0" b="0"/>
              <a:pathLst>
                <a:path w="136872" h="251285">
                  <a:moveTo>
                    <a:pt x="0" y="31586"/>
                  </a:moveTo>
                  <a:lnTo>
                    <a:pt x="16789" y="86630"/>
                  </a:lnTo>
                  <a:lnTo>
                    <a:pt x="23334" y="138038"/>
                  </a:lnTo>
                  <a:lnTo>
                    <a:pt x="35545" y="198842"/>
                  </a:lnTo>
                  <a:lnTo>
                    <a:pt x="40168" y="244270"/>
                  </a:lnTo>
                  <a:lnTo>
                    <a:pt x="38477" y="250584"/>
                  </a:lnTo>
                  <a:lnTo>
                    <a:pt x="35010" y="251284"/>
                  </a:lnTo>
                  <a:lnTo>
                    <a:pt x="30359" y="248241"/>
                  </a:lnTo>
                  <a:lnTo>
                    <a:pt x="25192" y="232382"/>
                  </a:lnTo>
                  <a:lnTo>
                    <a:pt x="15536" y="169509"/>
                  </a:lnTo>
                  <a:lnTo>
                    <a:pt x="22740" y="107226"/>
                  </a:lnTo>
                  <a:lnTo>
                    <a:pt x="35428" y="55106"/>
                  </a:lnTo>
                  <a:lnTo>
                    <a:pt x="48501" y="35800"/>
                  </a:lnTo>
                  <a:lnTo>
                    <a:pt x="67180" y="20591"/>
                  </a:lnTo>
                  <a:lnTo>
                    <a:pt x="101664" y="6621"/>
                  </a:lnTo>
                  <a:lnTo>
                    <a:pt x="1368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Freeform 342"/>
            <p:cNvSpPr/>
            <p:nvPr/>
          </p:nvSpPr>
          <p:spPr>
            <a:xfrm>
              <a:off x="9594163" y="5605311"/>
              <a:ext cx="186812" cy="280502"/>
            </a:xfrm>
            <a:custGeom>
              <a:avLst/>
              <a:gdLst/>
              <a:ahLst/>
              <a:cxnLst/>
              <a:rect l="0" t="0" r="0" b="0"/>
              <a:pathLst>
                <a:path w="186812" h="280502">
                  <a:moveTo>
                    <a:pt x="155226" y="67575"/>
                  </a:moveTo>
                  <a:lnTo>
                    <a:pt x="140571" y="14548"/>
                  </a:lnTo>
                  <a:lnTo>
                    <a:pt x="133758" y="7657"/>
                  </a:lnTo>
                  <a:lnTo>
                    <a:pt x="113709" y="0"/>
                  </a:lnTo>
                  <a:lnTo>
                    <a:pt x="104151" y="298"/>
                  </a:lnTo>
                  <a:lnTo>
                    <a:pt x="87293" y="6869"/>
                  </a:lnTo>
                  <a:lnTo>
                    <a:pt x="64648" y="23722"/>
                  </a:lnTo>
                  <a:lnTo>
                    <a:pt x="36035" y="68358"/>
                  </a:lnTo>
                  <a:lnTo>
                    <a:pt x="10972" y="129168"/>
                  </a:lnTo>
                  <a:lnTo>
                    <a:pt x="0" y="186586"/>
                  </a:lnTo>
                  <a:lnTo>
                    <a:pt x="6237" y="234583"/>
                  </a:lnTo>
                  <a:lnTo>
                    <a:pt x="12189" y="256445"/>
                  </a:lnTo>
                  <a:lnTo>
                    <a:pt x="17754" y="264848"/>
                  </a:lnTo>
                  <a:lnTo>
                    <a:pt x="33297" y="277305"/>
                  </a:lnTo>
                  <a:lnTo>
                    <a:pt x="51902" y="280501"/>
                  </a:lnTo>
                  <a:lnTo>
                    <a:pt x="61777" y="279716"/>
                  </a:lnTo>
                  <a:lnTo>
                    <a:pt x="69530" y="275683"/>
                  </a:lnTo>
                  <a:lnTo>
                    <a:pt x="81264" y="261843"/>
                  </a:lnTo>
                  <a:lnTo>
                    <a:pt x="102087" y="211094"/>
                  </a:lnTo>
                  <a:lnTo>
                    <a:pt x="116524" y="152467"/>
                  </a:lnTo>
                  <a:lnTo>
                    <a:pt x="134156" y="90106"/>
                  </a:lnTo>
                  <a:lnTo>
                    <a:pt x="137670" y="79086"/>
                  </a:lnTo>
                  <a:lnTo>
                    <a:pt x="141182" y="75249"/>
                  </a:lnTo>
                  <a:lnTo>
                    <a:pt x="144694" y="76201"/>
                  </a:lnTo>
                  <a:lnTo>
                    <a:pt x="148204" y="80345"/>
                  </a:lnTo>
                  <a:lnTo>
                    <a:pt x="153839" y="127853"/>
                  </a:lnTo>
                  <a:lnTo>
                    <a:pt x="158071" y="180390"/>
                  </a:lnTo>
                  <a:lnTo>
                    <a:pt x="167082" y="241702"/>
                  </a:lnTo>
                  <a:lnTo>
                    <a:pt x="186811" y="2781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Freeform 343"/>
            <p:cNvSpPr/>
            <p:nvPr/>
          </p:nvSpPr>
          <p:spPr>
            <a:xfrm>
              <a:off x="9793508" y="5593597"/>
              <a:ext cx="138615" cy="261561"/>
            </a:xfrm>
            <a:custGeom>
              <a:avLst/>
              <a:gdLst/>
              <a:ahLst/>
              <a:cxnLst/>
              <a:rect l="0" t="0" r="0" b="0"/>
              <a:pathLst>
                <a:path w="138615" h="261561">
                  <a:moveTo>
                    <a:pt x="103280" y="5590"/>
                  </a:moveTo>
                  <a:lnTo>
                    <a:pt x="86512" y="0"/>
                  </a:lnTo>
                  <a:lnTo>
                    <a:pt x="34934" y="4442"/>
                  </a:lnTo>
                  <a:lnTo>
                    <a:pt x="10902" y="10149"/>
                  </a:lnTo>
                  <a:lnTo>
                    <a:pt x="4260" y="16818"/>
                  </a:lnTo>
                  <a:lnTo>
                    <a:pt x="1002" y="25943"/>
                  </a:lnTo>
                  <a:lnTo>
                    <a:pt x="0" y="36706"/>
                  </a:lnTo>
                  <a:lnTo>
                    <a:pt x="2841" y="45051"/>
                  </a:lnTo>
                  <a:lnTo>
                    <a:pt x="15357" y="57443"/>
                  </a:lnTo>
                  <a:lnTo>
                    <a:pt x="72294" y="88011"/>
                  </a:lnTo>
                  <a:lnTo>
                    <a:pt x="111587" y="115890"/>
                  </a:lnTo>
                  <a:lnTo>
                    <a:pt x="128618" y="143946"/>
                  </a:lnTo>
                  <a:lnTo>
                    <a:pt x="137159" y="164178"/>
                  </a:lnTo>
                  <a:lnTo>
                    <a:pt x="138614" y="184868"/>
                  </a:lnTo>
                  <a:lnTo>
                    <a:pt x="134192" y="204592"/>
                  </a:lnTo>
                  <a:lnTo>
                    <a:pt x="112289" y="236318"/>
                  </a:lnTo>
                  <a:lnTo>
                    <a:pt x="97925" y="249685"/>
                  </a:lnTo>
                  <a:lnTo>
                    <a:pt x="79843" y="259526"/>
                  </a:lnTo>
                  <a:lnTo>
                    <a:pt x="60108" y="261560"/>
                  </a:lnTo>
                  <a:lnTo>
                    <a:pt x="41978" y="258564"/>
                  </a:lnTo>
                  <a:lnTo>
                    <a:pt x="19052" y="2477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Freeform 344"/>
            <p:cNvSpPr/>
            <p:nvPr/>
          </p:nvSpPr>
          <p:spPr>
            <a:xfrm>
              <a:off x="9949431" y="5573423"/>
              <a:ext cx="147399" cy="310034"/>
            </a:xfrm>
            <a:custGeom>
              <a:avLst/>
              <a:gdLst/>
              <a:ahLst/>
              <a:cxnLst/>
              <a:rect l="0" t="0" r="0" b="0"/>
              <a:pathLst>
                <a:path w="147399" h="310034">
                  <a:moveTo>
                    <a:pt x="0" y="152106"/>
                  </a:moveTo>
                  <a:lnTo>
                    <a:pt x="31281" y="142530"/>
                  </a:lnTo>
                  <a:lnTo>
                    <a:pt x="69687" y="112702"/>
                  </a:lnTo>
                  <a:lnTo>
                    <a:pt x="85508" y="81029"/>
                  </a:lnTo>
                  <a:lnTo>
                    <a:pt x="98995" y="29575"/>
                  </a:lnTo>
                  <a:lnTo>
                    <a:pt x="97420" y="6400"/>
                  </a:lnTo>
                  <a:lnTo>
                    <a:pt x="93023" y="1157"/>
                  </a:lnTo>
                  <a:lnTo>
                    <a:pt x="86581" y="0"/>
                  </a:lnTo>
                  <a:lnTo>
                    <a:pt x="71236" y="4955"/>
                  </a:lnTo>
                  <a:lnTo>
                    <a:pt x="49442" y="22068"/>
                  </a:lnTo>
                  <a:lnTo>
                    <a:pt x="29337" y="50015"/>
                  </a:lnTo>
                  <a:lnTo>
                    <a:pt x="11470" y="100787"/>
                  </a:lnTo>
                  <a:lnTo>
                    <a:pt x="2265" y="155877"/>
                  </a:lnTo>
                  <a:lnTo>
                    <a:pt x="2787" y="210649"/>
                  </a:lnTo>
                  <a:lnTo>
                    <a:pt x="16943" y="244321"/>
                  </a:lnTo>
                  <a:lnTo>
                    <a:pt x="37125" y="269636"/>
                  </a:lnTo>
                  <a:lnTo>
                    <a:pt x="64812" y="290785"/>
                  </a:lnTo>
                  <a:lnTo>
                    <a:pt x="96412" y="303810"/>
                  </a:lnTo>
                  <a:lnTo>
                    <a:pt x="147398" y="3100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Freeform 345"/>
            <p:cNvSpPr/>
            <p:nvPr/>
          </p:nvSpPr>
          <p:spPr>
            <a:xfrm>
              <a:off x="7496290" y="6167725"/>
              <a:ext cx="335645" cy="327960"/>
            </a:xfrm>
            <a:custGeom>
              <a:avLst/>
              <a:gdLst/>
              <a:ahLst/>
              <a:cxnLst/>
              <a:rect l="0" t="0" r="0" b="0"/>
              <a:pathLst>
                <a:path w="335645" h="327960">
                  <a:moveTo>
                    <a:pt x="0" y="10529"/>
                  </a:moveTo>
                  <a:lnTo>
                    <a:pt x="16768" y="21707"/>
                  </a:lnTo>
                  <a:lnTo>
                    <a:pt x="28120" y="36554"/>
                  </a:lnTo>
                  <a:lnTo>
                    <a:pt x="48677" y="87223"/>
                  </a:lnTo>
                  <a:lnTo>
                    <a:pt x="63081" y="143138"/>
                  </a:lnTo>
                  <a:lnTo>
                    <a:pt x="77191" y="199850"/>
                  </a:lnTo>
                  <a:lnTo>
                    <a:pt x="91244" y="257803"/>
                  </a:lnTo>
                  <a:lnTo>
                    <a:pt x="108795" y="315143"/>
                  </a:lnTo>
                  <a:lnTo>
                    <a:pt x="113474" y="320060"/>
                  </a:lnTo>
                  <a:lnTo>
                    <a:pt x="118933" y="320998"/>
                  </a:lnTo>
                  <a:lnTo>
                    <a:pt x="124912" y="319284"/>
                  </a:lnTo>
                  <a:lnTo>
                    <a:pt x="137795" y="304901"/>
                  </a:lnTo>
                  <a:lnTo>
                    <a:pt x="148980" y="282911"/>
                  </a:lnTo>
                  <a:lnTo>
                    <a:pt x="159280" y="230665"/>
                  </a:lnTo>
                  <a:lnTo>
                    <a:pt x="166644" y="175286"/>
                  </a:lnTo>
                  <a:lnTo>
                    <a:pt x="173509" y="133305"/>
                  </a:lnTo>
                  <a:lnTo>
                    <a:pt x="176504" y="127474"/>
                  </a:lnTo>
                  <a:lnTo>
                    <a:pt x="179671" y="127097"/>
                  </a:lnTo>
                  <a:lnTo>
                    <a:pt x="182952" y="130355"/>
                  </a:lnTo>
                  <a:lnTo>
                    <a:pt x="200102" y="184943"/>
                  </a:lnTo>
                  <a:lnTo>
                    <a:pt x="214092" y="244763"/>
                  </a:lnTo>
                  <a:lnTo>
                    <a:pt x="236526" y="292064"/>
                  </a:lnTo>
                  <a:lnTo>
                    <a:pt x="249792" y="309571"/>
                  </a:lnTo>
                  <a:lnTo>
                    <a:pt x="276004" y="326991"/>
                  </a:lnTo>
                  <a:lnTo>
                    <a:pt x="284609" y="327959"/>
                  </a:lnTo>
                  <a:lnTo>
                    <a:pt x="300408" y="322794"/>
                  </a:lnTo>
                  <a:lnTo>
                    <a:pt x="322457" y="301143"/>
                  </a:lnTo>
                  <a:lnTo>
                    <a:pt x="330488" y="279291"/>
                  </a:lnTo>
                  <a:lnTo>
                    <a:pt x="335644" y="221545"/>
                  </a:lnTo>
                  <a:lnTo>
                    <a:pt x="330947" y="165469"/>
                  </a:lnTo>
                  <a:lnTo>
                    <a:pt x="322147" y="104400"/>
                  </a:lnTo>
                  <a:lnTo>
                    <a:pt x="317719" y="41852"/>
                  </a:lnTo>
                  <a:lnTo>
                    <a:pt x="3158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Freeform 346"/>
            <p:cNvSpPr/>
            <p:nvPr/>
          </p:nvSpPr>
          <p:spPr>
            <a:xfrm>
              <a:off x="7812146" y="5999269"/>
              <a:ext cx="242156" cy="463936"/>
            </a:xfrm>
            <a:custGeom>
              <a:avLst/>
              <a:gdLst/>
              <a:ahLst/>
              <a:cxnLst/>
              <a:rect l="0" t="0" r="0" b="0"/>
              <a:pathLst>
                <a:path w="242156" h="463936">
                  <a:moveTo>
                    <a:pt x="0" y="0"/>
                  </a:moveTo>
                  <a:lnTo>
                    <a:pt x="15641" y="17981"/>
                  </a:lnTo>
                  <a:lnTo>
                    <a:pt x="34843" y="69742"/>
                  </a:lnTo>
                  <a:lnTo>
                    <a:pt x="49083" y="131843"/>
                  </a:lnTo>
                  <a:lnTo>
                    <a:pt x="58476" y="184254"/>
                  </a:lnTo>
                  <a:lnTo>
                    <a:pt x="61779" y="243717"/>
                  </a:lnTo>
                  <a:lnTo>
                    <a:pt x="63928" y="302280"/>
                  </a:lnTo>
                  <a:lnTo>
                    <a:pt x="71422" y="361526"/>
                  </a:lnTo>
                  <a:lnTo>
                    <a:pt x="78838" y="423273"/>
                  </a:lnTo>
                  <a:lnTo>
                    <a:pt x="88220" y="460767"/>
                  </a:lnTo>
                  <a:lnTo>
                    <a:pt x="90399" y="463935"/>
                  </a:lnTo>
                  <a:lnTo>
                    <a:pt x="91851" y="461369"/>
                  </a:lnTo>
                  <a:lnTo>
                    <a:pt x="94501" y="398069"/>
                  </a:lnTo>
                  <a:lnTo>
                    <a:pt x="94705" y="337945"/>
                  </a:lnTo>
                  <a:lnTo>
                    <a:pt x="94741" y="287045"/>
                  </a:lnTo>
                  <a:lnTo>
                    <a:pt x="105930" y="246098"/>
                  </a:lnTo>
                  <a:lnTo>
                    <a:pt x="124063" y="217328"/>
                  </a:lnTo>
                  <a:lnTo>
                    <a:pt x="131841" y="212736"/>
                  </a:lnTo>
                  <a:lnTo>
                    <a:pt x="149842" y="210753"/>
                  </a:lnTo>
                  <a:lnTo>
                    <a:pt x="157216" y="214202"/>
                  </a:lnTo>
                  <a:lnTo>
                    <a:pt x="187065" y="254549"/>
                  </a:lnTo>
                  <a:lnTo>
                    <a:pt x="209785" y="317025"/>
                  </a:lnTo>
                  <a:lnTo>
                    <a:pt x="224453" y="377827"/>
                  </a:lnTo>
                  <a:lnTo>
                    <a:pt x="237445" y="440314"/>
                  </a:lnTo>
                  <a:lnTo>
                    <a:pt x="242155" y="463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Freeform 347"/>
            <p:cNvSpPr/>
            <p:nvPr/>
          </p:nvSpPr>
          <p:spPr>
            <a:xfrm>
              <a:off x="8067810" y="6209562"/>
              <a:ext cx="165476" cy="295076"/>
            </a:xfrm>
            <a:custGeom>
              <a:avLst/>
              <a:gdLst/>
              <a:ahLst/>
              <a:cxnLst/>
              <a:rect l="0" t="0" r="0" b="0"/>
              <a:pathLst>
                <a:path w="165476" h="295076">
                  <a:moveTo>
                    <a:pt x="144418" y="52920"/>
                  </a:moveTo>
                  <a:lnTo>
                    <a:pt x="134844" y="21638"/>
                  </a:lnTo>
                  <a:lnTo>
                    <a:pt x="124175" y="5482"/>
                  </a:lnTo>
                  <a:lnTo>
                    <a:pt x="115715" y="1407"/>
                  </a:lnTo>
                  <a:lnTo>
                    <a:pt x="93837" y="0"/>
                  </a:lnTo>
                  <a:lnTo>
                    <a:pt x="74754" y="6393"/>
                  </a:lnTo>
                  <a:lnTo>
                    <a:pt x="43441" y="29561"/>
                  </a:lnTo>
                  <a:lnTo>
                    <a:pt x="21823" y="60947"/>
                  </a:lnTo>
                  <a:lnTo>
                    <a:pt x="3131" y="120709"/>
                  </a:lnTo>
                  <a:lnTo>
                    <a:pt x="0" y="163343"/>
                  </a:lnTo>
                  <a:lnTo>
                    <a:pt x="11912" y="220666"/>
                  </a:lnTo>
                  <a:lnTo>
                    <a:pt x="27428" y="247162"/>
                  </a:lnTo>
                  <a:lnTo>
                    <a:pt x="34840" y="251435"/>
                  </a:lnTo>
                  <a:lnTo>
                    <a:pt x="52433" y="253063"/>
                  </a:lnTo>
                  <a:lnTo>
                    <a:pt x="60867" y="249520"/>
                  </a:lnTo>
                  <a:lnTo>
                    <a:pt x="83918" y="227765"/>
                  </a:lnTo>
                  <a:lnTo>
                    <a:pt x="98422" y="209007"/>
                  </a:lnTo>
                  <a:lnTo>
                    <a:pt x="106428" y="185853"/>
                  </a:lnTo>
                  <a:lnTo>
                    <a:pt x="117157" y="127271"/>
                  </a:lnTo>
                  <a:lnTo>
                    <a:pt x="127112" y="87818"/>
                  </a:lnTo>
                  <a:lnTo>
                    <a:pt x="129372" y="84374"/>
                  </a:lnTo>
                  <a:lnTo>
                    <a:pt x="130878" y="86758"/>
                  </a:lnTo>
                  <a:lnTo>
                    <a:pt x="133494" y="143944"/>
                  </a:lnTo>
                  <a:lnTo>
                    <a:pt x="136932" y="197155"/>
                  </a:lnTo>
                  <a:lnTo>
                    <a:pt x="151838" y="252545"/>
                  </a:lnTo>
                  <a:lnTo>
                    <a:pt x="165475" y="2950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Freeform 348"/>
            <p:cNvSpPr/>
            <p:nvPr/>
          </p:nvSpPr>
          <p:spPr>
            <a:xfrm>
              <a:off x="8349099" y="6041384"/>
              <a:ext cx="31587" cy="421140"/>
            </a:xfrm>
            <a:custGeom>
              <a:avLst/>
              <a:gdLst/>
              <a:ahLst/>
              <a:cxnLst/>
              <a:rect l="0" t="0" r="0" b="0"/>
              <a:pathLst>
                <a:path w="31587" h="421140">
                  <a:moveTo>
                    <a:pt x="0" y="0"/>
                  </a:moveTo>
                  <a:lnTo>
                    <a:pt x="0" y="58617"/>
                  </a:lnTo>
                  <a:lnTo>
                    <a:pt x="1170" y="118856"/>
                  </a:lnTo>
                  <a:lnTo>
                    <a:pt x="8333" y="173216"/>
                  </a:lnTo>
                  <a:lnTo>
                    <a:pt x="12998" y="222508"/>
                  </a:lnTo>
                  <a:lnTo>
                    <a:pt x="18669" y="274159"/>
                  </a:lnTo>
                  <a:lnTo>
                    <a:pt x="20349" y="323387"/>
                  </a:lnTo>
                  <a:lnTo>
                    <a:pt x="20917" y="381943"/>
                  </a:lnTo>
                  <a:lnTo>
                    <a:pt x="24115" y="400989"/>
                  </a:lnTo>
                  <a:lnTo>
                    <a:pt x="31586" y="4211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8296456" y="6315125"/>
              <a:ext cx="157929" cy="1"/>
            </a:xfrm>
            <a:custGeom>
              <a:avLst/>
              <a:gdLst/>
              <a:ahLst/>
              <a:cxnLst/>
              <a:rect l="0" t="0" r="0" b="0"/>
              <a:pathLst>
                <a:path w="157929" h="1">
                  <a:moveTo>
                    <a:pt x="0" y="0"/>
                  </a:moveTo>
                  <a:lnTo>
                    <a:pt x="48931" y="0"/>
                  </a:lnTo>
                  <a:lnTo>
                    <a:pt x="99897" y="0"/>
                  </a:lnTo>
                  <a:lnTo>
                    <a:pt x="1579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8643896" y="6209840"/>
              <a:ext cx="115815" cy="263213"/>
            </a:xfrm>
            <a:custGeom>
              <a:avLst/>
              <a:gdLst/>
              <a:ahLst/>
              <a:cxnLst/>
              <a:rect l="0" t="0" r="0" b="0"/>
              <a:pathLst>
                <a:path w="115815" h="263213">
                  <a:moveTo>
                    <a:pt x="0" y="0"/>
                  </a:moveTo>
                  <a:lnTo>
                    <a:pt x="14655" y="62092"/>
                  </a:lnTo>
                  <a:lnTo>
                    <a:pt x="43120" y="118790"/>
                  </a:lnTo>
                  <a:lnTo>
                    <a:pt x="64800" y="172553"/>
                  </a:lnTo>
                  <a:lnTo>
                    <a:pt x="95434" y="235993"/>
                  </a:lnTo>
                  <a:lnTo>
                    <a:pt x="115814" y="2632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Freeform 351"/>
            <p:cNvSpPr/>
            <p:nvPr/>
          </p:nvSpPr>
          <p:spPr>
            <a:xfrm>
              <a:off x="8744242" y="6146668"/>
              <a:ext cx="89169" cy="431669"/>
            </a:xfrm>
            <a:custGeom>
              <a:avLst/>
              <a:gdLst/>
              <a:ahLst/>
              <a:cxnLst/>
              <a:rect l="0" t="0" r="0" b="0"/>
              <a:pathLst>
                <a:path w="89169" h="431669">
                  <a:moveTo>
                    <a:pt x="89168" y="0"/>
                  </a:moveTo>
                  <a:lnTo>
                    <a:pt x="71209" y="56215"/>
                  </a:lnTo>
                  <a:lnTo>
                    <a:pt x="57501" y="117906"/>
                  </a:lnTo>
                  <a:lnTo>
                    <a:pt x="43529" y="175239"/>
                  </a:lnTo>
                  <a:lnTo>
                    <a:pt x="29503" y="237170"/>
                  </a:lnTo>
                  <a:lnTo>
                    <a:pt x="15468" y="299489"/>
                  </a:lnTo>
                  <a:lnTo>
                    <a:pt x="7019" y="351877"/>
                  </a:lnTo>
                  <a:lnTo>
                    <a:pt x="0" y="411904"/>
                  </a:lnTo>
                  <a:lnTo>
                    <a:pt x="4939" y="4316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8840370" y="6220368"/>
              <a:ext cx="138092" cy="233608"/>
            </a:xfrm>
            <a:custGeom>
              <a:avLst/>
              <a:gdLst/>
              <a:ahLst/>
              <a:cxnLst/>
              <a:rect l="0" t="0" r="0" b="0"/>
              <a:pathLst>
                <a:path w="138092" h="233608">
                  <a:moveTo>
                    <a:pt x="66739" y="0"/>
                  </a:moveTo>
                  <a:lnTo>
                    <a:pt x="49971" y="11178"/>
                  </a:lnTo>
                  <a:lnTo>
                    <a:pt x="38620" y="29145"/>
                  </a:lnTo>
                  <a:lnTo>
                    <a:pt x="10827" y="92312"/>
                  </a:lnTo>
                  <a:lnTo>
                    <a:pt x="0" y="134846"/>
                  </a:lnTo>
                  <a:lnTo>
                    <a:pt x="4330" y="181634"/>
                  </a:lnTo>
                  <a:lnTo>
                    <a:pt x="14046" y="207068"/>
                  </a:lnTo>
                  <a:lnTo>
                    <a:pt x="29282" y="223832"/>
                  </a:lnTo>
                  <a:lnTo>
                    <a:pt x="38258" y="229940"/>
                  </a:lnTo>
                  <a:lnTo>
                    <a:pt x="60710" y="233607"/>
                  </a:lnTo>
                  <a:lnTo>
                    <a:pt x="83947" y="230167"/>
                  </a:lnTo>
                  <a:lnTo>
                    <a:pt x="102073" y="220839"/>
                  </a:lnTo>
                  <a:lnTo>
                    <a:pt x="114808" y="205775"/>
                  </a:lnTo>
                  <a:lnTo>
                    <a:pt x="132516" y="167509"/>
                  </a:lnTo>
                  <a:lnTo>
                    <a:pt x="138091" y="131001"/>
                  </a:lnTo>
                  <a:lnTo>
                    <a:pt x="131570" y="70677"/>
                  </a:lnTo>
                  <a:lnTo>
                    <a:pt x="125579" y="45450"/>
                  </a:lnTo>
                  <a:lnTo>
                    <a:pt x="120003" y="36149"/>
                  </a:lnTo>
                  <a:lnTo>
                    <a:pt x="104450" y="22696"/>
                  </a:lnTo>
                  <a:lnTo>
                    <a:pt x="77268" y="10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9044956" y="6209166"/>
              <a:ext cx="178009" cy="263887"/>
            </a:xfrm>
            <a:custGeom>
              <a:avLst/>
              <a:gdLst/>
              <a:ahLst/>
              <a:cxnLst/>
              <a:rect l="0" t="0" r="0" b="0"/>
              <a:pathLst>
                <a:path w="178009" h="263887">
                  <a:moveTo>
                    <a:pt x="9552" y="11202"/>
                  </a:moveTo>
                  <a:lnTo>
                    <a:pt x="6433" y="53894"/>
                  </a:lnTo>
                  <a:lnTo>
                    <a:pt x="0" y="114440"/>
                  </a:lnTo>
                  <a:lnTo>
                    <a:pt x="2336" y="169419"/>
                  </a:lnTo>
                  <a:lnTo>
                    <a:pt x="13716" y="219749"/>
                  </a:lnTo>
                  <a:lnTo>
                    <a:pt x="19347" y="228612"/>
                  </a:lnTo>
                  <a:lnTo>
                    <a:pt x="34962" y="241580"/>
                  </a:lnTo>
                  <a:lnTo>
                    <a:pt x="44040" y="243166"/>
                  </a:lnTo>
                  <a:lnTo>
                    <a:pt x="63485" y="238690"/>
                  </a:lnTo>
                  <a:lnTo>
                    <a:pt x="80706" y="222662"/>
                  </a:lnTo>
                  <a:lnTo>
                    <a:pt x="100435" y="187330"/>
                  </a:lnTo>
                  <a:lnTo>
                    <a:pt x="117582" y="133470"/>
                  </a:lnTo>
                  <a:lnTo>
                    <a:pt x="138299" y="70535"/>
                  </a:lnTo>
                  <a:lnTo>
                    <a:pt x="147937" y="14950"/>
                  </a:lnTo>
                  <a:lnTo>
                    <a:pt x="150942" y="3172"/>
                  </a:lnTo>
                  <a:lnTo>
                    <a:pt x="152945" y="0"/>
                  </a:lnTo>
                  <a:lnTo>
                    <a:pt x="154281" y="2564"/>
                  </a:lnTo>
                  <a:lnTo>
                    <a:pt x="154594" y="17891"/>
                  </a:lnTo>
                  <a:lnTo>
                    <a:pt x="147729" y="79226"/>
                  </a:lnTo>
                  <a:lnTo>
                    <a:pt x="146681" y="141536"/>
                  </a:lnTo>
                  <a:lnTo>
                    <a:pt x="149593" y="196997"/>
                  </a:lnTo>
                  <a:lnTo>
                    <a:pt x="161010" y="231199"/>
                  </a:lnTo>
                  <a:lnTo>
                    <a:pt x="178008" y="2638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Freeform 354"/>
            <p:cNvSpPr/>
            <p:nvPr/>
          </p:nvSpPr>
          <p:spPr>
            <a:xfrm>
              <a:off x="9338777" y="6167725"/>
              <a:ext cx="126343" cy="265367"/>
            </a:xfrm>
            <a:custGeom>
              <a:avLst/>
              <a:gdLst/>
              <a:ahLst/>
              <a:cxnLst/>
              <a:rect l="0" t="0" r="0" b="0"/>
              <a:pathLst>
                <a:path w="126343" h="265367">
                  <a:moveTo>
                    <a:pt x="0" y="42115"/>
                  </a:moveTo>
                  <a:lnTo>
                    <a:pt x="14655" y="104207"/>
                  </a:lnTo>
                  <a:lnTo>
                    <a:pt x="20963" y="155592"/>
                  </a:lnTo>
                  <a:lnTo>
                    <a:pt x="29141" y="210802"/>
                  </a:lnTo>
                  <a:lnTo>
                    <a:pt x="37330" y="265366"/>
                  </a:lnTo>
                  <a:lnTo>
                    <a:pt x="36586" y="264649"/>
                  </a:lnTo>
                  <a:lnTo>
                    <a:pt x="34919" y="260661"/>
                  </a:lnTo>
                  <a:lnTo>
                    <a:pt x="32025" y="199590"/>
                  </a:lnTo>
                  <a:lnTo>
                    <a:pt x="37262" y="138211"/>
                  </a:lnTo>
                  <a:lnTo>
                    <a:pt x="46266" y="87095"/>
                  </a:lnTo>
                  <a:lnTo>
                    <a:pt x="61932" y="46084"/>
                  </a:lnTo>
                  <a:lnTo>
                    <a:pt x="86981" y="17294"/>
                  </a:lnTo>
                  <a:lnTo>
                    <a:pt x="103389" y="7686"/>
                  </a:lnTo>
                  <a:lnTo>
                    <a:pt x="1263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Freeform 355"/>
            <p:cNvSpPr/>
            <p:nvPr/>
          </p:nvSpPr>
          <p:spPr>
            <a:xfrm>
              <a:off x="9528290" y="6202593"/>
              <a:ext cx="94758" cy="280988"/>
            </a:xfrm>
            <a:custGeom>
              <a:avLst/>
              <a:gdLst/>
              <a:ahLst/>
              <a:cxnLst/>
              <a:rect l="0" t="0" r="0" b="0"/>
              <a:pathLst>
                <a:path w="94758" h="280988">
                  <a:moveTo>
                    <a:pt x="0" y="133588"/>
                  </a:moveTo>
                  <a:lnTo>
                    <a:pt x="11179" y="144767"/>
                  </a:lnTo>
                  <a:lnTo>
                    <a:pt x="17982" y="146890"/>
                  </a:lnTo>
                  <a:lnTo>
                    <a:pt x="34898" y="146129"/>
                  </a:lnTo>
                  <a:lnTo>
                    <a:pt x="50996" y="135653"/>
                  </a:lnTo>
                  <a:lnTo>
                    <a:pt x="64779" y="118129"/>
                  </a:lnTo>
                  <a:lnTo>
                    <a:pt x="77945" y="81954"/>
                  </a:lnTo>
                  <a:lnTo>
                    <a:pt x="82988" y="27809"/>
                  </a:lnTo>
                  <a:lnTo>
                    <a:pt x="83402" y="13936"/>
                  </a:lnTo>
                  <a:lnTo>
                    <a:pt x="78998" y="5857"/>
                  </a:lnTo>
                  <a:lnTo>
                    <a:pt x="71382" y="1641"/>
                  </a:lnTo>
                  <a:lnTo>
                    <a:pt x="61626" y="0"/>
                  </a:lnTo>
                  <a:lnTo>
                    <a:pt x="52783" y="3585"/>
                  </a:lnTo>
                  <a:lnTo>
                    <a:pt x="36717" y="20047"/>
                  </a:lnTo>
                  <a:lnTo>
                    <a:pt x="15745" y="68743"/>
                  </a:lnTo>
                  <a:lnTo>
                    <a:pt x="3458" y="123422"/>
                  </a:lnTo>
                  <a:lnTo>
                    <a:pt x="4144" y="165281"/>
                  </a:lnTo>
                  <a:lnTo>
                    <a:pt x="19264" y="226973"/>
                  </a:lnTo>
                  <a:lnTo>
                    <a:pt x="30399" y="248792"/>
                  </a:lnTo>
                  <a:lnTo>
                    <a:pt x="46266" y="263948"/>
                  </a:lnTo>
                  <a:lnTo>
                    <a:pt x="63846" y="273414"/>
                  </a:lnTo>
                  <a:lnTo>
                    <a:pt x="94757" y="2809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Freeform 356"/>
            <p:cNvSpPr/>
            <p:nvPr/>
          </p:nvSpPr>
          <p:spPr>
            <a:xfrm>
              <a:off x="9651232" y="6203539"/>
              <a:ext cx="161329" cy="237963"/>
            </a:xfrm>
            <a:custGeom>
              <a:avLst/>
              <a:gdLst/>
              <a:ahLst/>
              <a:cxnLst/>
              <a:rect l="0" t="0" r="0" b="0"/>
              <a:pathLst>
                <a:path w="161329" h="237963">
                  <a:moveTo>
                    <a:pt x="150799" y="48414"/>
                  </a:moveTo>
                  <a:lnTo>
                    <a:pt x="156389" y="31647"/>
                  </a:lnTo>
                  <a:lnTo>
                    <a:pt x="155696" y="24368"/>
                  </a:lnTo>
                  <a:lnTo>
                    <a:pt x="148686" y="10041"/>
                  </a:lnTo>
                  <a:lnTo>
                    <a:pt x="141202" y="5285"/>
                  </a:lnTo>
                  <a:lnTo>
                    <a:pt x="120407" y="0"/>
                  </a:lnTo>
                  <a:lnTo>
                    <a:pt x="98688" y="3890"/>
                  </a:lnTo>
                  <a:lnTo>
                    <a:pt x="87982" y="8203"/>
                  </a:lnTo>
                  <a:lnTo>
                    <a:pt x="56148" y="36630"/>
                  </a:lnTo>
                  <a:lnTo>
                    <a:pt x="30761" y="79752"/>
                  </a:lnTo>
                  <a:lnTo>
                    <a:pt x="10788" y="132610"/>
                  </a:lnTo>
                  <a:lnTo>
                    <a:pt x="0" y="169808"/>
                  </a:lnTo>
                  <a:lnTo>
                    <a:pt x="2279" y="193614"/>
                  </a:lnTo>
                  <a:lnTo>
                    <a:pt x="11091" y="214723"/>
                  </a:lnTo>
                  <a:lnTo>
                    <a:pt x="22806" y="231904"/>
                  </a:lnTo>
                  <a:lnTo>
                    <a:pt x="30375" y="236251"/>
                  </a:lnTo>
                  <a:lnTo>
                    <a:pt x="48145" y="237962"/>
                  </a:lnTo>
                  <a:lnTo>
                    <a:pt x="56627" y="234441"/>
                  </a:lnTo>
                  <a:lnTo>
                    <a:pt x="79743" y="212718"/>
                  </a:lnTo>
                  <a:lnTo>
                    <a:pt x="100240" y="182885"/>
                  </a:lnTo>
                  <a:lnTo>
                    <a:pt x="118239" y="131475"/>
                  </a:lnTo>
                  <a:lnTo>
                    <a:pt x="133059" y="76260"/>
                  </a:lnTo>
                  <a:lnTo>
                    <a:pt x="136633" y="70487"/>
                  </a:lnTo>
                  <a:lnTo>
                    <a:pt x="140186" y="70149"/>
                  </a:lnTo>
                  <a:lnTo>
                    <a:pt x="143724" y="73433"/>
                  </a:lnTo>
                  <a:lnTo>
                    <a:pt x="148702" y="106000"/>
                  </a:lnTo>
                  <a:lnTo>
                    <a:pt x="151555" y="159832"/>
                  </a:lnTo>
                  <a:lnTo>
                    <a:pt x="161328" y="2063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Freeform 357"/>
            <p:cNvSpPr/>
            <p:nvPr/>
          </p:nvSpPr>
          <p:spPr>
            <a:xfrm>
              <a:off x="9815557" y="6219609"/>
              <a:ext cx="129412" cy="234386"/>
            </a:xfrm>
            <a:custGeom>
              <a:avLst/>
              <a:gdLst/>
              <a:ahLst/>
              <a:cxnLst/>
              <a:rect l="0" t="0" r="0" b="0"/>
              <a:pathLst>
                <a:path w="129412" h="234386">
                  <a:moveTo>
                    <a:pt x="123345" y="106044"/>
                  </a:moveTo>
                  <a:lnTo>
                    <a:pt x="129411" y="73592"/>
                  </a:lnTo>
                  <a:lnTo>
                    <a:pt x="118786" y="21702"/>
                  </a:lnTo>
                  <a:lnTo>
                    <a:pt x="113287" y="13551"/>
                  </a:lnTo>
                  <a:lnTo>
                    <a:pt x="97818" y="1375"/>
                  </a:lnTo>
                  <a:lnTo>
                    <a:pt x="88780" y="0"/>
                  </a:lnTo>
                  <a:lnTo>
                    <a:pt x="69378" y="4711"/>
                  </a:lnTo>
                  <a:lnTo>
                    <a:pt x="52176" y="17723"/>
                  </a:lnTo>
                  <a:lnTo>
                    <a:pt x="16054" y="64778"/>
                  </a:lnTo>
                  <a:lnTo>
                    <a:pt x="3168" y="96936"/>
                  </a:lnTo>
                  <a:lnTo>
                    <a:pt x="0" y="136751"/>
                  </a:lnTo>
                  <a:lnTo>
                    <a:pt x="7119" y="182733"/>
                  </a:lnTo>
                  <a:lnTo>
                    <a:pt x="17487" y="207978"/>
                  </a:lnTo>
                  <a:lnTo>
                    <a:pt x="33013" y="224658"/>
                  </a:lnTo>
                  <a:lnTo>
                    <a:pt x="42067" y="230743"/>
                  </a:lnTo>
                  <a:lnTo>
                    <a:pt x="61485" y="234385"/>
                  </a:lnTo>
                  <a:lnTo>
                    <a:pt x="71576" y="233719"/>
                  </a:lnTo>
                  <a:lnTo>
                    <a:pt x="92148" y="223619"/>
                  </a:lnTo>
                  <a:lnTo>
                    <a:pt x="123345" y="2008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Freeform 358"/>
            <p:cNvSpPr/>
            <p:nvPr/>
          </p:nvSpPr>
          <p:spPr>
            <a:xfrm>
              <a:off x="9981016" y="6072969"/>
              <a:ext cx="21058" cy="379027"/>
            </a:xfrm>
            <a:custGeom>
              <a:avLst/>
              <a:gdLst/>
              <a:ahLst/>
              <a:cxnLst/>
              <a:rect l="0" t="0" r="0" b="0"/>
              <a:pathLst>
                <a:path w="21058" h="379027">
                  <a:moveTo>
                    <a:pt x="0" y="0"/>
                  </a:moveTo>
                  <a:lnTo>
                    <a:pt x="3120" y="54144"/>
                  </a:lnTo>
                  <a:lnTo>
                    <a:pt x="9065" y="114680"/>
                  </a:lnTo>
                  <a:lnTo>
                    <a:pt x="10095" y="165651"/>
                  </a:lnTo>
                  <a:lnTo>
                    <a:pt x="10400" y="217797"/>
                  </a:lnTo>
                  <a:lnTo>
                    <a:pt x="17739" y="279415"/>
                  </a:lnTo>
                  <a:lnTo>
                    <a:pt x="20402" y="336646"/>
                  </a:lnTo>
                  <a:lnTo>
                    <a:pt x="21057" y="3790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Group 366"/>
          <p:cNvGrpSpPr/>
          <p:nvPr/>
        </p:nvGrpSpPr>
        <p:grpSpPr>
          <a:xfrm>
            <a:off x="389554" y="6636352"/>
            <a:ext cx="1537162" cy="2311234"/>
            <a:chOff x="389554" y="6636352"/>
            <a:chExt cx="1537162" cy="2311234"/>
          </a:xfrm>
        </p:grpSpPr>
        <p:sp>
          <p:nvSpPr>
            <p:cNvPr id="361" name="Freeform 360"/>
            <p:cNvSpPr/>
            <p:nvPr/>
          </p:nvSpPr>
          <p:spPr>
            <a:xfrm>
              <a:off x="1411479" y="6636352"/>
              <a:ext cx="515237" cy="2311234"/>
            </a:xfrm>
            <a:custGeom>
              <a:avLst/>
              <a:gdLst/>
              <a:ahLst/>
              <a:cxnLst/>
              <a:rect l="0" t="0" r="0" b="0"/>
              <a:pathLst>
                <a:path w="515237" h="2311234">
                  <a:moveTo>
                    <a:pt x="336252" y="92016"/>
                  </a:moveTo>
                  <a:lnTo>
                    <a:pt x="336252" y="69659"/>
                  </a:lnTo>
                  <a:lnTo>
                    <a:pt x="330013" y="52444"/>
                  </a:lnTo>
                  <a:lnTo>
                    <a:pt x="318271" y="36993"/>
                  </a:lnTo>
                  <a:lnTo>
                    <a:pt x="291930" y="16312"/>
                  </a:lnTo>
                  <a:lnTo>
                    <a:pt x="272099" y="6507"/>
                  </a:lnTo>
                  <a:lnTo>
                    <a:pt x="230026" y="0"/>
                  </a:lnTo>
                  <a:lnTo>
                    <a:pt x="191693" y="3661"/>
                  </a:lnTo>
                  <a:lnTo>
                    <a:pt x="136584" y="30150"/>
                  </a:lnTo>
                  <a:lnTo>
                    <a:pt x="94170" y="62768"/>
                  </a:lnTo>
                  <a:lnTo>
                    <a:pt x="61572" y="110242"/>
                  </a:lnTo>
                  <a:lnTo>
                    <a:pt x="39535" y="160867"/>
                  </a:lnTo>
                  <a:lnTo>
                    <a:pt x="18588" y="215320"/>
                  </a:lnTo>
                  <a:lnTo>
                    <a:pt x="6863" y="265811"/>
                  </a:lnTo>
                  <a:lnTo>
                    <a:pt x="1569" y="314046"/>
                  </a:lnTo>
                  <a:lnTo>
                    <a:pt x="0" y="369152"/>
                  </a:lnTo>
                  <a:lnTo>
                    <a:pt x="7876" y="430118"/>
                  </a:lnTo>
                  <a:lnTo>
                    <a:pt x="17337" y="488422"/>
                  </a:lnTo>
                  <a:lnTo>
                    <a:pt x="31014" y="541935"/>
                  </a:lnTo>
                  <a:lnTo>
                    <a:pt x="48484" y="597014"/>
                  </a:lnTo>
                  <a:lnTo>
                    <a:pt x="66022" y="649978"/>
                  </a:lnTo>
                  <a:lnTo>
                    <a:pt x="91901" y="705783"/>
                  </a:lnTo>
                  <a:lnTo>
                    <a:pt x="111355" y="764864"/>
                  </a:lnTo>
                  <a:lnTo>
                    <a:pt x="129153" y="818353"/>
                  </a:lnTo>
                  <a:lnTo>
                    <a:pt x="150245" y="881642"/>
                  </a:lnTo>
                  <a:lnTo>
                    <a:pt x="163116" y="941746"/>
                  </a:lnTo>
                  <a:lnTo>
                    <a:pt x="166409" y="998504"/>
                  </a:lnTo>
                  <a:lnTo>
                    <a:pt x="166215" y="1052886"/>
                  </a:lnTo>
                  <a:lnTo>
                    <a:pt x="159269" y="1103704"/>
                  </a:lnTo>
                  <a:lnTo>
                    <a:pt x="146441" y="1156622"/>
                  </a:lnTo>
                  <a:lnTo>
                    <a:pt x="133002" y="1194752"/>
                  </a:lnTo>
                  <a:lnTo>
                    <a:pt x="107500" y="1233489"/>
                  </a:lnTo>
                  <a:lnTo>
                    <a:pt x="78763" y="1262501"/>
                  </a:lnTo>
                  <a:lnTo>
                    <a:pt x="60375" y="1272407"/>
                  </a:lnTo>
                  <a:lnTo>
                    <a:pt x="56408" y="1273177"/>
                  </a:lnTo>
                  <a:lnTo>
                    <a:pt x="56102" y="1271351"/>
                  </a:lnTo>
                  <a:lnTo>
                    <a:pt x="58238" y="1267793"/>
                  </a:lnTo>
                  <a:lnTo>
                    <a:pt x="83602" y="1257198"/>
                  </a:lnTo>
                  <a:lnTo>
                    <a:pt x="120752" y="1252239"/>
                  </a:lnTo>
                  <a:lnTo>
                    <a:pt x="161396" y="1256358"/>
                  </a:lnTo>
                  <a:lnTo>
                    <a:pt x="197485" y="1270577"/>
                  </a:lnTo>
                  <a:lnTo>
                    <a:pt x="224816" y="1295198"/>
                  </a:lnTo>
                  <a:lnTo>
                    <a:pt x="259085" y="1345293"/>
                  </a:lnTo>
                  <a:lnTo>
                    <a:pt x="266860" y="1367305"/>
                  </a:lnTo>
                  <a:lnTo>
                    <a:pt x="271852" y="1422684"/>
                  </a:lnTo>
                  <a:lnTo>
                    <a:pt x="267249" y="1484013"/>
                  </a:lnTo>
                  <a:lnTo>
                    <a:pt x="258355" y="1532612"/>
                  </a:lnTo>
                  <a:lnTo>
                    <a:pt x="248310" y="1584057"/>
                  </a:lnTo>
                  <a:lnTo>
                    <a:pt x="232336" y="1636345"/>
                  </a:lnTo>
                  <a:lnTo>
                    <a:pt x="213213" y="1691944"/>
                  </a:lnTo>
                  <a:lnTo>
                    <a:pt x="191238" y="1750586"/>
                  </a:lnTo>
                  <a:lnTo>
                    <a:pt x="169697" y="1807836"/>
                  </a:lnTo>
                  <a:lnTo>
                    <a:pt x="149772" y="1858238"/>
                  </a:lnTo>
                  <a:lnTo>
                    <a:pt x="134639" y="1915805"/>
                  </a:lnTo>
                  <a:lnTo>
                    <a:pt x="122747" y="1971727"/>
                  </a:lnTo>
                  <a:lnTo>
                    <a:pt x="117403" y="2025341"/>
                  </a:lnTo>
                  <a:lnTo>
                    <a:pt x="115820" y="2078272"/>
                  </a:lnTo>
                  <a:lnTo>
                    <a:pt x="120940" y="2131000"/>
                  </a:lnTo>
                  <a:lnTo>
                    <a:pt x="141556" y="2192812"/>
                  </a:lnTo>
                  <a:lnTo>
                    <a:pt x="162491" y="2233568"/>
                  </a:lnTo>
                  <a:lnTo>
                    <a:pt x="205008" y="2277147"/>
                  </a:lnTo>
                  <a:lnTo>
                    <a:pt x="238223" y="2293520"/>
                  </a:lnTo>
                  <a:lnTo>
                    <a:pt x="291368" y="2308363"/>
                  </a:lnTo>
                  <a:lnTo>
                    <a:pt x="319033" y="2311233"/>
                  </a:lnTo>
                  <a:lnTo>
                    <a:pt x="374921" y="2297434"/>
                  </a:lnTo>
                  <a:lnTo>
                    <a:pt x="427901" y="2279111"/>
                  </a:lnTo>
                  <a:lnTo>
                    <a:pt x="472509" y="2253308"/>
                  </a:lnTo>
                  <a:lnTo>
                    <a:pt x="515236" y="21977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526425" y="7560119"/>
              <a:ext cx="178985" cy="579069"/>
            </a:xfrm>
            <a:custGeom>
              <a:avLst/>
              <a:gdLst/>
              <a:ahLst/>
              <a:cxnLst/>
              <a:rect l="0" t="0" r="0" b="0"/>
              <a:pathLst>
                <a:path w="178985" h="579069">
                  <a:moveTo>
                    <a:pt x="0" y="0"/>
                  </a:moveTo>
                  <a:lnTo>
                    <a:pt x="11453" y="54145"/>
                  </a:lnTo>
                  <a:lnTo>
                    <a:pt x="30338" y="114681"/>
                  </a:lnTo>
                  <a:lnTo>
                    <a:pt x="44214" y="165651"/>
                  </a:lnTo>
                  <a:lnTo>
                    <a:pt x="59383" y="218464"/>
                  </a:lnTo>
                  <a:lnTo>
                    <a:pt x="82761" y="273394"/>
                  </a:lnTo>
                  <a:lnTo>
                    <a:pt x="108358" y="336882"/>
                  </a:lnTo>
                  <a:lnTo>
                    <a:pt x="126284" y="398909"/>
                  </a:lnTo>
                  <a:lnTo>
                    <a:pt x="139973" y="452378"/>
                  </a:lnTo>
                  <a:lnTo>
                    <a:pt x="159970" y="511668"/>
                  </a:lnTo>
                  <a:lnTo>
                    <a:pt x="170458" y="566957"/>
                  </a:lnTo>
                  <a:lnTo>
                    <a:pt x="178984" y="579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493507" y="7450916"/>
              <a:ext cx="262400" cy="435588"/>
            </a:xfrm>
            <a:custGeom>
              <a:avLst/>
              <a:gdLst/>
              <a:ahLst/>
              <a:cxnLst/>
              <a:rect l="0" t="0" r="0" b="0"/>
              <a:pathLst>
                <a:path w="262400" h="435588">
                  <a:moveTo>
                    <a:pt x="53975" y="203959"/>
                  </a:moveTo>
                  <a:lnTo>
                    <a:pt x="18058" y="150085"/>
                  </a:lnTo>
                  <a:lnTo>
                    <a:pt x="4477" y="129713"/>
                  </a:lnTo>
                  <a:lnTo>
                    <a:pt x="0" y="105841"/>
                  </a:lnTo>
                  <a:lnTo>
                    <a:pt x="6658" y="57976"/>
                  </a:lnTo>
                  <a:lnTo>
                    <a:pt x="21498" y="30984"/>
                  </a:lnTo>
                  <a:lnTo>
                    <a:pt x="37201" y="18677"/>
                  </a:lnTo>
                  <a:lnTo>
                    <a:pt x="75878" y="1245"/>
                  </a:lnTo>
                  <a:lnTo>
                    <a:pt x="96465" y="0"/>
                  </a:lnTo>
                  <a:lnTo>
                    <a:pt x="157186" y="12977"/>
                  </a:lnTo>
                  <a:lnTo>
                    <a:pt x="197120" y="31299"/>
                  </a:lnTo>
                  <a:lnTo>
                    <a:pt x="230529" y="59605"/>
                  </a:lnTo>
                  <a:lnTo>
                    <a:pt x="247867" y="84040"/>
                  </a:lnTo>
                  <a:lnTo>
                    <a:pt x="259603" y="124105"/>
                  </a:lnTo>
                  <a:lnTo>
                    <a:pt x="262399" y="186799"/>
                  </a:lnTo>
                  <a:lnTo>
                    <a:pt x="252899" y="245457"/>
                  </a:lnTo>
                  <a:lnTo>
                    <a:pt x="245331" y="271536"/>
                  </a:lnTo>
                  <a:lnTo>
                    <a:pt x="214730" y="326174"/>
                  </a:lnTo>
                  <a:lnTo>
                    <a:pt x="173238" y="387521"/>
                  </a:lnTo>
                  <a:lnTo>
                    <a:pt x="127674" y="4355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452725" y="7496949"/>
              <a:ext cx="294799" cy="758052"/>
            </a:xfrm>
            <a:custGeom>
              <a:avLst/>
              <a:gdLst/>
              <a:ahLst/>
              <a:cxnLst/>
              <a:rect l="0" t="0" r="0" b="0"/>
              <a:pathLst>
                <a:path w="294799" h="758052">
                  <a:moveTo>
                    <a:pt x="0" y="0"/>
                  </a:moveTo>
                  <a:lnTo>
                    <a:pt x="9576" y="24045"/>
                  </a:lnTo>
                  <a:lnTo>
                    <a:pt x="29664" y="58778"/>
                  </a:lnTo>
                  <a:lnTo>
                    <a:pt x="50834" y="110006"/>
                  </a:lnTo>
                  <a:lnTo>
                    <a:pt x="72999" y="167690"/>
                  </a:lnTo>
                  <a:lnTo>
                    <a:pt x="92325" y="220997"/>
                  </a:lnTo>
                  <a:lnTo>
                    <a:pt x="121849" y="284260"/>
                  </a:lnTo>
                  <a:lnTo>
                    <a:pt x="145840" y="336910"/>
                  </a:lnTo>
                  <a:lnTo>
                    <a:pt x="167789" y="397887"/>
                  </a:lnTo>
                  <a:lnTo>
                    <a:pt x="193152" y="459672"/>
                  </a:lnTo>
                  <a:lnTo>
                    <a:pt x="213635" y="515424"/>
                  </a:lnTo>
                  <a:lnTo>
                    <a:pt x="231569" y="568477"/>
                  </a:lnTo>
                  <a:lnTo>
                    <a:pt x="251243" y="621818"/>
                  </a:lnTo>
                  <a:lnTo>
                    <a:pt x="269254" y="679105"/>
                  </a:lnTo>
                  <a:lnTo>
                    <a:pt x="287651" y="736303"/>
                  </a:lnTo>
                  <a:lnTo>
                    <a:pt x="294798" y="7580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389554" y="7374933"/>
              <a:ext cx="418434" cy="658970"/>
            </a:xfrm>
            <a:custGeom>
              <a:avLst/>
              <a:gdLst/>
              <a:ahLst/>
              <a:cxnLst/>
              <a:rect l="0" t="0" r="0" b="0"/>
              <a:pathLst>
                <a:path w="418434" h="658970">
                  <a:moveTo>
                    <a:pt x="0" y="185186"/>
                  </a:moveTo>
                  <a:lnTo>
                    <a:pt x="14655" y="126570"/>
                  </a:lnTo>
                  <a:lnTo>
                    <a:pt x="36604" y="81971"/>
                  </a:lnTo>
                  <a:lnTo>
                    <a:pt x="57769" y="56988"/>
                  </a:lnTo>
                  <a:lnTo>
                    <a:pt x="110198" y="14535"/>
                  </a:lnTo>
                  <a:lnTo>
                    <a:pt x="147555" y="1782"/>
                  </a:lnTo>
                  <a:lnTo>
                    <a:pt x="208868" y="0"/>
                  </a:lnTo>
                  <a:lnTo>
                    <a:pt x="252180" y="10604"/>
                  </a:lnTo>
                  <a:lnTo>
                    <a:pt x="313233" y="41876"/>
                  </a:lnTo>
                  <a:lnTo>
                    <a:pt x="349349" y="75727"/>
                  </a:lnTo>
                  <a:lnTo>
                    <a:pt x="384343" y="126780"/>
                  </a:lnTo>
                  <a:lnTo>
                    <a:pt x="405380" y="175859"/>
                  </a:lnTo>
                  <a:lnTo>
                    <a:pt x="415951" y="223887"/>
                  </a:lnTo>
                  <a:lnTo>
                    <a:pt x="418433" y="280881"/>
                  </a:lnTo>
                  <a:lnTo>
                    <a:pt x="412279" y="332993"/>
                  </a:lnTo>
                  <a:lnTo>
                    <a:pt x="396331" y="394423"/>
                  </a:lnTo>
                  <a:lnTo>
                    <a:pt x="378994" y="448223"/>
                  </a:lnTo>
                  <a:lnTo>
                    <a:pt x="370823" y="468208"/>
                  </a:lnTo>
                  <a:lnTo>
                    <a:pt x="326109" y="524940"/>
                  </a:lnTo>
                  <a:lnTo>
                    <a:pt x="277235" y="581310"/>
                  </a:lnTo>
                  <a:lnTo>
                    <a:pt x="218368" y="635013"/>
                  </a:lnTo>
                  <a:lnTo>
                    <a:pt x="189513" y="6589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989679" y="7212679"/>
              <a:ext cx="231628" cy="621182"/>
            </a:xfrm>
            <a:custGeom>
              <a:avLst/>
              <a:gdLst/>
              <a:ahLst/>
              <a:cxnLst/>
              <a:rect l="0" t="0" r="0" b="0"/>
              <a:pathLst>
                <a:path w="231628" h="621182">
                  <a:moveTo>
                    <a:pt x="0" y="0"/>
                  </a:moveTo>
                  <a:lnTo>
                    <a:pt x="22877" y="25216"/>
                  </a:lnTo>
                  <a:lnTo>
                    <a:pt x="50528" y="85425"/>
                  </a:lnTo>
                  <a:lnTo>
                    <a:pt x="70249" y="137367"/>
                  </a:lnTo>
                  <a:lnTo>
                    <a:pt x="95461" y="198407"/>
                  </a:lnTo>
                  <a:lnTo>
                    <a:pt x="121539" y="261611"/>
                  </a:lnTo>
                  <a:lnTo>
                    <a:pt x="136615" y="314369"/>
                  </a:lnTo>
                  <a:lnTo>
                    <a:pt x="150858" y="374573"/>
                  </a:lnTo>
                  <a:lnTo>
                    <a:pt x="168449" y="437321"/>
                  </a:lnTo>
                  <a:lnTo>
                    <a:pt x="182492" y="497385"/>
                  </a:lnTo>
                  <a:lnTo>
                    <a:pt x="208374" y="556959"/>
                  </a:lnTo>
                  <a:lnTo>
                    <a:pt x="228314" y="611730"/>
                  </a:lnTo>
                  <a:lnTo>
                    <a:pt x="231627" y="6211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2" name="Group 371"/>
          <p:cNvGrpSpPr/>
          <p:nvPr/>
        </p:nvGrpSpPr>
        <p:grpSpPr>
          <a:xfrm>
            <a:off x="814738" y="9474131"/>
            <a:ext cx="1722631" cy="2907372"/>
            <a:chOff x="814738" y="9474131"/>
            <a:chExt cx="1722631" cy="2907372"/>
          </a:xfrm>
        </p:grpSpPr>
        <p:sp>
          <p:nvSpPr>
            <p:cNvPr id="368" name="Freeform 367"/>
            <p:cNvSpPr/>
            <p:nvPr/>
          </p:nvSpPr>
          <p:spPr>
            <a:xfrm>
              <a:off x="842280" y="10139601"/>
              <a:ext cx="242156" cy="863338"/>
            </a:xfrm>
            <a:custGeom>
              <a:avLst/>
              <a:gdLst/>
              <a:ahLst/>
              <a:cxnLst/>
              <a:rect l="0" t="0" r="0" b="0"/>
              <a:pathLst>
                <a:path w="242156" h="863338">
                  <a:moveTo>
                    <a:pt x="0" y="0"/>
                  </a:moveTo>
                  <a:lnTo>
                    <a:pt x="11453" y="57264"/>
                  </a:lnTo>
                  <a:lnTo>
                    <a:pt x="24749" y="112567"/>
                  </a:lnTo>
                  <a:lnTo>
                    <a:pt x="42138" y="168029"/>
                  </a:lnTo>
                  <a:lnTo>
                    <a:pt x="60834" y="230618"/>
                  </a:lnTo>
                  <a:lnTo>
                    <a:pt x="82033" y="292866"/>
                  </a:lnTo>
                  <a:lnTo>
                    <a:pt x="103421" y="350569"/>
                  </a:lnTo>
                  <a:lnTo>
                    <a:pt x="117731" y="398539"/>
                  </a:lnTo>
                  <a:lnTo>
                    <a:pt x="141452" y="459916"/>
                  </a:lnTo>
                  <a:lnTo>
                    <a:pt x="160585" y="509968"/>
                  </a:lnTo>
                  <a:lnTo>
                    <a:pt x="174182" y="561843"/>
                  </a:lnTo>
                  <a:lnTo>
                    <a:pt x="185620" y="613088"/>
                  </a:lnTo>
                  <a:lnTo>
                    <a:pt x="203085" y="672919"/>
                  </a:lnTo>
                  <a:lnTo>
                    <a:pt x="218881" y="721909"/>
                  </a:lnTo>
                  <a:lnTo>
                    <a:pt x="234698" y="784579"/>
                  </a:lnTo>
                  <a:lnTo>
                    <a:pt x="241173" y="843708"/>
                  </a:lnTo>
                  <a:lnTo>
                    <a:pt x="242155" y="8633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814738" y="9946946"/>
              <a:ext cx="277020" cy="561153"/>
            </a:xfrm>
            <a:custGeom>
              <a:avLst/>
              <a:gdLst/>
              <a:ahLst/>
              <a:cxnLst/>
              <a:rect l="0" t="0" r="0" b="0"/>
              <a:pathLst>
                <a:path w="277020" h="561153">
                  <a:moveTo>
                    <a:pt x="69656" y="434811"/>
                  </a:moveTo>
                  <a:lnTo>
                    <a:pt x="51697" y="373701"/>
                  </a:lnTo>
                  <a:lnTo>
                    <a:pt x="34507" y="313680"/>
                  </a:lnTo>
                  <a:lnTo>
                    <a:pt x="17006" y="256513"/>
                  </a:lnTo>
                  <a:lnTo>
                    <a:pt x="635" y="200935"/>
                  </a:lnTo>
                  <a:lnTo>
                    <a:pt x="0" y="141302"/>
                  </a:lnTo>
                  <a:lnTo>
                    <a:pt x="10793" y="78526"/>
                  </a:lnTo>
                  <a:lnTo>
                    <a:pt x="26349" y="43936"/>
                  </a:lnTo>
                  <a:lnTo>
                    <a:pt x="51365" y="18869"/>
                  </a:lnTo>
                  <a:lnTo>
                    <a:pt x="86593" y="2213"/>
                  </a:lnTo>
                  <a:lnTo>
                    <a:pt x="113058" y="0"/>
                  </a:lnTo>
                  <a:lnTo>
                    <a:pt x="138079" y="4085"/>
                  </a:lnTo>
                  <a:lnTo>
                    <a:pt x="166488" y="20709"/>
                  </a:lnTo>
                  <a:lnTo>
                    <a:pt x="219360" y="71394"/>
                  </a:lnTo>
                  <a:lnTo>
                    <a:pt x="249911" y="128536"/>
                  </a:lnTo>
                  <a:lnTo>
                    <a:pt x="269403" y="182002"/>
                  </a:lnTo>
                  <a:lnTo>
                    <a:pt x="277019" y="219914"/>
                  </a:lnTo>
                  <a:lnTo>
                    <a:pt x="276156" y="271312"/>
                  </a:lnTo>
                  <a:lnTo>
                    <a:pt x="268491" y="327875"/>
                  </a:lnTo>
                  <a:lnTo>
                    <a:pt x="255421" y="388212"/>
                  </a:lnTo>
                  <a:lnTo>
                    <a:pt x="225516" y="446410"/>
                  </a:lnTo>
                  <a:lnTo>
                    <a:pt x="195264" y="486670"/>
                  </a:lnTo>
                  <a:lnTo>
                    <a:pt x="137757" y="545605"/>
                  </a:lnTo>
                  <a:lnTo>
                    <a:pt x="122298" y="5611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1263420" y="9975972"/>
              <a:ext cx="442198" cy="657932"/>
            </a:xfrm>
            <a:custGeom>
              <a:avLst/>
              <a:gdLst/>
              <a:ahLst/>
              <a:cxnLst/>
              <a:rect l="0" t="0" r="0" b="0"/>
              <a:pathLst>
                <a:path w="442198" h="657932">
                  <a:moveTo>
                    <a:pt x="0" y="216272"/>
                  </a:moveTo>
                  <a:lnTo>
                    <a:pt x="3119" y="162127"/>
                  </a:lnTo>
                  <a:lnTo>
                    <a:pt x="9065" y="107181"/>
                  </a:lnTo>
                  <a:lnTo>
                    <a:pt x="30122" y="48701"/>
                  </a:lnTo>
                  <a:lnTo>
                    <a:pt x="44800" y="19612"/>
                  </a:lnTo>
                  <a:lnTo>
                    <a:pt x="50923" y="11466"/>
                  </a:lnTo>
                  <a:lnTo>
                    <a:pt x="70206" y="2414"/>
                  </a:lnTo>
                  <a:lnTo>
                    <a:pt x="81899" y="0"/>
                  </a:lnTo>
                  <a:lnTo>
                    <a:pt x="92034" y="731"/>
                  </a:lnTo>
                  <a:lnTo>
                    <a:pt x="109534" y="7781"/>
                  </a:lnTo>
                  <a:lnTo>
                    <a:pt x="125111" y="24953"/>
                  </a:lnTo>
                  <a:lnTo>
                    <a:pt x="154174" y="74105"/>
                  </a:lnTo>
                  <a:lnTo>
                    <a:pt x="174040" y="134940"/>
                  </a:lnTo>
                  <a:lnTo>
                    <a:pt x="186110" y="195658"/>
                  </a:lnTo>
                  <a:lnTo>
                    <a:pt x="185385" y="249158"/>
                  </a:lnTo>
                  <a:lnTo>
                    <a:pt x="180249" y="304266"/>
                  </a:lnTo>
                  <a:lnTo>
                    <a:pt x="170829" y="359042"/>
                  </a:lnTo>
                  <a:lnTo>
                    <a:pt x="154268" y="421293"/>
                  </a:lnTo>
                  <a:lnTo>
                    <a:pt x="136851" y="481873"/>
                  </a:lnTo>
                  <a:lnTo>
                    <a:pt x="117239" y="541697"/>
                  </a:lnTo>
                  <a:lnTo>
                    <a:pt x="98071" y="594198"/>
                  </a:lnTo>
                  <a:lnTo>
                    <a:pt x="72968" y="642177"/>
                  </a:lnTo>
                  <a:lnTo>
                    <a:pt x="66192" y="651117"/>
                  </a:lnTo>
                  <a:lnTo>
                    <a:pt x="67525" y="655907"/>
                  </a:lnTo>
                  <a:lnTo>
                    <a:pt x="74262" y="657931"/>
                  </a:lnTo>
                  <a:lnTo>
                    <a:pt x="96176" y="655890"/>
                  </a:lnTo>
                  <a:lnTo>
                    <a:pt x="148373" y="635515"/>
                  </a:lnTo>
                  <a:lnTo>
                    <a:pt x="211651" y="610473"/>
                  </a:lnTo>
                  <a:lnTo>
                    <a:pt x="258593" y="600313"/>
                  </a:lnTo>
                  <a:lnTo>
                    <a:pt x="308377" y="596783"/>
                  </a:lnTo>
                  <a:lnTo>
                    <a:pt x="367713" y="595590"/>
                  </a:lnTo>
                  <a:lnTo>
                    <a:pt x="407259" y="595384"/>
                  </a:lnTo>
                  <a:lnTo>
                    <a:pt x="442197" y="5952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a:off x="1950880" y="9474131"/>
              <a:ext cx="586489" cy="2907372"/>
            </a:xfrm>
            <a:custGeom>
              <a:avLst/>
              <a:gdLst/>
              <a:ahLst/>
              <a:cxnLst/>
              <a:rect l="0" t="0" r="0" b="0"/>
              <a:pathLst>
                <a:path w="586489" h="2907372">
                  <a:moveTo>
                    <a:pt x="386447" y="202216"/>
                  </a:moveTo>
                  <a:lnTo>
                    <a:pt x="366203" y="143600"/>
                  </a:lnTo>
                  <a:lnTo>
                    <a:pt x="339121" y="90595"/>
                  </a:lnTo>
                  <a:lnTo>
                    <a:pt x="296593" y="39901"/>
                  </a:lnTo>
                  <a:lnTo>
                    <a:pt x="263377" y="16992"/>
                  </a:lnTo>
                  <a:lnTo>
                    <a:pt x="218310" y="976"/>
                  </a:lnTo>
                  <a:lnTo>
                    <a:pt x="173502" y="0"/>
                  </a:lnTo>
                  <a:lnTo>
                    <a:pt x="125000" y="12709"/>
                  </a:lnTo>
                  <a:lnTo>
                    <a:pt x="84763" y="36881"/>
                  </a:lnTo>
                  <a:lnTo>
                    <a:pt x="50614" y="71860"/>
                  </a:lnTo>
                  <a:lnTo>
                    <a:pt x="17209" y="134006"/>
                  </a:lnTo>
                  <a:lnTo>
                    <a:pt x="3432" y="186425"/>
                  </a:lnTo>
                  <a:lnTo>
                    <a:pt x="0" y="243551"/>
                  </a:lnTo>
                  <a:lnTo>
                    <a:pt x="5872" y="293492"/>
                  </a:lnTo>
                  <a:lnTo>
                    <a:pt x="15021" y="349365"/>
                  </a:lnTo>
                  <a:lnTo>
                    <a:pt x="28592" y="411351"/>
                  </a:lnTo>
                  <a:lnTo>
                    <a:pt x="42538" y="463066"/>
                  </a:lnTo>
                  <a:lnTo>
                    <a:pt x="63794" y="515482"/>
                  </a:lnTo>
                  <a:lnTo>
                    <a:pt x="83590" y="570895"/>
                  </a:lnTo>
                  <a:lnTo>
                    <a:pt x="104095" y="626902"/>
                  </a:lnTo>
                  <a:lnTo>
                    <a:pt x="126646" y="683025"/>
                  </a:lnTo>
                  <a:lnTo>
                    <a:pt x="146698" y="739171"/>
                  </a:lnTo>
                  <a:lnTo>
                    <a:pt x="167253" y="795322"/>
                  </a:lnTo>
                  <a:lnTo>
                    <a:pt x="189814" y="851474"/>
                  </a:lnTo>
                  <a:lnTo>
                    <a:pt x="209869" y="907626"/>
                  </a:lnTo>
                  <a:lnTo>
                    <a:pt x="230424" y="963778"/>
                  </a:lnTo>
                  <a:lnTo>
                    <a:pt x="249365" y="1025634"/>
                  </a:lnTo>
                  <a:lnTo>
                    <a:pt x="260042" y="1072442"/>
                  </a:lnTo>
                  <a:lnTo>
                    <a:pt x="274130" y="1134374"/>
                  </a:lnTo>
                  <a:lnTo>
                    <a:pt x="279078" y="1186160"/>
                  </a:lnTo>
                  <a:lnTo>
                    <a:pt x="280544" y="1240368"/>
                  </a:lnTo>
                  <a:lnTo>
                    <a:pt x="272634" y="1301512"/>
                  </a:lnTo>
                  <a:lnTo>
                    <a:pt x="256687" y="1348598"/>
                  </a:lnTo>
                  <a:lnTo>
                    <a:pt x="250807" y="1359535"/>
                  </a:lnTo>
                  <a:lnTo>
                    <a:pt x="231796" y="1377926"/>
                  </a:lnTo>
                  <a:lnTo>
                    <a:pt x="187052" y="1403207"/>
                  </a:lnTo>
                  <a:lnTo>
                    <a:pt x="144202" y="1412230"/>
                  </a:lnTo>
                  <a:lnTo>
                    <a:pt x="144232" y="1414825"/>
                  </a:lnTo>
                  <a:lnTo>
                    <a:pt x="153624" y="1420826"/>
                  </a:lnTo>
                  <a:lnTo>
                    <a:pt x="178642" y="1433122"/>
                  </a:lnTo>
                  <a:lnTo>
                    <a:pt x="239290" y="1488705"/>
                  </a:lnTo>
                  <a:lnTo>
                    <a:pt x="278090" y="1543546"/>
                  </a:lnTo>
                  <a:lnTo>
                    <a:pt x="308631" y="1604768"/>
                  </a:lnTo>
                  <a:lnTo>
                    <a:pt x="328788" y="1655856"/>
                  </a:lnTo>
                  <a:lnTo>
                    <a:pt x="339207" y="1703062"/>
                  </a:lnTo>
                  <a:lnTo>
                    <a:pt x="340201" y="1765175"/>
                  </a:lnTo>
                  <a:lnTo>
                    <a:pt x="329478" y="1823111"/>
                  </a:lnTo>
                  <a:lnTo>
                    <a:pt x="314925" y="1876410"/>
                  </a:lnTo>
                  <a:lnTo>
                    <a:pt x="297275" y="1923999"/>
                  </a:lnTo>
                  <a:lnTo>
                    <a:pt x="270350" y="1986242"/>
                  </a:lnTo>
                  <a:lnTo>
                    <a:pt x="236912" y="2044204"/>
                  </a:lnTo>
                  <a:lnTo>
                    <a:pt x="206829" y="2094729"/>
                  </a:lnTo>
                  <a:lnTo>
                    <a:pt x="179694" y="2149732"/>
                  </a:lnTo>
                  <a:lnTo>
                    <a:pt x="149205" y="2208255"/>
                  </a:lnTo>
                  <a:lnTo>
                    <a:pt x="125634" y="2265483"/>
                  </a:lnTo>
                  <a:lnTo>
                    <a:pt x="106854" y="2318641"/>
                  </a:lnTo>
                  <a:lnTo>
                    <a:pt x="91879" y="2376801"/>
                  </a:lnTo>
                  <a:lnTo>
                    <a:pt x="83245" y="2433957"/>
                  </a:lnTo>
                  <a:lnTo>
                    <a:pt x="81750" y="2489930"/>
                  </a:lnTo>
                  <a:lnTo>
                    <a:pt x="86896" y="2550969"/>
                  </a:lnTo>
                  <a:lnTo>
                    <a:pt x="95830" y="2607919"/>
                  </a:lnTo>
                  <a:lnTo>
                    <a:pt x="111668" y="2665093"/>
                  </a:lnTo>
                  <a:lnTo>
                    <a:pt x="139927" y="2724047"/>
                  </a:lnTo>
                  <a:lnTo>
                    <a:pt x="156646" y="2756038"/>
                  </a:lnTo>
                  <a:lnTo>
                    <a:pt x="211043" y="2816613"/>
                  </a:lnTo>
                  <a:lnTo>
                    <a:pt x="266348" y="2865916"/>
                  </a:lnTo>
                  <a:lnTo>
                    <a:pt x="323881" y="2892615"/>
                  </a:lnTo>
                  <a:lnTo>
                    <a:pt x="376731" y="2904647"/>
                  </a:lnTo>
                  <a:lnTo>
                    <a:pt x="432231" y="2907371"/>
                  </a:lnTo>
                  <a:lnTo>
                    <a:pt x="468642" y="2902253"/>
                  </a:lnTo>
                  <a:lnTo>
                    <a:pt x="501658" y="2887738"/>
                  </a:lnTo>
                  <a:lnTo>
                    <a:pt x="554823" y="2843582"/>
                  </a:lnTo>
                  <a:lnTo>
                    <a:pt x="586488" y="28132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3" name="Freeform 372"/>
          <p:cNvSpPr/>
          <p:nvPr/>
        </p:nvSpPr>
        <p:spPr>
          <a:xfrm>
            <a:off x="2559672" y="10055373"/>
            <a:ext cx="175404" cy="178598"/>
          </a:xfrm>
          <a:custGeom>
            <a:avLst/>
            <a:gdLst/>
            <a:ahLst/>
            <a:cxnLst/>
            <a:rect l="0" t="0" r="0" b="0"/>
            <a:pathLst>
              <a:path w="175404" h="178598">
                <a:moveTo>
                  <a:pt x="30339" y="0"/>
                </a:moveTo>
                <a:lnTo>
                  <a:pt x="35928" y="58617"/>
                </a:lnTo>
                <a:lnTo>
                  <a:pt x="44911" y="79084"/>
                </a:lnTo>
                <a:lnTo>
                  <a:pt x="50582" y="87818"/>
                </a:lnTo>
                <a:lnTo>
                  <a:pt x="56702" y="91301"/>
                </a:lnTo>
                <a:lnTo>
                  <a:pt x="63122" y="91283"/>
                </a:lnTo>
                <a:lnTo>
                  <a:pt x="69742" y="88931"/>
                </a:lnTo>
                <a:lnTo>
                  <a:pt x="74155" y="82684"/>
                </a:lnTo>
                <a:lnTo>
                  <a:pt x="79058" y="63265"/>
                </a:lnTo>
                <a:lnTo>
                  <a:pt x="76230" y="31614"/>
                </a:lnTo>
                <a:lnTo>
                  <a:pt x="71461" y="23416"/>
                </a:lnTo>
                <a:lnTo>
                  <a:pt x="56804" y="11187"/>
                </a:lnTo>
                <a:lnTo>
                  <a:pt x="49152" y="9798"/>
                </a:lnTo>
                <a:lnTo>
                  <a:pt x="41711" y="11211"/>
                </a:lnTo>
                <a:lnTo>
                  <a:pt x="20060" y="24379"/>
                </a:lnTo>
                <a:lnTo>
                  <a:pt x="12958" y="30290"/>
                </a:lnTo>
                <a:lnTo>
                  <a:pt x="5066" y="52457"/>
                </a:lnTo>
                <a:lnTo>
                  <a:pt x="0" y="108758"/>
                </a:lnTo>
                <a:lnTo>
                  <a:pt x="5546" y="130615"/>
                </a:lnTo>
                <a:lnTo>
                  <a:pt x="10301" y="139719"/>
                </a:lnTo>
                <a:lnTo>
                  <a:pt x="24942" y="152955"/>
                </a:lnTo>
                <a:lnTo>
                  <a:pt x="33760" y="158121"/>
                </a:lnTo>
                <a:lnTo>
                  <a:pt x="52916" y="160744"/>
                </a:lnTo>
                <a:lnTo>
                  <a:pt x="73128" y="156839"/>
                </a:lnTo>
                <a:lnTo>
                  <a:pt x="93810" y="147306"/>
                </a:lnTo>
                <a:lnTo>
                  <a:pt x="108461" y="132150"/>
                </a:lnTo>
                <a:lnTo>
                  <a:pt x="114005" y="123195"/>
                </a:lnTo>
                <a:lnTo>
                  <a:pt x="121809" y="82645"/>
                </a:lnTo>
                <a:lnTo>
                  <a:pt x="118532" y="39176"/>
                </a:lnTo>
                <a:lnTo>
                  <a:pt x="113701" y="28457"/>
                </a:lnTo>
                <a:lnTo>
                  <a:pt x="98974" y="13428"/>
                </a:lnTo>
                <a:lnTo>
                  <a:pt x="90134" y="11292"/>
                </a:lnTo>
                <a:lnTo>
                  <a:pt x="70952" y="15157"/>
                </a:lnTo>
                <a:lnTo>
                  <a:pt x="63263" y="20633"/>
                </a:lnTo>
                <a:lnTo>
                  <a:pt x="32869" y="64502"/>
                </a:lnTo>
                <a:lnTo>
                  <a:pt x="23679" y="100740"/>
                </a:lnTo>
                <a:lnTo>
                  <a:pt x="20956" y="141113"/>
                </a:lnTo>
                <a:lnTo>
                  <a:pt x="24084" y="152567"/>
                </a:lnTo>
                <a:lnTo>
                  <a:pt x="36917" y="171533"/>
                </a:lnTo>
                <a:lnTo>
                  <a:pt x="47592" y="176357"/>
                </a:lnTo>
                <a:lnTo>
                  <a:pt x="75052" y="178597"/>
                </a:lnTo>
                <a:lnTo>
                  <a:pt x="112217" y="173280"/>
                </a:lnTo>
                <a:lnTo>
                  <a:pt x="139867" y="158707"/>
                </a:lnTo>
                <a:lnTo>
                  <a:pt x="152327" y="143067"/>
                </a:lnTo>
                <a:lnTo>
                  <a:pt x="169858" y="104429"/>
                </a:lnTo>
                <a:lnTo>
                  <a:pt x="175403" y="67857"/>
                </a:lnTo>
                <a:lnTo>
                  <a:pt x="172672" y="58107"/>
                </a:lnTo>
                <a:lnTo>
                  <a:pt x="167341" y="50436"/>
                </a:lnTo>
                <a:lnTo>
                  <a:pt x="160278" y="44152"/>
                </a:lnTo>
                <a:lnTo>
                  <a:pt x="152060" y="41133"/>
                </a:lnTo>
                <a:lnTo>
                  <a:pt x="133570" y="40898"/>
                </a:lnTo>
                <a:lnTo>
                  <a:pt x="103429" y="52932"/>
                </a:lnTo>
                <a:lnTo>
                  <a:pt x="77861" y="76905"/>
                </a:lnTo>
                <a:lnTo>
                  <a:pt x="30339" y="1368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5" name="Group 384"/>
          <p:cNvGrpSpPr/>
          <p:nvPr/>
        </p:nvGrpSpPr>
        <p:grpSpPr>
          <a:xfrm>
            <a:off x="2534366" y="11176136"/>
            <a:ext cx="2865455" cy="658554"/>
            <a:chOff x="2534366" y="11176136"/>
            <a:chExt cx="2865455" cy="658554"/>
          </a:xfrm>
        </p:grpSpPr>
        <p:sp>
          <p:nvSpPr>
            <p:cNvPr id="374" name="Freeform 373"/>
            <p:cNvSpPr/>
            <p:nvPr/>
          </p:nvSpPr>
          <p:spPr>
            <a:xfrm>
              <a:off x="2534366" y="11476720"/>
              <a:ext cx="96500" cy="210571"/>
            </a:xfrm>
            <a:custGeom>
              <a:avLst/>
              <a:gdLst/>
              <a:ahLst/>
              <a:cxnLst/>
              <a:rect l="0" t="0" r="0" b="0"/>
              <a:pathLst>
                <a:path w="96500" h="210571">
                  <a:moveTo>
                    <a:pt x="55645" y="0"/>
                  </a:moveTo>
                  <a:lnTo>
                    <a:pt x="38834" y="19151"/>
                  </a:lnTo>
                  <a:lnTo>
                    <a:pt x="11736" y="73218"/>
                  </a:lnTo>
                  <a:lnTo>
                    <a:pt x="0" y="110731"/>
                  </a:lnTo>
                  <a:lnTo>
                    <a:pt x="293" y="151483"/>
                  </a:lnTo>
                  <a:lnTo>
                    <a:pt x="4705" y="159481"/>
                  </a:lnTo>
                  <a:lnTo>
                    <a:pt x="11157" y="163642"/>
                  </a:lnTo>
                  <a:lnTo>
                    <a:pt x="18967" y="165247"/>
                  </a:lnTo>
                  <a:lnTo>
                    <a:pt x="26513" y="163977"/>
                  </a:lnTo>
                  <a:lnTo>
                    <a:pt x="41138" y="156327"/>
                  </a:lnTo>
                  <a:lnTo>
                    <a:pt x="52317" y="142010"/>
                  </a:lnTo>
                  <a:lnTo>
                    <a:pt x="69025" y="104220"/>
                  </a:lnTo>
                  <a:lnTo>
                    <a:pt x="74427" y="67795"/>
                  </a:lnTo>
                  <a:lnTo>
                    <a:pt x="69451" y="47289"/>
                  </a:lnTo>
                  <a:lnTo>
                    <a:pt x="64849" y="38545"/>
                  </a:lnTo>
                  <a:lnTo>
                    <a:pt x="59441" y="35056"/>
                  </a:lnTo>
                  <a:lnTo>
                    <a:pt x="53496" y="35070"/>
                  </a:lnTo>
                  <a:lnTo>
                    <a:pt x="47193" y="37418"/>
                  </a:lnTo>
                  <a:lnTo>
                    <a:pt x="27144" y="57491"/>
                  </a:lnTo>
                  <a:lnTo>
                    <a:pt x="11975" y="85665"/>
                  </a:lnTo>
                  <a:lnTo>
                    <a:pt x="5661" y="127418"/>
                  </a:lnTo>
                  <a:lnTo>
                    <a:pt x="10423" y="153727"/>
                  </a:lnTo>
                  <a:lnTo>
                    <a:pt x="14968" y="165656"/>
                  </a:lnTo>
                  <a:lnTo>
                    <a:pt x="21508" y="172439"/>
                  </a:lnTo>
                  <a:lnTo>
                    <a:pt x="29377" y="175790"/>
                  </a:lnTo>
                  <a:lnTo>
                    <a:pt x="38133" y="176856"/>
                  </a:lnTo>
                  <a:lnTo>
                    <a:pt x="54101" y="171800"/>
                  </a:lnTo>
                  <a:lnTo>
                    <a:pt x="68996" y="160584"/>
                  </a:lnTo>
                  <a:lnTo>
                    <a:pt x="83415" y="143900"/>
                  </a:lnTo>
                  <a:lnTo>
                    <a:pt x="91384" y="121668"/>
                  </a:lnTo>
                  <a:lnTo>
                    <a:pt x="96499" y="69267"/>
                  </a:lnTo>
                  <a:lnTo>
                    <a:pt x="93409" y="61387"/>
                  </a:lnTo>
                  <a:lnTo>
                    <a:pt x="87840" y="57302"/>
                  </a:lnTo>
                  <a:lnTo>
                    <a:pt x="80618" y="55749"/>
                  </a:lnTo>
                  <a:lnTo>
                    <a:pt x="74633" y="58223"/>
                  </a:lnTo>
                  <a:lnTo>
                    <a:pt x="64864" y="70330"/>
                  </a:lnTo>
                  <a:lnTo>
                    <a:pt x="52787" y="102467"/>
                  </a:lnTo>
                  <a:lnTo>
                    <a:pt x="51645" y="125090"/>
                  </a:lnTo>
                  <a:lnTo>
                    <a:pt x="63523" y="177651"/>
                  </a:lnTo>
                  <a:lnTo>
                    <a:pt x="76701" y="2105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2874280" y="11286635"/>
              <a:ext cx="357970" cy="536681"/>
            </a:xfrm>
            <a:custGeom>
              <a:avLst/>
              <a:gdLst/>
              <a:ahLst/>
              <a:cxnLst/>
              <a:rect l="0" t="0" r="0" b="0"/>
              <a:pathLst>
                <a:path w="357970" h="536681">
                  <a:moveTo>
                    <a:pt x="0" y="32158"/>
                  </a:moveTo>
                  <a:lnTo>
                    <a:pt x="0" y="81089"/>
                  </a:lnTo>
                  <a:lnTo>
                    <a:pt x="0" y="128934"/>
                  </a:lnTo>
                  <a:lnTo>
                    <a:pt x="0" y="183274"/>
                  </a:lnTo>
                  <a:lnTo>
                    <a:pt x="3120" y="234470"/>
                  </a:lnTo>
                  <a:lnTo>
                    <a:pt x="8333" y="284346"/>
                  </a:lnTo>
                  <a:lnTo>
                    <a:pt x="10723" y="326735"/>
                  </a:lnTo>
                  <a:lnTo>
                    <a:pt x="17475" y="390062"/>
                  </a:lnTo>
                  <a:lnTo>
                    <a:pt x="21165" y="452108"/>
                  </a:lnTo>
                  <a:lnTo>
                    <a:pt x="29148" y="505718"/>
                  </a:lnTo>
                  <a:lnTo>
                    <a:pt x="36582" y="536680"/>
                  </a:lnTo>
                  <a:lnTo>
                    <a:pt x="32474" y="486520"/>
                  </a:lnTo>
                  <a:lnTo>
                    <a:pt x="31849" y="429606"/>
                  </a:lnTo>
                  <a:lnTo>
                    <a:pt x="24402" y="371539"/>
                  </a:lnTo>
                  <a:lnTo>
                    <a:pt x="21718" y="316222"/>
                  </a:lnTo>
                  <a:lnTo>
                    <a:pt x="21253" y="264893"/>
                  </a:lnTo>
                  <a:lnTo>
                    <a:pt x="17995" y="210301"/>
                  </a:lnTo>
                  <a:lnTo>
                    <a:pt x="12003" y="154825"/>
                  </a:lnTo>
                  <a:lnTo>
                    <a:pt x="10965" y="101649"/>
                  </a:lnTo>
                  <a:lnTo>
                    <a:pt x="10658" y="47029"/>
                  </a:lnTo>
                  <a:lnTo>
                    <a:pt x="4488" y="0"/>
                  </a:lnTo>
                  <a:lnTo>
                    <a:pt x="5332" y="191"/>
                  </a:lnTo>
                  <a:lnTo>
                    <a:pt x="32978" y="59074"/>
                  </a:lnTo>
                  <a:lnTo>
                    <a:pt x="59936" y="113384"/>
                  </a:lnTo>
                  <a:lnTo>
                    <a:pt x="86622" y="172378"/>
                  </a:lnTo>
                  <a:lnTo>
                    <a:pt x="107491" y="217133"/>
                  </a:lnTo>
                  <a:lnTo>
                    <a:pt x="147592" y="280053"/>
                  </a:lnTo>
                  <a:lnTo>
                    <a:pt x="196543" y="333694"/>
                  </a:lnTo>
                  <a:lnTo>
                    <a:pt x="201219" y="332619"/>
                  </a:lnTo>
                  <a:lnTo>
                    <a:pt x="204336" y="326052"/>
                  </a:lnTo>
                  <a:lnTo>
                    <a:pt x="209749" y="264619"/>
                  </a:lnTo>
                  <a:lnTo>
                    <a:pt x="210327" y="216329"/>
                  </a:lnTo>
                  <a:lnTo>
                    <a:pt x="210498" y="164976"/>
                  </a:lnTo>
                  <a:lnTo>
                    <a:pt x="210548" y="113885"/>
                  </a:lnTo>
                  <a:lnTo>
                    <a:pt x="210566" y="54108"/>
                  </a:lnTo>
                  <a:lnTo>
                    <a:pt x="210567" y="39772"/>
                  </a:lnTo>
                  <a:lnTo>
                    <a:pt x="214077" y="31385"/>
                  </a:lnTo>
                  <a:lnTo>
                    <a:pt x="219927" y="26964"/>
                  </a:lnTo>
                  <a:lnTo>
                    <a:pt x="227337" y="25185"/>
                  </a:lnTo>
                  <a:lnTo>
                    <a:pt x="233446" y="28680"/>
                  </a:lnTo>
                  <a:lnTo>
                    <a:pt x="248803" y="57124"/>
                  </a:lnTo>
                  <a:lnTo>
                    <a:pt x="271241" y="118545"/>
                  </a:lnTo>
                  <a:lnTo>
                    <a:pt x="287285" y="175823"/>
                  </a:lnTo>
                  <a:lnTo>
                    <a:pt x="301719" y="224444"/>
                  </a:lnTo>
                  <a:lnTo>
                    <a:pt x="312317" y="274745"/>
                  </a:lnTo>
                  <a:lnTo>
                    <a:pt x="326378" y="334320"/>
                  </a:lnTo>
                  <a:lnTo>
                    <a:pt x="333790" y="386070"/>
                  </a:lnTo>
                  <a:lnTo>
                    <a:pt x="341885" y="445478"/>
                  </a:lnTo>
                  <a:lnTo>
                    <a:pt x="357969" y="5059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3302798" y="11497094"/>
              <a:ext cx="245307" cy="337596"/>
            </a:xfrm>
            <a:custGeom>
              <a:avLst/>
              <a:gdLst/>
              <a:ahLst/>
              <a:cxnLst/>
              <a:rect l="0" t="0" r="0" b="0"/>
              <a:pathLst>
                <a:path w="245307" h="337596">
                  <a:moveTo>
                    <a:pt x="140021" y="158611"/>
                  </a:moveTo>
                  <a:lnTo>
                    <a:pt x="156789" y="147433"/>
                  </a:lnTo>
                  <a:lnTo>
                    <a:pt x="161728" y="139461"/>
                  </a:lnTo>
                  <a:lnTo>
                    <a:pt x="167216" y="118124"/>
                  </a:lnTo>
                  <a:lnTo>
                    <a:pt x="164716" y="79805"/>
                  </a:lnTo>
                  <a:lnTo>
                    <a:pt x="156456" y="58855"/>
                  </a:lnTo>
                  <a:lnTo>
                    <a:pt x="132089" y="26342"/>
                  </a:lnTo>
                  <a:lnTo>
                    <a:pt x="106085" y="4516"/>
                  </a:lnTo>
                  <a:lnTo>
                    <a:pt x="96340" y="900"/>
                  </a:lnTo>
                  <a:lnTo>
                    <a:pt x="76154" y="0"/>
                  </a:lnTo>
                  <a:lnTo>
                    <a:pt x="45058" y="11659"/>
                  </a:lnTo>
                  <a:lnTo>
                    <a:pt x="30355" y="26619"/>
                  </a:lnTo>
                  <a:lnTo>
                    <a:pt x="15500" y="57891"/>
                  </a:lnTo>
                  <a:lnTo>
                    <a:pt x="0" y="115968"/>
                  </a:lnTo>
                  <a:lnTo>
                    <a:pt x="397" y="160925"/>
                  </a:lnTo>
                  <a:lnTo>
                    <a:pt x="11012" y="218036"/>
                  </a:lnTo>
                  <a:lnTo>
                    <a:pt x="27493" y="271258"/>
                  </a:lnTo>
                  <a:lnTo>
                    <a:pt x="33417" y="282842"/>
                  </a:lnTo>
                  <a:lnTo>
                    <a:pt x="49357" y="298833"/>
                  </a:lnTo>
                  <a:lnTo>
                    <a:pt x="58522" y="304734"/>
                  </a:lnTo>
                  <a:lnTo>
                    <a:pt x="78063" y="308172"/>
                  </a:lnTo>
                  <a:lnTo>
                    <a:pt x="88187" y="307451"/>
                  </a:lnTo>
                  <a:lnTo>
                    <a:pt x="105675" y="300411"/>
                  </a:lnTo>
                  <a:lnTo>
                    <a:pt x="113614" y="295258"/>
                  </a:lnTo>
                  <a:lnTo>
                    <a:pt x="125555" y="280175"/>
                  </a:lnTo>
                  <a:lnTo>
                    <a:pt x="142753" y="236306"/>
                  </a:lnTo>
                  <a:lnTo>
                    <a:pt x="155075" y="175344"/>
                  </a:lnTo>
                  <a:lnTo>
                    <a:pt x="153580" y="139522"/>
                  </a:lnTo>
                  <a:lnTo>
                    <a:pt x="154909" y="138866"/>
                  </a:lnTo>
                  <a:lnTo>
                    <a:pt x="156966" y="141938"/>
                  </a:lnTo>
                  <a:lnTo>
                    <a:pt x="171989" y="196204"/>
                  </a:lnTo>
                  <a:lnTo>
                    <a:pt x="185720" y="255984"/>
                  </a:lnTo>
                  <a:lnTo>
                    <a:pt x="203202" y="315497"/>
                  </a:lnTo>
                  <a:lnTo>
                    <a:pt x="206708" y="326372"/>
                  </a:lnTo>
                  <a:lnTo>
                    <a:pt x="212555" y="332453"/>
                  </a:lnTo>
                  <a:lnTo>
                    <a:pt x="219962" y="335337"/>
                  </a:lnTo>
                  <a:lnTo>
                    <a:pt x="245306" y="3375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3569161" y="11511273"/>
              <a:ext cx="189514" cy="273905"/>
            </a:xfrm>
            <a:custGeom>
              <a:avLst/>
              <a:gdLst/>
              <a:ahLst/>
              <a:cxnLst/>
              <a:rect l="0" t="0" r="0" b="0"/>
              <a:pathLst>
                <a:path w="189514" h="273905">
                  <a:moveTo>
                    <a:pt x="0" y="39147"/>
                  </a:moveTo>
                  <a:lnTo>
                    <a:pt x="17958" y="100258"/>
                  </a:lnTo>
                  <a:lnTo>
                    <a:pt x="35149" y="160279"/>
                  </a:lnTo>
                  <a:lnTo>
                    <a:pt x="56379" y="213810"/>
                  </a:lnTo>
                  <a:lnTo>
                    <a:pt x="78090" y="273904"/>
                  </a:lnTo>
                  <a:lnTo>
                    <a:pt x="67003" y="221049"/>
                  </a:lnTo>
                  <a:lnTo>
                    <a:pt x="60808" y="165372"/>
                  </a:lnTo>
                  <a:lnTo>
                    <a:pt x="54255" y="109315"/>
                  </a:lnTo>
                  <a:lnTo>
                    <a:pt x="54131" y="54351"/>
                  </a:lnTo>
                  <a:lnTo>
                    <a:pt x="62312" y="20646"/>
                  </a:lnTo>
                  <a:lnTo>
                    <a:pt x="72928" y="3238"/>
                  </a:lnTo>
                  <a:lnTo>
                    <a:pt x="80204" y="0"/>
                  </a:lnTo>
                  <a:lnTo>
                    <a:pt x="88564" y="181"/>
                  </a:lnTo>
                  <a:lnTo>
                    <a:pt x="136271" y="16165"/>
                  </a:lnTo>
                  <a:lnTo>
                    <a:pt x="189513" y="496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3812537" y="11487249"/>
              <a:ext cx="125122" cy="305328"/>
            </a:xfrm>
            <a:custGeom>
              <a:avLst/>
              <a:gdLst/>
              <a:ahLst/>
              <a:cxnLst/>
              <a:rect l="0" t="0" r="0" b="0"/>
              <a:pathLst>
                <a:path w="125122" h="305328">
                  <a:moveTo>
                    <a:pt x="125121" y="0"/>
                  </a:moveTo>
                  <a:lnTo>
                    <a:pt x="102764" y="0"/>
                  </a:lnTo>
                  <a:lnTo>
                    <a:pt x="72094" y="11179"/>
                  </a:lnTo>
                  <a:lnTo>
                    <a:pt x="46369" y="34897"/>
                  </a:lnTo>
                  <a:lnTo>
                    <a:pt x="12686" y="84664"/>
                  </a:lnTo>
                  <a:lnTo>
                    <a:pt x="4960" y="106649"/>
                  </a:lnTo>
                  <a:lnTo>
                    <a:pt x="0" y="158891"/>
                  </a:lnTo>
                  <a:lnTo>
                    <a:pt x="1661" y="185262"/>
                  </a:lnTo>
                  <a:lnTo>
                    <a:pt x="21792" y="230787"/>
                  </a:lnTo>
                  <a:lnTo>
                    <a:pt x="48299" y="267986"/>
                  </a:lnTo>
                  <a:lnTo>
                    <a:pt x="93536"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4013169" y="11497777"/>
              <a:ext cx="206044" cy="286687"/>
            </a:xfrm>
            <a:custGeom>
              <a:avLst/>
              <a:gdLst/>
              <a:ahLst/>
              <a:cxnLst/>
              <a:rect l="0" t="0" r="0" b="0"/>
              <a:pathLst>
                <a:path w="206044" h="286687">
                  <a:moveTo>
                    <a:pt x="61360" y="0"/>
                  </a:moveTo>
                  <a:lnTo>
                    <a:pt x="37313" y="17981"/>
                  </a:lnTo>
                  <a:lnTo>
                    <a:pt x="22987" y="34898"/>
                  </a:lnTo>
                  <a:lnTo>
                    <a:pt x="7356" y="75331"/>
                  </a:lnTo>
                  <a:lnTo>
                    <a:pt x="0" y="132991"/>
                  </a:lnTo>
                  <a:lnTo>
                    <a:pt x="1666" y="186321"/>
                  </a:lnTo>
                  <a:lnTo>
                    <a:pt x="12867" y="220153"/>
                  </a:lnTo>
                  <a:lnTo>
                    <a:pt x="34123" y="252405"/>
                  </a:lnTo>
                  <a:lnTo>
                    <a:pt x="53934" y="271277"/>
                  </a:lnTo>
                  <a:lnTo>
                    <a:pt x="78336" y="283565"/>
                  </a:lnTo>
                  <a:lnTo>
                    <a:pt x="101660" y="286686"/>
                  </a:lnTo>
                  <a:lnTo>
                    <a:pt x="123725" y="283005"/>
                  </a:lnTo>
                  <a:lnTo>
                    <a:pt x="145229" y="273569"/>
                  </a:lnTo>
                  <a:lnTo>
                    <a:pt x="171478" y="249514"/>
                  </a:lnTo>
                  <a:lnTo>
                    <a:pt x="188484" y="220160"/>
                  </a:lnTo>
                  <a:lnTo>
                    <a:pt x="203541" y="170394"/>
                  </a:lnTo>
                  <a:lnTo>
                    <a:pt x="206043" y="129385"/>
                  </a:lnTo>
                  <a:lnTo>
                    <a:pt x="197000" y="76727"/>
                  </a:lnTo>
                  <a:lnTo>
                    <a:pt x="184218" y="43011"/>
                  </a:lnTo>
                  <a:lnTo>
                    <a:pt x="178360" y="32184"/>
                  </a:lnTo>
                  <a:lnTo>
                    <a:pt x="162493" y="17033"/>
                  </a:lnTo>
                  <a:lnTo>
                    <a:pt x="142573" y="7571"/>
                  </a:lnTo>
                  <a:lnTo>
                    <a:pt x="118121" y="3365"/>
                  </a:lnTo>
                  <a:lnTo>
                    <a:pt x="78048" y="12176"/>
                  </a:lnTo>
                  <a:lnTo>
                    <a:pt x="56688" y="26469"/>
                  </a:lnTo>
                  <a:lnTo>
                    <a:pt x="29774" y="526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4379855" y="11266150"/>
              <a:ext cx="115815" cy="505370"/>
            </a:xfrm>
            <a:custGeom>
              <a:avLst/>
              <a:gdLst/>
              <a:ahLst/>
              <a:cxnLst/>
              <a:rect l="0" t="0" r="0" b="0"/>
              <a:pathLst>
                <a:path w="115815" h="505370">
                  <a:moveTo>
                    <a:pt x="0" y="0"/>
                  </a:moveTo>
                  <a:lnTo>
                    <a:pt x="25194" y="62281"/>
                  </a:lnTo>
                  <a:lnTo>
                    <a:pt x="45244" y="124608"/>
                  </a:lnTo>
                  <a:lnTo>
                    <a:pt x="59586" y="186094"/>
                  </a:lnTo>
                  <a:lnTo>
                    <a:pt x="70168" y="244262"/>
                  </a:lnTo>
                  <a:lnTo>
                    <a:pt x="79542" y="304781"/>
                  </a:lnTo>
                  <a:lnTo>
                    <a:pt x="84009" y="357937"/>
                  </a:lnTo>
                  <a:lnTo>
                    <a:pt x="95407" y="411645"/>
                  </a:lnTo>
                  <a:lnTo>
                    <a:pt x="103334" y="466967"/>
                  </a:lnTo>
                  <a:lnTo>
                    <a:pt x="115814" y="5053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Freeform 380"/>
            <p:cNvSpPr/>
            <p:nvPr/>
          </p:nvSpPr>
          <p:spPr>
            <a:xfrm>
              <a:off x="4352732" y="11176136"/>
              <a:ext cx="284013" cy="338537"/>
            </a:xfrm>
            <a:custGeom>
              <a:avLst/>
              <a:gdLst/>
              <a:ahLst/>
              <a:cxnLst/>
              <a:rect l="0" t="0" r="0" b="0"/>
              <a:pathLst>
                <a:path w="284013" h="338537">
                  <a:moveTo>
                    <a:pt x="6066" y="90014"/>
                  </a:moveTo>
                  <a:lnTo>
                    <a:pt x="0" y="57563"/>
                  </a:lnTo>
                  <a:lnTo>
                    <a:pt x="2590" y="36987"/>
                  </a:lnTo>
                  <a:lnTo>
                    <a:pt x="10761" y="19264"/>
                  </a:lnTo>
                  <a:lnTo>
                    <a:pt x="16215" y="11262"/>
                  </a:lnTo>
                  <a:lnTo>
                    <a:pt x="25700" y="5927"/>
                  </a:lnTo>
                  <a:lnTo>
                    <a:pt x="51837" y="0"/>
                  </a:lnTo>
                  <a:lnTo>
                    <a:pt x="76712" y="3605"/>
                  </a:lnTo>
                  <a:lnTo>
                    <a:pt x="139241" y="25386"/>
                  </a:lnTo>
                  <a:lnTo>
                    <a:pt x="200682" y="70153"/>
                  </a:lnTo>
                  <a:lnTo>
                    <a:pt x="230496" y="106486"/>
                  </a:lnTo>
                  <a:lnTo>
                    <a:pt x="260361" y="167920"/>
                  </a:lnTo>
                  <a:lnTo>
                    <a:pt x="278739" y="223209"/>
                  </a:lnTo>
                  <a:lnTo>
                    <a:pt x="284012" y="247478"/>
                  </a:lnTo>
                  <a:lnTo>
                    <a:pt x="282456" y="273862"/>
                  </a:lnTo>
                  <a:lnTo>
                    <a:pt x="274745" y="294947"/>
                  </a:lnTo>
                  <a:lnTo>
                    <a:pt x="250731" y="327547"/>
                  </a:lnTo>
                  <a:lnTo>
                    <a:pt x="231010" y="335964"/>
                  </a:lnTo>
                  <a:lnTo>
                    <a:pt x="206647" y="338536"/>
                  </a:lnTo>
                  <a:lnTo>
                    <a:pt x="159117" y="330655"/>
                  </a:lnTo>
                  <a:lnTo>
                    <a:pt x="132408" y="3216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Freeform 381"/>
            <p:cNvSpPr/>
            <p:nvPr/>
          </p:nvSpPr>
          <p:spPr>
            <a:xfrm>
              <a:off x="4744978" y="11410886"/>
              <a:ext cx="216132" cy="294021"/>
            </a:xfrm>
            <a:custGeom>
              <a:avLst/>
              <a:gdLst/>
              <a:ahLst/>
              <a:cxnLst/>
              <a:rect l="0" t="0" r="0" b="0"/>
              <a:pathLst>
                <a:path w="216132" h="294021">
                  <a:moveTo>
                    <a:pt x="77074" y="34249"/>
                  </a:moveTo>
                  <a:lnTo>
                    <a:pt x="61433" y="52230"/>
                  </a:lnTo>
                  <a:lnTo>
                    <a:pt x="31401" y="108602"/>
                  </a:lnTo>
                  <a:lnTo>
                    <a:pt x="7188" y="171177"/>
                  </a:lnTo>
                  <a:lnTo>
                    <a:pt x="0" y="192203"/>
                  </a:lnTo>
                  <a:lnTo>
                    <a:pt x="555" y="229359"/>
                  </a:lnTo>
                  <a:lnTo>
                    <a:pt x="11480" y="253156"/>
                  </a:lnTo>
                  <a:lnTo>
                    <a:pt x="28034" y="273091"/>
                  </a:lnTo>
                  <a:lnTo>
                    <a:pt x="47090" y="285850"/>
                  </a:lnTo>
                  <a:lnTo>
                    <a:pt x="83138" y="294020"/>
                  </a:lnTo>
                  <a:lnTo>
                    <a:pt x="117865" y="290853"/>
                  </a:lnTo>
                  <a:lnTo>
                    <a:pt x="150382" y="276916"/>
                  </a:lnTo>
                  <a:lnTo>
                    <a:pt x="176654" y="257968"/>
                  </a:lnTo>
                  <a:lnTo>
                    <a:pt x="199256" y="231948"/>
                  </a:lnTo>
                  <a:lnTo>
                    <a:pt x="215182" y="196422"/>
                  </a:lnTo>
                  <a:lnTo>
                    <a:pt x="216131" y="145082"/>
                  </a:lnTo>
                  <a:lnTo>
                    <a:pt x="204801" y="90067"/>
                  </a:lnTo>
                  <a:lnTo>
                    <a:pt x="186538" y="56247"/>
                  </a:lnTo>
                  <a:lnTo>
                    <a:pt x="169009" y="34667"/>
                  </a:lnTo>
                  <a:lnTo>
                    <a:pt x="146400" y="19617"/>
                  </a:lnTo>
                  <a:lnTo>
                    <a:pt x="99347" y="423"/>
                  </a:lnTo>
                  <a:lnTo>
                    <a:pt x="88413" y="0"/>
                  </a:lnTo>
                  <a:lnTo>
                    <a:pt x="66906" y="5769"/>
                  </a:lnTo>
                  <a:lnTo>
                    <a:pt x="48768" y="19251"/>
                  </a:lnTo>
                  <a:lnTo>
                    <a:pt x="40656" y="27760"/>
                  </a:lnTo>
                  <a:lnTo>
                    <a:pt x="31642" y="49692"/>
                  </a:lnTo>
                  <a:lnTo>
                    <a:pt x="24432" y="868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Freeform 382"/>
            <p:cNvSpPr/>
            <p:nvPr/>
          </p:nvSpPr>
          <p:spPr>
            <a:xfrm>
              <a:off x="4969451" y="11255621"/>
              <a:ext cx="136871" cy="431670"/>
            </a:xfrm>
            <a:custGeom>
              <a:avLst/>
              <a:gdLst/>
              <a:ahLst/>
              <a:cxnLst/>
              <a:rect l="0" t="0" r="0" b="0"/>
              <a:pathLst>
                <a:path w="136871" h="431670">
                  <a:moveTo>
                    <a:pt x="0" y="0"/>
                  </a:moveTo>
                  <a:lnTo>
                    <a:pt x="3120" y="42692"/>
                  </a:lnTo>
                  <a:lnTo>
                    <a:pt x="14654" y="95521"/>
                  </a:lnTo>
                  <a:lnTo>
                    <a:pt x="29368" y="147811"/>
                  </a:lnTo>
                  <a:lnTo>
                    <a:pt x="47046" y="196394"/>
                  </a:lnTo>
                  <a:lnTo>
                    <a:pt x="65932" y="253554"/>
                  </a:lnTo>
                  <a:lnTo>
                    <a:pt x="80627" y="306885"/>
                  </a:lnTo>
                  <a:lnTo>
                    <a:pt x="102841" y="364300"/>
                  </a:lnTo>
                  <a:lnTo>
                    <a:pt x="122511" y="417078"/>
                  </a:lnTo>
                  <a:lnTo>
                    <a:pt x="136870" y="4316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Freeform 383"/>
            <p:cNvSpPr/>
            <p:nvPr/>
          </p:nvSpPr>
          <p:spPr>
            <a:xfrm>
              <a:off x="5192446" y="11424078"/>
              <a:ext cx="207375" cy="311506"/>
            </a:xfrm>
            <a:custGeom>
              <a:avLst/>
              <a:gdLst/>
              <a:ahLst/>
              <a:cxnLst/>
              <a:rect l="0" t="0" r="0" b="0"/>
              <a:pathLst>
                <a:path w="207375" h="311506">
                  <a:moveTo>
                    <a:pt x="19160" y="31586"/>
                  </a:moveTo>
                  <a:lnTo>
                    <a:pt x="7708" y="85730"/>
                  </a:lnTo>
                  <a:lnTo>
                    <a:pt x="0" y="146266"/>
                  </a:lnTo>
                  <a:lnTo>
                    <a:pt x="9806" y="209035"/>
                  </a:lnTo>
                  <a:lnTo>
                    <a:pt x="27504" y="261840"/>
                  </a:lnTo>
                  <a:lnTo>
                    <a:pt x="38856" y="278591"/>
                  </a:lnTo>
                  <a:lnTo>
                    <a:pt x="69580" y="301175"/>
                  </a:lnTo>
                  <a:lnTo>
                    <a:pt x="108319" y="311505"/>
                  </a:lnTo>
                  <a:lnTo>
                    <a:pt x="132486" y="307682"/>
                  </a:lnTo>
                  <a:lnTo>
                    <a:pt x="162703" y="292376"/>
                  </a:lnTo>
                  <a:lnTo>
                    <a:pt x="186474" y="269904"/>
                  </a:lnTo>
                  <a:lnTo>
                    <a:pt x="193874" y="260655"/>
                  </a:lnTo>
                  <a:lnTo>
                    <a:pt x="202096" y="237899"/>
                  </a:lnTo>
                  <a:lnTo>
                    <a:pt x="207374" y="179573"/>
                  </a:lnTo>
                  <a:lnTo>
                    <a:pt x="197110" y="134575"/>
                  </a:lnTo>
                  <a:lnTo>
                    <a:pt x="165961" y="71664"/>
                  </a:lnTo>
                  <a:lnTo>
                    <a:pt x="151086" y="47058"/>
                  </a:lnTo>
                  <a:lnTo>
                    <a:pt x="122980" y="21222"/>
                  </a:lnTo>
                  <a:lnTo>
                    <a:pt x="102737" y="10212"/>
                  </a:lnTo>
                  <a:lnTo>
                    <a:pt x="43352" y="1345"/>
                  </a:lnTo>
                  <a:lnTo>
                    <a:pt x="2968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5" name="Group 404"/>
          <p:cNvGrpSpPr/>
          <p:nvPr/>
        </p:nvGrpSpPr>
        <p:grpSpPr>
          <a:xfrm>
            <a:off x="5716974" y="11178884"/>
            <a:ext cx="4127173" cy="634749"/>
            <a:chOff x="5716974" y="11178884"/>
            <a:chExt cx="4127173" cy="634749"/>
          </a:xfrm>
        </p:grpSpPr>
        <p:sp>
          <p:nvSpPr>
            <p:cNvPr id="386" name="Freeform 385"/>
            <p:cNvSpPr/>
            <p:nvPr/>
          </p:nvSpPr>
          <p:spPr>
            <a:xfrm>
              <a:off x="5822259" y="11213508"/>
              <a:ext cx="84229" cy="568540"/>
            </a:xfrm>
            <a:custGeom>
              <a:avLst/>
              <a:gdLst/>
              <a:ahLst/>
              <a:cxnLst/>
              <a:rect l="0" t="0" r="0" b="0"/>
              <a:pathLst>
                <a:path w="84229" h="568540">
                  <a:moveTo>
                    <a:pt x="0" y="0"/>
                  </a:moveTo>
                  <a:lnTo>
                    <a:pt x="17958" y="62280"/>
                  </a:lnTo>
                  <a:lnTo>
                    <a:pt x="31667" y="122570"/>
                  </a:lnTo>
                  <a:lnTo>
                    <a:pt x="42138" y="180986"/>
                  </a:lnTo>
                  <a:lnTo>
                    <a:pt x="47974" y="223157"/>
                  </a:lnTo>
                  <a:lnTo>
                    <a:pt x="50568" y="269197"/>
                  </a:lnTo>
                  <a:lnTo>
                    <a:pt x="57617" y="318797"/>
                  </a:lnTo>
                  <a:lnTo>
                    <a:pt x="61525" y="378078"/>
                  </a:lnTo>
                  <a:lnTo>
                    <a:pt x="68273" y="436327"/>
                  </a:lnTo>
                  <a:lnTo>
                    <a:pt x="72092" y="490631"/>
                  </a:lnTo>
                  <a:lnTo>
                    <a:pt x="81822" y="549831"/>
                  </a:lnTo>
                  <a:lnTo>
                    <a:pt x="84228" y="568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Freeform 386"/>
            <p:cNvSpPr/>
            <p:nvPr/>
          </p:nvSpPr>
          <p:spPr>
            <a:xfrm>
              <a:off x="5716974" y="11455664"/>
              <a:ext cx="347442" cy="78068"/>
            </a:xfrm>
            <a:custGeom>
              <a:avLst/>
              <a:gdLst/>
              <a:ahLst/>
              <a:cxnLst/>
              <a:rect l="0" t="0" r="0" b="0"/>
              <a:pathLst>
                <a:path w="347442" h="78068">
                  <a:moveTo>
                    <a:pt x="0" y="0"/>
                  </a:moveTo>
                  <a:lnTo>
                    <a:pt x="42692" y="14572"/>
                  </a:lnTo>
                  <a:lnTo>
                    <a:pt x="80110" y="29664"/>
                  </a:lnTo>
                  <a:lnTo>
                    <a:pt x="128242" y="44664"/>
                  </a:lnTo>
                  <a:lnTo>
                    <a:pt x="179547" y="60807"/>
                  </a:lnTo>
                  <a:lnTo>
                    <a:pt x="228674" y="72999"/>
                  </a:lnTo>
                  <a:lnTo>
                    <a:pt x="258391" y="78067"/>
                  </a:lnTo>
                  <a:lnTo>
                    <a:pt x="312477" y="74908"/>
                  </a:lnTo>
                  <a:lnTo>
                    <a:pt x="347441" y="736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Freeform 387"/>
            <p:cNvSpPr/>
            <p:nvPr/>
          </p:nvSpPr>
          <p:spPr>
            <a:xfrm>
              <a:off x="6127586" y="11432043"/>
              <a:ext cx="157928" cy="287824"/>
            </a:xfrm>
            <a:custGeom>
              <a:avLst/>
              <a:gdLst/>
              <a:ahLst/>
              <a:cxnLst/>
              <a:rect l="0" t="0" r="0" b="0"/>
              <a:pathLst>
                <a:path w="157928" h="287824">
                  <a:moveTo>
                    <a:pt x="0" y="44677"/>
                  </a:moveTo>
                  <a:lnTo>
                    <a:pt x="3119" y="87369"/>
                  </a:lnTo>
                  <a:lnTo>
                    <a:pt x="17958" y="140680"/>
                  </a:lnTo>
                  <a:lnTo>
                    <a:pt x="31667" y="193017"/>
                  </a:lnTo>
                  <a:lnTo>
                    <a:pt x="45639" y="248415"/>
                  </a:lnTo>
                  <a:lnTo>
                    <a:pt x="56156" y="284808"/>
                  </a:lnTo>
                  <a:lnTo>
                    <a:pt x="56155" y="287823"/>
                  </a:lnTo>
                  <a:lnTo>
                    <a:pt x="49914" y="278693"/>
                  </a:lnTo>
                  <a:lnTo>
                    <a:pt x="40021" y="218547"/>
                  </a:lnTo>
                  <a:lnTo>
                    <a:pt x="33252" y="158050"/>
                  </a:lnTo>
                  <a:lnTo>
                    <a:pt x="32079" y="109595"/>
                  </a:lnTo>
                  <a:lnTo>
                    <a:pt x="37321" y="58194"/>
                  </a:lnTo>
                  <a:lnTo>
                    <a:pt x="46223" y="32747"/>
                  </a:lnTo>
                  <a:lnTo>
                    <a:pt x="51872" y="22686"/>
                  </a:lnTo>
                  <a:lnTo>
                    <a:pt x="67508" y="8387"/>
                  </a:lnTo>
                  <a:lnTo>
                    <a:pt x="76591" y="2936"/>
                  </a:lnTo>
                  <a:lnTo>
                    <a:pt x="96041" y="0"/>
                  </a:lnTo>
                  <a:lnTo>
                    <a:pt x="157927" y="1309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Freeform 388"/>
            <p:cNvSpPr/>
            <p:nvPr/>
          </p:nvSpPr>
          <p:spPr>
            <a:xfrm>
              <a:off x="6383747" y="11449877"/>
              <a:ext cx="270265" cy="292875"/>
            </a:xfrm>
            <a:custGeom>
              <a:avLst/>
              <a:gdLst/>
              <a:ahLst/>
              <a:cxnLst/>
              <a:rect l="0" t="0" r="0" b="0"/>
              <a:pathLst>
                <a:path w="270265" h="292875">
                  <a:moveTo>
                    <a:pt x="175507" y="90014"/>
                  </a:moveTo>
                  <a:lnTo>
                    <a:pt x="172388" y="47322"/>
                  </a:lnTo>
                  <a:lnTo>
                    <a:pt x="165932" y="27756"/>
                  </a:lnTo>
                  <a:lnTo>
                    <a:pt x="155264" y="11261"/>
                  </a:lnTo>
                  <a:lnTo>
                    <a:pt x="146804" y="5927"/>
                  </a:lnTo>
                  <a:lnTo>
                    <a:pt x="124925" y="0"/>
                  </a:lnTo>
                  <a:lnTo>
                    <a:pt x="91890" y="2252"/>
                  </a:lnTo>
                  <a:lnTo>
                    <a:pt x="59874" y="15917"/>
                  </a:lnTo>
                  <a:lnTo>
                    <a:pt x="33751" y="40374"/>
                  </a:lnTo>
                  <a:lnTo>
                    <a:pt x="12368" y="88485"/>
                  </a:lnTo>
                  <a:lnTo>
                    <a:pt x="0" y="143049"/>
                  </a:lnTo>
                  <a:lnTo>
                    <a:pt x="673" y="184887"/>
                  </a:lnTo>
                  <a:lnTo>
                    <a:pt x="11400" y="226919"/>
                  </a:lnTo>
                  <a:lnTo>
                    <a:pt x="24192" y="252636"/>
                  </a:lnTo>
                  <a:lnTo>
                    <a:pt x="41576" y="271865"/>
                  </a:lnTo>
                  <a:lnTo>
                    <a:pt x="71093" y="290255"/>
                  </a:lnTo>
                  <a:lnTo>
                    <a:pt x="94785" y="292874"/>
                  </a:lnTo>
                  <a:lnTo>
                    <a:pt x="107655" y="291935"/>
                  </a:lnTo>
                  <a:lnTo>
                    <a:pt x="131313" y="281533"/>
                  </a:lnTo>
                  <a:lnTo>
                    <a:pt x="161243" y="255944"/>
                  </a:lnTo>
                  <a:lnTo>
                    <a:pt x="184928" y="219898"/>
                  </a:lnTo>
                  <a:lnTo>
                    <a:pt x="197242" y="189854"/>
                  </a:lnTo>
                  <a:lnTo>
                    <a:pt x="208267" y="129320"/>
                  </a:lnTo>
                  <a:lnTo>
                    <a:pt x="211729" y="81773"/>
                  </a:lnTo>
                  <a:lnTo>
                    <a:pt x="202420" y="29375"/>
                  </a:lnTo>
                  <a:lnTo>
                    <a:pt x="199298" y="25022"/>
                  </a:lnTo>
                  <a:lnTo>
                    <a:pt x="196047" y="25630"/>
                  </a:lnTo>
                  <a:lnTo>
                    <a:pt x="192710" y="29543"/>
                  </a:lnTo>
                  <a:lnTo>
                    <a:pt x="188013" y="62999"/>
                  </a:lnTo>
                  <a:lnTo>
                    <a:pt x="194832" y="118300"/>
                  </a:lnTo>
                  <a:lnTo>
                    <a:pt x="210564" y="171165"/>
                  </a:lnTo>
                  <a:lnTo>
                    <a:pt x="242645" y="224140"/>
                  </a:lnTo>
                  <a:lnTo>
                    <a:pt x="270264" y="2479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Freeform 389"/>
            <p:cNvSpPr/>
            <p:nvPr/>
          </p:nvSpPr>
          <p:spPr>
            <a:xfrm>
              <a:off x="6696125" y="11424078"/>
              <a:ext cx="195834" cy="323308"/>
            </a:xfrm>
            <a:custGeom>
              <a:avLst/>
              <a:gdLst/>
              <a:ahLst/>
              <a:cxnLst/>
              <a:rect l="0" t="0" r="0" b="0"/>
              <a:pathLst>
                <a:path w="195834" h="323308">
                  <a:moveTo>
                    <a:pt x="0" y="21057"/>
                  </a:moveTo>
                  <a:lnTo>
                    <a:pt x="26364" y="83338"/>
                  </a:lnTo>
                  <a:lnTo>
                    <a:pt x="52998" y="140507"/>
                  </a:lnTo>
                  <a:lnTo>
                    <a:pt x="76924" y="190590"/>
                  </a:lnTo>
                  <a:lnTo>
                    <a:pt x="106240" y="239355"/>
                  </a:lnTo>
                  <a:lnTo>
                    <a:pt x="149647" y="302402"/>
                  </a:lnTo>
                  <a:lnTo>
                    <a:pt x="164386" y="320014"/>
                  </a:lnTo>
                  <a:lnTo>
                    <a:pt x="171591" y="323307"/>
                  </a:lnTo>
                  <a:lnTo>
                    <a:pt x="178735" y="323163"/>
                  </a:lnTo>
                  <a:lnTo>
                    <a:pt x="185837" y="320727"/>
                  </a:lnTo>
                  <a:lnTo>
                    <a:pt x="190572" y="314424"/>
                  </a:lnTo>
                  <a:lnTo>
                    <a:pt x="195833" y="294942"/>
                  </a:lnTo>
                  <a:lnTo>
                    <a:pt x="191975" y="243137"/>
                  </a:lnTo>
                  <a:lnTo>
                    <a:pt x="189073" y="194743"/>
                  </a:lnTo>
                  <a:lnTo>
                    <a:pt x="182493" y="143359"/>
                  </a:lnTo>
                  <a:lnTo>
                    <a:pt x="178854" y="92259"/>
                  </a:lnTo>
                  <a:lnTo>
                    <a:pt x="170856" y="35598"/>
                  </a:lnTo>
                  <a:lnTo>
                    <a:pt x="16845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Freeform 390"/>
            <p:cNvSpPr/>
            <p:nvPr/>
          </p:nvSpPr>
          <p:spPr>
            <a:xfrm>
              <a:off x="7014866" y="11438040"/>
              <a:ext cx="197156" cy="291365"/>
            </a:xfrm>
            <a:custGeom>
              <a:avLst/>
              <a:gdLst/>
              <a:ahLst/>
              <a:cxnLst/>
              <a:rect l="0" t="0" r="0" b="0"/>
              <a:pathLst>
                <a:path w="197156" h="291365">
                  <a:moveTo>
                    <a:pt x="7642" y="154494"/>
                  </a:moveTo>
                  <a:lnTo>
                    <a:pt x="18820" y="165672"/>
                  </a:lnTo>
                  <a:lnTo>
                    <a:pt x="36787" y="171160"/>
                  </a:lnTo>
                  <a:lnTo>
                    <a:pt x="60370" y="172430"/>
                  </a:lnTo>
                  <a:lnTo>
                    <a:pt x="97615" y="165397"/>
                  </a:lnTo>
                  <a:lnTo>
                    <a:pt x="116259" y="155051"/>
                  </a:lnTo>
                  <a:lnTo>
                    <a:pt x="154555" y="111067"/>
                  </a:lnTo>
                  <a:lnTo>
                    <a:pt x="166524" y="89570"/>
                  </a:lnTo>
                  <a:lnTo>
                    <a:pt x="171843" y="64418"/>
                  </a:lnTo>
                  <a:lnTo>
                    <a:pt x="169248" y="29538"/>
                  </a:lnTo>
                  <a:lnTo>
                    <a:pt x="164512" y="20888"/>
                  </a:lnTo>
                  <a:lnTo>
                    <a:pt x="149891" y="8155"/>
                  </a:lnTo>
                  <a:lnTo>
                    <a:pt x="128575" y="1718"/>
                  </a:lnTo>
                  <a:lnTo>
                    <a:pt x="116340" y="0"/>
                  </a:lnTo>
                  <a:lnTo>
                    <a:pt x="93387" y="4331"/>
                  </a:lnTo>
                  <a:lnTo>
                    <a:pt x="50055" y="26176"/>
                  </a:lnTo>
                  <a:lnTo>
                    <a:pt x="23848" y="51743"/>
                  </a:lnTo>
                  <a:lnTo>
                    <a:pt x="6855" y="87135"/>
                  </a:lnTo>
                  <a:lnTo>
                    <a:pt x="0" y="127256"/>
                  </a:lnTo>
                  <a:lnTo>
                    <a:pt x="3558" y="163192"/>
                  </a:lnTo>
                  <a:lnTo>
                    <a:pt x="23646" y="212841"/>
                  </a:lnTo>
                  <a:lnTo>
                    <a:pt x="44489" y="239763"/>
                  </a:lnTo>
                  <a:lnTo>
                    <a:pt x="98153" y="277001"/>
                  </a:lnTo>
                  <a:lnTo>
                    <a:pt x="138315" y="287108"/>
                  </a:lnTo>
                  <a:lnTo>
                    <a:pt x="197155" y="2913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Freeform 391"/>
            <p:cNvSpPr/>
            <p:nvPr/>
          </p:nvSpPr>
          <p:spPr>
            <a:xfrm>
              <a:off x="7275192" y="11224037"/>
              <a:ext cx="105286" cy="526425"/>
            </a:xfrm>
            <a:custGeom>
              <a:avLst/>
              <a:gdLst/>
              <a:ahLst/>
              <a:cxnLst/>
              <a:rect l="0" t="0" r="0" b="0"/>
              <a:pathLst>
                <a:path w="105286" h="526425">
                  <a:moveTo>
                    <a:pt x="0" y="0"/>
                  </a:moveTo>
                  <a:lnTo>
                    <a:pt x="3120" y="42691"/>
                  </a:lnTo>
                  <a:lnTo>
                    <a:pt x="14655" y="95519"/>
                  </a:lnTo>
                  <a:lnTo>
                    <a:pt x="24749" y="150745"/>
                  </a:lnTo>
                  <a:lnTo>
                    <a:pt x="31667" y="194120"/>
                  </a:lnTo>
                  <a:lnTo>
                    <a:pt x="42138" y="252099"/>
                  </a:lnTo>
                  <a:lnTo>
                    <a:pt x="59664" y="314391"/>
                  </a:lnTo>
                  <a:lnTo>
                    <a:pt x="73701" y="367038"/>
                  </a:lnTo>
                  <a:lnTo>
                    <a:pt x="84229" y="420706"/>
                  </a:lnTo>
                  <a:lnTo>
                    <a:pt x="94757" y="473654"/>
                  </a:lnTo>
                  <a:lnTo>
                    <a:pt x="105285" y="5264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Freeform 392"/>
            <p:cNvSpPr/>
            <p:nvPr/>
          </p:nvSpPr>
          <p:spPr>
            <a:xfrm>
              <a:off x="7433119" y="11401771"/>
              <a:ext cx="210571" cy="293284"/>
            </a:xfrm>
            <a:custGeom>
              <a:avLst/>
              <a:gdLst/>
              <a:ahLst/>
              <a:cxnLst/>
              <a:rect l="0" t="0" r="0" b="0"/>
              <a:pathLst>
                <a:path w="210571" h="293284">
                  <a:moveTo>
                    <a:pt x="0" y="148649"/>
                  </a:moveTo>
                  <a:lnTo>
                    <a:pt x="61111" y="122285"/>
                  </a:lnTo>
                  <a:lnTo>
                    <a:pt x="115542" y="88751"/>
                  </a:lnTo>
                  <a:lnTo>
                    <a:pt x="141729" y="62271"/>
                  </a:lnTo>
                  <a:lnTo>
                    <a:pt x="145959" y="51290"/>
                  </a:lnTo>
                  <a:lnTo>
                    <a:pt x="147539" y="26610"/>
                  </a:lnTo>
                  <a:lnTo>
                    <a:pt x="143983" y="16986"/>
                  </a:lnTo>
                  <a:lnTo>
                    <a:pt x="130674" y="3175"/>
                  </a:lnTo>
                  <a:lnTo>
                    <a:pt x="121041" y="194"/>
                  </a:lnTo>
                  <a:lnTo>
                    <a:pt x="97860" y="0"/>
                  </a:lnTo>
                  <a:lnTo>
                    <a:pt x="64091" y="12058"/>
                  </a:lnTo>
                  <a:lnTo>
                    <a:pt x="37448" y="30448"/>
                  </a:lnTo>
                  <a:lnTo>
                    <a:pt x="25223" y="50102"/>
                  </a:lnTo>
                  <a:lnTo>
                    <a:pt x="7842" y="100847"/>
                  </a:lnTo>
                  <a:lnTo>
                    <a:pt x="7914" y="142024"/>
                  </a:lnTo>
                  <a:lnTo>
                    <a:pt x="19587" y="196689"/>
                  </a:lnTo>
                  <a:lnTo>
                    <a:pt x="43211" y="239377"/>
                  </a:lnTo>
                  <a:lnTo>
                    <a:pt x="70407" y="270686"/>
                  </a:lnTo>
                  <a:lnTo>
                    <a:pt x="96901" y="286714"/>
                  </a:lnTo>
                  <a:lnTo>
                    <a:pt x="138156" y="293283"/>
                  </a:lnTo>
                  <a:lnTo>
                    <a:pt x="197799" y="287351"/>
                  </a:lnTo>
                  <a:lnTo>
                    <a:pt x="210570" y="2855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Freeform 393"/>
            <p:cNvSpPr/>
            <p:nvPr/>
          </p:nvSpPr>
          <p:spPr>
            <a:xfrm>
              <a:off x="7666686" y="11402937"/>
              <a:ext cx="208631" cy="307028"/>
            </a:xfrm>
            <a:custGeom>
              <a:avLst/>
              <a:gdLst/>
              <a:ahLst/>
              <a:cxnLst/>
              <a:rect l="0" t="0" r="0" b="0"/>
              <a:pathLst>
                <a:path w="208631" h="307028">
                  <a:moveTo>
                    <a:pt x="145460" y="115898"/>
                  </a:moveTo>
                  <a:lnTo>
                    <a:pt x="153792" y="78420"/>
                  </a:lnTo>
                  <a:lnTo>
                    <a:pt x="152672" y="54787"/>
                  </a:lnTo>
                  <a:lnTo>
                    <a:pt x="144376" y="32585"/>
                  </a:lnTo>
                  <a:lnTo>
                    <a:pt x="120962" y="5945"/>
                  </a:lnTo>
                  <a:lnTo>
                    <a:pt x="110410" y="1651"/>
                  </a:lnTo>
                  <a:lnTo>
                    <a:pt x="86208" y="0"/>
                  </a:lnTo>
                  <a:lnTo>
                    <a:pt x="51864" y="11238"/>
                  </a:lnTo>
                  <a:lnTo>
                    <a:pt x="25051" y="34974"/>
                  </a:lnTo>
                  <a:lnTo>
                    <a:pt x="7877" y="69823"/>
                  </a:lnTo>
                  <a:lnTo>
                    <a:pt x="0" y="123521"/>
                  </a:lnTo>
                  <a:lnTo>
                    <a:pt x="1563" y="176069"/>
                  </a:lnTo>
                  <a:lnTo>
                    <a:pt x="18379" y="226179"/>
                  </a:lnTo>
                  <a:lnTo>
                    <a:pt x="45401" y="271563"/>
                  </a:lnTo>
                  <a:lnTo>
                    <a:pt x="63554" y="288807"/>
                  </a:lnTo>
                  <a:lnTo>
                    <a:pt x="99094" y="306080"/>
                  </a:lnTo>
                  <a:lnTo>
                    <a:pt x="111040" y="307027"/>
                  </a:lnTo>
                  <a:lnTo>
                    <a:pt x="133671" y="301839"/>
                  </a:lnTo>
                  <a:lnTo>
                    <a:pt x="160554" y="285764"/>
                  </a:lnTo>
                  <a:lnTo>
                    <a:pt x="172835" y="269773"/>
                  </a:lnTo>
                  <a:lnTo>
                    <a:pt x="186326" y="234799"/>
                  </a:lnTo>
                  <a:lnTo>
                    <a:pt x="201365" y="176169"/>
                  </a:lnTo>
                  <a:lnTo>
                    <a:pt x="208630" y="1474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Freeform 394"/>
            <p:cNvSpPr/>
            <p:nvPr/>
          </p:nvSpPr>
          <p:spPr>
            <a:xfrm>
              <a:off x="7809126" y="11224037"/>
              <a:ext cx="87248" cy="452726"/>
            </a:xfrm>
            <a:custGeom>
              <a:avLst/>
              <a:gdLst/>
              <a:ahLst/>
              <a:cxnLst/>
              <a:rect l="0" t="0" r="0" b="0"/>
              <a:pathLst>
                <a:path w="87248" h="452726">
                  <a:moveTo>
                    <a:pt x="13548" y="0"/>
                  </a:moveTo>
                  <a:lnTo>
                    <a:pt x="2369" y="16767"/>
                  </a:lnTo>
                  <a:lnTo>
                    <a:pt x="0" y="37477"/>
                  </a:lnTo>
                  <a:lnTo>
                    <a:pt x="11027" y="96484"/>
                  </a:lnTo>
                  <a:lnTo>
                    <a:pt x="20860" y="144141"/>
                  </a:lnTo>
                  <a:lnTo>
                    <a:pt x="31182" y="199856"/>
                  </a:lnTo>
                  <a:lnTo>
                    <a:pt x="45151" y="258670"/>
                  </a:lnTo>
                  <a:lnTo>
                    <a:pt x="59174" y="315607"/>
                  </a:lnTo>
                  <a:lnTo>
                    <a:pt x="69701" y="365955"/>
                  </a:lnTo>
                  <a:lnTo>
                    <a:pt x="76503" y="423454"/>
                  </a:lnTo>
                  <a:lnTo>
                    <a:pt x="87247" y="4527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Freeform 395"/>
            <p:cNvSpPr/>
            <p:nvPr/>
          </p:nvSpPr>
          <p:spPr>
            <a:xfrm>
              <a:off x="8138529" y="11224037"/>
              <a:ext cx="84229" cy="452726"/>
            </a:xfrm>
            <a:custGeom>
              <a:avLst/>
              <a:gdLst/>
              <a:ahLst/>
              <a:cxnLst/>
              <a:rect l="0" t="0" r="0" b="0"/>
              <a:pathLst>
                <a:path w="84229" h="452726">
                  <a:moveTo>
                    <a:pt x="0" y="0"/>
                  </a:moveTo>
                  <a:lnTo>
                    <a:pt x="8333" y="37477"/>
                  </a:lnTo>
                  <a:lnTo>
                    <a:pt x="15684" y="88901"/>
                  </a:lnTo>
                  <a:lnTo>
                    <a:pt x="21165" y="150185"/>
                  </a:lnTo>
                  <a:lnTo>
                    <a:pt x="29180" y="207870"/>
                  </a:lnTo>
                  <a:lnTo>
                    <a:pt x="33992" y="262412"/>
                  </a:lnTo>
                  <a:lnTo>
                    <a:pt x="42827" y="315618"/>
                  </a:lnTo>
                  <a:lnTo>
                    <a:pt x="52854" y="365307"/>
                  </a:lnTo>
                  <a:lnTo>
                    <a:pt x="70218" y="427522"/>
                  </a:lnTo>
                  <a:lnTo>
                    <a:pt x="84228" y="4527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Freeform 396"/>
            <p:cNvSpPr/>
            <p:nvPr/>
          </p:nvSpPr>
          <p:spPr>
            <a:xfrm>
              <a:off x="8096415" y="11413550"/>
              <a:ext cx="242156" cy="31586"/>
            </a:xfrm>
            <a:custGeom>
              <a:avLst/>
              <a:gdLst/>
              <a:ahLst/>
              <a:cxnLst/>
              <a:rect l="0" t="0" r="0" b="0"/>
              <a:pathLst>
                <a:path w="242156" h="31586">
                  <a:moveTo>
                    <a:pt x="0" y="31585"/>
                  </a:moveTo>
                  <a:lnTo>
                    <a:pt x="16767" y="20406"/>
                  </a:lnTo>
                  <a:lnTo>
                    <a:pt x="55141" y="13455"/>
                  </a:lnTo>
                  <a:lnTo>
                    <a:pt x="112104" y="11106"/>
                  </a:lnTo>
                  <a:lnTo>
                    <a:pt x="168417" y="7523"/>
                  </a:lnTo>
                  <a:lnTo>
                    <a:pt x="207439" y="2228"/>
                  </a:lnTo>
                  <a:lnTo>
                    <a:pt x="24215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Freeform 397"/>
            <p:cNvSpPr/>
            <p:nvPr/>
          </p:nvSpPr>
          <p:spPr>
            <a:xfrm>
              <a:off x="8361352" y="11381964"/>
              <a:ext cx="165450" cy="285916"/>
            </a:xfrm>
            <a:custGeom>
              <a:avLst/>
              <a:gdLst/>
              <a:ahLst/>
              <a:cxnLst/>
              <a:rect l="0" t="0" r="0" b="0"/>
              <a:pathLst>
                <a:path w="165450" h="285916">
                  <a:moveTo>
                    <a:pt x="50917" y="0"/>
                  </a:moveTo>
                  <a:lnTo>
                    <a:pt x="34107" y="19151"/>
                  </a:lnTo>
                  <a:lnTo>
                    <a:pt x="7009" y="73217"/>
                  </a:lnTo>
                  <a:lnTo>
                    <a:pt x="0" y="132529"/>
                  </a:lnTo>
                  <a:lnTo>
                    <a:pt x="1126" y="180948"/>
                  </a:lnTo>
                  <a:lnTo>
                    <a:pt x="21282" y="229934"/>
                  </a:lnTo>
                  <a:lnTo>
                    <a:pt x="47794" y="267817"/>
                  </a:lnTo>
                  <a:lnTo>
                    <a:pt x="74169" y="284984"/>
                  </a:lnTo>
                  <a:lnTo>
                    <a:pt x="83966" y="285915"/>
                  </a:lnTo>
                  <a:lnTo>
                    <a:pt x="104210" y="280712"/>
                  </a:lnTo>
                  <a:lnTo>
                    <a:pt x="129750" y="264628"/>
                  </a:lnTo>
                  <a:lnTo>
                    <a:pt x="152135" y="239455"/>
                  </a:lnTo>
                  <a:lnTo>
                    <a:pt x="160244" y="216778"/>
                  </a:lnTo>
                  <a:lnTo>
                    <a:pt x="165449" y="164093"/>
                  </a:lnTo>
                  <a:lnTo>
                    <a:pt x="158073" y="101390"/>
                  </a:lnTo>
                  <a:lnTo>
                    <a:pt x="147529" y="59417"/>
                  </a:lnTo>
                  <a:lnTo>
                    <a:pt x="136360" y="39666"/>
                  </a:lnTo>
                  <a:lnTo>
                    <a:pt x="111329" y="15392"/>
                  </a:lnTo>
                  <a:lnTo>
                    <a:pt x="88686" y="6842"/>
                  </a:lnTo>
                  <a:lnTo>
                    <a:pt x="4038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Freeform 398"/>
            <p:cNvSpPr/>
            <p:nvPr/>
          </p:nvSpPr>
          <p:spPr>
            <a:xfrm>
              <a:off x="8697546" y="11178884"/>
              <a:ext cx="304320" cy="577369"/>
            </a:xfrm>
            <a:custGeom>
              <a:avLst/>
              <a:gdLst/>
              <a:ahLst/>
              <a:cxnLst/>
              <a:rect l="0" t="0" r="0" b="0"/>
              <a:pathLst>
                <a:path w="304320" h="577369">
                  <a:moveTo>
                    <a:pt x="230620" y="139909"/>
                  </a:moveTo>
                  <a:lnTo>
                    <a:pt x="225031" y="81292"/>
                  </a:lnTo>
                  <a:lnTo>
                    <a:pt x="210377" y="46502"/>
                  </a:lnTo>
                  <a:lnTo>
                    <a:pt x="191217" y="19556"/>
                  </a:lnTo>
                  <a:lnTo>
                    <a:pt x="165132" y="2343"/>
                  </a:lnTo>
                  <a:lnTo>
                    <a:pt x="145363" y="0"/>
                  </a:lnTo>
                  <a:lnTo>
                    <a:pt x="104075" y="8027"/>
                  </a:lnTo>
                  <a:lnTo>
                    <a:pt x="78222" y="23104"/>
                  </a:lnTo>
                  <a:lnTo>
                    <a:pt x="34266" y="77575"/>
                  </a:lnTo>
                  <a:lnTo>
                    <a:pt x="14452" y="133488"/>
                  </a:lnTo>
                  <a:lnTo>
                    <a:pt x="2393" y="190113"/>
                  </a:lnTo>
                  <a:lnTo>
                    <a:pt x="0" y="241352"/>
                  </a:lnTo>
                  <a:lnTo>
                    <a:pt x="2411" y="292408"/>
                  </a:lnTo>
                  <a:lnTo>
                    <a:pt x="13706" y="355776"/>
                  </a:lnTo>
                  <a:lnTo>
                    <a:pt x="33788" y="412961"/>
                  </a:lnTo>
                  <a:lnTo>
                    <a:pt x="64641" y="473640"/>
                  </a:lnTo>
                  <a:lnTo>
                    <a:pt x="110735" y="530108"/>
                  </a:lnTo>
                  <a:lnTo>
                    <a:pt x="161705" y="566116"/>
                  </a:lnTo>
                  <a:lnTo>
                    <a:pt x="202922" y="577368"/>
                  </a:lnTo>
                  <a:lnTo>
                    <a:pt x="227668" y="573761"/>
                  </a:lnTo>
                  <a:lnTo>
                    <a:pt x="239181" y="569524"/>
                  </a:lnTo>
                  <a:lnTo>
                    <a:pt x="258211" y="552337"/>
                  </a:lnTo>
                  <a:lnTo>
                    <a:pt x="297729" y="496868"/>
                  </a:lnTo>
                  <a:lnTo>
                    <a:pt x="304319" y="4873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Freeform 399"/>
            <p:cNvSpPr/>
            <p:nvPr/>
          </p:nvSpPr>
          <p:spPr>
            <a:xfrm>
              <a:off x="9022923" y="11213508"/>
              <a:ext cx="242156" cy="536954"/>
            </a:xfrm>
            <a:custGeom>
              <a:avLst/>
              <a:gdLst/>
              <a:ahLst/>
              <a:cxnLst/>
              <a:rect l="0" t="0" r="0" b="0"/>
              <a:pathLst>
                <a:path w="242156" h="536954">
                  <a:moveTo>
                    <a:pt x="0" y="0"/>
                  </a:moveTo>
                  <a:lnTo>
                    <a:pt x="9064" y="58616"/>
                  </a:lnTo>
                  <a:lnTo>
                    <a:pt x="15684" y="110174"/>
                  </a:lnTo>
                  <a:lnTo>
                    <a:pt x="19465" y="169904"/>
                  </a:lnTo>
                  <a:lnTo>
                    <a:pt x="26173" y="220877"/>
                  </a:lnTo>
                  <a:lnTo>
                    <a:pt x="35571" y="282384"/>
                  </a:lnTo>
                  <a:lnTo>
                    <a:pt x="39206" y="328665"/>
                  </a:lnTo>
                  <a:lnTo>
                    <a:pt x="41991" y="374191"/>
                  </a:lnTo>
                  <a:lnTo>
                    <a:pt x="48966" y="432706"/>
                  </a:lnTo>
                  <a:lnTo>
                    <a:pt x="52723" y="484748"/>
                  </a:lnTo>
                  <a:lnTo>
                    <a:pt x="57747" y="511411"/>
                  </a:lnTo>
                  <a:lnTo>
                    <a:pt x="59555" y="515246"/>
                  </a:lnTo>
                  <a:lnTo>
                    <a:pt x="60761" y="513123"/>
                  </a:lnTo>
                  <a:lnTo>
                    <a:pt x="62853" y="462455"/>
                  </a:lnTo>
                  <a:lnTo>
                    <a:pt x="63077" y="415314"/>
                  </a:lnTo>
                  <a:lnTo>
                    <a:pt x="64312" y="364301"/>
                  </a:lnTo>
                  <a:lnTo>
                    <a:pt x="70398" y="312142"/>
                  </a:lnTo>
                  <a:lnTo>
                    <a:pt x="75061" y="263152"/>
                  </a:lnTo>
                  <a:lnTo>
                    <a:pt x="84444" y="241349"/>
                  </a:lnTo>
                  <a:lnTo>
                    <a:pt x="90221" y="236938"/>
                  </a:lnTo>
                  <a:lnTo>
                    <a:pt x="96412" y="236337"/>
                  </a:lnTo>
                  <a:lnTo>
                    <a:pt x="102879" y="238277"/>
                  </a:lnTo>
                  <a:lnTo>
                    <a:pt x="116304" y="249790"/>
                  </a:lnTo>
                  <a:lnTo>
                    <a:pt x="149803" y="295803"/>
                  </a:lnTo>
                  <a:lnTo>
                    <a:pt x="176946" y="353162"/>
                  </a:lnTo>
                  <a:lnTo>
                    <a:pt x="195436" y="406369"/>
                  </a:lnTo>
                  <a:lnTo>
                    <a:pt x="213935" y="462696"/>
                  </a:lnTo>
                  <a:lnTo>
                    <a:pt x="231607" y="512703"/>
                  </a:lnTo>
                  <a:lnTo>
                    <a:pt x="242155" y="5369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Freeform 400"/>
            <p:cNvSpPr/>
            <p:nvPr/>
          </p:nvSpPr>
          <p:spPr>
            <a:xfrm>
              <a:off x="9317720" y="11508306"/>
              <a:ext cx="63173" cy="231628"/>
            </a:xfrm>
            <a:custGeom>
              <a:avLst/>
              <a:gdLst/>
              <a:ahLst/>
              <a:cxnLst/>
              <a:rect l="0" t="0" r="0" b="0"/>
              <a:pathLst>
                <a:path w="63173" h="231628">
                  <a:moveTo>
                    <a:pt x="0" y="0"/>
                  </a:moveTo>
                  <a:lnTo>
                    <a:pt x="17959" y="55044"/>
                  </a:lnTo>
                  <a:lnTo>
                    <a:pt x="35150" y="114512"/>
                  </a:lnTo>
                  <a:lnTo>
                    <a:pt x="49144" y="166076"/>
                  </a:lnTo>
                  <a:lnTo>
                    <a:pt x="60055" y="211962"/>
                  </a:lnTo>
                  <a:lnTo>
                    <a:pt x="63172" y="2316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Freeform 401"/>
            <p:cNvSpPr/>
            <p:nvPr/>
          </p:nvSpPr>
          <p:spPr>
            <a:xfrm>
              <a:off x="9317720" y="11287207"/>
              <a:ext cx="21058" cy="10530"/>
            </a:xfrm>
            <a:custGeom>
              <a:avLst/>
              <a:gdLst/>
              <a:ahLst/>
              <a:cxnLst/>
              <a:rect l="0" t="0" r="0" b="0"/>
              <a:pathLst>
                <a:path w="21058" h="10530">
                  <a:moveTo>
                    <a:pt x="0" y="10529"/>
                  </a:moveTo>
                  <a:lnTo>
                    <a:pt x="2105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Freeform 402"/>
            <p:cNvSpPr/>
            <p:nvPr/>
          </p:nvSpPr>
          <p:spPr>
            <a:xfrm>
              <a:off x="9444062" y="11449770"/>
              <a:ext cx="221100" cy="269106"/>
            </a:xfrm>
            <a:custGeom>
              <a:avLst/>
              <a:gdLst/>
              <a:ahLst/>
              <a:cxnLst/>
              <a:rect l="0" t="0" r="0" b="0"/>
              <a:pathLst>
                <a:path w="221100" h="269106">
                  <a:moveTo>
                    <a:pt x="0" y="26950"/>
                  </a:moveTo>
                  <a:lnTo>
                    <a:pt x="14573" y="75882"/>
                  </a:lnTo>
                  <a:lnTo>
                    <a:pt x="33815" y="135011"/>
                  </a:lnTo>
                  <a:lnTo>
                    <a:pt x="41645" y="190582"/>
                  </a:lnTo>
                  <a:lnTo>
                    <a:pt x="57589" y="251134"/>
                  </a:lnTo>
                  <a:lnTo>
                    <a:pt x="47936" y="217650"/>
                  </a:lnTo>
                  <a:lnTo>
                    <a:pt x="43264" y="166178"/>
                  </a:lnTo>
                  <a:lnTo>
                    <a:pt x="42342" y="107832"/>
                  </a:lnTo>
                  <a:lnTo>
                    <a:pt x="45301" y="57544"/>
                  </a:lnTo>
                  <a:lnTo>
                    <a:pt x="51720" y="26509"/>
                  </a:lnTo>
                  <a:lnTo>
                    <a:pt x="62371" y="4918"/>
                  </a:lnTo>
                  <a:lnTo>
                    <a:pt x="69657" y="564"/>
                  </a:lnTo>
                  <a:lnTo>
                    <a:pt x="78023" y="0"/>
                  </a:lnTo>
                  <a:lnTo>
                    <a:pt x="87110" y="1964"/>
                  </a:lnTo>
                  <a:lnTo>
                    <a:pt x="103447" y="13506"/>
                  </a:lnTo>
                  <a:lnTo>
                    <a:pt x="138969" y="52303"/>
                  </a:lnTo>
                  <a:lnTo>
                    <a:pt x="166379" y="106805"/>
                  </a:lnTo>
                  <a:lnTo>
                    <a:pt x="184901" y="166900"/>
                  </a:lnTo>
                  <a:lnTo>
                    <a:pt x="203406" y="226011"/>
                  </a:lnTo>
                  <a:lnTo>
                    <a:pt x="221099" y="26910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Freeform 403"/>
            <p:cNvSpPr/>
            <p:nvPr/>
          </p:nvSpPr>
          <p:spPr>
            <a:xfrm>
              <a:off x="9676942" y="11460558"/>
              <a:ext cx="167205" cy="353075"/>
            </a:xfrm>
            <a:custGeom>
              <a:avLst/>
              <a:gdLst/>
              <a:ahLst/>
              <a:cxnLst/>
              <a:rect l="0" t="0" r="0" b="0"/>
              <a:pathLst>
                <a:path w="167205" h="353075">
                  <a:moveTo>
                    <a:pt x="104032" y="131976"/>
                  </a:moveTo>
                  <a:lnTo>
                    <a:pt x="127752" y="73359"/>
                  </a:lnTo>
                  <a:lnTo>
                    <a:pt x="129002" y="49772"/>
                  </a:lnTo>
                  <a:lnTo>
                    <a:pt x="124488" y="28760"/>
                  </a:lnTo>
                  <a:lnTo>
                    <a:pt x="114684" y="11623"/>
                  </a:lnTo>
                  <a:lnTo>
                    <a:pt x="106454" y="6117"/>
                  </a:lnTo>
                  <a:lnTo>
                    <a:pt x="84832" y="0"/>
                  </a:lnTo>
                  <a:lnTo>
                    <a:pt x="74854" y="708"/>
                  </a:lnTo>
                  <a:lnTo>
                    <a:pt x="57530" y="7733"/>
                  </a:lnTo>
                  <a:lnTo>
                    <a:pt x="34622" y="30433"/>
                  </a:lnTo>
                  <a:lnTo>
                    <a:pt x="13016" y="59385"/>
                  </a:lnTo>
                  <a:lnTo>
                    <a:pt x="5089" y="86065"/>
                  </a:lnTo>
                  <a:lnTo>
                    <a:pt x="0" y="145265"/>
                  </a:lnTo>
                  <a:lnTo>
                    <a:pt x="4708" y="187905"/>
                  </a:lnTo>
                  <a:lnTo>
                    <a:pt x="19101" y="224587"/>
                  </a:lnTo>
                  <a:lnTo>
                    <a:pt x="34699" y="240596"/>
                  </a:lnTo>
                  <a:lnTo>
                    <a:pt x="43772" y="246503"/>
                  </a:lnTo>
                  <a:lnTo>
                    <a:pt x="63212" y="249947"/>
                  </a:lnTo>
                  <a:lnTo>
                    <a:pt x="73310" y="249228"/>
                  </a:lnTo>
                  <a:lnTo>
                    <a:pt x="90768" y="239071"/>
                  </a:lnTo>
                  <a:lnTo>
                    <a:pt x="121039" y="203953"/>
                  </a:lnTo>
                  <a:lnTo>
                    <a:pt x="136888" y="162402"/>
                  </a:lnTo>
                  <a:lnTo>
                    <a:pt x="144318" y="114893"/>
                  </a:lnTo>
                  <a:lnTo>
                    <a:pt x="154391" y="172933"/>
                  </a:lnTo>
                  <a:lnTo>
                    <a:pt x="164326" y="227197"/>
                  </a:lnTo>
                  <a:lnTo>
                    <a:pt x="166635" y="288565"/>
                  </a:lnTo>
                  <a:lnTo>
                    <a:pt x="166950" y="316215"/>
                  </a:lnTo>
                  <a:lnTo>
                    <a:pt x="167204" y="35307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0" name="Group 419"/>
          <p:cNvGrpSpPr/>
          <p:nvPr/>
        </p:nvGrpSpPr>
        <p:grpSpPr>
          <a:xfrm>
            <a:off x="5811731" y="11984720"/>
            <a:ext cx="4179814" cy="652769"/>
            <a:chOff x="5811731" y="11984720"/>
            <a:chExt cx="4179814" cy="652769"/>
          </a:xfrm>
        </p:grpSpPr>
        <p:sp>
          <p:nvSpPr>
            <p:cNvPr id="406" name="Freeform 405"/>
            <p:cNvSpPr/>
            <p:nvPr/>
          </p:nvSpPr>
          <p:spPr>
            <a:xfrm>
              <a:off x="5990844" y="12132119"/>
              <a:ext cx="10401" cy="410613"/>
            </a:xfrm>
            <a:custGeom>
              <a:avLst/>
              <a:gdLst/>
              <a:ahLst/>
              <a:cxnLst/>
              <a:rect l="0" t="0" r="0" b="0"/>
              <a:pathLst>
                <a:path w="10401" h="410613">
                  <a:moveTo>
                    <a:pt x="10400" y="0"/>
                  </a:moveTo>
                  <a:lnTo>
                    <a:pt x="7280" y="54144"/>
                  </a:lnTo>
                  <a:lnTo>
                    <a:pt x="1334" y="109091"/>
                  </a:lnTo>
                  <a:lnTo>
                    <a:pt x="305" y="156585"/>
                  </a:lnTo>
                  <a:lnTo>
                    <a:pt x="0" y="213293"/>
                  </a:lnTo>
                  <a:lnTo>
                    <a:pt x="5499" y="268959"/>
                  </a:lnTo>
                  <a:lnTo>
                    <a:pt x="8948" y="322498"/>
                  </a:lnTo>
                  <a:lnTo>
                    <a:pt x="9970" y="375405"/>
                  </a:lnTo>
                  <a:lnTo>
                    <a:pt x="10400" y="410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Freeform 406"/>
            <p:cNvSpPr/>
            <p:nvPr/>
          </p:nvSpPr>
          <p:spPr>
            <a:xfrm>
              <a:off x="5811731" y="12300574"/>
              <a:ext cx="368498" cy="21059"/>
            </a:xfrm>
            <a:custGeom>
              <a:avLst/>
              <a:gdLst/>
              <a:ahLst/>
              <a:cxnLst/>
              <a:rect l="0" t="0" r="0" b="0"/>
              <a:pathLst>
                <a:path w="368498" h="21059">
                  <a:moveTo>
                    <a:pt x="0" y="1"/>
                  </a:moveTo>
                  <a:lnTo>
                    <a:pt x="48930" y="0"/>
                  </a:lnTo>
                  <a:lnTo>
                    <a:pt x="108061" y="0"/>
                  </a:lnTo>
                  <a:lnTo>
                    <a:pt x="161869" y="0"/>
                  </a:lnTo>
                  <a:lnTo>
                    <a:pt x="220057" y="7237"/>
                  </a:lnTo>
                  <a:lnTo>
                    <a:pt x="268493" y="9554"/>
                  </a:lnTo>
                  <a:lnTo>
                    <a:pt x="331022" y="13457"/>
                  </a:lnTo>
                  <a:lnTo>
                    <a:pt x="368497" y="210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Freeform 407"/>
            <p:cNvSpPr/>
            <p:nvPr/>
          </p:nvSpPr>
          <p:spPr>
            <a:xfrm>
              <a:off x="6360757" y="12258461"/>
              <a:ext cx="439420" cy="279873"/>
            </a:xfrm>
            <a:custGeom>
              <a:avLst/>
              <a:gdLst/>
              <a:ahLst/>
              <a:cxnLst/>
              <a:rect l="0" t="0" r="0" b="0"/>
              <a:pathLst>
                <a:path w="439420" h="279873">
                  <a:moveTo>
                    <a:pt x="19513" y="0"/>
                  </a:moveTo>
                  <a:lnTo>
                    <a:pt x="4859" y="55142"/>
                  </a:lnTo>
                  <a:lnTo>
                    <a:pt x="353" y="103557"/>
                  </a:lnTo>
                  <a:lnTo>
                    <a:pt x="0" y="163912"/>
                  </a:lnTo>
                  <a:lnTo>
                    <a:pt x="9982" y="217774"/>
                  </a:lnTo>
                  <a:lnTo>
                    <a:pt x="17617" y="239509"/>
                  </a:lnTo>
                  <a:lnTo>
                    <a:pt x="28808" y="256967"/>
                  </a:lnTo>
                  <a:lnTo>
                    <a:pt x="44701" y="269405"/>
                  </a:lnTo>
                  <a:lnTo>
                    <a:pt x="53852" y="274360"/>
                  </a:lnTo>
                  <a:lnTo>
                    <a:pt x="73379" y="276745"/>
                  </a:lnTo>
                  <a:lnTo>
                    <a:pt x="92586" y="272736"/>
                  </a:lnTo>
                  <a:lnTo>
                    <a:pt x="108922" y="263157"/>
                  </a:lnTo>
                  <a:lnTo>
                    <a:pt x="131272" y="239020"/>
                  </a:lnTo>
                  <a:lnTo>
                    <a:pt x="158616" y="191016"/>
                  </a:lnTo>
                  <a:lnTo>
                    <a:pt x="180320" y="128158"/>
                  </a:lnTo>
                  <a:lnTo>
                    <a:pt x="192523" y="92775"/>
                  </a:lnTo>
                  <a:lnTo>
                    <a:pt x="192334" y="125474"/>
                  </a:lnTo>
                  <a:lnTo>
                    <a:pt x="202869" y="182322"/>
                  </a:lnTo>
                  <a:lnTo>
                    <a:pt x="218380" y="218968"/>
                  </a:lnTo>
                  <a:lnTo>
                    <a:pt x="243383" y="246464"/>
                  </a:lnTo>
                  <a:lnTo>
                    <a:pt x="278607" y="269429"/>
                  </a:lnTo>
                  <a:lnTo>
                    <a:pt x="324268" y="279872"/>
                  </a:lnTo>
                  <a:lnTo>
                    <a:pt x="351492" y="276076"/>
                  </a:lnTo>
                  <a:lnTo>
                    <a:pt x="383429" y="260786"/>
                  </a:lnTo>
                  <a:lnTo>
                    <a:pt x="400012" y="245756"/>
                  </a:lnTo>
                  <a:lnTo>
                    <a:pt x="421332" y="210988"/>
                  </a:lnTo>
                  <a:lnTo>
                    <a:pt x="434408" y="169880"/>
                  </a:lnTo>
                  <a:lnTo>
                    <a:pt x="439419" y="107300"/>
                  </a:lnTo>
                  <a:lnTo>
                    <a:pt x="437764" y="78105"/>
                  </a:lnTo>
                  <a:lnTo>
                    <a:pt x="419596" y="210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Freeform 408"/>
            <p:cNvSpPr/>
            <p:nvPr/>
          </p:nvSpPr>
          <p:spPr>
            <a:xfrm>
              <a:off x="6875109" y="12205819"/>
              <a:ext cx="210571" cy="328289"/>
            </a:xfrm>
            <a:custGeom>
              <a:avLst/>
              <a:gdLst/>
              <a:ahLst/>
              <a:cxnLst/>
              <a:rect l="0" t="0" r="0" b="0"/>
              <a:pathLst>
                <a:path w="210571" h="328289">
                  <a:moveTo>
                    <a:pt x="0" y="21056"/>
                  </a:moveTo>
                  <a:lnTo>
                    <a:pt x="20244" y="79674"/>
                  </a:lnTo>
                  <a:lnTo>
                    <a:pt x="37750" y="135018"/>
                  </a:lnTo>
                  <a:lnTo>
                    <a:pt x="52474" y="197942"/>
                  </a:lnTo>
                  <a:lnTo>
                    <a:pt x="66647" y="255779"/>
                  </a:lnTo>
                  <a:lnTo>
                    <a:pt x="84224" y="314876"/>
                  </a:lnTo>
                  <a:lnTo>
                    <a:pt x="87734" y="325731"/>
                  </a:lnTo>
                  <a:lnTo>
                    <a:pt x="90075" y="328288"/>
                  </a:lnTo>
                  <a:lnTo>
                    <a:pt x="91636" y="325314"/>
                  </a:lnTo>
                  <a:lnTo>
                    <a:pt x="92199" y="308361"/>
                  </a:lnTo>
                  <a:lnTo>
                    <a:pt x="83030" y="252936"/>
                  </a:lnTo>
                  <a:lnTo>
                    <a:pt x="75543" y="190993"/>
                  </a:lnTo>
                  <a:lnTo>
                    <a:pt x="67998" y="132006"/>
                  </a:lnTo>
                  <a:lnTo>
                    <a:pt x="78307" y="68857"/>
                  </a:lnTo>
                  <a:lnTo>
                    <a:pt x="93652" y="38859"/>
                  </a:lnTo>
                  <a:lnTo>
                    <a:pt x="109473" y="25849"/>
                  </a:lnTo>
                  <a:lnTo>
                    <a:pt x="129374" y="17337"/>
                  </a:lnTo>
                  <a:lnTo>
                    <a:pt x="188295" y="5836"/>
                  </a:lnTo>
                  <a:lnTo>
                    <a:pt x="2105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Freeform 409"/>
            <p:cNvSpPr/>
            <p:nvPr/>
          </p:nvSpPr>
          <p:spPr>
            <a:xfrm>
              <a:off x="7131521" y="12191651"/>
              <a:ext cx="213505" cy="322705"/>
            </a:xfrm>
            <a:custGeom>
              <a:avLst/>
              <a:gdLst/>
              <a:ahLst/>
              <a:cxnLst/>
              <a:rect l="0" t="0" r="0" b="0"/>
              <a:pathLst>
                <a:path w="213505" h="322705">
                  <a:moveTo>
                    <a:pt x="101557" y="56282"/>
                  </a:moveTo>
                  <a:lnTo>
                    <a:pt x="84789" y="61872"/>
                  </a:lnTo>
                  <a:lnTo>
                    <a:pt x="70318" y="73975"/>
                  </a:lnTo>
                  <a:lnTo>
                    <a:pt x="36092" y="114330"/>
                  </a:lnTo>
                  <a:lnTo>
                    <a:pt x="8852" y="171190"/>
                  </a:lnTo>
                  <a:lnTo>
                    <a:pt x="0" y="209001"/>
                  </a:lnTo>
                  <a:lnTo>
                    <a:pt x="2966" y="249841"/>
                  </a:lnTo>
                  <a:lnTo>
                    <a:pt x="11335" y="271381"/>
                  </a:lnTo>
                  <a:lnTo>
                    <a:pt x="35772" y="304272"/>
                  </a:lnTo>
                  <a:lnTo>
                    <a:pt x="61788" y="320573"/>
                  </a:lnTo>
                  <a:lnTo>
                    <a:pt x="81543" y="322704"/>
                  </a:lnTo>
                  <a:lnTo>
                    <a:pt x="128409" y="314539"/>
                  </a:lnTo>
                  <a:lnTo>
                    <a:pt x="148976" y="302084"/>
                  </a:lnTo>
                  <a:lnTo>
                    <a:pt x="181243" y="265492"/>
                  </a:lnTo>
                  <a:lnTo>
                    <a:pt x="201742" y="207658"/>
                  </a:lnTo>
                  <a:lnTo>
                    <a:pt x="212220" y="157156"/>
                  </a:lnTo>
                  <a:lnTo>
                    <a:pt x="213504" y="106318"/>
                  </a:lnTo>
                  <a:lnTo>
                    <a:pt x="200107" y="62268"/>
                  </a:lnTo>
                  <a:lnTo>
                    <a:pt x="187861" y="37885"/>
                  </a:lnTo>
                  <a:lnTo>
                    <a:pt x="171500" y="21589"/>
                  </a:lnTo>
                  <a:lnTo>
                    <a:pt x="132401" y="1595"/>
                  </a:lnTo>
                  <a:lnTo>
                    <a:pt x="111755" y="0"/>
                  </a:lnTo>
                  <a:lnTo>
                    <a:pt x="92052" y="4361"/>
                  </a:lnTo>
                  <a:lnTo>
                    <a:pt x="66635" y="21141"/>
                  </a:lnTo>
                  <a:lnTo>
                    <a:pt x="39737" y="47819"/>
                  </a:lnTo>
                  <a:lnTo>
                    <a:pt x="24488" y="76782"/>
                  </a:lnTo>
                  <a:lnTo>
                    <a:pt x="17329" y="1089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Freeform 410"/>
            <p:cNvSpPr/>
            <p:nvPr/>
          </p:nvSpPr>
          <p:spPr>
            <a:xfrm>
              <a:off x="7454177" y="11984720"/>
              <a:ext cx="84228" cy="494840"/>
            </a:xfrm>
            <a:custGeom>
              <a:avLst/>
              <a:gdLst/>
              <a:ahLst/>
              <a:cxnLst/>
              <a:rect l="0" t="0" r="0" b="0"/>
              <a:pathLst>
                <a:path w="84228" h="494840">
                  <a:moveTo>
                    <a:pt x="0" y="0"/>
                  </a:moveTo>
                  <a:lnTo>
                    <a:pt x="9064" y="58618"/>
                  </a:lnTo>
                  <a:lnTo>
                    <a:pt x="18644" y="111621"/>
                  </a:lnTo>
                  <a:lnTo>
                    <a:pt x="35239" y="167905"/>
                  </a:lnTo>
                  <a:lnTo>
                    <a:pt x="45666" y="216646"/>
                  </a:lnTo>
                  <a:lnTo>
                    <a:pt x="58499" y="274291"/>
                  </a:lnTo>
                  <a:lnTo>
                    <a:pt x="62956" y="326156"/>
                  </a:lnTo>
                  <a:lnTo>
                    <a:pt x="71230" y="380021"/>
                  </a:lnTo>
                  <a:lnTo>
                    <a:pt x="80610" y="442111"/>
                  </a:lnTo>
                  <a:lnTo>
                    <a:pt x="84227"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Freeform 411"/>
            <p:cNvSpPr/>
            <p:nvPr/>
          </p:nvSpPr>
          <p:spPr>
            <a:xfrm>
              <a:off x="7464705" y="12268990"/>
              <a:ext cx="126343" cy="21058"/>
            </a:xfrm>
            <a:custGeom>
              <a:avLst/>
              <a:gdLst/>
              <a:ahLst/>
              <a:cxnLst/>
              <a:rect l="0" t="0" r="0" b="0"/>
              <a:pathLst>
                <a:path w="126343" h="21058">
                  <a:moveTo>
                    <a:pt x="0" y="0"/>
                  </a:moveTo>
                  <a:lnTo>
                    <a:pt x="57385" y="16790"/>
                  </a:lnTo>
                  <a:lnTo>
                    <a:pt x="110641" y="20214"/>
                  </a:lnTo>
                  <a:lnTo>
                    <a:pt x="126342"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Freeform 412"/>
            <p:cNvSpPr/>
            <p:nvPr/>
          </p:nvSpPr>
          <p:spPr>
            <a:xfrm>
              <a:off x="7702747" y="12152314"/>
              <a:ext cx="214685" cy="358832"/>
            </a:xfrm>
            <a:custGeom>
              <a:avLst/>
              <a:gdLst/>
              <a:ahLst/>
              <a:cxnLst/>
              <a:rect l="0" t="0" r="0" b="0"/>
              <a:pathLst>
                <a:path w="214685" h="358832">
                  <a:moveTo>
                    <a:pt x="35699" y="137733"/>
                  </a:moveTo>
                  <a:lnTo>
                    <a:pt x="94316" y="132144"/>
                  </a:lnTo>
                  <a:lnTo>
                    <a:pt x="150912" y="104949"/>
                  </a:lnTo>
                  <a:lnTo>
                    <a:pt x="187919" y="77835"/>
                  </a:lnTo>
                  <a:lnTo>
                    <a:pt x="204934" y="51355"/>
                  </a:lnTo>
                  <a:lnTo>
                    <a:pt x="205844" y="41542"/>
                  </a:lnTo>
                  <a:lnTo>
                    <a:pt x="200616" y="21282"/>
                  </a:lnTo>
                  <a:lnTo>
                    <a:pt x="193607" y="13306"/>
                  </a:lnTo>
                  <a:lnTo>
                    <a:pt x="173340" y="1324"/>
                  </a:lnTo>
                  <a:lnTo>
                    <a:pt x="161385" y="0"/>
                  </a:lnTo>
                  <a:lnTo>
                    <a:pt x="122203" y="9316"/>
                  </a:lnTo>
                  <a:lnTo>
                    <a:pt x="82127" y="29233"/>
                  </a:lnTo>
                  <a:lnTo>
                    <a:pt x="31328" y="84436"/>
                  </a:lnTo>
                  <a:lnTo>
                    <a:pt x="9533" y="128245"/>
                  </a:lnTo>
                  <a:lnTo>
                    <a:pt x="0" y="168327"/>
                  </a:lnTo>
                  <a:lnTo>
                    <a:pt x="4714" y="215558"/>
                  </a:lnTo>
                  <a:lnTo>
                    <a:pt x="26676" y="274031"/>
                  </a:lnTo>
                  <a:lnTo>
                    <a:pt x="42217" y="301255"/>
                  </a:lnTo>
                  <a:lnTo>
                    <a:pt x="64722" y="325053"/>
                  </a:lnTo>
                  <a:lnTo>
                    <a:pt x="103700" y="347003"/>
                  </a:lnTo>
                  <a:lnTo>
                    <a:pt x="158793" y="356495"/>
                  </a:lnTo>
                  <a:lnTo>
                    <a:pt x="214684" y="3588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Freeform 413"/>
            <p:cNvSpPr/>
            <p:nvPr/>
          </p:nvSpPr>
          <p:spPr>
            <a:xfrm>
              <a:off x="8257348" y="12192850"/>
              <a:ext cx="365493" cy="318296"/>
            </a:xfrm>
            <a:custGeom>
              <a:avLst/>
              <a:gdLst/>
              <a:ahLst/>
              <a:cxnLst/>
              <a:rect l="0" t="0" r="0" b="0"/>
              <a:pathLst>
                <a:path w="365493" h="318296">
                  <a:moveTo>
                    <a:pt x="218093" y="76140"/>
                  </a:moveTo>
                  <a:lnTo>
                    <a:pt x="197849" y="32177"/>
                  </a:lnTo>
                  <a:lnTo>
                    <a:pt x="182190" y="18386"/>
                  </a:lnTo>
                  <a:lnTo>
                    <a:pt x="137951" y="0"/>
                  </a:lnTo>
                  <a:lnTo>
                    <a:pt x="114624" y="1746"/>
                  </a:lnTo>
                  <a:lnTo>
                    <a:pt x="71052" y="21930"/>
                  </a:lnTo>
                  <a:lnTo>
                    <a:pt x="44803" y="41621"/>
                  </a:lnTo>
                  <a:lnTo>
                    <a:pt x="16143" y="84876"/>
                  </a:lnTo>
                  <a:lnTo>
                    <a:pt x="3188" y="118892"/>
                  </a:lnTo>
                  <a:lnTo>
                    <a:pt x="0" y="158088"/>
                  </a:lnTo>
                  <a:lnTo>
                    <a:pt x="7113" y="198167"/>
                  </a:lnTo>
                  <a:lnTo>
                    <a:pt x="17479" y="221620"/>
                  </a:lnTo>
                  <a:lnTo>
                    <a:pt x="42059" y="248967"/>
                  </a:lnTo>
                  <a:lnTo>
                    <a:pt x="77156" y="266298"/>
                  </a:lnTo>
                  <a:lnTo>
                    <a:pt x="103592" y="268669"/>
                  </a:lnTo>
                  <a:lnTo>
                    <a:pt x="117193" y="267664"/>
                  </a:lnTo>
                  <a:lnTo>
                    <a:pt x="141663" y="257188"/>
                  </a:lnTo>
                  <a:lnTo>
                    <a:pt x="163067" y="239663"/>
                  </a:lnTo>
                  <a:lnTo>
                    <a:pt x="203279" y="176804"/>
                  </a:lnTo>
                  <a:lnTo>
                    <a:pt x="227595" y="119033"/>
                  </a:lnTo>
                  <a:lnTo>
                    <a:pt x="231446" y="108245"/>
                  </a:lnTo>
                  <a:lnTo>
                    <a:pt x="234014" y="105732"/>
                  </a:lnTo>
                  <a:lnTo>
                    <a:pt x="235726" y="108736"/>
                  </a:lnTo>
                  <a:lnTo>
                    <a:pt x="244375" y="135321"/>
                  </a:lnTo>
                  <a:lnTo>
                    <a:pt x="268258" y="186226"/>
                  </a:lnTo>
                  <a:lnTo>
                    <a:pt x="296676" y="240172"/>
                  </a:lnTo>
                  <a:lnTo>
                    <a:pt x="351205" y="303465"/>
                  </a:lnTo>
                  <a:lnTo>
                    <a:pt x="365492" y="3182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Freeform 414"/>
            <p:cNvSpPr/>
            <p:nvPr/>
          </p:nvSpPr>
          <p:spPr>
            <a:xfrm>
              <a:off x="8759710" y="11995249"/>
              <a:ext cx="340034" cy="460362"/>
            </a:xfrm>
            <a:custGeom>
              <a:avLst/>
              <a:gdLst/>
              <a:ahLst/>
              <a:cxnLst/>
              <a:rect l="0" t="0" r="0" b="0"/>
              <a:pathLst>
                <a:path w="340034" h="460362">
                  <a:moveTo>
                    <a:pt x="0" y="0"/>
                  </a:moveTo>
                  <a:lnTo>
                    <a:pt x="14654" y="55140"/>
                  </a:lnTo>
                  <a:lnTo>
                    <a:pt x="20963" y="118170"/>
                  </a:lnTo>
                  <a:lnTo>
                    <a:pt x="29140" y="179320"/>
                  </a:lnTo>
                  <a:lnTo>
                    <a:pt x="33981" y="242254"/>
                  </a:lnTo>
                  <a:lnTo>
                    <a:pt x="39705" y="302236"/>
                  </a:lnTo>
                  <a:lnTo>
                    <a:pt x="44520" y="353934"/>
                  </a:lnTo>
                  <a:lnTo>
                    <a:pt x="56627" y="407734"/>
                  </a:lnTo>
                  <a:lnTo>
                    <a:pt x="66821" y="441344"/>
                  </a:lnTo>
                  <a:lnTo>
                    <a:pt x="69114" y="442798"/>
                  </a:lnTo>
                  <a:lnTo>
                    <a:pt x="71661" y="428817"/>
                  </a:lnTo>
                  <a:lnTo>
                    <a:pt x="76551" y="367198"/>
                  </a:lnTo>
                  <a:lnTo>
                    <a:pt x="88301" y="312089"/>
                  </a:lnTo>
                  <a:lnTo>
                    <a:pt x="108479" y="253575"/>
                  </a:lnTo>
                  <a:lnTo>
                    <a:pt x="114434" y="242749"/>
                  </a:lnTo>
                  <a:lnTo>
                    <a:pt x="133528" y="224481"/>
                  </a:lnTo>
                  <a:lnTo>
                    <a:pt x="145170" y="216334"/>
                  </a:lnTo>
                  <a:lnTo>
                    <a:pt x="173704" y="210402"/>
                  </a:lnTo>
                  <a:lnTo>
                    <a:pt x="204714" y="212835"/>
                  </a:lnTo>
                  <a:lnTo>
                    <a:pt x="246140" y="227358"/>
                  </a:lnTo>
                  <a:lnTo>
                    <a:pt x="295554" y="265655"/>
                  </a:lnTo>
                  <a:lnTo>
                    <a:pt x="321019" y="301111"/>
                  </a:lnTo>
                  <a:lnTo>
                    <a:pt x="337792" y="341251"/>
                  </a:lnTo>
                  <a:lnTo>
                    <a:pt x="340033" y="365747"/>
                  </a:lnTo>
                  <a:lnTo>
                    <a:pt x="331939" y="410067"/>
                  </a:lnTo>
                  <a:lnTo>
                    <a:pt x="319494" y="428307"/>
                  </a:lnTo>
                  <a:lnTo>
                    <a:pt x="302264" y="443043"/>
                  </a:lnTo>
                  <a:lnTo>
                    <a:pt x="282909" y="453491"/>
                  </a:lnTo>
                  <a:lnTo>
                    <a:pt x="246691" y="460361"/>
                  </a:lnTo>
                  <a:lnTo>
                    <a:pt x="211914" y="456807"/>
                  </a:lnTo>
                  <a:lnTo>
                    <a:pt x="179383" y="442757"/>
                  </a:lnTo>
                  <a:lnTo>
                    <a:pt x="126342" y="4000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Freeform 415"/>
            <p:cNvSpPr/>
            <p:nvPr/>
          </p:nvSpPr>
          <p:spPr>
            <a:xfrm>
              <a:off x="9184002" y="12226875"/>
              <a:ext cx="173115" cy="242668"/>
            </a:xfrm>
            <a:custGeom>
              <a:avLst/>
              <a:gdLst/>
              <a:ahLst/>
              <a:cxnLst/>
              <a:rect l="0" t="0" r="0" b="0"/>
              <a:pathLst>
                <a:path w="173115" h="242668">
                  <a:moveTo>
                    <a:pt x="49490" y="0"/>
                  </a:moveTo>
                  <a:lnTo>
                    <a:pt x="33849" y="17982"/>
                  </a:lnTo>
                  <a:lnTo>
                    <a:pt x="11053" y="75524"/>
                  </a:lnTo>
                  <a:lnTo>
                    <a:pt x="0" y="130516"/>
                  </a:lnTo>
                  <a:lnTo>
                    <a:pt x="589" y="160953"/>
                  </a:lnTo>
                  <a:lnTo>
                    <a:pt x="14075" y="196648"/>
                  </a:lnTo>
                  <a:lnTo>
                    <a:pt x="46401" y="237737"/>
                  </a:lnTo>
                  <a:lnTo>
                    <a:pt x="55619" y="241550"/>
                  </a:lnTo>
                  <a:lnTo>
                    <a:pt x="78340" y="242667"/>
                  </a:lnTo>
                  <a:lnTo>
                    <a:pt x="111852" y="231129"/>
                  </a:lnTo>
                  <a:lnTo>
                    <a:pt x="138417" y="212893"/>
                  </a:lnTo>
                  <a:lnTo>
                    <a:pt x="150625" y="193275"/>
                  </a:lnTo>
                  <a:lnTo>
                    <a:pt x="167994" y="142554"/>
                  </a:lnTo>
                  <a:lnTo>
                    <a:pt x="173114" y="87474"/>
                  </a:lnTo>
                  <a:lnTo>
                    <a:pt x="165799" y="46716"/>
                  </a:lnTo>
                  <a:lnTo>
                    <a:pt x="155385" y="23103"/>
                  </a:lnTo>
                  <a:lnTo>
                    <a:pt x="145824" y="15402"/>
                  </a:lnTo>
                  <a:lnTo>
                    <a:pt x="119601" y="6846"/>
                  </a:lnTo>
                  <a:lnTo>
                    <a:pt x="106760" y="8074"/>
                  </a:lnTo>
                  <a:lnTo>
                    <a:pt x="60019" y="315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Freeform 416"/>
            <p:cNvSpPr/>
            <p:nvPr/>
          </p:nvSpPr>
          <p:spPr>
            <a:xfrm>
              <a:off x="9419757" y="12216347"/>
              <a:ext cx="189950" cy="274299"/>
            </a:xfrm>
            <a:custGeom>
              <a:avLst/>
              <a:gdLst/>
              <a:ahLst/>
              <a:cxnLst/>
              <a:rect l="0" t="0" r="0" b="0"/>
              <a:pathLst>
                <a:path w="189950" h="274299">
                  <a:moveTo>
                    <a:pt x="119062" y="21057"/>
                  </a:moveTo>
                  <a:lnTo>
                    <a:pt x="102294" y="15468"/>
                  </a:lnTo>
                  <a:lnTo>
                    <a:pt x="81584" y="18964"/>
                  </a:lnTo>
                  <a:lnTo>
                    <a:pt x="59121" y="29485"/>
                  </a:lnTo>
                  <a:lnTo>
                    <a:pt x="25636" y="64837"/>
                  </a:lnTo>
                  <a:lnTo>
                    <a:pt x="12029" y="86139"/>
                  </a:lnTo>
                  <a:lnTo>
                    <a:pt x="2082" y="111204"/>
                  </a:lnTo>
                  <a:lnTo>
                    <a:pt x="0" y="134822"/>
                  </a:lnTo>
                  <a:lnTo>
                    <a:pt x="8196" y="184170"/>
                  </a:lnTo>
                  <a:lnTo>
                    <a:pt x="23301" y="219516"/>
                  </a:lnTo>
                  <a:lnTo>
                    <a:pt x="72195" y="269476"/>
                  </a:lnTo>
                  <a:lnTo>
                    <a:pt x="83138" y="273238"/>
                  </a:lnTo>
                  <a:lnTo>
                    <a:pt x="110895" y="274298"/>
                  </a:lnTo>
                  <a:lnTo>
                    <a:pt x="133369" y="267750"/>
                  </a:lnTo>
                  <a:lnTo>
                    <a:pt x="151157" y="255871"/>
                  </a:lnTo>
                  <a:lnTo>
                    <a:pt x="166862" y="238892"/>
                  </a:lnTo>
                  <a:lnTo>
                    <a:pt x="183268" y="204014"/>
                  </a:lnTo>
                  <a:lnTo>
                    <a:pt x="189949" y="164044"/>
                  </a:lnTo>
                  <a:lnTo>
                    <a:pt x="186339" y="122566"/>
                  </a:lnTo>
                  <a:lnTo>
                    <a:pt x="166233" y="68967"/>
                  </a:lnTo>
                  <a:lnTo>
                    <a:pt x="144217" y="40192"/>
                  </a:lnTo>
                  <a:lnTo>
                    <a:pt x="9800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Freeform 417"/>
            <p:cNvSpPr/>
            <p:nvPr/>
          </p:nvSpPr>
          <p:spPr>
            <a:xfrm>
              <a:off x="9686218" y="12068949"/>
              <a:ext cx="49952" cy="412854"/>
            </a:xfrm>
            <a:custGeom>
              <a:avLst/>
              <a:gdLst/>
              <a:ahLst/>
              <a:cxnLst/>
              <a:rect l="0" t="0" r="0" b="0"/>
              <a:pathLst>
                <a:path w="49952" h="412854">
                  <a:moveTo>
                    <a:pt x="0" y="0"/>
                  </a:moveTo>
                  <a:lnTo>
                    <a:pt x="16768" y="5588"/>
                  </a:lnTo>
                  <a:lnTo>
                    <a:pt x="28119" y="17692"/>
                  </a:lnTo>
                  <a:lnTo>
                    <a:pt x="44939" y="59646"/>
                  </a:lnTo>
                  <a:lnTo>
                    <a:pt x="49951" y="121399"/>
                  </a:lnTo>
                  <a:lnTo>
                    <a:pt x="43786" y="173750"/>
                  </a:lnTo>
                  <a:lnTo>
                    <a:pt x="35721" y="232025"/>
                  </a:lnTo>
                  <a:lnTo>
                    <a:pt x="31642" y="285687"/>
                  </a:lnTo>
                  <a:lnTo>
                    <a:pt x="23494" y="346333"/>
                  </a:lnTo>
                  <a:lnTo>
                    <a:pt x="21538" y="403373"/>
                  </a:lnTo>
                  <a:lnTo>
                    <a:pt x="23718" y="410465"/>
                  </a:lnTo>
                  <a:lnTo>
                    <a:pt x="27510" y="412853"/>
                  </a:lnTo>
                  <a:lnTo>
                    <a:pt x="42114" y="4106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Freeform 418"/>
            <p:cNvSpPr/>
            <p:nvPr/>
          </p:nvSpPr>
          <p:spPr>
            <a:xfrm>
              <a:off x="9700981" y="12163705"/>
              <a:ext cx="290564" cy="473784"/>
            </a:xfrm>
            <a:custGeom>
              <a:avLst/>
              <a:gdLst/>
              <a:ahLst/>
              <a:cxnLst/>
              <a:rect l="0" t="0" r="0" b="0"/>
              <a:pathLst>
                <a:path w="290564" h="473784">
                  <a:moveTo>
                    <a:pt x="153693" y="0"/>
                  </a:moveTo>
                  <a:lnTo>
                    <a:pt x="144117" y="24046"/>
                  </a:lnTo>
                  <a:lnTo>
                    <a:pt x="94456" y="85123"/>
                  </a:lnTo>
                  <a:lnTo>
                    <a:pt x="39149" y="144358"/>
                  </a:lnTo>
                  <a:lnTo>
                    <a:pt x="10055" y="180463"/>
                  </a:lnTo>
                  <a:lnTo>
                    <a:pt x="2117" y="203818"/>
                  </a:lnTo>
                  <a:lnTo>
                    <a:pt x="0" y="216597"/>
                  </a:lnTo>
                  <a:lnTo>
                    <a:pt x="3887" y="240155"/>
                  </a:lnTo>
                  <a:lnTo>
                    <a:pt x="14583" y="261153"/>
                  </a:lnTo>
                  <a:lnTo>
                    <a:pt x="41505" y="286129"/>
                  </a:lnTo>
                  <a:lnTo>
                    <a:pt x="91931" y="315529"/>
                  </a:lnTo>
                  <a:lnTo>
                    <a:pt x="151322" y="350907"/>
                  </a:lnTo>
                  <a:lnTo>
                    <a:pt x="213272" y="394229"/>
                  </a:lnTo>
                  <a:lnTo>
                    <a:pt x="269091" y="452075"/>
                  </a:lnTo>
                  <a:lnTo>
                    <a:pt x="290563" y="4737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1" name="Freeform 420"/>
          <p:cNvSpPr/>
          <p:nvPr/>
        </p:nvSpPr>
        <p:spPr>
          <a:xfrm>
            <a:off x="2600539" y="12500617"/>
            <a:ext cx="3211193" cy="525443"/>
          </a:xfrm>
          <a:custGeom>
            <a:avLst/>
            <a:gdLst/>
            <a:ahLst/>
            <a:cxnLst/>
            <a:rect l="0" t="0" r="0" b="0"/>
            <a:pathLst>
              <a:path w="3211193" h="525443">
                <a:moveTo>
                  <a:pt x="0" y="0"/>
                </a:moveTo>
                <a:lnTo>
                  <a:pt x="17958" y="55045"/>
                </a:lnTo>
                <a:lnTo>
                  <a:pt x="28547" y="109572"/>
                </a:lnTo>
                <a:lnTo>
                  <a:pt x="30985" y="170733"/>
                </a:lnTo>
                <a:lnTo>
                  <a:pt x="31467" y="227874"/>
                </a:lnTo>
                <a:lnTo>
                  <a:pt x="33890" y="268990"/>
                </a:lnTo>
                <a:lnTo>
                  <a:pt x="42748" y="292687"/>
                </a:lnTo>
                <a:lnTo>
                  <a:pt x="57604" y="308676"/>
                </a:lnTo>
                <a:lnTo>
                  <a:pt x="95736" y="328475"/>
                </a:lnTo>
                <a:lnTo>
                  <a:pt x="152705" y="335244"/>
                </a:lnTo>
                <a:lnTo>
                  <a:pt x="213351" y="336582"/>
                </a:lnTo>
                <a:lnTo>
                  <a:pt x="264036" y="336813"/>
                </a:lnTo>
                <a:lnTo>
                  <a:pt x="319219" y="340002"/>
                </a:lnTo>
                <a:lnTo>
                  <a:pt x="380022" y="345238"/>
                </a:lnTo>
                <a:lnTo>
                  <a:pt x="436253" y="346788"/>
                </a:lnTo>
                <a:lnTo>
                  <a:pt x="491586" y="352901"/>
                </a:lnTo>
                <a:lnTo>
                  <a:pt x="548226" y="356968"/>
                </a:lnTo>
                <a:lnTo>
                  <a:pt x="608014" y="357673"/>
                </a:lnTo>
                <a:lnTo>
                  <a:pt x="656924" y="359052"/>
                </a:lnTo>
                <a:lnTo>
                  <a:pt x="715372" y="366284"/>
                </a:lnTo>
                <a:lnTo>
                  <a:pt x="771978" y="368060"/>
                </a:lnTo>
                <a:lnTo>
                  <a:pt x="835455" y="375647"/>
                </a:lnTo>
                <a:lnTo>
                  <a:pt x="894267" y="378358"/>
                </a:lnTo>
                <a:lnTo>
                  <a:pt x="956534" y="378894"/>
                </a:lnTo>
                <a:lnTo>
                  <a:pt x="1016753" y="386236"/>
                </a:lnTo>
                <a:lnTo>
                  <a:pt x="1073709" y="388899"/>
                </a:lnTo>
                <a:lnTo>
                  <a:pt x="1135609" y="395014"/>
                </a:lnTo>
                <a:lnTo>
                  <a:pt x="1196925" y="399080"/>
                </a:lnTo>
                <a:lnTo>
                  <a:pt x="1245798" y="399785"/>
                </a:lnTo>
                <a:lnTo>
                  <a:pt x="1307945" y="403144"/>
                </a:lnTo>
                <a:lnTo>
                  <a:pt x="1358891" y="408398"/>
                </a:lnTo>
                <a:lnTo>
                  <a:pt x="1407911" y="409955"/>
                </a:lnTo>
                <a:lnTo>
                  <a:pt x="1455191" y="413537"/>
                </a:lnTo>
                <a:lnTo>
                  <a:pt x="1506244" y="418887"/>
                </a:lnTo>
                <a:lnTo>
                  <a:pt x="1555296" y="420473"/>
                </a:lnTo>
                <a:lnTo>
                  <a:pt x="1602586" y="420942"/>
                </a:lnTo>
                <a:lnTo>
                  <a:pt x="1653642" y="424200"/>
                </a:lnTo>
                <a:lnTo>
                  <a:pt x="1702695" y="429455"/>
                </a:lnTo>
                <a:lnTo>
                  <a:pt x="1749985" y="434131"/>
                </a:lnTo>
                <a:lnTo>
                  <a:pt x="1801041" y="439806"/>
                </a:lnTo>
                <a:lnTo>
                  <a:pt x="1853213" y="441488"/>
                </a:lnTo>
                <a:lnTo>
                  <a:pt x="1902597" y="441987"/>
                </a:lnTo>
                <a:lnTo>
                  <a:pt x="1949985" y="445254"/>
                </a:lnTo>
                <a:lnTo>
                  <a:pt x="2001070" y="450511"/>
                </a:lnTo>
                <a:lnTo>
                  <a:pt x="2053251" y="452070"/>
                </a:lnTo>
                <a:lnTo>
                  <a:pt x="2102637" y="455651"/>
                </a:lnTo>
                <a:lnTo>
                  <a:pt x="2150026" y="461001"/>
                </a:lnTo>
                <a:lnTo>
                  <a:pt x="2201111" y="465706"/>
                </a:lnTo>
                <a:lnTo>
                  <a:pt x="2250173" y="471388"/>
                </a:lnTo>
                <a:lnTo>
                  <a:pt x="2297465" y="476192"/>
                </a:lnTo>
                <a:lnTo>
                  <a:pt x="2360258" y="482708"/>
                </a:lnTo>
                <a:lnTo>
                  <a:pt x="2409111" y="483835"/>
                </a:lnTo>
                <a:lnTo>
                  <a:pt x="2469616" y="491453"/>
                </a:lnTo>
                <a:lnTo>
                  <a:pt x="2526628" y="497290"/>
                </a:lnTo>
                <a:lnTo>
                  <a:pt x="2582950" y="503772"/>
                </a:lnTo>
                <a:lnTo>
                  <a:pt x="2639135" y="505053"/>
                </a:lnTo>
                <a:lnTo>
                  <a:pt x="2692174" y="508425"/>
                </a:lnTo>
                <a:lnTo>
                  <a:pt x="2742382" y="514420"/>
                </a:lnTo>
                <a:lnTo>
                  <a:pt x="2799700" y="515606"/>
                </a:lnTo>
                <a:lnTo>
                  <a:pt x="2856081" y="516979"/>
                </a:lnTo>
                <a:lnTo>
                  <a:pt x="2916071" y="523106"/>
                </a:lnTo>
                <a:lnTo>
                  <a:pt x="2971410" y="525442"/>
                </a:lnTo>
                <a:lnTo>
                  <a:pt x="3023682" y="524963"/>
                </a:lnTo>
                <a:lnTo>
                  <a:pt x="3083859" y="518033"/>
                </a:lnTo>
                <a:lnTo>
                  <a:pt x="3111315" y="514506"/>
                </a:lnTo>
                <a:lnTo>
                  <a:pt x="3168403" y="486713"/>
                </a:lnTo>
                <a:lnTo>
                  <a:pt x="3183596" y="463932"/>
                </a:lnTo>
                <a:lnTo>
                  <a:pt x="3195606" y="418221"/>
                </a:lnTo>
                <a:lnTo>
                  <a:pt x="3199664" y="355962"/>
                </a:lnTo>
                <a:lnTo>
                  <a:pt x="3200466" y="297434"/>
                </a:lnTo>
                <a:lnTo>
                  <a:pt x="3197505" y="237001"/>
                </a:lnTo>
                <a:lnTo>
                  <a:pt x="3191590" y="184985"/>
                </a:lnTo>
                <a:lnTo>
                  <a:pt x="3191592" y="123584"/>
                </a:lnTo>
                <a:lnTo>
                  <a:pt x="3198525" y="72114"/>
                </a:lnTo>
                <a:lnTo>
                  <a:pt x="3200883" y="51938"/>
                </a:lnTo>
                <a:lnTo>
                  <a:pt x="3203149" y="49832"/>
                </a:lnTo>
                <a:lnTo>
                  <a:pt x="3211192" y="52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1" name="Group 470"/>
          <p:cNvGrpSpPr/>
          <p:nvPr/>
        </p:nvGrpSpPr>
        <p:grpSpPr>
          <a:xfrm>
            <a:off x="2737409" y="11847850"/>
            <a:ext cx="7338365" cy="1897800"/>
            <a:chOff x="2737409" y="11847850"/>
            <a:chExt cx="7338365" cy="1897800"/>
          </a:xfrm>
        </p:grpSpPr>
        <p:sp>
          <p:nvSpPr>
            <p:cNvPr id="422" name="Freeform 421"/>
            <p:cNvSpPr/>
            <p:nvPr/>
          </p:nvSpPr>
          <p:spPr>
            <a:xfrm>
              <a:off x="2737409" y="12079261"/>
              <a:ext cx="252685" cy="376435"/>
            </a:xfrm>
            <a:custGeom>
              <a:avLst/>
              <a:gdLst/>
              <a:ahLst/>
              <a:cxnLst/>
              <a:rect l="0" t="0" r="0" b="0"/>
              <a:pathLst>
                <a:path w="252685" h="376435">
                  <a:moveTo>
                    <a:pt x="0" y="94973"/>
                  </a:moveTo>
                  <a:lnTo>
                    <a:pt x="9576" y="119019"/>
                  </a:lnTo>
                  <a:lnTo>
                    <a:pt x="39404" y="154566"/>
                  </a:lnTo>
                  <a:lnTo>
                    <a:pt x="59237" y="162402"/>
                  </a:lnTo>
                  <a:lnTo>
                    <a:pt x="82480" y="164716"/>
                  </a:lnTo>
                  <a:lnTo>
                    <a:pt x="104508" y="161844"/>
                  </a:lnTo>
                  <a:lnTo>
                    <a:pt x="136641" y="148061"/>
                  </a:lnTo>
                  <a:lnTo>
                    <a:pt x="162799" y="129159"/>
                  </a:lnTo>
                  <a:lnTo>
                    <a:pt x="174911" y="109386"/>
                  </a:lnTo>
                  <a:lnTo>
                    <a:pt x="181854" y="86171"/>
                  </a:lnTo>
                  <a:lnTo>
                    <a:pt x="181040" y="64154"/>
                  </a:lnTo>
                  <a:lnTo>
                    <a:pt x="168415" y="32029"/>
                  </a:lnTo>
                  <a:lnTo>
                    <a:pt x="144268" y="5873"/>
                  </a:lnTo>
                  <a:lnTo>
                    <a:pt x="118711" y="0"/>
                  </a:lnTo>
                  <a:lnTo>
                    <a:pt x="91365" y="2460"/>
                  </a:lnTo>
                  <a:lnTo>
                    <a:pt x="71413" y="11351"/>
                  </a:lnTo>
                  <a:lnTo>
                    <a:pt x="41437" y="35100"/>
                  </a:lnTo>
                  <a:lnTo>
                    <a:pt x="26995" y="57444"/>
                  </a:lnTo>
                  <a:lnTo>
                    <a:pt x="8192" y="109916"/>
                  </a:lnTo>
                  <a:lnTo>
                    <a:pt x="2428" y="156982"/>
                  </a:lnTo>
                  <a:lnTo>
                    <a:pt x="11898" y="207971"/>
                  </a:lnTo>
                  <a:lnTo>
                    <a:pt x="36059" y="269198"/>
                  </a:lnTo>
                  <a:lnTo>
                    <a:pt x="57608" y="309852"/>
                  </a:lnTo>
                  <a:lnTo>
                    <a:pt x="100350" y="353395"/>
                  </a:lnTo>
                  <a:lnTo>
                    <a:pt x="128000" y="369764"/>
                  </a:lnTo>
                  <a:lnTo>
                    <a:pt x="169597" y="376434"/>
                  </a:lnTo>
                  <a:lnTo>
                    <a:pt x="195870" y="371755"/>
                  </a:lnTo>
                  <a:lnTo>
                    <a:pt x="252684" y="3476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Freeform 422"/>
            <p:cNvSpPr/>
            <p:nvPr/>
          </p:nvSpPr>
          <p:spPr>
            <a:xfrm>
              <a:off x="3021679" y="12132119"/>
              <a:ext cx="157928" cy="284271"/>
            </a:xfrm>
            <a:custGeom>
              <a:avLst/>
              <a:gdLst/>
              <a:ahLst/>
              <a:cxnLst/>
              <a:rect l="0" t="0" r="0" b="0"/>
              <a:pathLst>
                <a:path w="157928" h="284271">
                  <a:moveTo>
                    <a:pt x="0" y="0"/>
                  </a:moveTo>
                  <a:lnTo>
                    <a:pt x="28681" y="55044"/>
                  </a:lnTo>
                  <a:lnTo>
                    <a:pt x="53455" y="106453"/>
                  </a:lnTo>
                  <a:lnTo>
                    <a:pt x="80879" y="161669"/>
                  </a:lnTo>
                  <a:lnTo>
                    <a:pt x="115835" y="220205"/>
                  </a:lnTo>
                  <a:lnTo>
                    <a:pt x="151690" y="269620"/>
                  </a:lnTo>
                  <a:lnTo>
                    <a:pt x="157927" y="2842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Freeform 423"/>
            <p:cNvSpPr/>
            <p:nvPr/>
          </p:nvSpPr>
          <p:spPr>
            <a:xfrm>
              <a:off x="3063793" y="12100534"/>
              <a:ext cx="136871" cy="294799"/>
            </a:xfrm>
            <a:custGeom>
              <a:avLst/>
              <a:gdLst/>
              <a:ahLst/>
              <a:cxnLst/>
              <a:rect l="0" t="0" r="0" b="0"/>
              <a:pathLst>
                <a:path w="136871" h="294799">
                  <a:moveTo>
                    <a:pt x="136870" y="0"/>
                  </a:moveTo>
                  <a:lnTo>
                    <a:pt x="98497" y="43962"/>
                  </a:lnTo>
                  <a:lnTo>
                    <a:pt x="71535" y="98119"/>
                  </a:lnTo>
                  <a:lnTo>
                    <a:pt x="50785" y="151573"/>
                  </a:lnTo>
                  <a:lnTo>
                    <a:pt x="28186" y="206022"/>
                  </a:lnTo>
                  <a:lnTo>
                    <a:pt x="7496" y="262614"/>
                  </a:lnTo>
                  <a:lnTo>
                    <a:pt x="0"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Freeform 424"/>
            <p:cNvSpPr/>
            <p:nvPr/>
          </p:nvSpPr>
          <p:spPr>
            <a:xfrm>
              <a:off x="3232249" y="12132119"/>
              <a:ext cx="105286" cy="494841"/>
            </a:xfrm>
            <a:custGeom>
              <a:avLst/>
              <a:gdLst/>
              <a:ahLst/>
              <a:cxnLst/>
              <a:rect l="0" t="0" r="0" b="0"/>
              <a:pathLst>
                <a:path w="105286" h="494841">
                  <a:moveTo>
                    <a:pt x="0" y="0"/>
                  </a:moveTo>
                  <a:lnTo>
                    <a:pt x="15641" y="17981"/>
                  </a:lnTo>
                  <a:lnTo>
                    <a:pt x="38437" y="74354"/>
                  </a:lnTo>
                  <a:lnTo>
                    <a:pt x="49490" y="122182"/>
                  </a:lnTo>
                  <a:lnTo>
                    <a:pt x="54828" y="170343"/>
                  </a:lnTo>
                  <a:lnTo>
                    <a:pt x="60699" y="227897"/>
                  </a:lnTo>
                  <a:lnTo>
                    <a:pt x="65558" y="284335"/>
                  </a:lnTo>
                  <a:lnTo>
                    <a:pt x="72091" y="346024"/>
                  </a:lnTo>
                  <a:lnTo>
                    <a:pt x="80617" y="398893"/>
                  </a:lnTo>
                  <a:lnTo>
                    <a:pt x="89342" y="461480"/>
                  </a:lnTo>
                  <a:lnTo>
                    <a:pt x="105285" y="4948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Freeform 425"/>
            <p:cNvSpPr/>
            <p:nvPr/>
          </p:nvSpPr>
          <p:spPr>
            <a:xfrm>
              <a:off x="3274363" y="12115724"/>
              <a:ext cx="214567" cy="293280"/>
            </a:xfrm>
            <a:custGeom>
              <a:avLst/>
              <a:gdLst/>
              <a:ahLst/>
              <a:cxnLst/>
              <a:rect l="0" t="0" r="0" b="0"/>
              <a:pathLst>
                <a:path w="214567" h="293280">
                  <a:moveTo>
                    <a:pt x="0" y="58510"/>
                  </a:moveTo>
                  <a:lnTo>
                    <a:pt x="0" y="36153"/>
                  </a:lnTo>
                  <a:lnTo>
                    <a:pt x="6239" y="18937"/>
                  </a:lnTo>
                  <a:lnTo>
                    <a:pt x="11178" y="11071"/>
                  </a:lnTo>
                  <a:lnTo>
                    <a:pt x="20320" y="5827"/>
                  </a:lnTo>
                  <a:lnTo>
                    <a:pt x="46076" y="0"/>
                  </a:lnTo>
                  <a:lnTo>
                    <a:pt x="70781" y="3649"/>
                  </a:lnTo>
                  <a:lnTo>
                    <a:pt x="101301" y="18857"/>
                  </a:lnTo>
                  <a:lnTo>
                    <a:pt x="163250" y="74737"/>
                  </a:lnTo>
                  <a:lnTo>
                    <a:pt x="191517" y="126749"/>
                  </a:lnTo>
                  <a:lnTo>
                    <a:pt x="213419" y="184132"/>
                  </a:lnTo>
                  <a:lnTo>
                    <a:pt x="214566" y="205588"/>
                  </a:lnTo>
                  <a:lnTo>
                    <a:pt x="210006" y="226823"/>
                  </a:lnTo>
                  <a:lnTo>
                    <a:pt x="200181" y="247959"/>
                  </a:lnTo>
                  <a:lnTo>
                    <a:pt x="184895" y="262813"/>
                  </a:lnTo>
                  <a:lnTo>
                    <a:pt x="125936" y="289587"/>
                  </a:lnTo>
                  <a:lnTo>
                    <a:pt x="115543" y="293279"/>
                  </a:lnTo>
                  <a:lnTo>
                    <a:pt x="91517" y="291144"/>
                  </a:lnTo>
                  <a:lnTo>
                    <a:pt x="52642" y="2796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Freeform 426"/>
            <p:cNvSpPr/>
            <p:nvPr/>
          </p:nvSpPr>
          <p:spPr>
            <a:xfrm>
              <a:off x="3495461" y="12026835"/>
              <a:ext cx="84229" cy="431669"/>
            </a:xfrm>
            <a:custGeom>
              <a:avLst/>
              <a:gdLst/>
              <a:ahLst/>
              <a:cxnLst/>
              <a:rect l="0" t="0" r="0" b="0"/>
              <a:pathLst>
                <a:path w="84229" h="431669">
                  <a:moveTo>
                    <a:pt x="0" y="0"/>
                  </a:moveTo>
                  <a:lnTo>
                    <a:pt x="22877" y="25216"/>
                  </a:lnTo>
                  <a:lnTo>
                    <a:pt x="41087" y="67112"/>
                  </a:lnTo>
                  <a:lnTo>
                    <a:pt x="55949" y="125689"/>
                  </a:lnTo>
                  <a:lnTo>
                    <a:pt x="66621" y="176321"/>
                  </a:lnTo>
                  <a:lnTo>
                    <a:pt x="71602" y="228367"/>
                  </a:lnTo>
                  <a:lnTo>
                    <a:pt x="73079" y="280835"/>
                  </a:lnTo>
                  <a:lnTo>
                    <a:pt x="80813" y="335323"/>
                  </a:lnTo>
                  <a:lnTo>
                    <a:pt x="83553" y="389933"/>
                  </a:lnTo>
                  <a:lnTo>
                    <a:pt x="84228" y="4316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Freeform 427"/>
            <p:cNvSpPr/>
            <p:nvPr/>
          </p:nvSpPr>
          <p:spPr>
            <a:xfrm>
              <a:off x="3643294" y="12172673"/>
              <a:ext cx="176832" cy="288836"/>
            </a:xfrm>
            <a:custGeom>
              <a:avLst/>
              <a:gdLst/>
              <a:ahLst/>
              <a:cxnLst/>
              <a:rect l="0" t="0" r="0" b="0"/>
              <a:pathLst>
                <a:path w="176832" h="288836">
                  <a:moveTo>
                    <a:pt x="10095" y="22617"/>
                  </a:moveTo>
                  <a:lnTo>
                    <a:pt x="1761" y="60095"/>
                  </a:lnTo>
                  <a:lnTo>
                    <a:pt x="0" y="117108"/>
                  </a:lnTo>
                  <a:lnTo>
                    <a:pt x="8058" y="176290"/>
                  </a:lnTo>
                  <a:lnTo>
                    <a:pt x="20914" y="229920"/>
                  </a:lnTo>
                  <a:lnTo>
                    <a:pt x="28941" y="251622"/>
                  </a:lnTo>
                  <a:lnTo>
                    <a:pt x="40308" y="269067"/>
                  </a:lnTo>
                  <a:lnTo>
                    <a:pt x="56278" y="281499"/>
                  </a:lnTo>
                  <a:lnTo>
                    <a:pt x="65450" y="286452"/>
                  </a:lnTo>
                  <a:lnTo>
                    <a:pt x="88120" y="288835"/>
                  </a:lnTo>
                  <a:lnTo>
                    <a:pt x="111453" y="284826"/>
                  </a:lnTo>
                  <a:lnTo>
                    <a:pt x="137743" y="269415"/>
                  </a:lnTo>
                  <a:lnTo>
                    <a:pt x="153005" y="256697"/>
                  </a:lnTo>
                  <a:lnTo>
                    <a:pt x="169162" y="225205"/>
                  </a:lnTo>
                  <a:lnTo>
                    <a:pt x="176696" y="164237"/>
                  </a:lnTo>
                  <a:lnTo>
                    <a:pt x="176831" y="114362"/>
                  </a:lnTo>
                  <a:lnTo>
                    <a:pt x="168812" y="70598"/>
                  </a:lnTo>
                  <a:lnTo>
                    <a:pt x="152139" y="36053"/>
                  </a:lnTo>
                  <a:lnTo>
                    <a:pt x="139126" y="18450"/>
                  </a:lnTo>
                  <a:lnTo>
                    <a:pt x="113057" y="975"/>
                  </a:lnTo>
                  <a:lnTo>
                    <a:pt x="103303" y="0"/>
                  </a:lnTo>
                  <a:lnTo>
                    <a:pt x="83106" y="5157"/>
                  </a:lnTo>
                  <a:lnTo>
                    <a:pt x="68670" y="18367"/>
                  </a:lnTo>
                  <a:lnTo>
                    <a:pt x="49871" y="55443"/>
                  </a:lnTo>
                  <a:lnTo>
                    <a:pt x="42759" y="118462"/>
                  </a:lnTo>
                  <a:lnTo>
                    <a:pt x="41680" y="1594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Freeform 428"/>
            <p:cNvSpPr/>
            <p:nvPr/>
          </p:nvSpPr>
          <p:spPr>
            <a:xfrm>
              <a:off x="3863959" y="12132119"/>
              <a:ext cx="136871" cy="264162"/>
            </a:xfrm>
            <a:custGeom>
              <a:avLst/>
              <a:gdLst/>
              <a:ahLst/>
              <a:cxnLst/>
              <a:rect l="0" t="0" r="0" b="0"/>
              <a:pathLst>
                <a:path w="136871" h="264162">
                  <a:moveTo>
                    <a:pt x="0" y="42115"/>
                  </a:moveTo>
                  <a:lnTo>
                    <a:pt x="14654" y="97255"/>
                  </a:lnTo>
                  <a:lnTo>
                    <a:pt x="28197" y="154219"/>
                  </a:lnTo>
                  <a:lnTo>
                    <a:pt x="42138" y="210531"/>
                  </a:lnTo>
                  <a:lnTo>
                    <a:pt x="57325" y="264161"/>
                  </a:lnTo>
                  <a:lnTo>
                    <a:pt x="45972" y="211082"/>
                  </a:lnTo>
                  <a:lnTo>
                    <a:pt x="42876" y="154216"/>
                  </a:lnTo>
                  <a:lnTo>
                    <a:pt x="44792" y="122352"/>
                  </a:lnTo>
                  <a:lnTo>
                    <a:pt x="65086" y="66888"/>
                  </a:lnTo>
                  <a:lnTo>
                    <a:pt x="79230" y="44936"/>
                  </a:lnTo>
                  <a:lnTo>
                    <a:pt x="113786" y="14899"/>
                  </a:lnTo>
                  <a:lnTo>
                    <a:pt x="1368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Freeform 429"/>
            <p:cNvSpPr/>
            <p:nvPr/>
          </p:nvSpPr>
          <p:spPr>
            <a:xfrm>
              <a:off x="4095586" y="12160545"/>
              <a:ext cx="121129" cy="297959"/>
            </a:xfrm>
            <a:custGeom>
              <a:avLst/>
              <a:gdLst/>
              <a:ahLst/>
              <a:cxnLst/>
              <a:rect l="0" t="0" r="0" b="0"/>
              <a:pathLst>
                <a:path w="121129" h="297959">
                  <a:moveTo>
                    <a:pt x="0" y="118974"/>
                  </a:moveTo>
                  <a:lnTo>
                    <a:pt x="37086" y="170509"/>
                  </a:lnTo>
                  <a:lnTo>
                    <a:pt x="55087" y="182042"/>
                  </a:lnTo>
                  <a:lnTo>
                    <a:pt x="64800" y="183246"/>
                  </a:lnTo>
                  <a:lnTo>
                    <a:pt x="84952" y="178344"/>
                  </a:lnTo>
                  <a:lnTo>
                    <a:pt x="102487" y="162129"/>
                  </a:lnTo>
                  <a:lnTo>
                    <a:pt x="110439" y="151253"/>
                  </a:lnTo>
                  <a:lnTo>
                    <a:pt x="119274" y="123571"/>
                  </a:lnTo>
                  <a:lnTo>
                    <a:pt x="121128" y="75102"/>
                  </a:lnTo>
                  <a:lnTo>
                    <a:pt x="115836" y="43322"/>
                  </a:lnTo>
                  <a:lnTo>
                    <a:pt x="105685" y="17501"/>
                  </a:lnTo>
                  <a:lnTo>
                    <a:pt x="97362" y="9211"/>
                  </a:lnTo>
                  <a:lnTo>
                    <a:pt x="75637" y="0"/>
                  </a:lnTo>
                  <a:lnTo>
                    <a:pt x="65633" y="1054"/>
                  </a:lnTo>
                  <a:lnTo>
                    <a:pt x="48277" y="11583"/>
                  </a:lnTo>
                  <a:lnTo>
                    <a:pt x="35884" y="27961"/>
                  </a:lnTo>
                  <a:lnTo>
                    <a:pt x="18396" y="67071"/>
                  </a:lnTo>
                  <a:lnTo>
                    <a:pt x="11564" y="130523"/>
                  </a:lnTo>
                  <a:lnTo>
                    <a:pt x="16322" y="185856"/>
                  </a:lnTo>
                  <a:lnTo>
                    <a:pt x="25243" y="222238"/>
                  </a:lnTo>
                  <a:lnTo>
                    <a:pt x="38125" y="241297"/>
                  </a:lnTo>
                  <a:lnTo>
                    <a:pt x="92211" y="283957"/>
                  </a:lnTo>
                  <a:lnTo>
                    <a:pt x="115813" y="2979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Freeform 430"/>
            <p:cNvSpPr/>
            <p:nvPr/>
          </p:nvSpPr>
          <p:spPr>
            <a:xfrm>
              <a:off x="4296911" y="12181842"/>
              <a:ext cx="188230" cy="290195"/>
            </a:xfrm>
            <a:custGeom>
              <a:avLst/>
              <a:gdLst/>
              <a:ahLst/>
              <a:cxnLst/>
              <a:rect l="0" t="0" r="0" b="0"/>
              <a:pathLst>
                <a:path w="188230" h="290195">
                  <a:moveTo>
                    <a:pt x="135587" y="129262"/>
                  </a:moveTo>
                  <a:lnTo>
                    <a:pt x="152375" y="74218"/>
                  </a:lnTo>
                  <a:lnTo>
                    <a:pt x="154746" y="49425"/>
                  </a:lnTo>
                  <a:lnTo>
                    <a:pt x="149561" y="29048"/>
                  </a:lnTo>
                  <a:lnTo>
                    <a:pt x="144903" y="20339"/>
                  </a:lnTo>
                  <a:lnTo>
                    <a:pt x="130369" y="7543"/>
                  </a:lnTo>
                  <a:lnTo>
                    <a:pt x="121579" y="2493"/>
                  </a:lnTo>
                  <a:lnTo>
                    <a:pt x="102455" y="0"/>
                  </a:lnTo>
                  <a:lnTo>
                    <a:pt x="82257" y="3961"/>
                  </a:lnTo>
                  <a:lnTo>
                    <a:pt x="61582" y="13521"/>
                  </a:lnTo>
                  <a:lnTo>
                    <a:pt x="35801" y="37646"/>
                  </a:lnTo>
                  <a:lnTo>
                    <a:pt x="13343" y="72611"/>
                  </a:lnTo>
                  <a:lnTo>
                    <a:pt x="3050" y="118196"/>
                  </a:lnTo>
                  <a:lnTo>
                    <a:pt x="0" y="163157"/>
                  </a:lnTo>
                  <a:lnTo>
                    <a:pt x="10275" y="206115"/>
                  </a:lnTo>
                  <a:lnTo>
                    <a:pt x="34708" y="252977"/>
                  </a:lnTo>
                  <a:lnTo>
                    <a:pt x="48247" y="270424"/>
                  </a:lnTo>
                  <a:lnTo>
                    <a:pt x="74613" y="287811"/>
                  </a:lnTo>
                  <a:lnTo>
                    <a:pt x="94450" y="290194"/>
                  </a:lnTo>
                  <a:lnTo>
                    <a:pt x="104653" y="289193"/>
                  </a:lnTo>
                  <a:lnTo>
                    <a:pt x="125348" y="278721"/>
                  </a:lnTo>
                  <a:lnTo>
                    <a:pt x="135780" y="271015"/>
                  </a:lnTo>
                  <a:lnTo>
                    <a:pt x="150490" y="249975"/>
                  </a:lnTo>
                  <a:lnTo>
                    <a:pt x="179447" y="189352"/>
                  </a:lnTo>
                  <a:lnTo>
                    <a:pt x="188229" y="1713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Freeform 431"/>
            <p:cNvSpPr/>
            <p:nvPr/>
          </p:nvSpPr>
          <p:spPr>
            <a:xfrm>
              <a:off x="4453555" y="12037363"/>
              <a:ext cx="31586" cy="400083"/>
            </a:xfrm>
            <a:custGeom>
              <a:avLst/>
              <a:gdLst/>
              <a:ahLst/>
              <a:cxnLst/>
              <a:rect l="0" t="0" r="0" b="0"/>
              <a:pathLst>
                <a:path w="31586" h="400083">
                  <a:moveTo>
                    <a:pt x="0" y="0"/>
                  </a:moveTo>
                  <a:lnTo>
                    <a:pt x="5589" y="58617"/>
                  </a:lnTo>
                  <a:lnTo>
                    <a:pt x="10722" y="118857"/>
                  </a:lnTo>
                  <a:lnTo>
                    <a:pt x="18669" y="176336"/>
                  </a:lnTo>
                  <a:lnTo>
                    <a:pt x="20349" y="230842"/>
                  </a:lnTo>
                  <a:lnTo>
                    <a:pt x="20847" y="280918"/>
                  </a:lnTo>
                  <a:lnTo>
                    <a:pt x="21015" y="339759"/>
                  </a:lnTo>
                  <a:lnTo>
                    <a:pt x="31585" y="4000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Freeform 432"/>
            <p:cNvSpPr/>
            <p:nvPr/>
          </p:nvSpPr>
          <p:spPr>
            <a:xfrm>
              <a:off x="4495669" y="11889964"/>
              <a:ext cx="189513" cy="884395"/>
            </a:xfrm>
            <a:custGeom>
              <a:avLst/>
              <a:gdLst/>
              <a:ahLst/>
              <a:cxnLst/>
              <a:rect l="0" t="0" r="0" b="0"/>
              <a:pathLst>
                <a:path w="189513" h="884395">
                  <a:moveTo>
                    <a:pt x="189512" y="0"/>
                  </a:moveTo>
                  <a:lnTo>
                    <a:pt x="186393" y="48931"/>
                  </a:lnTo>
                  <a:lnTo>
                    <a:pt x="174858" y="102472"/>
                  </a:lnTo>
                  <a:lnTo>
                    <a:pt x="164764" y="158394"/>
                  </a:lnTo>
                  <a:lnTo>
                    <a:pt x="150872" y="218201"/>
                  </a:lnTo>
                  <a:lnTo>
                    <a:pt x="136863" y="273862"/>
                  </a:lnTo>
                  <a:lnTo>
                    <a:pt x="122830" y="329917"/>
                  </a:lnTo>
                  <a:lnTo>
                    <a:pt x="108794" y="386050"/>
                  </a:lnTo>
                  <a:lnTo>
                    <a:pt x="94756" y="442198"/>
                  </a:lnTo>
                  <a:lnTo>
                    <a:pt x="80718" y="498349"/>
                  </a:lnTo>
                  <a:lnTo>
                    <a:pt x="66680" y="554501"/>
                  </a:lnTo>
                  <a:lnTo>
                    <a:pt x="52642" y="610653"/>
                  </a:lnTo>
                  <a:lnTo>
                    <a:pt x="35094" y="672437"/>
                  </a:lnTo>
                  <a:lnTo>
                    <a:pt x="24176" y="718783"/>
                  </a:lnTo>
                  <a:lnTo>
                    <a:pt x="16084" y="778241"/>
                  </a:lnTo>
                  <a:lnTo>
                    <a:pt x="4390" y="836736"/>
                  </a:lnTo>
                  <a:lnTo>
                    <a:pt x="0" y="8843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Freeform 433"/>
            <p:cNvSpPr/>
            <p:nvPr/>
          </p:nvSpPr>
          <p:spPr>
            <a:xfrm>
              <a:off x="4685181" y="12426917"/>
              <a:ext cx="136872" cy="431670"/>
            </a:xfrm>
            <a:custGeom>
              <a:avLst/>
              <a:gdLst/>
              <a:ahLst/>
              <a:cxnLst/>
              <a:rect l="0" t="0" r="0" b="0"/>
              <a:pathLst>
                <a:path w="136872" h="431670">
                  <a:moveTo>
                    <a:pt x="0" y="0"/>
                  </a:moveTo>
                  <a:lnTo>
                    <a:pt x="19129" y="63451"/>
                  </a:lnTo>
                  <a:lnTo>
                    <a:pt x="35434" y="110958"/>
                  </a:lnTo>
                  <a:lnTo>
                    <a:pt x="48194" y="162078"/>
                  </a:lnTo>
                  <a:lnTo>
                    <a:pt x="60553" y="214270"/>
                  </a:lnTo>
                  <a:lnTo>
                    <a:pt x="78514" y="265608"/>
                  </a:lnTo>
                  <a:lnTo>
                    <a:pt x="102423" y="325471"/>
                  </a:lnTo>
                  <a:lnTo>
                    <a:pt x="122456" y="388047"/>
                  </a:lnTo>
                  <a:lnTo>
                    <a:pt x="136871" y="4316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Freeform 434"/>
            <p:cNvSpPr/>
            <p:nvPr/>
          </p:nvSpPr>
          <p:spPr>
            <a:xfrm>
              <a:off x="4832581" y="12445926"/>
              <a:ext cx="221099" cy="279049"/>
            </a:xfrm>
            <a:custGeom>
              <a:avLst/>
              <a:gdLst/>
              <a:ahLst/>
              <a:cxnLst/>
              <a:rect l="0" t="0" r="0" b="0"/>
              <a:pathLst>
                <a:path w="221099" h="279049">
                  <a:moveTo>
                    <a:pt x="0" y="170504"/>
                  </a:moveTo>
                  <a:lnTo>
                    <a:pt x="56395" y="112939"/>
                  </a:lnTo>
                  <a:lnTo>
                    <a:pt x="70298" y="94616"/>
                  </a:lnTo>
                  <a:lnTo>
                    <a:pt x="78036" y="68536"/>
                  </a:lnTo>
                  <a:lnTo>
                    <a:pt x="83005" y="9722"/>
                  </a:lnTo>
                  <a:lnTo>
                    <a:pt x="79903" y="2485"/>
                  </a:lnTo>
                  <a:lnTo>
                    <a:pt x="74325" y="0"/>
                  </a:lnTo>
                  <a:lnTo>
                    <a:pt x="67098" y="682"/>
                  </a:lnTo>
                  <a:lnTo>
                    <a:pt x="61109" y="4647"/>
                  </a:lnTo>
                  <a:lnTo>
                    <a:pt x="33668" y="45891"/>
                  </a:lnTo>
                  <a:lnTo>
                    <a:pt x="16312" y="102259"/>
                  </a:lnTo>
                  <a:lnTo>
                    <a:pt x="13412" y="145474"/>
                  </a:lnTo>
                  <a:lnTo>
                    <a:pt x="20611" y="186744"/>
                  </a:lnTo>
                  <a:lnTo>
                    <a:pt x="37042" y="220550"/>
                  </a:lnTo>
                  <a:lnTo>
                    <a:pt x="57898" y="245904"/>
                  </a:lnTo>
                  <a:lnTo>
                    <a:pt x="85785" y="267064"/>
                  </a:lnTo>
                  <a:lnTo>
                    <a:pt x="105976" y="276980"/>
                  </a:lnTo>
                  <a:lnTo>
                    <a:pt x="126649" y="279048"/>
                  </a:lnTo>
                  <a:lnTo>
                    <a:pt x="147535" y="274898"/>
                  </a:lnTo>
                  <a:lnTo>
                    <a:pt x="179024" y="258237"/>
                  </a:lnTo>
                  <a:lnTo>
                    <a:pt x="221098" y="2231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Freeform 435"/>
            <p:cNvSpPr/>
            <p:nvPr/>
          </p:nvSpPr>
          <p:spPr>
            <a:xfrm>
              <a:off x="5035345" y="12363469"/>
              <a:ext cx="260491" cy="280012"/>
            </a:xfrm>
            <a:custGeom>
              <a:avLst/>
              <a:gdLst/>
              <a:ahLst/>
              <a:cxnLst/>
              <a:rect l="0" t="0" r="0" b="0"/>
              <a:pathLst>
                <a:path w="260491" h="280012">
                  <a:moveTo>
                    <a:pt x="102562" y="52920"/>
                  </a:moveTo>
                  <a:lnTo>
                    <a:pt x="102562" y="30563"/>
                  </a:lnTo>
                  <a:lnTo>
                    <a:pt x="96323" y="13348"/>
                  </a:lnTo>
                  <a:lnTo>
                    <a:pt x="91384" y="5481"/>
                  </a:lnTo>
                  <a:lnTo>
                    <a:pt x="83412" y="1407"/>
                  </a:lnTo>
                  <a:lnTo>
                    <a:pt x="62075" y="0"/>
                  </a:lnTo>
                  <a:lnTo>
                    <a:pt x="43234" y="6393"/>
                  </a:lnTo>
                  <a:lnTo>
                    <a:pt x="34934" y="11373"/>
                  </a:lnTo>
                  <a:lnTo>
                    <a:pt x="22592" y="29385"/>
                  </a:lnTo>
                  <a:lnTo>
                    <a:pt x="5137" y="79076"/>
                  </a:lnTo>
                  <a:lnTo>
                    <a:pt x="0" y="141188"/>
                  </a:lnTo>
                  <a:lnTo>
                    <a:pt x="9037" y="199730"/>
                  </a:lnTo>
                  <a:lnTo>
                    <a:pt x="16542" y="225794"/>
                  </a:lnTo>
                  <a:lnTo>
                    <a:pt x="40423" y="261589"/>
                  </a:lnTo>
                  <a:lnTo>
                    <a:pt x="47098" y="269241"/>
                  </a:lnTo>
                  <a:lnTo>
                    <a:pt x="66993" y="277744"/>
                  </a:lnTo>
                  <a:lnTo>
                    <a:pt x="78849" y="280011"/>
                  </a:lnTo>
                  <a:lnTo>
                    <a:pt x="89093" y="279183"/>
                  </a:lnTo>
                  <a:lnTo>
                    <a:pt x="106714" y="272024"/>
                  </a:lnTo>
                  <a:lnTo>
                    <a:pt x="119225" y="254803"/>
                  </a:lnTo>
                  <a:lnTo>
                    <a:pt x="127515" y="231553"/>
                  </a:lnTo>
                  <a:lnTo>
                    <a:pt x="132837" y="172259"/>
                  </a:lnTo>
                  <a:lnTo>
                    <a:pt x="130640" y="120255"/>
                  </a:lnTo>
                  <a:lnTo>
                    <a:pt x="118478" y="61873"/>
                  </a:lnTo>
                  <a:lnTo>
                    <a:pt x="119021" y="62398"/>
                  </a:lnTo>
                  <a:lnTo>
                    <a:pt x="133759" y="97668"/>
                  </a:lnTo>
                  <a:lnTo>
                    <a:pt x="179275" y="157266"/>
                  </a:lnTo>
                  <a:lnTo>
                    <a:pt x="220390" y="196223"/>
                  </a:lnTo>
                  <a:lnTo>
                    <a:pt x="229077" y="199928"/>
                  </a:lnTo>
                  <a:lnTo>
                    <a:pt x="260490" y="2003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Freeform 436"/>
            <p:cNvSpPr/>
            <p:nvPr/>
          </p:nvSpPr>
          <p:spPr>
            <a:xfrm>
              <a:off x="5211606" y="12163705"/>
              <a:ext cx="155785" cy="344634"/>
            </a:xfrm>
            <a:custGeom>
              <a:avLst/>
              <a:gdLst/>
              <a:ahLst/>
              <a:cxnLst/>
              <a:rect l="0" t="0" r="0" b="0"/>
              <a:pathLst>
                <a:path w="155785" h="344634">
                  <a:moveTo>
                    <a:pt x="0" y="136870"/>
                  </a:moveTo>
                  <a:lnTo>
                    <a:pt x="9576" y="160916"/>
                  </a:lnTo>
                  <a:lnTo>
                    <a:pt x="52998" y="218873"/>
                  </a:lnTo>
                  <a:lnTo>
                    <a:pt x="87784" y="271541"/>
                  </a:lnTo>
                  <a:lnTo>
                    <a:pt x="109978" y="303505"/>
                  </a:lnTo>
                  <a:lnTo>
                    <a:pt x="152957" y="343229"/>
                  </a:lnTo>
                  <a:lnTo>
                    <a:pt x="155784" y="344633"/>
                  </a:lnTo>
                  <a:lnTo>
                    <a:pt x="155329" y="342059"/>
                  </a:lnTo>
                  <a:lnTo>
                    <a:pt x="118555" y="283338"/>
                  </a:lnTo>
                  <a:lnTo>
                    <a:pt x="78913" y="223171"/>
                  </a:lnTo>
                  <a:lnTo>
                    <a:pt x="48433" y="161493"/>
                  </a:lnTo>
                  <a:lnTo>
                    <a:pt x="30209" y="126229"/>
                  </a:lnTo>
                  <a:lnTo>
                    <a:pt x="22865" y="72984"/>
                  </a:lnTo>
                  <a:lnTo>
                    <a:pt x="24201" y="47644"/>
                  </a:lnTo>
                  <a:lnTo>
                    <a:pt x="32593" y="28584"/>
                  </a:lnTo>
                  <a:lnTo>
                    <a:pt x="44122" y="15434"/>
                  </a:lnTo>
                  <a:lnTo>
                    <a:pt x="631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Freeform 437"/>
            <p:cNvSpPr/>
            <p:nvPr/>
          </p:nvSpPr>
          <p:spPr>
            <a:xfrm>
              <a:off x="5369534" y="12102271"/>
              <a:ext cx="200043" cy="254562"/>
            </a:xfrm>
            <a:custGeom>
              <a:avLst/>
              <a:gdLst/>
              <a:ahLst/>
              <a:cxnLst/>
              <a:rect l="0" t="0" r="0" b="0"/>
              <a:pathLst>
                <a:path w="200043" h="254562">
                  <a:moveTo>
                    <a:pt x="0" y="103548"/>
                  </a:moveTo>
                  <a:lnTo>
                    <a:pt x="35917" y="157422"/>
                  </a:lnTo>
                  <a:lnTo>
                    <a:pt x="84276" y="218510"/>
                  </a:lnTo>
                  <a:lnTo>
                    <a:pt x="97118" y="234191"/>
                  </a:lnTo>
                  <a:lnTo>
                    <a:pt x="106724" y="252858"/>
                  </a:lnTo>
                  <a:lnTo>
                    <a:pt x="108584" y="254561"/>
                  </a:lnTo>
                  <a:lnTo>
                    <a:pt x="107531" y="243974"/>
                  </a:lnTo>
                  <a:lnTo>
                    <a:pt x="76174" y="181574"/>
                  </a:lnTo>
                  <a:lnTo>
                    <a:pt x="45097" y="125173"/>
                  </a:lnTo>
                  <a:lnTo>
                    <a:pt x="18893" y="70867"/>
                  </a:lnTo>
                  <a:lnTo>
                    <a:pt x="14177" y="33163"/>
                  </a:lnTo>
                  <a:lnTo>
                    <a:pt x="17219" y="10265"/>
                  </a:lnTo>
                  <a:lnTo>
                    <a:pt x="23178" y="3925"/>
                  </a:lnTo>
                  <a:lnTo>
                    <a:pt x="31829" y="868"/>
                  </a:lnTo>
                  <a:lnTo>
                    <a:pt x="42276" y="0"/>
                  </a:lnTo>
                  <a:lnTo>
                    <a:pt x="66362" y="8393"/>
                  </a:lnTo>
                  <a:lnTo>
                    <a:pt x="108775" y="36789"/>
                  </a:lnTo>
                  <a:lnTo>
                    <a:pt x="154108" y="93628"/>
                  </a:lnTo>
                  <a:lnTo>
                    <a:pt x="200042" y="1561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Freeform 438"/>
            <p:cNvSpPr/>
            <p:nvPr/>
          </p:nvSpPr>
          <p:spPr>
            <a:xfrm>
              <a:off x="5538896" y="11999144"/>
              <a:ext cx="167551" cy="220270"/>
            </a:xfrm>
            <a:custGeom>
              <a:avLst/>
              <a:gdLst/>
              <a:ahLst/>
              <a:cxnLst/>
              <a:rect l="0" t="0" r="0" b="0"/>
              <a:pathLst>
                <a:path w="167551" h="220270">
                  <a:moveTo>
                    <a:pt x="72793" y="143504"/>
                  </a:moveTo>
                  <a:lnTo>
                    <a:pt x="72793" y="94573"/>
                  </a:lnTo>
                  <a:lnTo>
                    <a:pt x="67204" y="35442"/>
                  </a:lnTo>
                  <a:lnTo>
                    <a:pt x="58221" y="13199"/>
                  </a:lnTo>
                  <a:lnTo>
                    <a:pt x="52550" y="3992"/>
                  </a:lnTo>
                  <a:lnTo>
                    <a:pt x="45260" y="193"/>
                  </a:lnTo>
                  <a:lnTo>
                    <a:pt x="36890" y="0"/>
                  </a:lnTo>
                  <a:lnTo>
                    <a:pt x="27801" y="2211"/>
                  </a:lnTo>
                  <a:lnTo>
                    <a:pt x="20572" y="7194"/>
                  </a:lnTo>
                  <a:lnTo>
                    <a:pt x="9419" y="22091"/>
                  </a:lnTo>
                  <a:lnTo>
                    <a:pt x="2153" y="61387"/>
                  </a:lnTo>
                  <a:lnTo>
                    <a:pt x="0" y="104484"/>
                  </a:lnTo>
                  <a:lnTo>
                    <a:pt x="5736" y="129671"/>
                  </a:lnTo>
                  <a:lnTo>
                    <a:pt x="28998" y="184012"/>
                  </a:lnTo>
                  <a:lnTo>
                    <a:pt x="45140" y="200892"/>
                  </a:lnTo>
                  <a:lnTo>
                    <a:pt x="73959" y="217959"/>
                  </a:lnTo>
                  <a:lnTo>
                    <a:pt x="97488" y="220269"/>
                  </a:lnTo>
                  <a:lnTo>
                    <a:pt x="157586" y="209139"/>
                  </a:lnTo>
                  <a:lnTo>
                    <a:pt x="167550" y="2066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Freeform 439"/>
            <p:cNvSpPr/>
            <p:nvPr/>
          </p:nvSpPr>
          <p:spPr>
            <a:xfrm>
              <a:off x="5647400" y="11957363"/>
              <a:ext cx="153803" cy="217764"/>
            </a:xfrm>
            <a:custGeom>
              <a:avLst/>
              <a:gdLst/>
              <a:ahLst/>
              <a:cxnLst/>
              <a:rect l="0" t="0" r="0" b="0"/>
              <a:pathLst>
                <a:path w="153803" h="217764">
                  <a:moveTo>
                    <a:pt x="122217" y="48414"/>
                  </a:moveTo>
                  <a:lnTo>
                    <a:pt x="116628" y="31647"/>
                  </a:lnTo>
                  <a:lnTo>
                    <a:pt x="104525" y="17176"/>
                  </a:lnTo>
                  <a:lnTo>
                    <a:pt x="96384" y="10041"/>
                  </a:lnTo>
                  <a:lnTo>
                    <a:pt x="74861" y="2114"/>
                  </a:lnTo>
                  <a:lnTo>
                    <a:pt x="62570" y="0"/>
                  </a:lnTo>
                  <a:lnTo>
                    <a:pt x="42675" y="3890"/>
                  </a:lnTo>
                  <a:lnTo>
                    <a:pt x="26034" y="14588"/>
                  </a:lnTo>
                  <a:lnTo>
                    <a:pt x="10838" y="31040"/>
                  </a:lnTo>
                  <a:lnTo>
                    <a:pt x="2525" y="53170"/>
                  </a:lnTo>
                  <a:lnTo>
                    <a:pt x="0" y="77433"/>
                  </a:lnTo>
                  <a:lnTo>
                    <a:pt x="2778" y="99916"/>
                  </a:lnTo>
                  <a:lnTo>
                    <a:pt x="28832" y="153549"/>
                  </a:lnTo>
                  <a:lnTo>
                    <a:pt x="43278" y="173520"/>
                  </a:lnTo>
                  <a:lnTo>
                    <a:pt x="91328" y="212736"/>
                  </a:lnTo>
                  <a:lnTo>
                    <a:pt x="111998" y="217763"/>
                  </a:lnTo>
                  <a:lnTo>
                    <a:pt x="122423" y="217466"/>
                  </a:lnTo>
                  <a:lnTo>
                    <a:pt x="130543" y="213758"/>
                  </a:lnTo>
                  <a:lnTo>
                    <a:pt x="142685" y="200279"/>
                  </a:lnTo>
                  <a:lnTo>
                    <a:pt x="152338" y="137259"/>
                  </a:lnTo>
                  <a:lnTo>
                    <a:pt x="153802" y="1221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Freeform 440"/>
            <p:cNvSpPr/>
            <p:nvPr/>
          </p:nvSpPr>
          <p:spPr>
            <a:xfrm>
              <a:off x="5685389" y="11847850"/>
              <a:ext cx="126343" cy="284270"/>
            </a:xfrm>
            <a:custGeom>
              <a:avLst/>
              <a:gdLst/>
              <a:ahLst/>
              <a:cxnLst/>
              <a:rect l="0" t="0" r="0" b="0"/>
              <a:pathLst>
                <a:path w="126343" h="284270">
                  <a:moveTo>
                    <a:pt x="0" y="0"/>
                  </a:moveTo>
                  <a:lnTo>
                    <a:pt x="19128" y="52704"/>
                  </a:lnTo>
                  <a:lnTo>
                    <a:pt x="55429" y="113604"/>
                  </a:lnTo>
                  <a:lnTo>
                    <a:pt x="75983" y="163730"/>
                  </a:lnTo>
                  <a:lnTo>
                    <a:pt x="96637" y="218086"/>
                  </a:lnTo>
                  <a:lnTo>
                    <a:pt x="120812" y="272319"/>
                  </a:lnTo>
                  <a:lnTo>
                    <a:pt x="126342" y="284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Freeform 441"/>
            <p:cNvSpPr/>
            <p:nvPr/>
          </p:nvSpPr>
          <p:spPr>
            <a:xfrm>
              <a:off x="2803561" y="13084006"/>
              <a:ext cx="323404" cy="311534"/>
            </a:xfrm>
            <a:custGeom>
              <a:avLst/>
              <a:gdLst/>
              <a:ahLst/>
              <a:cxnLst/>
              <a:rect l="0" t="0" r="0" b="0"/>
              <a:pathLst>
                <a:path w="323404" h="311534">
                  <a:moveTo>
                    <a:pt x="186532" y="111492"/>
                  </a:moveTo>
                  <a:lnTo>
                    <a:pt x="192122" y="94724"/>
                  </a:lnTo>
                  <a:lnTo>
                    <a:pt x="191746" y="77133"/>
                  </a:lnTo>
                  <a:lnTo>
                    <a:pt x="181973" y="37244"/>
                  </a:lnTo>
                  <a:lnTo>
                    <a:pt x="166594" y="11633"/>
                  </a:lnTo>
                  <a:lnTo>
                    <a:pt x="144526" y="2769"/>
                  </a:lnTo>
                  <a:lnTo>
                    <a:pt x="117560" y="0"/>
                  </a:lnTo>
                  <a:lnTo>
                    <a:pt x="93877" y="2668"/>
                  </a:lnTo>
                  <a:lnTo>
                    <a:pt x="74772" y="13991"/>
                  </a:lnTo>
                  <a:lnTo>
                    <a:pt x="21823" y="71296"/>
                  </a:lnTo>
                  <a:lnTo>
                    <a:pt x="6188" y="112709"/>
                  </a:lnTo>
                  <a:lnTo>
                    <a:pt x="0" y="169531"/>
                  </a:lnTo>
                  <a:lnTo>
                    <a:pt x="11912" y="226630"/>
                  </a:lnTo>
                  <a:lnTo>
                    <a:pt x="27428" y="253102"/>
                  </a:lnTo>
                  <a:lnTo>
                    <a:pt x="43290" y="265288"/>
                  </a:lnTo>
                  <a:lnTo>
                    <a:pt x="52433" y="270174"/>
                  </a:lnTo>
                  <a:lnTo>
                    <a:pt x="71950" y="272484"/>
                  </a:lnTo>
                  <a:lnTo>
                    <a:pt x="113076" y="264437"/>
                  </a:lnTo>
                  <a:lnTo>
                    <a:pt x="130879" y="251997"/>
                  </a:lnTo>
                  <a:lnTo>
                    <a:pt x="168588" y="204171"/>
                  </a:lnTo>
                  <a:lnTo>
                    <a:pt x="193863" y="149383"/>
                  </a:lnTo>
                  <a:lnTo>
                    <a:pt x="206642" y="99712"/>
                  </a:lnTo>
                  <a:lnTo>
                    <a:pt x="213017" y="75840"/>
                  </a:lnTo>
                  <a:lnTo>
                    <a:pt x="214718" y="76026"/>
                  </a:lnTo>
                  <a:lnTo>
                    <a:pt x="220939" y="138100"/>
                  </a:lnTo>
                  <a:lnTo>
                    <a:pt x="232713" y="192655"/>
                  </a:lnTo>
                  <a:lnTo>
                    <a:pt x="246304" y="245635"/>
                  </a:lnTo>
                  <a:lnTo>
                    <a:pt x="257925" y="284859"/>
                  </a:lnTo>
                  <a:lnTo>
                    <a:pt x="269345" y="303966"/>
                  </a:lnTo>
                  <a:lnTo>
                    <a:pt x="276836" y="308828"/>
                  </a:lnTo>
                  <a:lnTo>
                    <a:pt x="307835" y="311345"/>
                  </a:lnTo>
                  <a:lnTo>
                    <a:pt x="323403" y="3115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Freeform 442"/>
            <p:cNvSpPr/>
            <p:nvPr/>
          </p:nvSpPr>
          <p:spPr>
            <a:xfrm>
              <a:off x="3169078" y="12942813"/>
              <a:ext cx="296534" cy="448943"/>
            </a:xfrm>
            <a:custGeom>
              <a:avLst/>
              <a:gdLst/>
              <a:ahLst/>
              <a:cxnLst/>
              <a:rect l="0" t="0" r="0" b="0"/>
              <a:pathLst>
                <a:path w="296534" h="448943">
                  <a:moveTo>
                    <a:pt x="0" y="0"/>
                  </a:moveTo>
                  <a:lnTo>
                    <a:pt x="14654" y="55142"/>
                  </a:lnTo>
                  <a:lnTo>
                    <a:pt x="24749" y="109145"/>
                  </a:lnTo>
                  <a:lnTo>
                    <a:pt x="38640" y="166230"/>
                  </a:lnTo>
                  <a:lnTo>
                    <a:pt x="56157" y="229718"/>
                  </a:lnTo>
                  <a:lnTo>
                    <a:pt x="70581" y="287138"/>
                  </a:lnTo>
                  <a:lnTo>
                    <a:pt x="81694" y="347602"/>
                  </a:lnTo>
                  <a:lnTo>
                    <a:pt x="98394" y="409017"/>
                  </a:lnTo>
                  <a:lnTo>
                    <a:pt x="100691" y="411888"/>
                  </a:lnTo>
                  <a:lnTo>
                    <a:pt x="102222" y="409122"/>
                  </a:lnTo>
                  <a:lnTo>
                    <a:pt x="102754" y="393573"/>
                  </a:lnTo>
                  <a:lnTo>
                    <a:pt x="96683" y="342342"/>
                  </a:lnTo>
                  <a:lnTo>
                    <a:pt x="95137" y="281834"/>
                  </a:lnTo>
                  <a:lnTo>
                    <a:pt x="106259" y="222165"/>
                  </a:lnTo>
                  <a:lnTo>
                    <a:pt x="109444" y="211280"/>
                  </a:lnTo>
                  <a:lnTo>
                    <a:pt x="115077" y="202856"/>
                  </a:lnTo>
                  <a:lnTo>
                    <a:pt x="130693" y="190375"/>
                  </a:lnTo>
                  <a:lnTo>
                    <a:pt x="152453" y="187167"/>
                  </a:lnTo>
                  <a:lnTo>
                    <a:pt x="164806" y="187948"/>
                  </a:lnTo>
                  <a:lnTo>
                    <a:pt x="187891" y="198177"/>
                  </a:lnTo>
                  <a:lnTo>
                    <a:pt x="249422" y="250326"/>
                  </a:lnTo>
                  <a:lnTo>
                    <a:pt x="264102" y="268015"/>
                  </a:lnTo>
                  <a:lnTo>
                    <a:pt x="292561" y="330988"/>
                  </a:lnTo>
                  <a:lnTo>
                    <a:pt x="296533" y="358456"/>
                  </a:lnTo>
                  <a:lnTo>
                    <a:pt x="293229" y="386262"/>
                  </a:lnTo>
                  <a:lnTo>
                    <a:pt x="283962" y="414218"/>
                  </a:lnTo>
                  <a:lnTo>
                    <a:pt x="268925" y="432882"/>
                  </a:lnTo>
                  <a:lnTo>
                    <a:pt x="260002" y="439496"/>
                  </a:lnTo>
                  <a:lnTo>
                    <a:pt x="237609" y="446846"/>
                  </a:lnTo>
                  <a:lnTo>
                    <a:pt x="213228" y="448942"/>
                  </a:lnTo>
                  <a:lnTo>
                    <a:pt x="190694" y="445974"/>
                  </a:lnTo>
                  <a:lnTo>
                    <a:pt x="168981" y="434518"/>
                  </a:lnTo>
                  <a:lnTo>
                    <a:pt x="114689" y="387711"/>
                  </a:lnTo>
                  <a:lnTo>
                    <a:pt x="105285" y="3790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Freeform 443"/>
            <p:cNvSpPr/>
            <p:nvPr/>
          </p:nvSpPr>
          <p:spPr>
            <a:xfrm>
              <a:off x="3523393" y="13121798"/>
              <a:ext cx="184808" cy="273280"/>
            </a:xfrm>
            <a:custGeom>
              <a:avLst/>
              <a:gdLst/>
              <a:ahLst/>
              <a:cxnLst/>
              <a:rect l="0" t="0" r="0" b="0"/>
              <a:pathLst>
                <a:path w="184808" h="273280">
                  <a:moveTo>
                    <a:pt x="56296" y="0"/>
                  </a:moveTo>
                  <a:lnTo>
                    <a:pt x="32577" y="58618"/>
                  </a:lnTo>
                  <a:lnTo>
                    <a:pt x="10623" y="120026"/>
                  </a:lnTo>
                  <a:lnTo>
                    <a:pt x="0" y="164115"/>
                  </a:lnTo>
                  <a:lnTo>
                    <a:pt x="4391" y="206815"/>
                  </a:lnTo>
                  <a:lnTo>
                    <a:pt x="14120" y="235027"/>
                  </a:lnTo>
                  <a:lnTo>
                    <a:pt x="29362" y="256925"/>
                  </a:lnTo>
                  <a:lnTo>
                    <a:pt x="38340" y="266039"/>
                  </a:lnTo>
                  <a:lnTo>
                    <a:pt x="50175" y="270946"/>
                  </a:lnTo>
                  <a:lnTo>
                    <a:pt x="78922" y="273279"/>
                  </a:lnTo>
                  <a:lnTo>
                    <a:pt x="116812" y="268014"/>
                  </a:lnTo>
                  <a:lnTo>
                    <a:pt x="136225" y="255989"/>
                  </a:lnTo>
                  <a:lnTo>
                    <a:pt x="167751" y="219673"/>
                  </a:lnTo>
                  <a:lnTo>
                    <a:pt x="183816" y="183501"/>
                  </a:lnTo>
                  <a:lnTo>
                    <a:pt x="184807" y="137559"/>
                  </a:lnTo>
                  <a:lnTo>
                    <a:pt x="173491" y="79209"/>
                  </a:lnTo>
                  <a:lnTo>
                    <a:pt x="162585" y="55091"/>
                  </a:lnTo>
                  <a:lnTo>
                    <a:pt x="137702" y="27371"/>
                  </a:lnTo>
                  <a:lnTo>
                    <a:pt x="115093" y="18014"/>
                  </a:lnTo>
                  <a:lnTo>
                    <a:pt x="102513" y="15519"/>
                  </a:lnTo>
                  <a:lnTo>
                    <a:pt x="76057" y="18986"/>
                  </a:lnTo>
                  <a:lnTo>
                    <a:pt x="62451" y="23186"/>
                  </a:lnTo>
                  <a:lnTo>
                    <a:pt x="41094" y="40330"/>
                  </a:lnTo>
                  <a:lnTo>
                    <a:pt x="14182" y="73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Freeform 444"/>
            <p:cNvSpPr/>
            <p:nvPr/>
          </p:nvSpPr>
          <p:spPr>
            <a:xfrm>
              <a:off x="3800788" y="13132327"/>
              <a:ext cx="347441" cy="271791"/>
            </a:xfrm>
            <a:custGeom>
              <a:avLst/>
              <a:gdLst/>
              <a:ahLst/>
              <a:cxnLst/>
              <a:rect l="0" t="0" r="0" b="0"/>
              <a:pathLst>
                <a:path w="347441" h="271791">
                  <a:moveTo>
                    <a:pt x="0" y="0"/>
                  </a:moveTo>
                  <a:lnTo>
                    <a:pt x="8333" y="37478"/>
                  </a:lnTo>
                  <a:lnTo>
                    <a:pt x="10095" y="88902"/>
                  </a:lnTo>
                  <a:lnTo>
                    <a:pt x="11612" y="151354"/>
                  </a:lnTo>
                  <a:lnTo>
                    <a:pt x="25084" y="209966"/>
                  </a:lnTo>
                  <a:lnTo>
                    <a:pt x="49929" y="261014"/>
                  </a:lnTo>
                  <a:lnTo>
                    <a:pt x="59022" y="267596"/>
                  </a:lnTo>
                  <a:lnTo>
                    <a:pt x="81604" y="271790"/>
                  </a:lnTo>
                  <a:lnTo>
                    <a:pt x="91837" y="267761"/>
                  </a:lnTo>
                  <a:lnTo>
                    <a:pt x="109447" y="250805"/>
                  </a:lnTo>
                  <a:lnTo>
                    <a:pt x="126925" y="209363"/>
                  </a:lnTo>
                  <a:lnTo>
                    <a:pt x="136076" y="150192"/>
                  </a:lnTo>
                  <a:lnTo>
                    <a:pt x="143524" y="101693"/>
                  </a:lnTo>
                  <a:lnTo>
                    <a:pt x="145677" y="71714"/>
                  </a:lnTo>
                  <a:lnTo>
                    <a:pt x="147420" y="66526"/>
                  </a:lnTo>
                  <a:lnTo>
                    <a:pt x="149753" y="67746"/>
                  </a:lnTo>
                  <a:lnTo>
                    <a:pt x="180115" y="128591"/>
                  </a:lnTo>
                  <a:lnTo>
                    <a:pt x="207284" y="182938"/>
                  </a:lnTo>
                  <a:lnTo>
                    <a:pt x="236350" y="229158"/>
                  </a:lnTo>
                  <a:lnTo>
                    <a:pt x="254783" y="246517"/>
                  </a:lnTo>
                  <a:lnTo>
                    <a:pt x="277793" y="255792"/>
                  </a:lnTo>
                  <a:lnTo>
                    <a:pt x="302448" y="258744"/>
                  </a:lnTo>
                  <a:lnTo>
                    <a:pt x="347440" y="252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Freeform 445"/>
            <p:cNvSpPr/>
            <p:nvPr/>
          </p:nvSpPr>
          <p:spPr>
            <a:xfrm>
              <a:off x="4190342" y="12995456"/>
              <a:ext cx="84229" cy="442198"/>
            </a:xfrm>
            <a:custGeom>
              <a:avLst/>
              <a:gdLst/>
              <a:ahLst/>
              <a:cxnLst/>
              <a:rect l="0" t="0" r="0" b="0"/>
              <a:pathLst>
                <a:path w="84229" h="442198">
                  <a:moveTo>
                    <a:pt x="0" y="0"/>
                  </a:moveTo>
                  <a:lnTo>
                    <a:pt x="5589" y="58617"/>
                  </a:lnTo>
                  <a:lnTo>
                    <a:pt x="14654" y="110174"/>
                  </a:lnTo>
                  <a:lnTo>
                    <a:pt x="24749" y="169905"/>
                  </a:lnTo>
                  <a:lnTo>
                    <a:pt x="35149" y="232056"/>
                  </a:lnTo>
                  <a:lnTo>
                    <a:pt x="49144" y="293063"/>
                  </a:lnTo>
                  <a:lnTo>
                    <a:pt x="63174" y="355893"/>
                  </a:lnTo>
                  <a:lnTo>
                    <a:pt x="77210" y="413712"/>
                  </a:lnTo>
                  <a:lnTo>
                    <a:pt x="84228" y="4421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Freeform 446"/>
            <p:cNvSpPr/>
            <p:nvPr/>
          </p:nvSpPr>
          <p:spPr>
            <a:xfrm>
              <a:off x="4158757" y="13206678"/>
              <a:ext cx="189513" cy="9878"/>
            </a:xfrm>
            <a:custGeom>
              <a:avLst/>
              <a:gdLst/>
              <a:ahLst/>
              <a:cxnLst/>
              <a:rect l="0" t="0" r="0" b="0"/>
              <a:pathLst>
                <a:path w="189513" h="9878">
                  <a:moveTo>
                    <a:pt x="0" y="9877"/>
                  </a:moveTo>
                  <a:lnTo>
                    <a:pt x="48931" y="1544"/>
                  </a:lnTo>
                  <a:lnTo>
                    <a:pt x="96776" y="0"/>
                  </a:lnTo>
                  <a:lnTo>
                    <a:pt x="159756" y="5066"/>
                  </a:lnTo>
                  <a:lnTo>
                    <a:pt x="189512" y="98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Freeform 447"/>
            <p:cNvSpPr/>
            <p:nvPr/>
          </p:nvSpPr>
          <p:spPr>
            <a:xfrm>
              <a:off x="4725108" y="13141181"/>
              <a:ext cx="318043" cy="317530"/>
            </a:xfrm>
            <a:custGeom>
              <a:avLst/>
              <a:gdLst/>
              <a:ahLst/>
              <a:cxnLst/>
              <a:rect l="0" t="0" r="0" b="0"/>
              <a:pathLst>
                <a:path w="318043" h="317530">
                  <a:moveTo>
                    <a:pt x="160115" y="128015"/>
                  </a:moveTo>
                  <a:lnTo>
                    <a:pt x="175756" y="110035"/>
                  </a:lnTo>
                  <a:lnTo>
                    <a:pt x="183834" y="93118"/>
                  </a:lnTo>
                  <a:lnTo>
                    <a:pt x="185085" y="70782"/>
                  </a:lnTo>
                  <a:lnTo>
                    <a:pt x="183781" y="58275"/>
                  </a:lnTo>
                  <a:lnTo>
                    <a:pt x="172973" y="35018"/>
                  </a:lnTo>
                  <a:lnTo>
                    <a:pt x="165177" y="23904"/>
                  </a:lnTo>
                  <a:lnTo>
                    <a:pt x="144037" y="8435"/>
                  </a:lnTo>
                  <a:lnTo>
                    <a:pt x="120214" y="0"/>
                  </a:lnTo>
                  <a:lnTo>
                    <a:pt x="97927" y="150"/>
                  </a:lnTo>
                  <a:lnTo>
                    <a:pt x="65650" y="12401"/>
                  </a:lnTo>
                  <a:lnTo>
                    <a:pt x="39448" y="30849"/>
                  </a:lnTo>
                  <a:lnTo>
                    <a:pt x="16867" y="62311"/>
                  </a:lnTo>
                  <a:lnTo>
                    <a:pt x="948" y="101268"/>
                  </a:lnTo>
                  <a:lnTo>
                    <a:pt x="0" y="148037"/>
                  </a:lnTo>
                  <a:lnTo>
                    <a:pt x="7129" y="193349"/>
                  </a:lnTo>
                  <a:lnTo>
                    <a:pt x="19592" y="219053"/>
                  </a:lnTo>
                  <a:lnTo>
                    <a:pt x="37999" y="241007"/>
                  </a:lnTo>
                  <a:lnTo>
                    <a:pt x="61777" y="258562"/>
                  </a:lnTo>
                  <a:lnTo>
                    <a:pt x="87943" y="264805"/>
                  </a:lnTo>
                  <a:lnTo>
                    <a:pt x="114001" y="262511"/>
                  </a:lnTo>
                  <a:lnTo>
                    <a:pt x="137280" y="253691"/>
                  </a:lnTo>
                  <a:lnTo>
                    <a:pt x="164528" y="229984"/>
                  </a:lnTo>
                  <a:lnTo>
                    <a:pt x="181830" y="195145"/>
                  </a:lnTo>
                  <a:lnTo>
                    <a:pt x="198156" y="141449"/>
                  </a:lnTo>
                  <a:lnTo>
                    <a:pt x="205488" y="113709"/>
                  </a:lnTo>
                  <a:lnTo>
                    <a:pt x="209081" y="107950"/>
                  </a:lnTo>
                  <a:lnTo>
                    <a:pt x="212646" y="107618"/>
                  </a:lnTo>
                  <a:lnTo>
                    <a:pt x="216193" y="110908"/>
                  </a:lnTo>
                  <a:lnTo>
                    <a:pt x="220133" y="127040"/>
                  </a:lnTo>
                  <a:lnTo>
                    <a:pt x="228591" y="165551"/>
                  </a:lnTo>
                  <a:lnTo>
                    <a:pt x="246821" y="225377"/>
                  </a:lnTo>
                  <a:lnTo>
                    <a:pt x="270092" y="272681"/>
                  </a:lnTo>
                  <a:lnTo>
                    <a:pt x="290317" y="296962"/>
                  </a:lnTo>
                  <a:lnTo>
                    <a:pt x="318042" y="317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Freeform 448"/>
            <p:cNvSpPr/>
            <p:nvPr/>
          </p:nvSpPr>
          <p:spPr>
            <a:xfrm>
              <a:off x="5127379" y="13100741"/>
              <a:ext cx="94757" cy="389556"/>
            </a:xfrm>
            <a:custGeom>
              <a:avLst/>
              <a:gdLst/>
              <a:ahLst/>
              <a:cxnLst/>
              <a:rect l="0" t="0" r="0" b="0"/>
              <a:pathLst>
                <a:path w="94757" h="389556">
                  <a:moveTo>
                    <a:pt x="0" y="0"/>
                  </a:moveTo>
                  <a:lnTo>
                    <a:pt x="5589" y="58617"/>
                  </a:lnTo>
                  <a:lnTo>
                    <a:pt x="10722" y="118857"/>
                  </a:lnTo>
                  <a:lnTo>
                    <a:pt x="25053" y="177997"/>
                  </a:lnTo>
                  <a:lnTo>
                    <a:pt x="38700" y="237715"/>
                  </a:lnTo>
                  <a:lnTo>
                    <a:pt x="49161" y="287374"/>
                  </a:lnTo>
                  <a:lnTo>
                    <a:pt x="63176" y="343547"/>
                  </a:lnTo>
                  <a:lnTo>
                    <a:pt x="71362" y="364426"/>
                  </a:lnTo>
                  <a:lnTo>
                    <a:pt x="94756" y="3895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Freeform 449"/>
            <p:cNvSpPr/>
            <p:nvPr/>
          </p:nvSpPr>
          <p:spPr>
            <a:xfrm>
              <a:off x="5327420" y="13079684"/>
              <a:ext cx="84229" cy="410613"/>
            </a:xfrm>
            <a:custGeom>
              <a:avLst/>
              <a:gdLst/>
              <a:ahLst/>
              <a:cxnLst/>
              <a:rect l="0" t="0" r="0" b="0"/>
              <a:pathLst>
                <a:path w="84229" h="410613">
                  <a:moveTo>
                    <a:pt x="0" y="0"/>
                  </a:moveTo>
                  <a:lnTo>
                    <a:pt x="5589" y="58616"/>
                  </a:lnTo>
                  <a:lnTo>
                    <a:pt x="14654" y="104586"/>
                  </a:lnTo>
                  <a:lnTo>
                    <a:pt x="24749" y="160840"/>
                  </a:lnTo>
                  <a:lnTo>
                    <a:pt x="35149" y="216373"/>
                  </a:lnTo>
                  <a:lnTo>
                    <a:pt x="45639" y="275459"/>
                  </a:lnTo>
                  <a:lnTo>
                    <a:pt x="56157" y="326243"/>
                  </a:lnTo>
                  <a:lnTo>
                    <a:pt x="76257" y="387882"/>
                  </a:lnTo>
                  <a:lnTo>
                    <a:pt x="84228" y="410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Freeform 450"/>
            <p:cNvSpPr/>
            <p:nvPr/>
          </p:nvSpPr>
          <p:spPr>
            <a:xfrm>
              <a:off x="5695917" y="13027042"/>
              <a:ext cx="84229" cy="463255"/>
            </a:xfrm>
            <a:custGeom>
              <a:avLst/>
              <a:gdLst/>
              <a:ahLst/>
              <a:cxnLst/>
              <a:rect l="0" t="0" r="0" b="0"/>
              <a:pathLst>
                <a:path w="84229" h="463255">
                  <a:moveTo>
                    <a:pt x="0" y="0"/>
                  </a:moveTo>
                  <a:lnTo>
                    <a:pt x="11453" y="48930"/>
                  </a:lnTo>
                  <a:lnTo>
                    <a:pt x="18212" y="96777"/>
                  </a:lnTo>
                  <a:lnTo>
                    <a:pt x="26084" y="154167"/>
                  </a:lnTo>
                  <a:lnTo>
                    <a:pt x="35545" y="205166"/>
                  </a:lnTo>
                  <a:lnTo>
                    <a:pt x="45757" y="264730"/>
                  </a:lnTo>
                  <a:lnTo>
                    <a:pt x="56192" y="326833"/>
                  </a:lnTo>
                  <a:lnTo>
                    <a:pt x="66692" y="378509"/>
                  </a:lnTo>
                  <a:lnTo>
                    <a:pt x="79551" y="440449"/>
                  </a:lnTo>
                  <a:lnTo>
                    <a:pt x="84228" y="4632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Freeform 451"/>
            <p:cNvSpPr/>
            <p:nvPr/>
          </p:nvSpPr>
          <p:spPr>
            <a:xfrm>
              <a:off x="5622218" y="13255895"/>
              <a:ext cx="263213" cy="13302"/>
            </a:xfrm>
            <a:custGeom>
              <a:avLst/>
              <a:gdLst/>
              <a:ahLst/>
              <a:cxnLst/>
              <a:rect l="0" t="0" r="0" b="0"/>
              <a:pathLst>
                <a:path w="263213" h="13302">
                  <a:moveTo>
                    <a:pt x="0" y="13301"/>
                  </a:moveTo>
                  <a:lnTo>
                    <a:pt x="11178" y="2124"/>
                  </a:lnTo>
                  <a:lnTo>
                    <a:pt x="19150" y="0"/>
                  </a:lnTo>
                  <a:lnTo>
                    <a:pt x="68687" y="1879"/>
                  </a:lnTo>
                  <a:lnTo>
                    <a:pt x="128861" y="8185"/>
                  </a:lnTo>
                  <a:lnTo>
                    <a:pt x="188147" y="11120"/>
                  </a:lnTo>
                  <a:lnTo>
                    <a:pt x="246305" y="4768"/>
                  </a:lnTo>
                  <a:lnTo>
                    <a:pt x="263212" y="27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Freeform 452"/>
            <p:cNvSpPr/>
            <p:nvPr/>
          </p:nvSpPr>
          <p:spPr>
            <a:xfrm>
              <a:off x="5853845" y="13005984"/>
              <a:ext cx="368499" cy="411110"/>
            </a:xfrm>
            <a:custGeom>
              <a:avLst/>
              <a:gdLst/>
              <a:ahLst/>
              <a:cxnLst/>
              <a:rect l="0" t="0" r="0" b="0"/>
              <a:pathLst>
                <a:path w="368499" h="411110">
                  <a:moveTo>
                    <a:pt x="0" y="0"/>
                  </a:moveTo>
                  <a:lnTo>
                    <a:pt x="34747" y="61111"/>
                  </a:lnTo>
                  <a:lnTo>
                    <a:pt x="55644" y="115542"/>
                  </a:lnTo>
                  <a:lnTo>
                    <a:pt x="77165" y="178962"/>
                  </a:lnTo>
                  <a:lnTo>
                    <a:pt x="98262" y="242153"/>
                  </a:lnTo>
                  <a:lnTo>
                    <a:pt x="115813" y="304156"/>
                  </a:lnTo>
                  <a:lnTo>
                    <a:pt x="126342" y="354503"/>
                  </a:lnTo>
                  <a:lnTo>
                    <a:pt x="141550" y="411109"/>
                  </a:lnTo>
                  <a:lnTo>
                    <a:pt x="137435" y="357272"/>
                  </a:lnTo>
                  <a:lnTo>
                    <a:pt x="136982" y="296393"/>
                  </a:lnTo>
                  <a:lnTo>
                    <a:pt x="142482" y="233372"/>
                  </a:lnTo>
                  <a:lnTo>
                    <a:pt x="157121" y="193150"/>
                  </a:lnTo>
                  <a:lnTo>
                    <a:pt x="176276" y="164593"/>
                  </a:lnTo>
                  <a:lnTo>
                    <a:pt x="184197" y="160033"/>
                  </a:lnTo>
                  <a:lnTo>
                    <a:pt x="202358" y="158084"/>
                  </a:lnTo>
                  <a:lnTo>
                    <a:pt x="219008" y="164235"/>
                  </a:lnTo>
                  <a:lnTo>
                    <a:pt x="248762" y="187249"/>
                  </a:lnTo>
                  <a:lnTo>
                    <a:pt x="284215" y="235836"/>
                  </a:lnTo>
                  <a:lnTo>
                    <a:pt x="312335" y="288611"/>
                  </a:lnTo>
                  <a:lnTo>
                    <a:pt x="339249" y="342925"/>
                  </a:lnTo>
                  <a:lnTo>
                    <a:pt x="357044" y="385543"/>
                  </a:lnTo>
                  <a:lnTo>
                    <a:pt x="368498" y="4106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Freeform 453"/>
            <p:cNvSpPr/>
            <p:nvPr/>
          </p:nvSpPr>
          <p:spPr>
            <a:xfrm>
              <a:off x="6240900" y="13119759"/>
              <a:ext cx="170956" cy="272378"/>
            </a:xfrm>
            <a:custGeom>
              <a:avLst/>
              <a:gdLst/>
              <a:ahLst/>
              <a:cxnLst/>
              <a:rect l="0" t="0" r="0" b="0"/>
              <a:pathLst>
                <a:path w="170956" h="272378">
                  <a:moveTo>
                    <a:pt x="23556" y="128381"/>
                  </a:moveTo>
                  <a:lnTo>
                    <a:pt x="76261" y="109254"/>
                  </a:lnTo>
                  <a:lnTo>
                    <a:pt x="119938" y="78578"/>
                  </a:lnTo>
                  <a:lnTo>
                    <a:pt x="133853" y="61793"/>
                  </a:lnTo>
                  <a:lnTo>
                    <a:pt x="139201" y="52403"/>
                  </a:lnTo>
                  <a:lnTo>
                    <a:pt x="142024" y="32610"/>
                  </a:lnTo>
                  <a:lnTo>
                    <a:pt x="141140" y="22420"/>
                  </a:lnTo>
                  <a:lnTo>
                    <a:pt x="137040" y="14456"/>
                  </a:lnTo>
                  <a:lnTo>
                    <a:pt x="123126" y="2490"/>
                  </a:lnTo>
                  <a:lnTo>
                    <a:pt x="114502" y="0"/>
                  </a:lnTo>
                  <a:lnTo>
                    <a:pt x="95562" y="352"/>
                  </a:lnTo>
                  <a:lnTo>
                    <a:pt x="75446" y="10647"/>
                  </a:lnTo>
                  <a:lnTo>
                    <a:pt x="33936" y="45853"/>
                  </a:lnTo>
                  <a:lnTo>
                    <a:pt x="13633" y="81831"/>
                  </a:lnTo>
                  <a:lnTo>
                    <a:pt x="209" y="122127"/>
                  </a:lnTo>
                  <a:lnTo>
                    <a:pt x="0" y="169292"/>
                  </a:lnTo>
                  <a:lnTo>
                    <a:pt x="12937" y="209133"/>
                  </a:lnTo>
                  <a:lnTo>
                    <a:pt x="37177" y="243165"/>
                  </a:lnTo>
                  <a:lnTo>
                    <a:pt x="66586" y="264295"/>
                  </a:lnTo>
                  <a:lnTo>
                    <a:pt x="103116" y="272377"/>
                  </a:lnTo>
                  <a:lnTo>
                    <a:pt x="158786" y="266999"/>
                  </a:lnTo>
                  <a:lnTo>
                    <a:pt x="170955" y="2652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Freeform 454"/>
            <p:cNvSpPr/>
            <p:nvPr/>
          </p:nvSpPr>
          <p:spPr>
            <a:xfrm>
              <a:off x="6672428" y="13086979"/>
              <a:ext cx="276200" cy="658671"/>
            </a:xfrm>
            <a:custGeom>
              <a:avLst/>
              <a:gdLst/>
              <a:ahLst/>
              <a:cxnLst/>
              <a:rect l="0" t="0" r="0" b="0"/>
              <a:pathLst>
                <a:path w="276200" h="658671">
                  <a:moveTo>
                    <a:pt x="202681" y="150633"/>
                  </a:moveTo>
                  <a:lnTo>
                    <a:pt x="208271" y="133867"/>
                  </a:lnTo>
                  <a:lnTo>
                    <a:pt x="207895" y="116276"/>
                  </a:lnTo>
                  <a:lnTo>
                    <a:pt x="193792" y="59974"/>
                  </a:lnTo>
                  <a:lnTo>
                    <a:pt x="170033" y="25793"/>
                  </a:lnTo>
                  <a:lnTo>
                    <a:pt x="155416" y="12090"/>
                  </a:lnTo>
                  <a:lnTo>
                    <a:pt x="137220" y="2101"/>
                  </a:lnTo>
                  <a:lnTo>
                    <a:pt x="111196" y="0"/>
                  </a:lnTo>
                  <a:lnTo>
                    <a:pt x="82472" y="4137"/>
                  </a:lnTo>
                  <a:lnTo>
                    <a:pt x="47741" y="19619"/>
                  </a:lnTo>
                  <a:lnTo>
                    <a:pt x="30093" y="32352"/>
                  </a:lnTo>
                  <a:lnTo>
                    <a:pt x="17571" y="52050"/>
                  </a:lnTo>
                  <a:lnTo>
                    <a:pt x="0" y="102824"/>
                  </a:lnTo>
                  <a:lnTo>
                    <a:pt x="38" y="144006"/>
                  </a:lnTo>
                  <a:lnTo>
                    <a:pt x="11700" y="197503"/>
                  </a:lnTo>
                  <a:lnTo>
                    <a:pt x="35321" y="233028"/>
                  </a:lnTo>
                  <a:lnTo>
                    <a:pt x="49921" y="246914"/>
                  </a:lnTo>
                  <a:lnTo>
                    <a:pt x="68107" y="256986"/>
                  </a:lnTo>
                  <a:lnTo>
                    <a:pt x="91008" y="259123"/>
                  </a:lnTo>
                  <a:lnTo>
                    <a:pt x="114445" y="255004"/>
                  </a:lnTo>
                  <a:lnTo>
                    <a:pt x="132659" y="245373"/>
                  </a:lnTo>
                  <a:lnTo>
                    <a:pt x="156068" y="221207"/>
                  </a:lnTo>
                  <a:lnTo>
                    <a:pt x="176532" y="173196"/>
                  </a:lnTo>
                  <a:lnTo>
                    <a:pt x="188720" y="118652"/>
                  </a:lnTo>
                  <a:lnTo>
                    <a:pt x="189864" y="104746"/>
                  </a:lnTo>
                  <a:lnTo>
                    <a:pt x="191796" y="98985"/>
                  </a:lnTo>
                  <a:lnTo>
                    <a:pt x="194255" y="98653"/>
                  </a:lnTo>
                  <a:lnTo>
                    <a:pt x="200106" y="107644"/>
                  </a:lnTo>
                  <a:lnTo>
                    <a:pt x="220311" y="165518"/>
                  </a:lnTo>
                  <a:lnTo>
                    <a:pt x="229611" y="215874"/>
                  </a:lnTo>
                  <a:lnTo>
                    <a:pt x="236467" y="272877"/>
                  </a:lnTo>
                  <a:lnTo>
                    <a:pt x="248739" y="323868"/>
                  </a:lnTo>
                  <a:lnTo>
                    <a:pt x="262429" y="377830"/>
                  </a:lnTo>
                  <a:lnTo>
                    <a:pt x="274312" y="439909"/>
                  </a:lnTo>
                  <a:lnTo>
                    <a:pt x="275768" y="492147"/>
                  </a:lnTo>
                  <a:lnTo>
                    <a:pt x="276199" y="552078"/>
                  </a:lnTo>
                  <a:lnTo>
                    <a:pt x="270738" y="603113"/>
                  </a:lnTo>
                  <a:lnTo>
                    <a:pt x="258665" y="627035"/>
                  </a:lnTo>
                  <a:lnTo>
                    <a:pt x="241601" y="644296"/>
                  </a:lnTo>
                  <a:lnTo>
                    <a:pt x="222319" y="655867"/>
                  </a:lnTo>
                  <a:lnTo>
                    <a:pt x="198931" y="658670"/>
                  </a:lnTo>
                  <a:lnTo>
                    <a:pt x="186143" y="657780"/>
                  </a:lnTo>
                  <a:lnTo>
                    <a:pt x="162575" y="647432"/>
                  </a:lnTo>
                  <a:lnTo>
                    <a:pt x="101640" y="596454"/>
                  </a:lnTo>
                  <a:lnTo>
                    <a:pt x="80066" y="569727"/>
                  </a:lnTo>
                  <a:lnTo>
                    <a:pt x="51816" y="506377"/>
                  </a:lnTo>
                  <a:lnTo>
                    <a:pt x="23697" y="4454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Freeform 455"/>
            <p:cNvSpPr/>
            <p:nvPr/>
          </p:nvSpPr>
          <p:spPr>
            <a:xfrm>
              <a:off x="6980394" y="13095008"/>
              <a:ext cx="197245" cy="311209"/>
            </a:xfrm>
            <a:custGeom>
              <a:avLst/>
              <a:gdLst/>
              <a:ahLst/>
              <a:cxnLst/>
              <a:rect l="0" t="0" r="0" b="0"/>
              <a:pathLst>
                <a:path w="197245" h="311209">
                  <a:moveTo>
                    <a:pt x="10529" y="5733"/>
                  </a:moveTo>
                  <a:lnTo>
                    <a:pt x="7409" y="59879"/>
                  </a:lnTo>
                  <a:lnTo>
                    <a:pt x="1464" y="114826"/>
                  </a:lnTo>
                  <a:lnTo>
                    <a:pt x="1459" y="177974"/>
                  </a:lnTo>
                  <a:lnTo>
                    <a:pt x="9661" y="221195"/>
                  </a:lnTo>
                  <a:lnTo>
                    <a:pt x="27560" y="256746"/>
                  </a:lnTo>
                  <a:lnTo>
                    <a:pt x="55739" y="288338"/>
                  </a:lnTo>
                  <a:lnTo>
                    <a:pt x="80146" y="305250"/>
                  </a:lnTo>
                  <a:lnTo>
                    <a:pt x="106590" y="311208"/>
                  </a:lnTo>
                  <a:lnTo>
                    <a:pt x="131601" y="308785"/>
                  </a:lnTo>
                  <a:lnTo>
                    <a:pt x="150516" y="299911"/>
                  </a:lnTo>
                  <a:lnTo>
                    <a:pt x="174319" y="270582"/>
                  </a:lnTo>
                  <a:lnTo>
                    <a:pt x="190601" y="232254"/>
                  </a:lnTo>
                  <a:lnTo>
                    <a:pt x="197244" y="185674"/>
                  </a:lnTo>
                  <a:lnTo>
                    <a:pt x="193623" y="134828"/>
                  </a:lnTo>
                  <a:lnTo>
                    <a:pt x="179553" y="88307"/>
                  </a:lnTo>
                  <a:lnTo>
                    <a:pt x="145432" y="33006"/>
                  </a:lnTo>
                  <a:lnTo>
                    <a:pt x="125468" y="13566"/>
                  </a:lnTo>
                  <a:lnTo>
                    <a:pt x="101777" y="3365"/>
                  </a:lnTo>
                  <a:lnTo>
                    <a:pt x="76820" y="0"/>
                  </a:lnTo>
                  <a:lnTo>
                    <a:pt x="54029" y="2407"/>
                  </a:lnTo>
                  <a:lnTo>
                    <a:pt x="35322" y="10493"/>
                  </a:lnTo>
                  <a:lnTo>
                    <a:pt x="27057" y="15925"/>
                  </a:lnTo>
                  <a:lnTo>
                    <a:pt x="14755" y="31319"/>
                  </a:lnTo>
                  <a:lnTo>
                    <a:pt x="0" y="583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Freeform 456"/>
            <p:cNvSpPr/>
            <p:nvPr/>
          </p:nvSpPr>
          <p:spPr>
            <a:xfrm>
              <a:off x="7198628" y="13076740"/>
              <a:ext cx="222652" cy="292612"/>
            </a:xfrm>
            <a:custGeom>
              <a:avLst/>
              <a:gdLst/>
              <a:ahLst/>
              <a:cxnLst/>
              <a:rect l="0" t="0" r="0" b="0"/>
              <a:pathLst>
                <a:path w="222652" h="292612">
                  <a:moveTo>
                    <a:pt x="108149" y="24001"/>
                  </a:moveTo>
                  <a:lnTo>
                    <a:pt x="90169" y="8361"/>
                  </a:lnTo>
                  <a:lnTo>
                    <a:pt x="73252" y="282"/>
                  </a:lnTo>
                  <a:lnTo>
                    <a:pt x="64998" y="0"/>
                  </a:lnTo>
                  <a:lnTo>
                    <a:pt x="49586" y="5923"/>
                  </a:lnTo>
                  <a:lnTo>
                    <a:pt x="27756" y="22414"/>
                  </a:lnTo>
                  <a:lnTo>
                    <a:pt x="16656" y="44743"/>
                  </a:lnTo>
                  <a:lnTo>
                    <a:pt x="0" y="101149"/>
                  </a:lnTo>
                  <a:lnTo>
                    <a:pt x="196" y="143306"/>
                  </a:lnTo>
                  <a:lnTo>
                    <a:pt x="13082" y="199471"/>
                  </a:lnTo>
                  <a:lnTo>
                    <a:pt x="37478" y="239249"/>
                  </a:lnTo>
                  <a:lnTo>
                    <a:pt x="87492" y="282472"/>
                  </a:lnTo>
                  <a:lnTo>
                    <a:pt x="114566" y="290957"/>
                  </a:lnTo>
                  <a:lnTo>
                    <a:pt x="156454" y="292611"/>
                  </a:lnTo>
                  <a:lnTo>
                    <a:pt x="168429" y="290812"/>
                  </a:lnTo>
                  <a:lnTo>
                    <a:pt x="187972" y="279454"/>
                  </a:lnTo>
                  <a:lnTo>
                    <a:pt x="203288" y="261537"/>
                  </a:lnTo>
                  <a:lnTo>
                    <a:pt x="217317" y="225144"/>
                  </a:lnTo>
                  <a:lnTo>
                    <a:pt x="222651" y="170924"/>
                  </a:lnTo>
                  <a:lnTo>
                    <a:pt x="221040" y="143114"/>
                  </a:lnTo>
                  <a:lnTo>
                    <a:pt x="204061" y="90250"/>
                  </a:lnTo>
                  <a:lnTo>
                    <a:pt x="195231" y="68653"/>
                  </a:lnTo>
                  <a:lnTo>
                    <a:pt x="175936" y="43341"/>
                  </a:lnTo>
                  <a:lnTo>
                    <a:pt x="150851" y="23363"/>
                  </a:lnTo>
                  <a:lnTo>
                    <a:pt x="129206" y="134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Freeform 457"/>
            <p:cNvSpPr/>
            <p:nvPr/>
          </p:nvSpPr>
          <p:spPr>
            <a:xfrm>
              <a:off x="7451757" y="13098182"/>
              <a:ext cx="212990" cy="318416"/>
            </a:xfrm>
            <a:custGeom>
              <a:avLst/>
              <a:gdLst/>
              <a:ahLst/>
              <a:cxnLst/>
              <a:rect l="0" t="0" r="0" b="0"/>
              <a:pathLst>
                <a:path w="212990" h="318416">
                  <a:moveTo>
                    <a:pt x="212989" y="213130"/>
                  </a:moveTo>
                  <a:lnTo>
                    <a:pt x="212989" y="154513"/>
                  </a:lnTo>
                  <a:lnTo>
                    <a:pt x="203414" y="93103"/>
                  </a:lnTo>
                  <a:lnTo>
                    <a:pt x="186626" y="51353"/>
                  </a:lnTo>
                  <a:lnTo>
                    <a:pt x="173586" y="31655"/>
                  </a:lnTo>
                  <a:lnTo>
                    <a:pt x="156872" y="18220"/>
                  </a:lnTo>
                  <a:lnTo>
                    <a:pt x="117547" y="63"/>
                  </a:lnTo>
                  <a:lnTo>
                    <a:pt x="75266" y="0"/>
                  </a:lnTo>
                  <a:lnTo>
                    <a:pt x="36872" y="12979"/>
                  </a:lnTo>
                  <a:lnTo>
                    <a:pt x="20461" y="31367"/>
                  </a:lnTo>
                  <a:lnTo>
                    <a:pt x="394" y="81300"/>
                  </a:lnTo>
                  <a:lnTo>
                    <a:pt x="0" y="127924"/>
                  </a:lnTo>
                  <a:lnTo>
                    <a:pt x="10347" y="186506"/>
                  </a:lnTo>
                  <a:lnTo>
                    <a:pt x="21406" y="220839"/>
                  </a:lnTo>
                  <a:lnTo>
                    <a:pt x="57793" y="267018"/>
                  </a:lnTo>
                  <a:lnTo>
                    <a:pt x="87457" y="292137"/>
                  </a:lnTo>
                  <a:lnTo>
                    <a:pt x="146704" y="314145"/>
                  </a:lnTo>
                  <a:lnTo>
                    <a:pt x="160347" y="3184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Freeform 458"/>
            <p:cNvSpPr/>
            <p:nvPr/>
          </p:nvSpPr>
          <p:spPr>
            <a:xfrm>
              <a:off x="7622632" y="12953343"/>
              <a:ext cx="73701" cy="442197"/>
            </a:xfrm>
            <a:custGeom>
              <a:avLst/>
              <a:gdLst/>
              <a:ahLst/>
              <a:cxnLst/>
              <a:rect l="0" t="0" r="0" b="0"/>
              <a:pathLst>
                <a:path w="73701" h="442197">
                  <a:moveTo>
                    <a:pt x="0" y="0"/>
                  </a:moveTo>
                  <a:lnTo>
                    <a:pt x="11453" y="57263"/>
                  </a:lnTo>
                  <a:lnTo>
                    <a:pt x="21332" y="106654"/>
                  </a:lnTo>
                  <a:lnTo>
                    <a:pt x="35149" y="164566"/>
                  </a:lnTo>
                  <a:lnTo>
                    <a:pt x="49531" y="223705"/>
                  </a:lnTo>
                  <a:lnTo>
                    <a:pt x="57618" y="283353"/>
                  </a:lnTo>
                  <a:lnTo>
                    <a:pt x="61526" y="334170"/>
                  </a:lnTo>
                  <a:lnTo>
                    <a:pt x="70082" y="394168"/>
                  </a:lnTo>
                  <a:lnTo>
                    <a:pt x="73700" y="4421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Freeform 459"/>
            <p:cNvSpPr/>
            <p:nvPr/>
          </p:nvSpPr>
          <p:spPr>
            <a:xfrm>
              <a:off x="7759223" y="13072083"/>
              <a:ext cx="244114" cy="263333"/>
            </a:xfrm>
            <a:custGeom>
              <a:avLst/>
              <a:gdLst/>
              <a:ahLst/>
              <a:cxnLst/>
              <a:rect l="0" t="0" r="0" b="0"/>
              <a:pathLst>
                <a:path w="244114" h="263333">
                  <a:moveTo>
                    <a:pt x="126622" y="18129"/>
                  </a:moveTo>
                  <a:lnTo>
                    <a:pt x="115444" y="6951"/>
                  </a:lnTo>
                  <a:lnTo>
                    <a:pt x="97477" y="1463"/>
                  </a:lnTo>
                  <a:lnTo>
                    <a:pt x="86135" y="0"/>
                  </a:lnTo>
                  <a:lnTo>
                    <a:pt x="67293" y="4612"/>
                  </a:lnTo>
                  <a:lnTo>
                    <a:pt x="21626" y="34329"/>
                  </a:lnTo>
                  <a:lnTo>
                    <a:pt x="5477" y="52237"/>
                  </a:lnTo>
                  <a:lnTo>
                    <a:pt x="1406" y="61925"/>
                  </a:lnTo>
                  <a:lnTo>
                    <a:pt x="0" y="82047"/>
                  </a:lnTo>
                  <a:lnTo>
                    <a:pt x="3603" y="89986"/>
                  </a:lnTo>
                  <a:lnTo>
                    <a:pt x="16964" y="101928"/>
                  </a:lnTo>
                  <a:lnTo>
                    <a:pt x="37721" y="104896"/>
                  </a:lnTo>
                  <a:lnTo>
                    <a:pt x="89174" y="102859"/>
                  </a:lnTo>
                  <a:lnTo>
                    <a:pt x="143228" y="104796"/>
                  </a:lnTo>
                  <a:lnTo>
                    <a:pt x="199735" y="126091"/>
                  </a:lnTo>
                  <a:lnTo>
                    <a:pt x="217999" y="139813"/>
                  </a:lnTo>
                  <a:lnTo>
                    <a:pt x="232744" y="158779"/>
                  </a:lnTo>
                  <a:lnTo>
                    <a:pt x="243197" y="182806"/>
                  </a:lnTo>
                  <a:lnTo>
                    <a:pt x="244113" y="194594"/>
                  </a:lnTo>
                  <a:lnTo>
                    <a:pt x="238892" y="217052"/>
                  </a:lnTo>
                  <a:lnTo>
                    <a:pt x="222798" y="243836"/>
                  </a:lnTo>
                  <a:lnTo>
                    <a:pt x="206802" y="256094"/>
                  </a:lnTo>
                  <a:lnTo>
                    <a:pt x="197622" y="261001"/>
                  </a:lnTo>
                  <a:lnTo>
                    <a:pt x="178065" y="263332"/>
                  </a:lnTo>
                  <a:lnTo>
                    <a:pt x="158844" y="259300"/>
                  </a:lnTo>
                  <a:lnTo>
                    <a:pt x="103713" y="223943"/>
                  </a:lnTo>
                  <a:lnTo>
                    <a:pt x="95036" y="218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Freeform 460"/>
            <p:cNvSpPr/>
            <p:nvPr/>
          </p:nvSpPr>
          <p:spPr>
            <a:xfrm>
              <a:off x="8317513" y="13121798"/>
              <a:ext cx="31280" cy="231628"/>
            </a:xfrm>
            <a:custGeom>
              <a:avLst/>
              <a:gdLst/>
              <a:ahLst/>
              <a:cxnLst/>
              <a:rect l="0" t="0" r="0" b="0"/>
              <a:pathLst>
                <a:path w="31280" h="231628">
                  <a:moveTo>
                    <a:pt x="0" y="0"/>
                  </a:moveTo>
                  <a:lnTo>
                    <a:pt x="23720" y="43961"/>
                  </a:lnTo>
                  <a:lnTo>
                    <a:pt x="30032" y="94169"/>
                  </a:lnTo>
                  <a:lnTo>
                    <a:pt x="31279" y="156078"/>
                  </a:lnTo>
                  <a:lnTo>
                    <a:pt x="24310" y="215960"/>
                  </a:lnTo>
                  <a:lnTo>
                    <a:pt x="21057" y="2316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Freeform 461"/>
            <p:cNvSpPr/>
            <p:nvPr/>
          </p:nvSpPr>
          <p:spPr>
            <a:xfrm>
              <a:off x="8328042" y="12900699"/>
              <a:ext cx="21058" cy="52645"/>
            </a:xfrm>
            <a:custGeom>
              <a:avLst/>
              <a:gdLst/>
              <a:ahLst/>
              <a:cxnLst/>
              <a:rect l="0" t="0" r="0" b="0"/>
              <a:pathLst>
                <a:path w="21058" h="52645">
                  <a:moveTo>
                    <a:pt x="0" y="52644"/>
                  </a:moveTo>
                  <a:lnTo>
                    <a:pt x="2105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Freeform 462"/>
            <p:cNvSpPr/>
            <p:nvPr/>
          </p:nvSpPr>
          <p:spPr>
            <a:xfrm>
              <a:off x="8464912" y="13030126"/>
              <a:ext cx="242157" cy="323300"/>
            </a:xfrm>
            <a:custGeom>
              <a:avLst/>
              <a:gdLst/>
              <a:ahLst/>
              <a:cxnLst/>
              <a:rect l="0" t="0" r="0" b="0"/>
              <a:pathLst>
                <a:path w="242157" h="323300">
                  <a:moveTo>
                    <a:pt x="0" y="7444"/>
                  </a:moveTo>
                  <a:lnTo>
                    <a:pt x="11454" y="59494"/>
                  </a:lnTo>
                  <a:lnTo>
                    <a:pt x="21331" y="112554"/>
                  </a:lnTo>
                  <a:lnTo>
                    <a:pt x="31667" y="162201"/>
                  </a:lnTo>
                  <a:lnTo>
                    <a:pt x="39019" y="209666"/>
                  </a:lnTo>
                  <a:lnTo>
                    <a:pt x="47092" y="272516"/>
                  </a:lnTo>
                  <a:lnTo>
                    <a:pt x="56587" y="310201"/>
                  </a:lnTo>
                  <a:lnTo>
                    <a:pt x="58782" y="312227"/>
                  </a:lnTo>
                  <a:lnTo>
                    <a:pt x="61220" y="298882"/>
                  </a:lnTo>
                  <a:lnTo>
                    <a:pt x="55550" y="249888"/>
                  </a:lnTo>
                  <a:lnTo>
                    <a:pt x="54674" y="201983"/>
                  </a:lnTo>
                  <a:lnTo>
                    <a:pt x="60134" y="150742"/>
                  </a:lnTo>
                  <a:lnTo>
                    <a:pt x="63441" y="99687"/>
                  </a:lnTo>
                  <a:lnTo>
                    <a:pt x="74446" y="43039"/>
                  </a:lnTo>
                  <a:lnTo>
                    <a:pt x="82221" y="20924"/>
                  </a:lnTo>
                  <a:lnTo>
                    <a:pt x="93475" y="3297"/>
                  </a:lnTo>
                  <a:lnTo>
                    <a:pt x="100921" y="0"/>
                  </a:lnTo>
                  <a:lnTo>
                    <a:pt x="109395" y="142"/>
                  </a:lnTo>
                  <a:lnTo>
                    <a:pt x="126998" y="6537"/>
                  </a:lnTo>
                  <a:lnTo>
                    <a:pt x="164571" y="36325"/>
                  </a:lnTo>
                  <a:lnTo>
                    <a:pt x="203335" y="95423"/>
                  </a:lnTo>
                  <a:lnTo>
                    <a:pt x="224117" y="150398"/>
                  </a:lnTo>
                  <a:lnTo>
                    <a:pt x="238971" y="210021"/>
                  </a:lnTo>
                  <a:lnTo>
                    <a:pt x="241526" y="264139"/>
                  </a:lnTo>
                  <a:lnTo>
                    <a:pt x="242156" y="3232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Freeform 463"/>
            <p:cNvSpPr/>
            <p:nvPr/>
          </p:nvSpPr>
          <p:spPr>
            <a:xfrm>
              <a:off x="8982443" y="12790972"/>
              <a:ext cx="261579" cy="688795"/>
            </a:xfrm>
            <a:custGeom>
              <a:avLst/>
              <a:gdLst/>
              <a:ahLst/>
              <a:cxnLst/>
              <a:rect l="0" t="0" r="0" b="0"/>
              <a:pathLst>
                <a:path w="261579" h="688795">
                  <a:moveTo>
                    <a:pt x="61537" y="67614"/>
                  </a:moveTo>
                  <a:lnTo>
                    <a:pt x="69870" y="105093"/>
                  </a:lnTo>
                  <a:lnTo>
                    <a:pt x="71631" y="162104"/>
                  </a:lnTo>
                  <a:lnTo>
                    <a:pt x="66347" y="218053"/>
                  </a:lnTo>
                  <a:lnTo>
                    <a:pt x="62962" y="267905"/>
                  </a:lnTo>
                  <a:lnTo>
                    <a:pt x="50272" y="329472"/>
                  </a:lnTo>
                  <a:lnTo>
                    <a:pt x="34533" y="384459"/>
                  </a:lnTo>
                  <a:lnTo>
                    <a:pt x="24965" y="445152"/>
                  </a:lnTo>
                  <a:lnTo>
                    <a:pt x="11820" y="505326"/>
                  </a:lnTo>
                  <a:lnTo>
                    <a:pt x="3883" y="565076"/>
                  </a:lnTo>
                  <a:lnTo>
                    <a:pt x="0" y="607813"/>
                  </a:lnTo>
                  <a:lnTo>
                    <a:pt x="625" y="613751"/>
                  </a:lnTo>
                  <a:lnTo>
                    <a:pt x="2212" y="614199"/>
                  </a:lnTo>
                  <a:lnTo>
                    <a:pt x="4439" y="610988"/>
                  </a:lnTo>
                  <a:lnTo>
                    <a:pt x="23157" y="552103"/>
                  </a:lnTo>
                  <a:lnTo>
                    <a:pt x="33527" y="503624"/>
                  </a:lnTo>
                  <a:lnTo>
                    <a:pt x="40509" y="461827"/>
                  </a:lnTo>
                  <a:lnTo>
                    <a:pt x="47512" y="415955"/>
                  </a:lnTo>
                  <a:lnTo>
                    <a:pt x="54524" y="368271"/>
                  </a:lnTo>
                  <a:lnTo>
                    <a:pt x="59459" y="312155"/>
                  </a:lnTo>
                  <a:lnTo>
                    <a:pt x="60921" y="265891"/>
                  </a:lnTo>
                  <a:lnTo>
                    <a:pt x="61355" y="205782"/>
                  </a:lnTo>
                  <a:lnTo>
                    <a:pt x="61455" y="162947"/>
                  </a:lnTo>
                  <a:lnTo>
                    <a:pt x="61501" y="120513"/>
                  </a:lnTo>
                  <a:lnTo>
                    <a:pt x="61526" y="58331"/>
                  </a:lnTo>
                  <a:lnTo>
                    <a:pt x="61532" y="20595"/>
                  </a:lnTo>
                  <a:lnTo>
                    <a:pt x="65044" y="9362"/>
                  </a:lnTo>
                  <a:lnTo>
                    <a:pt x="70894" y="3043"/>
                  </a:lnTo>
                  <a:lnTo>
                    <a:pt x="78303" y="0"/>
                  </a:lnTo>
                  <a:lnTo>
                    <a:pt x="84413" y="2651"/>
                  </a:lnTo>
                  <a:lnTo>
                    <a:pt x="94321" y="18074"/>
                  </a:lnTo>
                  <a:lnTo>
                    <a:pt x="113875" y="74261"/>
                  </a:lnTo>
                  <a:lnTo>
                    <a:pt x="128157" y="133528"/>
                  </a:lnTo>
                  <a:lnTo>
                    <a:pt x="145756" y="196050"/>
                  </a:lnTo>
                  <a:lnTo>
                    <a:pt x="163311" y="257185"/>
                  </a:lnTo>
                  <a:lnTo>
                    <a:pt x="177350" y="310473"/>
                  </a:lnTo>
                  <a:lnTo>
                    <a:pt x="187879" y="361450"/>
                  </a:lnTo>
                  <a:lnTo>
                    <a:pt x="198407" y="419057"/>
                  </a:lnTo>
                  <a:lnTo>
                    <a:pt x="212445" y="474857"/>
                  </a:lnTo>
                  <a:lnTo>
                    <a:pt x="229992" y="530424"/>
                  </a:lnTo>
                  <a:lnTo>
                    <a:pt x="247540" y="584621"/>
                  </a:lnTo>
                  <a:lnTo>
                    <a:pt x="258459" y="637066"/>
                  </a:lnTo>
                  <a:lnTo>
                    <a:pt x="261578" y="6887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Freeform 464"/>
            <p:cNvSpPr/>
            <p:nvPr/>
          </p:nvSpPr>
          <p:spPr>
            <a:xfrm>
              <a:off x="9033451" y="13184969"/>
              <a:ext cx="200042" cy="21058"/>
            </a:xfrm>
            <a:custGeom>
              <a:avLst/>
              <a:gdLst/>
              <a:ahLst/>
              <a:cxnLst/>
              <a:rect l="0" t="0" r="0" b="0"/>
              <a:pathLst>
                <a:path w="200042" h="21058">
                  <a:moveTo>
                    <a:pt x="0" y="21057"/>
                  </a:moveTo>
                  <a:lnTo>
                    <a:pt x="11178" y="9878"/>
                  </a:lnTo>
                  <a:lnTo>
                    <a:pt x="32264" y="4390"/>
                  </a:lnTo>
                  <a:lnTo>
                    <a:pt x="87872" y="866"/>
                  </a:lnTo>
                  <a:lnTo>
                    <a:pt x="143916" y="172"/>
                  </a:lnTo>
                  <a:lnTo>
                    <a:pt x="2000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Freeform 465"/>
            <p:cNvSpPr/>
            <p:nvPr/>
          </p:nvSpPr>
          <p:spPr>
            <a:xfrm>
              <a:off x="9275466" y="13081879"/>
              <a:ext cx="230504" cy="284908"/>
            </a:xfrm>
            <a:custGeom>
              <a:avLst/>
              <a:gdLst/>
              <a:ahLst/>
              <a:cxnLst/>
              <a:rect l="0" t="0" r="0" b="0"/>
              <a:pathLst>
                <a:path w="230504" h="284908">
                  <a:moveTo>
                    <a:pt x="147539" y="8333"/>
                  </a:moveTo>
                  <a:lnTo>
                    <a:pt x="110061" y="0"/>
                  </a:lnTo>
                  <a:lnTo>
                    <a:pt x="86429" y="1121"/>
                  </a:lnTo>
                  <a:lnTo>
                    <a:pt x="42661" y="20904"/>
                  </a:lnTo>
                  <a:lnTo>
                    <a:pt x="5810" y="47341"/>
                  </a:lnTo>
                  <a:lnTo>
                    <a:pt x="1581" y="55395"/>
                  </a:lnTo>
                  <a:lnTo>
                    <a:pt x="0" y="73704"/>
                  </a:lnTo>
                  <a:lnTo>
                    <a:pt x="4726" y="79989"/>
                  </a:lnTo>
                  <a:lnTo>
                    <a:pt x="22456" y="86975"/>
                  </a:lnTo>
                  <a:lnTo>
                    <a:pt x="85460" y="83493"/>
                  </a:lnTo>
                  <a:lnTo>
                    <a:pt x="140736" y="87911"/>
                  </a:lnTo>
                  <a:lnTo>
                    <a:pt x="162453" y="96734"/>
                  </a:lnTo>
                  <a:lnTo>
                    <a:pt x="195459" y="121462"/>
                  </a:lnTo>
                  <a:lnTo>
                    <a:pt x="217370" y="153116"/>
                  </a:lnTo>
                  <a:lnTo>
                    <a:pt x="227502" y="192131"/>
                  </a:lnTo>
                  <a:lnTo>
                    <a:pt x="230503" y="233328"/>
                  </a:lnTo>
                  <a:lnTo>
                    <a:pt x="224967" y="254950"/>
                  </a:lnTo>
                  <a:lnTo>
                    <a:pt x="220214" y="263992"/>
                  </a:lnTo>
                  <a:lnTo>
                    <a:pt x="205576" y="277157"/>
                  </a:lnTo>
                  <a:lnTo>
                    <a:pt x="196759" y="282305"/>
                  </a:lnTo>
                  <a:lnTo>
                    <a:pt x="177604" y="284907"/>
                  </a:lnTo>
                  <a:lnTo>
                    <a:pt x="136711" y="277045"/>
                  </a:lnTo>
                  <a:lnTo>
                    <a:pt x="118940" y="264632"/>
                  </a:lnTo>
                  <a:lnTo>
                    <a:pt x="77222" y="210886"/>
                  </a:lnTo>
                  <a:lnTo>
                    <a:pt x="63311" y="1873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Freeform 466"/>
            <p:cNvSpPr/>
            <p:nvPr/>
          </p:nvSpPr>
          <p:spPr>
            <a:xfrm>
              <a:off x="9601991" y="13184969"/>
              <a:ext cx="42115" cy="221099"/>
            </a:xfrm>
            <a:custGeom>
              <a:avLst/>
              <a:gdLst/>
              <a:ahLst/>
              <a:cxnLst/>
              <a:rect l="0" t="0" r="0" b="0"/>
              <a:pathLst>
                <a:path w="42115" h="221099">
                  <a:moveTo>
                    <a:pt x="0" y="0"/>
                  </a:moveTo>
                  <a:lnTo>
                    <a:pt x="11178" y="11179"/>
                  </a:lnTo>
                  <a:lnTo>
                    <a:pt x="23719" y="40487"/>
                  </a:lnTo>
                  <a:lnTo>
                    <a:pt x="30032" y="99547"/>
                  </a:lnTo>
                  <a:lnTo>
                    <a:pt x="31279" y="157488"/>
                  </a:lnTo>
                  <a:lnTo>
                    <a:pt x="34615" y="193672"/>
                  </a:lnTo>
                  <a:lnTo>
                    <a:pt x="42114" y="2210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Freeform 467"/>
            <p:cNvSpPr/>
            <p:nvPr/>
          </p:nvSpPr>
          <p:spPr>
            <a:xfrm>
              <a:off x="9633576" y="12995456"/>
              <a:ext cx="10530" cy="31587"/>
            </a:xfrm>
            <a:custGeom>
              <a:avLst/>
              <a:gdLst/>
              <a:ahLst/>
              <a:cxnLst/>
              <a:rect l="0" t="0" r="0" b="0"/>
              <a:pathLst>
                <a:path w="10530" h="31587">
                  <a:moveTo>
                    <a:pt x="0" y="31586"/>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Freeform 468"/>
            <p:cNvSpPr/>
            <p:nvPr/>
          </p:nvSpPr>
          <p:spPr>
            <a:xfrm>
              <a:off x="9719980" y="13107727"/>
              <a:ext cx="208395" cy="329927"/>
            </a:xfrm>
            <a:custGeom>
              <a:avLst/>
              <a:gdLst/>
              <a:ahLst/>
              <a:cxnLst/>
              <a:rect l="0" t="0" r="0" b="0"/>
              <a:pathLst>
                <a:path w="208395" h="329927">
                  <a:moveTo>
                    <a:pt x="166279" y="150941"/>
                  </a:moveTo>
                  <a:lnTo>
                    <a:pt x="177458" y="139764"/>
                  </a:lnTo>
                  <a:lnTo>
                    <a:pt x="182946" y="121797"/>
                  </a:lnTo>
                  <a:lnTo>
                    <a:pt x="184215" y="99385"/>
                  </a:lnTo>
                  <a:lnTo>
                    <a:pt x="177183" y="65866"/>
                  </a:lnTo>
                  <a:lnTo>
                    <a:pt x="166837" y="40210"/>
                  </a:lnTo>
                  <a:lnTo>
                    <a:pt x="151319" y="22569"/>
                  </a:lnTo>
                  <a:lnTo>
                    <a:pt x="112762" y="1712"/>
                  </a:lnTo>
                  <a:lnTo>
                    <a:pt x="89072" y="0"/>
                  </a:lnTo>
                  <a:lnTo>
                    <a:pt x="64115" y="4308"/>
                  </a:lnTo>
                  <a:lnTo>
                    <a:pt x="41324" y="14021"/>
                  </a:lnTo>
                  <a:lnTo>
                    <a:pt x="22616" y="32376"/>
                  </a:lnTo>
                  <a:lnTo>
                    <a:pt x="8843" y="56133"/>
                  </a:lnTo>
                  <a:lnTo>
                    <a:pt x="0" y="109510"/>
                  </a:lnTo>
                  <a:lnTo>
                    <a:pt x="1588" y="148024"/>
                  </a:lnTo>
                  <a:lnTo>
                    <a:pt x="7685" y="169532"/>
                  </a:lnTo>
                  <a:lnTo>
                    <a:pt x="30664" y="202403"/>
                  </a:lnTo>
                  <a:lnTo>
                    <a:pt x="37265" y="209817"/>
                  </a:lnTo>
                  <a:lnTo>
                    <a:pt x="46345" y="213589"/>
                  </a:lnTo>
                  <a:lnTo>
                    <a:pt x="68912" y="214660"/>
                  </a:lnTo>
                  <a:lnTo>
                    <a:pt x="79140" y="210967"/>
                  </a:lnTo>
                  <a:lnTo>
                    <a:pt x="96746" y="197507"/>
                  </a:lnTo>
                  <a:lnTo>
                    <a:pt x="114221" y="170197"/>
                  </a:lnTo>
                  <a:lnTo>
                    <a:pt x="134308" y="110786"/>
                  </a:lnTo>
                  <a:lnTo>
                    <a:pt x="137946" y="99605"/>
                  </a:lnTo>
                  <a:lnTo>
                    <a:pt x="140372" y="96830"/>
                  </a:lnTo>
                  <a:lnTo>
                    <a:pt x="141989" y="99659"/>
                  </a:lnTo>
                  <a:lnTo>
                    <a:pt x="156392" y="160319"/>
                  </a:lnTo>
                  <a:lnTo>
                    <a:pt x="169916" y="214534"/>
                  </a:lnTo>
                  <a:lnTo>
                    <a:pt x="187352" y="275952"/>
                  </a:lnTo>
                  <a:lnTo>
                    <a:pt x="208394" y="3299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Freeform 469"/>
            <p:cNvSpPr/>
            <p:nvPr/>
          </p:nvSpPr>
          <p:spPr>
            <a:xfrm>
              <a:off x="10065244" y="13342897"/>
              <a:ext cx="10530" cy="10529"/>
            </a:xfrm>
            <a:custGeom>
              <a:avLst/>
              <a:gdLst/>
              <a:ahLst/>
              <a:cxnLst/>
              <a:rect l="0" t="0" r="0" b="0"/>
              <a:pathLst>
                <a:path w="10530" h="10529">
                  <a:moveTo>
                    <a:pt x="0" y="0"/>
                  </a:moveTo>
                  <a:lnTo>
                    <a:pt x="10529" y="10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1" name="Group 500"/>
          <p:cNvGrpSpPr/>
          <p:nvPr/>
        </p:nvGrpSpPr>
        <p:grpSpPr>
          <a:xfrm>
            <a:off x="2695295" y="13616637"/>
            <a:ext cx="6402328" cy="1391950"/>
            <a:chOff x="2695295" y="13616637"/>
            <a:chExt cx="6402328" cy="1391950"/>
          </a:xfrm>
        </p:grpSpPr>
        <p:sp>
          <p:nvSpPr>
            <p:cNvPr id="472" name="Freeform 471"/>
            <p:cNvSpPr/>
            <p:nvPr/>
          </p:nvSpPr>
          <p:spPr>
            <a:xfrm>
              <a:off x="2695295" y="13977832"/>
              <a:ext cx="102895" cy="124220"/>
            </a:xfrm>
            <a:custGeom>
              <a:avLst/>
              <a:gdLst/>
              <a:ahLst/>
              <a:cxnLst/>
              <a:rect l="0" t="0" r="0" b="0"/>
              <a:pathLst>
                <a:path w="102895" h="124220">
                  <a:moveTo>
                    <a:pt x="0" y="38888"/>
                  </a:moveTo>
                  <a:lnTo>
                    <a:pt x="29309" y="9579"/>
                  </a:lnTo>
                  <a:lnTo>
                    <a:pt x="32407" y="8820"/>
                  </a:lnTo>
                  <a:lnTo>
                    <a:pt x="33304" y="11823"/>
                  </a:lnTo>
                  <a:lnTo>
                    <a:pt x="32982" y="58634"/>
                  </a:lnTo>
                  <a:lnTo>
                    <a:pt x="37276" y="80420"/>
                  </a:lnTo>
                  <a:lnTo>
                    <a:pt x="41228" y="85293"/>
                  </a:lnTo>
                  <a:lnTo>
                    <a:pt x="46203" y="86203"/>
                  </a:lnTo>
                  <a:lnTo>
                    <a:pt x="51859" y="84469"/>
                  </a:lnTo>
                  <a:lnTo>
                    <a:pt x="70998" y="65263"/>
                  </a:lnTo>
                  <a:lnTo>
                    <a:pt x="78348" y="43980"/>
                  </a:lnTo>
                  <a:lnTo>
                    <a:pt x="80308" y="31755"/>
                  </a:lnTo>
                  <a:lnTo>
                    <a:pt x="76247" y="11931"/>
                  </a:lnTo>
                  <a:lnTo>
                    <a:pt x="71889" y="3369"/>
                  </a:lnTo>
                  <a:lnTo>
                    <a:pt x="66643" y="0"/>
                  </a:lnTo>
                  <a:lnTo>
                    <a:pt x="60807" y="95"/>
                  </a:lnTo>
                  <a:lnTo>
                    <a:pt x="54576" y="2498"/>
                  </a:lnTo>
                  <a:lnTo>
                    <a:pt x="44533" y="14525"/>
                  </a:lnTo>
                  <a:lnTo>
                    <a:pt x="28554" y="56432"/>
                  </a:lnTo>
                  <a:lnTo>
                    <a:pt x="23279" y="96079"/>
                  </a:lnTo>
                  <a:lnTo>
                    <a:pt x="26048" y="106262"/>
                  </a:lnTo>
                  <a:lnTo>
                    <a:pt x="31403" y="114219"/>
                  </a:lnTo>
                  <a:lnTo>
                    <a:pt x="38483" y="120695"/>
                  </a:lnTo>
                  <a:lnTo>
                    <a:pt x="46713" y="123841"/>
                  </a:lnTo>
                  <a:lnTo>
                    <a:pt x="65215" y="124219"/>
                  </a:lnTo>
                  <a:lnTo>
                    <a:pt x="72723" y="120342"/>
                  </a:lnTo>
                  <a:lnTo>
                    <a:pt x="84184" y="106676"/>
                  </a:lnTo>
                  <a:lnTo>
                    <a:pt x="97213" y="79251"/>
                  </a:lnTo>
                  <a:lnTo>
                    <a:pt x="102894" y="43309"/>
                  </a:lnTo>
                  <a:lnTo>
                    <a:pt x="101351" y="35985"/>
                  </a:lnTo>
                  <a:lnTo>
                    <a:pt x="97983" y="32274"/>
                  </a:lnTo>
                  <a:lnTo>
                    <a:pt x="84228" y="283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Freeform 472"/>
            <p:cNvSpPr/>
            <p:nvPr/>
          </p:nvSpPr>
          <p:spPr>
            <a:xfrm>
              <a:off x="3021883" y="13679610"/>
              <a:ext cx="357766" cy="643507"/>
            </a:xfrm>
            <a:custGeom>
              <a:avLst/>
              <a:gdLst/>
              <a:ahLst/>
              <a:cxnLst/>
              <a:rect l="0" t="0" r="0" b="0"/>
              <a:pathLst>
                <a:path w="357766" h="643507">
                  <a:moveTo>
                    <a:pt x="241952" y="116011"/>
                  </a:moveTo>
                  <a:lnTo>
                    <a:pt x="251016" y="174628"/>
                  </a:lnTo>
                  <a:lnTo>
                    <a:pt x="257635" y="209420"/>
                  </a:lnTo>
                  <a:lnTo>
                    <a:pt x="260596" y="213379"/>
                  </a:lnTo>
                  <a:lnTo>
                    <a:pt x="263740" y="212509"/>
                  </a:lnTo>
                  <a:lnTo>
                    <a:pt x="267006" y="208420"/>
                  </a:lnTo>
                  <a:lnTo>
                    <a:pt x="271602" y="174718"/>
                  </a:lnTo>
                  <a:lnTo>
                    <a:pt x="264749" y="119332"/>
                  </a:lnTo>
                  <a:lnTo>
                    <a:pt x="249011" y="63333"/>
                  </a:lnTo>
                  <a:lnTo>
                    <a:pt x="235730" y="37616"/>
                  </a:lnTo>
                  <a:lnTo>
                    <a:pt x="218129" y="18388"/>
                  </a:lnTo>
                  <a:lnTo>
                    <a:pt x="182900" y="0"/>
                  </a:lnTo>
                  <a:lnTo>
                    <a:pt x="153315" y="501"/>
                  </a:lnTo>
                  <a:lnTo>
                    <a:pt x="123009" y="9691"/>
                  </a:lnTo>
                  <a:lnTo>
                    <a:pt x="97841" y="25474"/>
                  </a:lnTo>
                  <a:lnTo>
                    <a:pt x="63941" y="65269"/>
                  </a:lnTo>
                  <a:lnTo>
                    <a:pt x="37259" y="119695"/>
                  </a:lnTo>
                  <a:lnTo>
                    <a:pt x="15688" y="176921"/>
                  </a:lnTo>
                  <a:lnTo>
                    <a:pt x="3282" y="232073"/>
                  </a:lnTo>
                  <a:lnTo>
                    <a:pt x="484" y="288027"/>
                  </a:lnTo>
                  <a:lnTo>
                    <a:pt x="0" y="346873"/>
                  </a:lnTo>
                  <a:lnTo>
                    <a:pt x="5445" y="399405"/>
                  </a:lnTo>
                  <a:lnTo>
                    <a:pt x="17766" y="457905"/>
                  </a:lnTo>
                  <a:lnTo>
                    <a:pt x="34584" y="504472"/>
                  </a:lnTo>
                  <a:lnTo>
                    <a:pt x="73776" y="565522"/>
                  </a:lnTo>
                  <a:lnTo>
                    <a:pt x="109797" y="609476"/>
                  </a:lnTo>
                  <a:lnTo>
                    <a:pt x="169523" y="639902"/>
                  </a:lnTo>
                  <a:lnTo>
                    <a:pt x="224391" y="643506"/>
                  </a:lnTo>
                  <a:lnTo>
                    <a:pt x="261443" y="630433"/>
                  </a:lnTo>
                  <a:lnTo>
                    <a:pt x="312067" y="599886"/>
                  </a:lnTo>
                  <a:lnTo>
                    <a:pt x="357765" y="5687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Freeform 473"/>
            <p:cNvSpPr/>
            <p:nvPr/>
          </p:nvSpPr>
          <p:spPr>
            <a:xfrm>
              <a:off x="3505990" y="13658751"/>
              <a:ext cx="315856" cy="586498"/>
            </a:xfrm>
            <a:custGeom>
              <a:avLst/>
              <a:gdLst/>
              <a:ahLst/>
              <a:cxnLst/>
              <a:rect l="0" t="0" r="0" b="0"/>
              <a:pathLst>
                <a:path w="315856" h="586498">
                  <a:moveTo>
                    <a:pt x="0" y="0"/>
                  </a:moveTo>
                  <a:lnTo>
                    <a:pt x="3119" y="54144"/>
                  </a:lnTo>
                  <a:lnTo>
                    <a:pt x="9065" y="109091"/>
                  </a:lnTo>
                  <a:lnTo>
                    <a:pt x="15684" y="167765"/>
                  </a:lnTo>
                  <a:lnTo>
                    <a:pt x="19465" y="220244"/>
                  </a:lnTo>
                  <a:lnTo>
                    <a:pt x="27978" y="279899"/>
                  </a:lnTo>
                  <a:lnTo>
                    <a:pt x="33992" y="336742"/>
                  </a:lnTo>
                  <a:lnTo>
                    <a:pt x="46099" y="393030"/>
                  </a:lnTo>
                  <a:lnTo>
                    <a:pt x="52520" y="448041"/>
                  </a:lnTo>
                  <a:lnTo>
                    <a:pt x="60721" y="503273"/>
                  </a:lnTo>
                  <a:lnTo>
                    <a:pt x="65564" y="554270"/>
                  </a:lnTo>
                  <a:lnTo>
                    <a:pt x="68276" y="569554"/>
                  </a:lnTo>
                  <a:lnTo>
                    <a:pt x="71254" y="572726"/>
                  </a:lnTo>
                  <a:lnTo>
                    <a:pt x="74409" y="567821"/>
                  </a:lnTo>
                  <a:lnTo>
                    <a:pt x="81318" y="527382"/>
                  </a:lnTo>
                  <a:lnTo>
                    <a:pt x="86485" y="467827"/>
                  </a:lnTo>
                  <a:lnTo>
                    <a:pt x="91080" y="423172"/>
                  </a:lnTo>
                  <a:lnTo>
                    <a:pt x="94837" y="360911"/>
                  </a:lnTo>
                  <a:lnTo>
                    <a:pt x="104009" y="312957"/>
                  </a:lnTo>
                  <a:lnTo>
                    <a:pt x="121024" y="277172"/>
                  </a:lnTo>
                  <a:lnTo>
                    <a:pt x="134117" y="259279"/>
                  </a:lnTo>
                  <a:lnTo>
                    <a:pt x="142054" y="257080"/>
                  </a:lnTo>
                  <a:lnTo>
                    <a:pt x="150855" y="259125"/>
                  </a:lnTo>
                  <a:lnTo>
                    <a:pt x="184606" y="282034"/>
                  </a:lnTo>
                  <a:lnTo>
                    <a:pt x="212633" y="324729"/>
                  </a:lnTo>
                  <a:lnTo>
                    <a:pt x="234484" y="378809"/>
                  </a:lnTo>
                  <a:lnTo>
                    <a:pt x="256136" y="442179"/>
                  </a:lnTo>
                  <a:lnTo>
                    <a:pt x="277245" y="505367"/>
                  </a:lnTo>
                  <a:lnTo>
                    <a:pt x="297353" y="555887"/>
                  </a:lnTo>
                  <a:lnTo>
                    <a:pt x="301782" y="583194"/>
                  </a:lnTo>
                  <a:lnTo>
                    <a:pt x="304134" y="586497"/>
                  </a:lnTo>
                  <a:lnTo>
                    <a:pt x="306871" y="582851"/>
                  </a:lnTo>
                  <a:lnTo>
                    <a:pt x="315855" y="5580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Freeform 474"/>
            <p:cNvSpPr/>
            <p:nvPr/>
          </p:nvSpPr>
          <p:spPr>
            <a:xfrm>
              <a:off x="3885016" y="13938703"/>
              <a:ext cx="231628" cy="306125"/>
            </a:xfrm>
            <a:custGeom>
              <a:avLst/>
              <a:gdLst/>
              <a:ahLst/>
              <a:cxnLst/>
              <a:rect l="0" t="0" r="0" b="0"/>
              <a:pathLst>
                <a:path w="231628" h="306125">
                  <a:moveTo>
                    <a:pt x="0" y="25375"/>
                  </a:moveTo>
                  <a:lnTo>
                    <a:pt x="29308" y="80516"/>
                  </a:lnTo>
                  <a:lnTo>
                    <a:pt x="47990" y="136309"/>
                  </a:lnTo>
                  <a:lnTo>
                    <a:pt x="62945" y="188577"/>
                  </a:lnTo>
                  <a:lnTo>
                    <a:pt x="73632" y="237508"/>
                  </a:lnTo>
                  <a:lnTo>
                    <a:pt x="87724" y="300854"/>
                  </a:lnTo>
                  <a:lnTo>
                    <a:pt x="88898" y="306124"/>
                  </a:lnTo>
                  <a:lnTo>
                    <a:pt x="86132" y="290013"/>
                  </a:lnTo>
                  <a:lnTo>
                    <a:pt x="84604" y="229641"/>
                  </a:lnTo>
                  <a:lnTo>
                    <a:pt x="84339" y="170906"/>
                  </a:lnTo>
                  <a:lnTo>
                    <a:pt x="84261" y="115289"/>
                  </a:lnTo>
                  <a:lnTo>
                    <a:pt x="89824" y="54575"/>
                  </a:lnTo>
                  <a:lnTo>
                    <a:pt x="104473" y="17259"/>
                  </a:lnTo>
                  <a:lnTo>
                    <a:pt x="112932" y="9435"/>
                  </a:lnTo>
                  <a:lnTo>
                    <a:pt x="134810" y="744"/>
                  </a:lnTo>
                  <a:lnTo>
                    <a:pt x="157012" y="0"/>
                  </a:lnTo>
                  <a:lnTo>
                    <a:pt x="192361" y="9278"/>
                  </a:lnTo>
                  <a:lnTo>
                    <a:pt x="231627" y="253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Freeform 475"/>
            <p:cNvSpPr/>
            <p:nvPr/>
          </p:nvSpPr>
          <p:spPr>
            <a:xfrm>
              <a:off x="4200871" y="14006192"/>
              <a:ext cx="10529" cy="273742"/>
            </a:xfrm>
            <a:custGeom>
              <a:avLst/>
              <a:gdLst/>
              <a:ahLst/>
              <a:cxnLst/>
              <a:rect l="0" t="0" r="0" b="0"/>
              <a:pathLst>
                <a:path w="10529" h="273742">
                  <a:moveTo>
                    <a:pt x="10528" y="0"/>
                  </a:moveTo>
                  <a:lnTo>
                    <a:pt x="3293" y="27556"/>
                  </a:lnTo>
                  <a:lnTo>
                    <a:pt x="650" y="83779"/>
                  </a:lnTo>
                  <a:lnTo>
                    <a:pt x="5717" y="140292"/>
                  </a:lnTo>
                  <a:lnTo>
                    <a:pt x="9578" y="196513"/>
                  </a:lnTo>
                  <a:lnTo>
                    <a:pt x="7221" y="246440"/>
                  </a:lnTo>
                  <a:lnTo>
                    <a:pt x="0" y="2737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Freeform 476"/>
            <p:cNvSpPr/>
            <p:nvPr/>
          </p:nvSpPr>
          <p:spPr>
            <a:xfrm>
              <a:off x="4184276" y="13816679"/>
              <a:ext cx="6067" cy="42115"/>
            </a:xfrm>
            <a:custGeom>
              <a:avLst/>
              <a:gdLst/>
              <a:ahLst/>
              <a:cxnLst/>
              <a:rect l="0" t="0" r="0" b="0"/>
              <a:pathLst>
                <a:path w="6067" h="42115">
                  <a:moveTo>
                    <a:pt x="6066" y="42114"/>
                  </a:moveTo>
                  <a:lnTo>
                    <a:pt x="477" y="25346"/>
                  </a:lnTo>
                  <a:lnTo>
                    <a:pt x="0" y="19238"/>
                  </a:lnTo>
                  <a:lnTo>
                    <a:pt x="606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Freeform 477"/>
            <p:cNvSpPr/>
            <p:nvPr/>
          </p:nvSpPr>
          <p:spPr>
            <a:xfrm>
              <a:off x="4316684" y="13927930"/>
              <a:ext cx="213280" cy="267510"/>
            </a:xfrm>
            <a:custGeom>
              <a:avLst/>
              <a:gdLst/>
              <a:ahLst/>
              <a:cxnLst/>
              <a:rect l="0" t="0" r="0" b="0"/>
              <a:pathLst>
                <a:path w="213280" h="267510">
                  <a:moveTo>
                    <a:pt x="115814" y="15092"/>
                  </a:moveTo>
                  <a:lnTo>
                    <a:pt x="71851" y="437"/>
                  </a:lnTo>
                  <a:lnTo>
                    <a:pt x="51821" y="0"/>
                  </a:lnTo>
                  <a:lnTo>
                    <a:pt x="10367" y="9252"/>
                  </a:lnTo>
                  <a:lnTo>
                    <a:pt x="5741" y="13537"/>
                  </a:lnTo>
                  <a:lnTo>
                    <a:pt x="4998" y="18735"/>
                  </a:lnTo>
                  <a:lnTo>
                    <a:pt x="6841" y="24539"/>
                  </a:lnTo>
                  <a:lnTo>
                    <a:pt x="18248" y="34108"/>
                  </a:lnTo>
                  <a:lnTo>
                    <a:pt x="71423" y="54595"/>
                  </a:lnTo>
                  <a:lnTo>
                    <a:pt x="126042" y="85861"/>
                  </a:lnTo>
                  <a:lnTo>
                    <a:pt x="167227" y="114641"/>
                  </a:lnTo>
                  <a:lnTo>
                    <a:pt x="190449" y="142853"/>
                  </a:lnTo>
                  <a:lnTo>
                    <a:pt x="213279" y="194262"/>
                  </a:lnTo>
                  <a:lnTo>
                    <a:pt x="213192" y="231305"/>
                  </a:lnTo>
                  <a:lnTo>
                    <a:pt x="207639" y="242292"/>
                  </a:lnTo>
                  <a:lnTo>
                    <a:pt x="188990" y="260739"/>
                  </a:lnTo>
                  <a:lnTo>
                    <a:pt x="178636" y="265424"/>
                  </a:lnTo>
                  <a:lnTo>
                    <a:pt x="157773" y="267509"/>
                  </a:lnTo>
                  <a:lnTo>
                    <a:pt x="96931" y="256288"/>
                  </a:lnTo>
                  <a:lnTo>
                    <a:pt x="75836" y="248631"/>
                  </a:lnTo>
                  <a:lnTo>
                    <a:pt x="50806" y="229998"/>
                  </a:lnTo>
                  <a:lnTo>
                    <a:pt x="29742" y="201600"/>
                  </a:lnTo>
                  <a:lnTo>
                    <a:pt x="11551" y="150674"/>
                  </a:lnTo>
                  <a:lnTo>
                    <a:pt x="0" y="1098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Freeform 478"/>
            <p:cNvSpPr/>
            <p:nvPr/>
          </p:nvSpPr>
          <p:spPr>
            <a:xfrm>
              <a:off x="4569368" y="13616637"/>
              <a:ext cx="105286" cy="642239"/>
            </a:xfrm>
            <a:custGeom>
              <a:avLst/>
              <a:gdLst/>
              <a:ahLst/>
              <a:cxnLst/>
              <a:rect l="0" t="0" r="0" b="0"/>
              <a:pathLst>
                <a:path w="105286" h="642239">
                  <a:moveTo>
                    <a:pt x="0" y="0"/>
                  </a:moveTo>
                  <a:lnTo>
                    <a:pt x="27511" y="53876"/>
                  </a:lnTo>
                  <a:lnTo>
                    <a:pt x="45549" y="116627"/>
                  </a:lnTo>
                  <a:lnTo>
                    <a:pt x="50541" y="177406"/>
                  </a:lnTo>
                  <a:lnTo>
                    <a:pt x="59463" y="238854"/>
                  </a:lnTo>
                  <a:lnTo>
                    <a:pt x="63242" y="284332"/>
                  </a:lnTo>
                  <a:lnTo>
                    <a:pt x="70081" y="344599"/>
                  </a:lnTo>
                  <a:lnTo>
                    <a:pt x="73797" y="397162"/>
                  </a:lnTo>
                  <a:lnTo>
                    <a:pt x="78812" y="440119"/>
                  </a:lnTo>
                  <a:lnTo>
                    <a:pt x="84941" y="483388"/>
                  </a:lnTo>
                  <a:lnTo>
                    <a:pt x="91848" y="544089"/>
                  </a:lnTo>
                  <a:lnTo>
                    <a:pt x="97015" y="595999"/>
                  </a:lnTo>
                  <a:lnTo>
                    <a:pt x="105285" y="6422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Freeform 479"/>
            <p:cNvSpPr/>
            <p:nvPr/>
          </p:nvSpPr>
          <p:spPr>
            <a:xfrm>
              <a:off x="4611482" y="13935615"/>
              <a:ext cx="404199" cy="318561"/>
            </a:xfrm>
            <a:custGeom>
              <a:avLst/>
              <a:gdLst/>
              <a:ahLst/>
              <a:cxnLst/>
              <a:rect l="0" t="0" r="0" b="0"/>
              <a:pathLst>
                <a:path w="404199" h="318561">
                  <a:moveTo>
                    <a:pt x="0" y="17935"/>
                  </a:moveTo>
                  <a:lnTo>
                    <a:pt x="11178" y="6756"/>
                  </a:lnTo>
                  <a:lnTo>
                    <a:pt x="29145" y="1268"/>
                  </a:lnTo>
                  <a:lnTo>
                    <a:pt x="51558" y="0"/>
                  </a:lnTo>
                  <a:lnTo>
                    <a:pt x="100782" y="8717"/>
                  </a:lnTo>
                  <a:lnTo>
                    <a:pt x="160547" y="21702"/>
                  </a:lnTo>
                  <a:lnTo>
                    <a:pt x="209225" y="28297"/>
                  </a:lnTo>
                  <a:lnTo>
                    <a:pt x="209673" y="30692"/>
                  </a:lnTo>
                  <a:lnTo>
                    <a:pt x="190766" y="48530"/>
                  </a:lnTo>
                  <a:lnTo>
                    <a:pt x="172906" y="82990"/>
                  </a:lnTo>
                  <a:lnTo>
                    <a:pt x="165364" y="102999"/>
                  </a:lnTo>
                  <a:lnTo>
                    <a:pt x="165720" y="139585"/>
                  </a:lnTo>
                  <a:lnTo>
                    <a:pt x="177491" y="193870"/>
                  </a:lnTo>
                  <a:lnTo>
                    <a:pt x="201133" y="243414"/>
                  </a:lnTo>
                  <a:lnTo>
                    <a:pt x="233922" y="282013"/>
                  </a:lnTo>
                  <a:lnTo>
                    <a:pt x="269482" y="307399"/>
                  </a:lnTo>
                  <a:lnTo>
                    <a:pt x="309654" y="318560"/>
                  </a:lnTo>
                  <a:lnTo>
                    <a:pt x="345603" y="316278"/>
                  </a:lnTo>
                  <a:lnTo>
                    <a:pt x="355574" y="310418"/>
                  </a:lnTo>
                  <a:lnTo>
                    <a:pt x="372892" y="291427"/>
                  </a:lnTo>
                  <a:lnTo>
                    <a:pt x="390207" y="254427"/>
                  </a:lnTo>
                  <a:lnTo>
                    <a:pt x="404198" y="191597"/>
                  </a:lnTo>
                  <a:lnTo>
                    <a:pt x="398123" y="129102"/>
                  </a:lnTo>
                  <a:lnTo>
                    <a:pt x="380069" y="76679"/>
                  </a:lnTo>
                  <a:lnTo>
                    <a:pt x="352802" y="30838"/>
                  </a:lnTo>
                  <a:lnTo>
                    <a:pt x="334616" y="13532"/>
                  </a:lnTo>
                  <a:lnTo>
                    <a:pt x="308595" y="7399"/>
                  </a:lnTo>
                  <a:lnTo>
                    <a:pt x="293468" y="7402"/>
                  </a:lnTo>
                  <a:lnTo>
                    <a:pt x="281043" y="10912"/>
                  </a:lnTo>
                  <a:lnTo>
                    <a:pt x="260998" y="24172"/>
                  </a:lnTo>
                  <a:lnTo>
                    <a:pt x="247411" y="44884"/>
                  </a:lnTo>
                  <a:lnTo>
                    <a:pt x="229155" y="96307"/>
                  </a:lnTo>
                  <a:lnTo>
                    <a:pt x="227799" y="120617"/>
                  </a:lnTo>
                  <a:lnTo>
                    <a:pt x="230493" y="154035"/>
                  </a:lnTo>
                  <a:lnTo>
                    <a:pt x="231627" y="1863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Freeform 480"/>
            <p:cNvSpPr/>
            <p:nvPr/>
          </p:nvSpPr>
          <p:spPr>
            <a:xfrm>
              <a:off x="5116850" y="13995664"/>
              <a:ext cx="94757" cy="473782"/>
            </a:xfrm>
            <a:custGeom>
              <a:avLst/>
              <a:gdLst/>
              <a:ahLst/>
              <a:cxnLst/>
              <a:rect l="0" t="0" r="0" b="0"/>
              <a:pathLst>
                <a:path w="94757" h="473782">
                  <a:moveTo>
                    <a:pt x="0" y="0"/>
                  </a:moveTo>
                  <a:lnTo>
                    <a:pt x="17958" y="57384"/>
                  </a:lnTo>
                  <a:lnTo>
                    <a:pt x="28198" y="109810"/>
                  </a:lnTo>
                  <a:lnTo>
                    <a:pt x="38640" y="170966"/>
                  </a:lnTo>
                  <a:lnTo>
                    <a:pt x="45640" y="216754"/>
                  </a:lnTo>
                  <a:lnTo>
                    <a:pt x="56157" y="271805"/>
                  </a:lnTo>
                  <a:lnTo>
                    <a:pt x="66682" y="328928"/>
                  </a:lnTo>
                  <a:lnTo>
                    <a:pt x="77209" y="384719"/>
                  </a:lnTo>
                  <a:lnTo>
                    <a:pt x="91637" y="447582"/>
                  </a:lnTo>
                  <a:lnTo>
                    <a:pt x="94756" y="4737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Freeform 481"/>
            <p:cNvSpPr/>
            <p:nvPr/>
          </p:nvSpPr>
          <p:spPr>
            <a:xfrm>
              <a:off x="5095793" y="13871011"/>
              <a:ext cx="212931" cy="380046"/>
            </a:xfrm>
            <a:custGeom>
              <a:avLst/>
              <a:gdLst/>
              <a:ahLst/>
              <a:cxnLst/>
              <a:rect l="0" t="0" r="0" b="0"/>
              <a:pathLst>
                <a:path w="212931" h="380046">
                  <a:moveTo>
                    <a:pt x="0" y="19368"/>
                  </a:moveTo>
                  <a:lnTo>
                    <a:pt x="11179" y="2600"/>
                  </a:lnTo>
                  <a:lnTo>
                    <a:pt x="19151" y="0"/>
                  </a:lnTo>
                  <a:lnTo>
                    <a:pt x="40487" y="3351"/>
                  </a:lnTo>
                  <a:lnTo>
                    <a:pt x="67628" y="18391"/>
                  </a:lnTo>
                  <a:lnTo>
                    <a:pt x="104948" y="54407"/>
                  </a:lnTo>
                  <a:lnTo>
                    <a:pt x="138883" y="110517"/>
                  </a:lnTo>
                  <a:lnTo>
                    <a:pt x="169807" y="163974"/>
                  </a:lnTo>
                  <a:lnTo>
                    <a:pt x="197865" y="224631"/>
                  </a:lnTo>
                  <a:lnTo>
                    <a:pt x="212395" y="276718"/>
                  </a:lnTo>
                  <a:lnTo>
                    <a:pt x="212930" y="325426"/>
                  </a:lnTo>
                  <a:lnTo>
                    <a:pt x="205380" y="348805"/>
                  </a:lnTo>
                  <a:lnTo>
                    <a:pt x="200091" y="358316"/>
                  </a:lnTo>
                  <a:lnTo>
                    <a:pt x="184856" y="372002"/>
                  </a:lnTo>
                  <a:lnTo>
                    <a:pt x="175879" y="377290"/>
                  </a:lnTo>
                  <a:lnTo>
                    <a:pt x="153428" y="380045"/>
                  </a:lnTo>
                  <a:lnTo>
                    <a:pt x="127852" y="376200"/>
                  </a:lnTo>
                  <a:lnTo>
                    <a:pt x="100887" y="366692"/>
                  </a:lnTo>
                  <a:lnTo>
                    <a:pt x="64987" y="337009"/>
                  </a:lnTo>
                  <a:lnTo>
                    <a:pt x="20126" y="275507"/>
                  </a:lnTo>
                  <a:lnTo>
                    <a:pt x="10528" y="2615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Freeform 482"/>
            <p:cNvSpPr/>
            <p:nvPr/>
          </p:nvSpPr>
          <p:spPr>
            <a:xfrm>
              <a:off x="5253720" y="13721922"/>
              <a:ext cx="326385" cy="515898"/>
            </a:xfrm>
            <a:custGeom>
              <a:avLst/>
              <a:gdLst/>
              <a:ahLst/>
              <a:cxnLst/>
              <a:rect l="0" t="0" r="0" b="0"/>
              <a:pathLst>
                <a:path w="326385" h="515898">
                  <a:moveTo>
                    <a:pt x="0" y="0"/>
                  </a:moveTo>
                  <a:lnTo>
                    <a:pt x="16811" y="19151"/>
                  </a:lnTo>
                  <a:lnTo>
                    <a:pt x="43909" y="73217"/>
                  </a:lnTo>
                  <a:lnTo>
                    <a:pt x="75595" y="127763"/>
                  </a:lnTo>
                  <a:lnTo>
                    <a:pt x="94544" y="182291"/>
                  </a:lnTo>
                  <a:lnTo>
                    <a:pt x="112276" y="242374"/>
                  </a:lnTo>
                  <a:lnTo>
                    <a:pt x="129848" y="303738"/>
                  </a:lnTo>
                  <a:lnTo>
                    <a:pt x="140379" y="353210"/>
                  </a:lnTo>
                  <a:lnTo>
                    <a:pt x="150909" y="412321"/>
                  </a:lnTo>
                  <a:lnTo>
                    <a:pt x="155372" y="469007"/>
                  </a:lnTo>
                  <a:lnTo>
                    <a:pt x="153884" y="468260"/>
                  </a:lnTo>
                  <a:lnTo>
                    <a:pt x="151723" y="463082"/>
                  </a:lnTo>
                  <a:lnTo>
                    <a:pt x="147969" y="399945"/>
                  </a:lnTo>
                  <a:lnTo>
                    <a:pt x="147512" y="338314"/>
                  </a:lnTo>
                  <a:lnTo>
                    <a:pt x="149761" y="280560"/>
                  </a:lnTo>
                  <a:lnTo>
                    <a:pt x="158588" y="260784"/>
                  </a:lnTo>
                  <a:lnTo>
                    <a:pt x="166557" y="256913"/>
                  </a:lnTo>
                  <a:lnTo>
                    <a:pt x="187889" y="258853"/>
                  </a:lnTo>
                  <a:lnTo>
                    <a:pt x="206729" y="270632"/>
                  </a:lnTo>
                  <a:lnTo>
                    <a:pt x="252347" y="321821"/>
                  </a:lnTo>
                  <a:lnTo>
                    <a:pt x="280500" y="379594"/>
                  </a:lnTo>
                  <a:lnTo>
                    <a:pt x="302849" y="432473"/>
                  </a:lnTo>
                  <a:lnTo>
                    <a:pt x="321378" y="491220"/>
                  </a:lnTo>
                  <a:lnTo>
                    <a:pt x="326384" y="5158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Freeform 483"/>
            <p:cNvSpPr/>
            <p:nvPr/>
          </p:nvSpPr>
          <p:spPr>
            <a:xfrm>
              <a:off x="5590632" y="13962931"/>
              <a:ext cx="168457" cy="287778"/>
            </a:xfrm>
            <a:custGeom>
              <a:avLst/>
              <a:gdLst/>
              <a:ahLst/>
              <a:cxnLst/>
              <a:rect l="0" t="0" r="0" b="0"/>
              <a:pathLst>
                <a:path w="168457" h="287778">
                  <a:moveTo>
                    <a:pt x="0" y="169603"/>
                  </a:moveTo>
                  <a:lnTo>
                    <a:pt x="17981" y="145557"/>
                  </a:lnTo>
                  <a:lnTo>
                    <a:pt x="73184" y="102969"/>
                  </a:lnTo>
                  <a:lnTo>
                    <a:pt x="133204" y="46772"/>
                  </a:lnTo>
                  <a:lnTo>
                    <a:pt x="148783" y="20124"/>
                  </a:lnTo>
                  <a:lnTo>
                    <a:pt x="148322" y="12628"/>
                  </a:lnTo>
                  <a:lnTo>
                    <a:pt x="144505" y="6461"/>
                  </a:lnTo>
                  <a:lnTo>
                    <a:pt x="138450" y="1181"/>
                  </a:lnTo>
                  <a:lnTo>
                    <a:pt x="130905" y="0"/>
                  </a:lnTo>
                  <a:lnTo>
                    <a:pt x="113162" y="4925"/>
                  </a:lnTo>
                  <a:lnTo>
                    <a:pt x="89032" y="20854"/>
                  </a:lnTo>
                  <a:lnTo>
                    <a:pt x="45738" y="75652"/>
                  </a:lnTo>
                  <a:lnTo>
                    <a:pt x="37876" y="99381"/>
                  </a:lnTo>
                  <a:lnTo>
                    <a:pt x="32828" y="152742"/>
                  </a:lnTo>
                  <a:lnTo>
                    <a:pt x="37543" y="194374"/>
                  </a:lnTo>
                  <a:lnTo>
                    <a:pt x="49441" y="219217"/>
                  </a:lnTo>
                  <a:lnTo>
                    <a:pt x="85676" y="263760"/>
                  </a:lnTo>
                  <a:lnTo>
                    <a:pt x="116243" y="284588"/>
                  </a:lnTo>
                  <a:lnTo>
                    <a:pt x="137061" y="287777"/>
                  </a:lnTo>
                  <a:lnTo>
                    <a:pt x="168456" y="2854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Freeform 484"/>
            <p:cNvSpPr/>
            <p:nvPr/>
          </p:nvSpPr>
          <p:spPr>
            <a:xfrm>
              <a:off x="5853844" y="13927280"/>
              <a:ext cx="168457" cy="347523"/>
            </a:xfrm>
            <a:custGeom>
              <a:avLst/>
              <a:gdLst/>
              <a:ahLst/>
              <a:cxnLst/>
              <a:rect l="0" t="0" r="0" b="0"/>
              <a:pathLst>
                <a:path w="168457" h="347523">
                  <a:moveTo>
                    <a:pt x="0" y="78912"/>
                  </a:moveTo>
                  <a:lnTo>
                    <a:pt x="15642" y="105298"/>
                  </a:lnTo>
                  <a:lnTo>
                    <a:pt x="40433" y="167813"/>
                  </a:lnTo>
                  <a:lnTo>
                    <a:pt x="62488" y="228659"/>
                  </a:lnTo>
                  <a:lnTo>
                    <a:pt x="80629" y="288403"/>
                  </a:lnTo>
                  <a:lnTo>
                    <a:pt x="98255" y="341982"/>
                  </a:lnTo>
                  <a:lnTo>
                    <a:pt x="98259" y="346709"/>
                  </a:lnTo>
                  <a:lnTo>
                    <a:pt x="95922" y="347522"/>
                  </a:lnTo>
                  <a:lnTo>
                    <a:pt x="92024" y="345723"/>
                  </a:lnTo>
                  <a:lnTo>
                    <a:pt x="84573" y="331245"/>
                  </a:lnTo>
                  <a:lnTo>
                    <a:pt x="64670" y="278234"/>
                  </a:lnTo>
                  <a:lnTo>
                    <a:pt x="45028" y="228568"/>
                  </a:lnTo>
                  <a:lnTo>
                    <a:pt x="25836" y="176196"/>
                  </a:lnTo>
                  <a:lnTo>
                    <a:pt x="13899" y="128935"/>
                  </a:lnTo>
                  <a:lnTo>
                    <a:pt x="11195" y="74884"/>
                  </a:lnTo>
                  <a:lnTo>
                    <a:pt x="16316" y="38725"/>
                  </a:lnTo>
                  <a:lnTo>
                    <a:pt x="28309" y="19717"/>
                  </a:lnTo>
                  <a:lnTo>
                    <a:pt x="36420" y="11373"/>
                  </a:lnTo>
                  <a:lnTo>
                    <a:pt x="61030" y="2101"/>
                  </a:lnTo>
                  <a:lnTo>
                    <a:pt x="110890" y="0"/>
                  </a:lnTo>
                  <a:lnTo>
                    <a:pt x="168456" y="5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Freeform 485"/>
            <p:cNvSpPr/>
            <p:nvPr/>
          </p:nvSpPr>
          <p:spPr>
            <a:xfrm>
              <a:off x="6276628" y="13803179"/>
              <a:ext cx="282627" cy="556803"/>
            </a:xfrm>
            <a:custGeom>
              <a:avLst/>
              <a:gdLst/>
              <a:ahLst/>
              <a:cxnLst/>
              <a:rect l="0" t="0" r="0" b="0"/>
              <a:pathLst>
                <a:path w="282627" h="556803">
                  <a:moveTo>
                    <a:pt x="251040" y="97728"/>
                  </a:moveTo>
                  <a:lnTo>
                    <a:pt x="259373" y="60249"/>
                  </a:lnTo>
                  <a:lnTo>
                    <a:pt x="260105" y="48176"/>
                  </a:lnTo>
                  <a:lnTo>
                    <a:pt x="257083" y="37787"/>
                  </a:lnTo>
                  <a:lnTo>
                    <a:pt x="244368" y="20004"/>
                  </a:lnTo>
                  <a:lnTo>
                    <a:pt x="223898" y="7421"/>
                  </a:lnTo>
                  <a:lnTo>
                    <a:pt x="211889" y="2429"/>
                  </a:lnTo>
                  <a:lnTo>
                    <a:pt x="186066" y="0"/>
                  </a:lnTo>
                  <a:lnTo>
                    <a:pt x="161331" y="3991"/>
                  </a:lnTo>
                  <a:lnTo>
                    <a:pt x="104176" y="31536"/>
                  </a:lnTo>
                  <a:lnTo>
                    <a:pt x="65570" y="63159"/>
                  </a:lnTo>
                  <a:lnTo>
                    <a:pt x="24799" y="125917"/>
                  </a:lnTo>
                  <a:lnTo>
                    <a:pt x="6439" y="170756"/>
                  </a:lnTo>
                  <a:lnTo>
                    <a:pt x="752" y="219582"/>
                  </a:lnTo>
                  <a:lnTo>
                    <a:pt x="0" y="280981"/>
                  </a:lnTo>
                  <a:lnTo>
                    <a:pt x="9903" y="331239"/>
                  </a:lnTo>
                  <a:lnTo>
                    <a:pt x="22834" y="368908"/>
                  </a:lnTo>
                  <a:lnTo>
                    <a:pt x="54959" y="431010"/>
                  </a:lnTo>
                  <a:lnTo>
                    <a:pt x="96662" y="489088"/>
                  </a:lnTo>
                  <a:lnTo>
                    <a:pt x="137312" y="525663"/>
                  </a:lnTo>
                  <a:lnTo>
                    <a:pt x="173019" y="546877"/>
                  </a:lnTo>
                  <a:lnTo>
                    <a:pt x="218824" y="556802"/>
                  </a:lnTo>
                  <a:lnTo>
                    <a:pt x="271797" y="552097"/>
                  </a:lnTo>
                  <a:lnTo>
                    <a:pt x="282626" y="5504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Freeform 486"/>
            <p:cNvSpPr/>
            <p:nvPr/>
          </p:nvSpPr>
          <p:spPr>
            <a:xfrm>
              <a:off x="6581588" y="14023611"/>
              <a:ext cx="206994" cy="330132"/>
            </a:xfrm>
            <a:custGeom>
              <a:avLst/>
              <a:gdLst/>
              <a:ahLst/>
              <a:cxnLst/>
              <a:rect l="0" t="0" r="0" b="0"/>
              <a:pathLst>
                <a:path w="206994" h="330132">
                  <a:moveTo>
                    <a:pt x="82951" y="56280"/>
                  </a:moveTo>
                  <a:lnTo>
                    <a:pt x="51669" y="65856"/>
                  </a:lnTo>
                  <a:lnTo>
                    <a:pt x="27929" y="83815"/>
                  </a:lnTo>
                  <a:lnTo>
                    <a:pt x="13264" y="101273"/>
                  </a:lnTo>
                  <a:lnTo>
                    <a:pt x="5186" y="123849"/>
                  </a:lnTo>
                  <a:lnTo>
                    <a:pt x="0" y="176471"/>
                  </a:lnTo>
                  <a:lnTo>
                    <a:pt x="8551" y="237993"/>
                  </a:lnTo>
                  <a:lnTo>
                    <a:pt x="26331" y="275068"/>
                  </a:lnTo>
                  <a:lnTo>
                    <a:pt x="63188" y="315917"/>
                  </a:lnTo>
                  <a:lnTo>
                    <a:pt x="73286" y="324127"/>
                  </a:lnTo>
                  <a:lnTo>
                    <a:pt x="100103" y="330131"/>
                  </a:lnTo>
                  <a:lnTo>
                    <a:pt x="128009" y="327730"/>
                  </a:lnTo>
                  <a:lnTo>
                    <a:pt x="148211" y="318864"/>
                  </a:lnTo>
                  <a:lnTo>
                    <a:pt x="172738" y="300719"/>
                  </a:lnTo>
                  <a:lnTo>
                    <a:pt x="184467" y="281124"/>
                  </a:lnTo>
                  <a:lnTo>
                    <a:pt x="201530" y="224826"/>
                  </a:lnTo>
                  <a:lnTo>
                    <a:pt x="206993" y="174591"/>
                  </a:lnTo>
                  <a:lnTo>
                    <a:pt x="203022" y="122660"/>
                  </a:lnTo>
                  <a:lnTo>
                    <a:pt x="175559" y="62287"/>
                  </a:lnTo>
                  <a:lnTo>
                    <a:pt x="152375" y="28813"/>
                  </a:lnTo>
                  <a:lnTo>
                    <a:pt x="123798" y="10447"/>
                  </a:lnTo>
                  <a:lnTo>
                    <a:pt x="103445" y="1595"/>
                  </a:lnTo>
                  <a:lnTo>
                    <a:pt x="82701" y="0"/>
                  </a:lnTo>
                  <a:lnTo>
                    <a:pt x="62952" y="4361"/>
                  </a:lnTo>
                  <a:lnTo>
                    <a:pt x="46376" y="14098"/>
                  </a:lnTo>
                  <a:lnTo>
                    <a:pt x="41020" y="23479"/>
                  </a:lnTo>
                  <a:lnTo>
                    <a:pt x="35069" y="49501"/>
                  </a:lnTo>
                  <a:lnTo>
                    <a:pt x="39654" y="104291"/>
                  </a:lnTo>
                  <a:lnTo>
                    <a:pt x="51365" y="1510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Freeform 487"/>
            <p:cNvSpPr/>
            <p:nvPr/>
          </p:nvSpPr>
          <p:spPr>
            <a:xfrm>
              <a:off x="6854052" y="13869321"/>
              <a:ext cx="63172" cy="494840"/>
            </a:xfrm>
            <a:custGeom>
              <a:avLst/>
              <a:gdLst/>
              <a:ahLst/>
              <a:cxnLst/>
              <a:rect l="0" t="0" r="0" b="0"/>
              <a:pathLst>
                <a:path w="63172" h="494840">
                  <a:moveTo>
                    <a:pt x="0" y="0"/>
                  </a:moveTo>
                  <a:lnTo>
                    <a:pt x="0" y="57265"/>
                  </a:lnTo>
                  <a:lnTo>
                    <a:pt x="0" y="109775"/>
                  </a:lnTo>
                  <a:lnTo>
                    <a:pt x="3119" y="163546"/>
                  </a:lnTo>
                  <a:lnTo>
                    <a:pt x="8333" y="215354"/>
                  </a:lnTo>
                  <a:lnTo>
                    <a:pt x="12998" y="268920"/>
                  </a:lnTo>
                  <a:lnTo>
                    <a:pt x="25054" y="323351"/>
                  </a:lnTo>
                  <a:lnTo>
                    <a:pt x="35240" y="373839"/>
                  </a:lnTo>
                  <a:lnTo>
                    <a:pt x="49162" y="436970"/>
                  </a:lnTo>
                  <a:lnTo>
                    <a:pt x="63171"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Freeform 488"/>
            <p:cNvSpPr/>
            <p:nvPr/>
          </p:nvSpPr>
          <p:spPr>
            <a:xfrm>
              <a:off x="6980394" y="14079891"/>
              <a:ext cx="305327" cy="305328"/>
            </a:xfrm>
            <a:custGeom>
              <a:avLst/>
              <a:gdLst/>
              <a:ahLst/>
              <a:cxnLst/>
              <a:rect l="0" t="0" r="0" b="0"/>
              <a:pathLst>
                <a:path w="305327" h="305328">
                  <a:moveTo>
                    <a:pt x="0" y="0"/>
                  </a:moveTo>
                  <a:lnTo>
                    <a:pt x="8334" y="37478"/>
                  </a:lnTo>
                  <a:lnTo>
                    <a:pt x="15684" y="88902"/>
                  </a:lnTo>
                  <a:lnTo>
                    <a:pt x="34922" y="149747"/>
                  </a:lnTo>
                  <a:lnTo>
                    <a:pt x="53631" y="183970"/>
                  </a:lnTo>
                  <a:lnTo>
                    <a:pt x="101833" y="247388"/>
                  </a:lnTo>
                  <a:lnTo>
                    <a:pt x="128439" y="264113"/>
                  </a:lnTo>
                  <a:lnTo>
                    <a:pt x="148331" y="266342"/>
                  </a:lnTo>
                  <a:lnTo>
                    <a:pt x="158549" y="265299"/>
                  </a:lnTo>
                  <a:lnTo>
                    <a:pt x="167700" y="259925"/>
                  </a:lnTo>
                  <a:lnTo>
                    <a:pt x="184107" y="241475"/>
                  </a:lnTo>
                  <a:lnTo>
                    <a:pt x="200910" y="199189"/>
                  </a:lnTo>
                  <a:lnTo>
                    <a:pt x="207708" y="149616"/>
                  </a:lnTo>
                  <a:lnTo>
                    <a:pt x="208835" y="90038"/>
                  </a:lnTo>
                  <a:lnTo>
                    <a:pt x="195842" y="32351"/>
                  </a:lnTo>
                  <a:lnTo>
                    <a:pt x="193732" y="29758"/>
                  </a:lnTo>
                  <a:lnTo>
                    <a:pt x="192326" y="32706"/>
                  </a:lnTo>
                  <a:lnTo>
                    <a:pt x="191933" y="48462"/>
                  </a:lnTo>
                  <a:lnTo>
                    <a:pt x="204332" y="104504"/>
                  </a:lnTo>
                  <a:lnTo>
                    <a:pt x="226149" y="164057"/>
                  </a:lnTo>
                  <a:lnTo>
                    <a:pt x="252989" y="225906"/>
                  </a:lnTo>
                  <a:lnTo>
                    <a:pt x="291705" y="288057"/>
                  </a:lnTo>
                  <a:lnTo>
                    <a:pt x="305326"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Freeform 489"/>
            <p:cNvSpPr/>
            <p:nvPr/>
          </p:nvSpPr>
          <p:spPr>
            <a:xfrm>
              <a:off x="7285720" y="14058835"/>
              <a:ext cx="400085" cy="338864"/>
            </a:xfrm>
            <a:custGeom>
              <a:avLst/>
              <a:gdLst/>
              <a:ahLst/>
              <a:cxnLst/>
              <a:rect l="0" t="0" r="0" b="0"/>
              <a:pathLst>
                <a:path w="400085" h="338864">
                  <a:moveTo>
                    <a:pt x="0" y="0"/>
                  </a:moveTo>
                  <a:lnTo>
                    <a:pt x="20244" y="55141"/>
                  </a:lnTo>
                  <a:lnTo>
                    <a:pt x="44987" y="118168"/>
                  </a:lnTo>
                  <a:lnTo>
                    <a:pt x="66135" y="177907"/>
                  </a:lnTo>
                  <a:lnTo>
                    <a:pt x="84157" y="231485"/>
                  </a:lnTo>
                  <a:lnTo>
                    <a:pt x="98252" y="284891"/>
                  </a:lnTo>
                  <a:lnTo>
                    <a:pt x="108791" y="323447"/>
                  </a:lnTo>
                  <a:lnTo>
                    <a:pt x="109962" y="324425"/>
                  </a:lnTo>
                  <a:lnTo>
                    <a:pt x="100542" y="262996"/>
                  </a:lnTo>
                  <a:lnTo>
                    <a:pt x="87494" y="209097"/>
                  </a:lnTo>
                  <a:lnTo>
                    <a:pt x="78307" y="154370"/>
                  </a:lnTo>
                  <a:lnTo>
                    <a:pt x="73895" y="96042"/>
                  </a:lnTo>
                  <a:lnTo>
                    <a:pt x="68756" y="36347"/>
                  </a:lnTo>
                  <a:lnTo>
                    <a:pt x="70404" y="24231"/>
                  </a:lnTo>
                  <a:lnTo>
                    <a:pt x="75012" y="18493"/>
                  </a:lnTo>
                  <a:lnTo>
                    <a:pt x="81594" y="17008"/>
                  </a:lnTo>
                  <a:lnTo>
                    <a:pt x="89491" y="18357"/>
                  </a:lnTo>
                  <a:lnTo>
                    <a:pt x="104505" y="29215"/>
                  </a:lnTo>
                  <a:lnTo>
                    <a:pt x="150450" y="91182"/>
                  </a:lnTo>
                  <a:lnTo>
                    <a:pt x="178938" y="144611"/>
                  </a:lnTo>
                  <a:lnTo>
                    <a:pt x="202693" y="199675"/>
                  </a:lnTo>
                  <a:lnTo>
                    <a:pt x="228641" y="253260"/>
                  </a:lnTo>
                  <a:lnTo>
                    <a:pt x="247891" y="310596"/>
                  </a:lnTo>
                  <a:lnTo>
                    <a:pt x="256984" y="338863"/>
                  </a:lnTo>
                  <a:lnTo>
                    <a:pt x="241586" y="281611"/>
                  </a:lnTo>
                  <a:lnTo>
                    <a:pt x="231458" y="235128"/>
                  </a:lnTo>
                  <a:lnTo>
                    <a:pt x="221049" y="176902"/>
                  </a:lnTo>
                  <a:lnTo>
                    <a:pt x="213676" y="121436"/>
                  </a:lnTo>
                  <a:lnTo>
                    <a:pt x="211184" y="60773"/>
                  </a:lnTo>
                  <a:lnTo>
                    <a:pt x="214489" y="49873"/>
                  </a:lnTo>
                  <a:lnTo>
                    <a:pt x="220202" y="41438"/>
                  </a:lnTo>
                  <a:lnTo>
                    <a:pt x="227520" y="34644"/>
                  </a:lnTo>
                  <a:lnTo>
                    <a:pt x="234738" y="33624"/>
                  </a:lnTo>
                  <a:lnTo>
                    <a:pt x="241890" y="36453"/>
                  </a:lnTo>
                  <a:lnTo>
                    <a:pt x="266254" y="60323"/>
                  </a:lnTo>
                  <a:lnTo>
                    <a:pt x="289460" y="93912"/>
                  </a:lnTo>
                  <a:lnTo>
                    <a:pt x="321218" y="149626"/>
                  </a:lnTo>
                  <a:lnTo>
                    <a:pt x="352790" y="206158"/>
                  </a:lnTo>
                  <a:lnTo>
                    <a:pt x="376574" y="262990"/>
                  </a:lnTo>
                  <a:lnTo>
                    <a:pt x="394227" y="307882"/>
                  </a:lnTo>
                  <a:lnTo>
                    <a:pt x="396179" y="309370"/>
                  </a:lnTo>
                  <a:lnTo>
                    <a:pt x="400084" y="3053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Freeform 490"/>
            <p:cNvSpPr/>
            <p:nvPr/>
          </p:nvSpPr>
          <p:spPr>
            <a:xfrm>
              <a:off x="7612104" y="13837735"/>
              <a:ext cx="330167" cy="539347"/>
            </a:xfrm>
            <a:custGeom>
              <a:avLst/>
              <a:gdLst/>
              <a:ahLst/>
              <a:cxnLst/>
              <a:rect l="0" t="0" r="0" b="0"/>
              <a:pathLst>
                <a:path w="330167" h="539347">
                  <a:moveTo>
                    <a:pt x="0" y="0"/>
                  </a:moveTo>
                  <a:lnTo>
                    <a:pt x="17958" y="61111"/>
                  </a:lnTo>
                  <a:lnTo>
                    <a:pt x="40738" y="121132"/>
                  </a:lnTo>
                  <a:lnTo>
                    <a:pt x="62528" y="181419"/>
                  </a:lnTo>
                  <a:lnTo>
                    <a:pt x="82671" y="235618"/>
                  </a:lnTo>
                  <a:lnTo>
                    <a:pt x="108011" y="290215"/>
                  </a:lnTo>
                  <a:lnTo>
                    <a:pt x="129286" y="352427"/>
                  </a:lnTo>
                  <a:lnTo>
                    <a:pt x="143778" y="406223"/>
                  </a:lnTo>
                  <a:lnTo>
                    <a:pt x="161422" y="462677"/>
                  </a:lnTo>
                  <a:lnTo>
                    <a:pt x="171961" y="500258"/>
                  </a:lnTo>
                  <a:lnTo>
                    <a:pt x="171962" y="504301"/>
                  </a:lnTo>
                  <a:lnTo>
                    <a:pt x="169624" y="502318"/>
                  </a:lnTo>
                  <a:lnTo>
                    <a:pt x="161956" y="486465"/>
                  </a:lnTo>
                  <a:lnTo>
                    <a:pt x="147501" y="425511"/>
                  </a:lnTo>
                  <a:lnTo>
                    <a:pt x="136901" y="369793"/>
                  </a:lnTo>
                  <a:lnTo>
                    <a:pt x="129471" y="316240"/>
                  </a:lnTo>
                  <a:lnTo>
                    <a:pt x="130389" y="266448"/>
                  </a:lnTo>
                  <a:lnTo>
                    <a:pt x="136329" y="238914"/>
                  </a:lnTo>
                  <a:lnTo>
                    <a:pt x="146768" y="218880"/>
                  </a:lnTo>
                  <a:lnTo>
                    <a:pt x="153997" y="213770"/>
                  </a:lnTo>
                  <a:lnTo>
                    <a:pt x="162327" y="211535"/>
                  </a:lnTo>
                  <a:lnTo>
                    <a:pt x="171389" y="211212"/>
                  </a:lnTo>
                  <a:lnTo>
                    <a:pt x="190817" y="223335"/>
                  </a:lnTo>
                  <a:lnTo>
                    <a:pt x="248393" y="281273"/>
                  </a:lnTo>
                  <a:lnTo>
                    <a:pt x="285848" y="335150"/>
                  </a:lnTo>
                  <a:lnTo>
                    <a:pt x="310083" y="389034"/>
                  </a:lnTo>
                  <a:lnTo>
                    <a:pt x="328752" y="448464"/>
                  </a:lnTo>
                  <a:lnTo>
                    <a:pt x="330166" y="471889"/>
                  </a:lnTo>
                  <a:lnTo>
                    <a:pt x="321541" y="515524"/>
                  </a:lnTo>
                  <a:lnTo>
                    <a:pt x="316136" y="523836"/>
                  </a:lnTo>
                  <a:lnTo>
                    <a:pt x="300772" y="536194"/>
                  </a:lnTo>
                  <a:lnTo>
                    <a:pt x="279126" y="539346"/>
                  </a:lnTo>
                  <a:lnTo>
                    <a:pt x="232690" y="531838"/>
                  </a:lnTo>
                  <a:lnTo>
                    <a:pt x="194768" y="511262"/>
                  </a:lnTo>
                  <a:lnTo>
                    <a:pt x="156843" y="472869"/>
                  </a:lnTo>
                  <a:lnTo>
                    <a:pt x="126342" y="4316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Freeform 491"/>
            <p:cNvSpPr/>
            <p:nvPr/>
          </p:nvSpPr>
          <p:spPr>
            <a:xfrm>
              <a:off x="7917431" y="14027249"/>
              <a:ext cx="347441" cy="357970"/>
            </a:xfrm>
            <a:custGeom>
              <a:avLst/>
              <a:gdLst/>
              <a:ahLst/>
              <a:cxnLst/>
              <a:rect l="0" t="0" r="0" b="0"/>
              <a:pathLst>
                <a:path w="347441" h="357970">
                  <a:moveTo>
                    <a:pt x="0" y="0"/>
                  </a:moveTo>
                  <a:lnTo>
                    <a:pt x="15641" y="17981"/>
                  </a:lnTo>
                  <a:lnTo>
                    <a:pt x="40433" y="69740"/>
                  </a:lnTo>
                  <a:lnTo>
                    <a:pt x="62487" y="132060"/>
                  </a:lnTo>
                  <a:lnTo>
                    <a:pt x="77073" y="192072"/>
                  </a:lnTo>
                  <a:lnTo>
                    <a:pt x="97858" y="254754"/>
                  </a:lnTo>
                  <a:lnTo>
                    <a:pt x="130259" y="313570"/>
                  </a:lnTo>
                  <a:lnTo>
                    <a:pt x="144071" y="330827"/>
                  </a:lnTo>
                  <a:lnTo>
                    <a:pt x="152199" y="334025"/>
                  </a:lnTo>
                  <a:lnTo>
                    <a:pt x="161127" y="333817"/>
                  </a:lnTo>
                  <a:lnTo>
                    <a:pt x="170588" y="331340"/>
                  </a:lnTo>
                  <a:lnTo>
                    <a:pt x="178066" y="325008"/>
                  </a:lnTo>
                  <a:lnTo>
                    <a:pt x="189494" y="305496"/>
                  </a:lnTo>
                  <a:lnTo>
                    <a:pt x="206363" y="248774"/>
                  </a:lnTo>
                  <a:lnTo>
                    <a:pt x="217841" y="195109"/>
                  </a:lnTo>
                  <a:lnTo>
                    <a:pt x="220133" y="142819"/>
                  </a:lnTo>
                  <a:lnTo>
                    <a:pt x="220812" y="85990"/>
                  </a:lnTo>
                  <a:lnTo>
                    <a:pt x="221013" y="60183"/>
                  </a:lnTo>
                  <a:lnTo>
                    <a:pt x="226670" y="93387"/>
                  </a:lnTo>
                  <a:lnTo>
                    <a:pt x="242427" y="147219"/>
                  </a:lnTo>
                  <a:lnTo>
                    <a:pt x="260908" y="198849"/>
                  </a:lnTo>
                  <a:lnTo>
                    <a:pt x="291485" y="255997"/>
                  </a:lnTo>
                  <a:lnTo>
                    <a:pt x="316587" y="308538"/>
                  </a:lnTo>
                  <a:lnTo>
                    <a:pt x="347440" y="3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Freeform 492"/>
            <p:cNvSpPr/>
            <p:nvPr/>
          </p:nvSpPr>
          <p:spPr>
            <a:xfrm>
              <a:off x="8269284" y="14053246"/>
              <a:ext cx="251536" cy="316213"/>
            </a:xfrm>
            <a:custGeom>
              <a:avLst/>
              <a:gdLst/>
              <a:ahLst/>
              <a:cxnLst/>
              <a:rect l="0" t="0" r="0" b="0"/>
              <a:pathLst>
                <a:path w="251536" h="316213">
                  <a:moveTo>
                    <a:pt x="164043" y="5589"/>
                  </a:moveTo>
                  <a:lnTo>
                    <a:pt x="147275" y="0"/>
                  </a:lnTo>
                  <a:lnTo>
                    <a:pt x="129685" y="375"/>
                  </a:lnTo>
                  <a:lnTo>
                    <a:pt x="69043" y="16584"/>
                  </a:lnTo>
                  <a:lnTo>
                    <a:pt x="49290" y="24512"/>
                  </a:lnTo>
                  <a:lnTo>
                    <a:pt x="4637" y="55364"/>
                  </a:lnTo>
                  <a:lnTo>
                    <a:pt x="451" y="62170"/>
                  </a:lnTo>
                  <a:lnTo>
                    <a:pt x="0" y="69045"/>
                  </a:lnTo>
                  <a:lnTo>
                    <a:pt x="2038" y="75969"/>
                  </a:lnTo>
                  <a:lnTo>
                    <a:pt x="8077" y="81755"/>
                  </a:lnTo>
                  <a:lnTo>
                    <a:pt x="27265" y="91303"/>
                  </a:lnTo>
                  <a:lnTo>
                    <a:pt x="83776" y="100898"/>
                  </a:lnTo>
                  <a:lnTo>
                    <a:pt x="134280" y="122898"/>
                  </a:lnTo>
                  <a:lnTo>
                    <a:pt x="193312" y="156693"/>
                  </a:lnTo>
                  <a:lnTo>
                    <a:pt x="218468" y="179952"/>
                  </a:lnTo>
                  <a:lnTo>
                    <a:pt x="249473" y="236376"/>
                  </a:lnTo>
                  <a:lnTo>
                    <a:pt x="251535" y="261020"/>
                  </a:lnTo>
                  <a:lnTo>
                    <a:pt x="247381" y="285229"/>
                  </a:lnTo>
                  <a:lnTo>
                    <a:pt x="237737" y="303788"/>
                  </a:lnTo>
                  <a:lnTo>
                    <a:pt x="228380" y="309673"/>
                  </a:lnTo>
                  <a:lnTo>
                    <a:pt x="202386" y="316212"/>
                  </a:lnTo>
                  <a:lnTo>
                    <a:pt x="166045" y="314303"/>
                  </a:lnTo>
                  <a:lnTo>
                    <a:pt x="127461" y="300741"/>
                  </a:lnTo>
                  <a:lnTo>
                    <a:pt x="106450" y="285336"/>
                  </a:lnTo>
                  <a:lnTo>
                    <a:pt x="48229" y="2266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Freeform 493"/>
            <p:cNvSpPr/>
            <p:nvPr/>
          </p:nvSpPr>
          <p:spPr>
            <a:xfrm>
              <a:off x="8570197" y="14237819"/>
              <a:ext cx="379028" cy="73051"/>
            </a:xfrm>
            <a:custGeom>
              <a:avLst/>
              <a:gdLst/>
              <a:ahLst/>
              <a:cxnLst/>
              <a:rect l="0" t="0" r="0" b="0"/>
              <a:pathLst>
                <a:path w="379028" h="73051">
                  <a:moveTo>
                    <a:pt x="0" y="63172"/>
                  </a:moveTo>
                  <a:lnTo>
                    <a:pt x="60384" y="71504"/>
                  </a:lnTo>
                  <a:lnTo>
                    <a:pt x="114988" y="73050"/>
                  </a:lnTo>
                  <a:lnTo>
                    <a:pt x="168212" y="70387"/>
                  </a:lnTo>
                  <a:lnTo>
                    <a:pt x="217907" y="62189"/>
                  </a:lnTo>
                  <a:lnTo>
                    <a:pt x="271031" y="48938"/>
                  </a:lnTo>
                  <a:lnTo>
                    <a:pt x="326027" y="23227"/>
                  </a:lnTo>
                  <a:lnTo>
                    <a:pt x="3790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Freeform 494"/>
            <p:cNvSpPr/>
            <p:nvPr/>
          </p:nvSpPr>
          <p:spPr>
            <a:xfrm>
              <a:off x="8791296" y="14134968"/>
              <a:ext cx="306327" cy="334478"/>
            </a:xfrm>
            <a:custGeom>
              <a:avLst/>
              <a:gdLst/>
              <a:ahLst/>
              <a:cxnLst/>
              <a:rect l="0" t="0" r="0" b="0"/>
              <a:pathLst>
                <a:path w="306327" h="334478">
                  <a:moveTo>
                    <a:pt x="0" y="18622"/>
                  </a:moveTo>
                  <a:lnTo>
                    <a:pt x="55141" y="3969"/>
                  </a:lnTo>
                  <a:lnTo>
                    <a:pt x="113274" y="0"/>
                  </a:lnTo>
                  <a:lnTo>
                    <a:pt x="176749" y="6149"/>
                  </a:lnTo>
                  <a:lnTo>
                    <a:pt x="234694" y="13299"/>
                  </a:lnTo>
                  <a:lnTo>
                    <a:pt x="277119" y="22635"/>
                  </a:lnTo>
                  <a:lnTo>
                    <a:pt x="287692" y="28316"/>
                  </a:lnTo>
                  <a:lnTo>
                    <a:pt x="302558" y="43988"/>
                  </a:lnTo>
                  <a:lnTo>
                    <a:pt x="305820" y="53079"/>
                  </a:lnTo>
                  <a:lnTo>
                    <a:pt x="306326" y="72542"/>
                  </a:lnTo>
                  <a:lnTo>
                    <a:pt x="294444" y="108818"/>
                  </a:lnTo>
                  <a:lnTo>
                    <a:pt x="279433" y="129290"/>
                  </a:lnTo>
                  <a:lnTo>
                    <a:pt x="232126" y="187552"/>
                  </a:lnTo>
                  <a:lnTo>
                    <a:pt x="203833" y="240953"/>
                  </a:lnTo>
                  <a:lnTo>
                    <a:pt x="171541" y="301438"/>
                  </a:lnTo>
                  <a:lnTo>
                    <a:pt x="147399" y="3344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Freeform 495"/>
            <p:cNvSpPr/>
            <p:nvPr/>
          </p:nvSpPr>
          <p:spPr>
            <a:xfrm>
              <a:off x="5978019" y="14485319"/>
              <a:ext cx="229333" cy="489495"/>
            </a:xfrm>
            <a:custGeom>
              <a:avLst/>
              <a:gdLst/>
              <a:ahLst/>
              <a:cxnLst/>
              <a:rect l="0" t="0" r="0" b="0"/>
              <a:pathLst>
                <a:path w="229333" h="489495">
                  <a:moveTo>
                    <a:pt x="223266" y="194697"/>
                  </a:moveTo>
                  <a:lnTo>
                    <a:pt x="229332" y="162244"/>
                  </a:lnTo>
                  <a:lnTo>
                    <a:pt x="218707" y="104766"/>
                  </a:lnTo>
                  <a:lnTo>
                    <a:pt x="189870" y="52715"/>
                  </a:lnTo>
                  <a:lnTo>
                    <a:pt x="157312" y="17476"/>
                  </a:lnTo>
                  <a:lnTo>
                    <a:pt x="147711" y="9869"/>
                  </a:lnTo>
                  <a:lnTo>
                    <a:pt x="121446" y="1418"/>
                  </a:lnTo>
                  <a:lnTo>
                    <a:pt x="92615" y="0"/>
                  </a:lnTo>
                  <a:lnTo>
                    <a:pt x="68103" y="7168"/>
                  </a:lnTo>
                  <a:lnTo>
                    <a:pt x="48630" y="24394"/>
                  </a:lnTo>
                  <a:lnTo>
                    <a:pt x="17065" y="79169"/>
                  </a:lnTo>
                  <a:lnTo>
                    <a:pt x="992" y="129141"/>
                  </a:lnTo>
                  <a:lnTo>
                    <a:pt x="0" y="192170"/>
                  </a:lnTo>
                  <a:lnTo>
                    <a:pt x="4324" y="235686"/>
                  </a:lnTo>
                  <a:lnTo>
                    <a:pt x="16455" y="290291"/>
                  </a:lnTo>
                  <a:lnTo>
                    <a:pt x="41050" y="351347"/>
                  </a:lnTo>
                  <a:lnTo>
                    <a:pt x="80879" y="409617"/>
                  </a:lnTo>
                  <a:lnTo>
                    <a:pt x="110108" y="443860"/>
                  </a:lnTo>
                  <a:lnTo>
                    <a:pt x="147884" y="468694"/>
                  </a:lnTo>
                  <a:lnTo>
                    <a:pt x="202209" y="4894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Freeform 496"/>
            <p:cNvSpPr/>
            <p:nvPr/>
          </p:nvSpPr>
          <p:spPr>
            <a:xfrm>
              <a:off x="6335550" y="14694002"/>
              <a:ext cx="223705" cy="259756"/>
            </a:xfrm>
            <a:custGeom>
              <a:avLst/>
              <a:gdLst/>
              <a:ahLst/>
              <a:cxnLst/>
              <a:rect l="0" t="0" r="0" b="0"/>
              <a:pathLst>
                <a:path w="223705" h="259756">
                  <a:moveTo>
                    <a:pt x="86833" y="154470"/>
                  </a:moveTo>
                  <a:lnTo>
                    <a:pt x="110880" y="144894"/>
                  </a:lnTo>
                  <a:lnTo>
                    <a:pt x="125207" y="134226"/>
                  </a:lnTo>
                  <a:lnTo>
                    <a:pt x="133134" y="115446"/>
                  </a:lnTo>
                  <a:lnTo>
                    <a:pt x="135487" y="91503"/>
                  </a:lnTo>
                  <a:lnTo>
                    <a:pt x="129065" y="52884"/>
                  </a:lnTo>
                  <a:lnTo>
                    <a:pt x="118861" y="29772"/>
                  </a:lnTo>
                  <a:lnTo>
                    <a:pt x="103407" y="14041"/>
                  </a:lnTo>
                  <a:lnTo>
                    <a:pt x="94373" y="8209"/>
                  </a:lnTo>
                  <a:lnTo>
                    <a:pt x="59302" y="0"/>
                  </a:lnTo>
                  <a:lnTo>
                    <a:pt x="39112" y="4319"/>
                  </a:lnTo>
                  <a:lnTo>
                    <a:pt x="30453" y="8746"/>
                  </a:lnTo>
                  <a:lnTo>
                    <a:pt x="17711" y="23022"/>
                  </a:lnTo>
                  <a:lnTo>
                    <a:pt x="0" y="66375"/>
                  </a:lnTo>
                  <a:lnTo>
                    <a:pt x="14" y="106270"/>
                  </a:lnTo>
                  <a:lnTo>
                    <a:pt x="11669" y="167739"/>
                  </a:lnTo>
                  <a:lnTo>
                    <a:pt x="29987" y="204805"/>
                  </a:lnTo>
                  <a:lnTo>
                    <a:pt x="57122" y="235674"/>
                  </a:lnTo>
                  <a:lnTo>
                    <a:pt x="77137" y="248272"/>
                  </a:lnTo>
                  <a:lnTo>
                    <a:pt x="86218" y="249760"/>
                  </a:lnTo>
                  <a:lnTo>
                    <a:pt x="94612" y="248412"/>
                  </a:lnTo>
                  <a:lnTo>
                    <a:pt x="102548" y="245173"/>
                  </a:lnTo>
                  <a:lnTo>
                    <a:pt x="114485" y="229098"/>
                  </a:lnTo>
                  <a:lnTo>
                    <a:pt x="131680" y="180650"/>
                  </a:lnTo>
                  <a:lnTo>
                    <a:pt x="137935" y="126021"/>
                  </a:lnTo>
                  <a:lnTo>
                    <a:pt x="138791" y="98151"/>
                  </a:lnTo>
                  <a:lnTo>
                    <a:pt x="141359" y="92357"/>
                  </a:lnTo>
                  <a:lnTo>
                    <a:pt x="145411" y="92004"/>
                  </a:lnTo>
                  <a:lnTo>
                    <a:pt x="150451" y="95278"/>
                  </a:lnTo>
                  <a:lnTo>
                    <a:pt x="159172" y="111395"/>
                  </a:lnTo>
                  <a:lnTo>
                    <a:pt x="185137" y="173278"/>
                  </a:lnTo>
                  <a:lnTo>
                    <a:pt x="205080" y="225298"/>
                  </a:lnTo>
                  <a:lnTo>
                    <a:pt x="223704" y="2597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Freeform 497"/>
            <p:cNvSpPr/>
            <p:nvPr/>
          </p:nvSpPr>
          <p:spPr>
            <a:xfrm>
              <a:off x="6590840" y="14701577"/>
              <a:ext cx="221099" cy="307010"/>
            </a:xfrm>
            <a:custGeom>
              <a:avLst/>
              <a:gdLst/>
              <a:ahLst/>
              <a:cxnLst/>
              <a:rect l="0" t="0" r="0" b="0"/>
              <a:pathLst>
                <a:path w="221099" h="307010">
                  <a:moveTo>
                    <a:pt x="0" y="41610"/>
                  </a:moveTo>
                  <a:lnTo>
                    <a:pt x="20243" y="100226"/>
                  </a:lnTo>
                  <a:lnTo>
                    <a:pt x="44986" y="160466"/>
                  </a:lnTo>
                  <a:lnTo>
                    <a:pt x="62352" y="211708"/>
                  </a:lnTo>
                  <a:lnTo>
                    <a:pt x="77047" y="266542"/>
                  </a:lnTo>
                  <a:lnTo>
                    <a:pt x="88875" y="307009"/>
                  </a:lnTo>
                  <a:lnTo>
                    <a:pt x="82373" y="285367"/>
                  </a:lnTo>
                  <a:lnTo>
                    <a:pt x="69823" y="230789"/>
                  </a:lnTo>
                  <a:lnTo>
                    <a:pt x="59553" y="180851"/>
                  </a:lnTo>
                  <a:lnTo>
                    <a:pt x="54689" y="129009"/>
                  </a:lnTo>
                  <a:lnTo>
                    <a:pt x="54216" y="67497"/>
                  </a:lnTo>
                  <a:lnTo>
                    <a:pt x="62338" y="26794"/>
                  </a:lnTo>
                  <a:lnTo>
                    <a:pt x="72939" y="7339"/>
                  </a:lnTo>
                  <a:lnTo>
                    <a:pt x="80212" y="2386"/>
                  </a:lnTo>
                  <a:lnTo>
                    <a:pt x="97650" y="0"/>
                  </a:lnTo>
                  <a:lnTo>
                    <a:pt x="127199" y="5234"/>
                  </a:lnTo>
                  <a:lnTo>
                    <a:pt x="182216" y="43752"/>
                  </a:lnTo>
                  <a:lnTo>
                    <a:pt x="221098" y="731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Freeform 498"/>
            <p:cNvSpPr/>
            <p:nvPr/>
          </p:nvSpPr>
          <p:spPr>
            <a:xfrm>
              <a:off x="6822467" y="14716255"/>
              <a:ext cx="157928" cy="271075"/>
            </a:xfrm>
            <a:custGeom>
              <a:avLst/>
              <a:gdLst/>
              <a:ahLst/>
              <a:cxnLst/>
              <a:rect l="0" t="0" r="0" b="0"/>
              <a:pathLst>
                <a:path w="157928" h="271075">
                  <a:moveTo>
                    <a:pt x="0" y="132217"/>
                  </a:moveTo>
                  <a:lnTo>
                    <a:pt x="3119" y="186361"/>
                  </a:lnTo>
                  <a:lnTo>
                    <a:pt x="17958" y="246841"/>
                  </a:lnTo>
                  <a:lnTo>
                    <a:pt x="24748" y="268559"/>
                  </a:lnTo>
                  <a:lnTo>
                    <a:pt x="27027" y="271074"/>
                  </a:lnTo>
                  <a:lnTo>
                    <a:pt x="28547" y="268072"/>
                  </a:lnTo>
                  <a:lnTo>
                    <a:pt x="30015" y="215879"/>
                  </a:lnTo>
                  <a:lnTo>
                    <a:pt x="23173" y="154895"/>
                  </a:lnTo>
                  <a:lnTo>
                    <a:pt x="15886" y="91852"/>
                  </a:lnTo>
                  <a:lnTo>
                    <a:pt x="17705" y="40449"/>
                  </a:lnTo>
                  <a:lnTo>
                    <a:pt x="25806" y="15001"/>
                  </a:lnTo>
                  <a:lnTo>
                    <a:pt x="31242" y="4939"/>
                  </a:lnTo>
                  <a:lnTo>
                    <a:pt x="38375" y="572"/>
                  </a:lnTo>
                  <a:lnTo>
                    <a:pt x="46640" y="0"/>
                  </a:lnTo>
                  <a:lnTo>
                    <a:pt x="64013" y="5603"/>
                  </a:lnTo>
                  <a:lnTo>
                    <a:pt x="116965" y="49968"/>
                  </a:lnTo>
                  <a:lnTo>
                    <a:pt x="157927" y="9010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Freeform 499"/>
            <p:cNvSpPr/>
            <p:nvPr/>
          </p:nvSpPr>
          <p:spPr>
            <a:xfrm>
              <a:off x="7043565" y="14911643"/>
              <a:ext cx="10529" cy="1"/>
            </a:xfrm>
            <a:custGeom>
              <a:avLst/>
              <a:gdLst/>
              <a:ahLst/>
              <a:cxnLst/>
              <a:rect l="0" t="0" r="0" b="0"/>
              <a:pathLst>
                <a:path w="10529" h="1">
                  <a:moveTo>
                    <a:pt x="10528"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8" name="Group 537"/>
          <p:cNvGrpSpPr/>
          <p:nvPr/>
        </p:nvGrpSpPr>
        <p:grpSpPr>
          <a:xfrm>
            <a:off x="2832048" y="9805321"/>
            <a:ext cx="7012099" cy="1273949"/>
            <a:chOff x="2832048" y="9805321"/>
            <a:chExt cx="7012099" cy="1273949"/>
          </a:xfrm>
        </p:grpSpPr>
        <p:sp>
          <p:nvSpPr>
            <p:cNvPr id="502" name="Freeform 501"/>
            <p:cNvSpPr/>
            <p:nvPr/>
          </p:nvSpPr>
          <p:spPr>
            <a:xfrm>
              <a:off x="3000622" y="9947639"/>
              <a:ext cx="273742" cy="390210"/>
            </a:xfrm>
            <a:custGeom>
              <a:avLst/>
              <a:gdLst/>
              <a:ahLst/>
              <a:cxnLst/>
              <a:rect l="0" t="0" r="0" b="0"/>
              <a:pathLst>
                <a:path w="273742" h="390210">
                  <a:moveTo>
                    <a:pt x="0" y="99838"/>
                  </a:moveTo>
                  <a:lnTo>
                    <a:pt x="49498" y="159431"/>
                  </a:lnTo>
                  <a:lnTo>
                    <a:pt x="85687" y="179156"/>
                  </a:lnTo>
                  <a:lnTo>
                    <a:pt x="105933" y="186953"/>
                  </a:lnTo>
                  <a:lnTo>
                    <a:pt x="126630" y="188079"/>
                  </a:lnTo>
                  <a:lnTo>
                    <a:pt x="147527" y="183509"/>
                  </a:lnTo>
                  <a:lnTo>
                    <a:pt x="177853" y="167784"/>
                  </a:lnTo>
                  <a:lnTo>
                    <a:pt x="202176" y="147136"/>
                  </a:lnTo>
                  <a:lnTo>
                    <a:pt x="216978" y="129047"/>
                  </a:lnTo>
                  <a:lnTo>
                    <a:pt x="225116" y="103072"/>
                  </a:lnTo>
                  <a:lnTo>
                    <a:pt x="226578" y="58682"/>
                  </a:lnTo>
                  <a:lnTo>
                    <a:pt x="221194" y="32413"/>
                  </a:lnTo>
                  <a:lnTo>
                    <a:pt x="211002" y="12939"/>
                  </a:lnTo>
                  <a:lnTo>
                    <a:pt x="202669" y="6810"/>
                  </a:lnTo>
                  <a:lnTo>
                    <a:pt x="180932" y="0"/>
                  </a:lnTo>
                  <a:lnTo>
                    <a:pt x="142387" y="1756"/>
                  </a:lnTo>
                  <a:lnTo>
                    <a:pt x="106919" y="15275"/>
                  </a:lnTo>
                  <a:lnTo>
                    <a:pt x="79773" y="34097"/>
                  </a:lnTo>
                  <a:lnTo>
                    <a:pt x="56912" y="65672"/>
                  </a:lnTo>
                  <a:lnTo>
                    <a:pt x="29490" y="126794"/>
                  </a:lnTo>
                  <a:lnTo>
                    <a:pt x="18956" y="159781"/>
                  </a:lnTo>
                  <a:lnTo>
                    <a:pt x="13025" y="216644"/>
                  </a:lnTo>
                  <a:lnTo>
                    <a:pt x="13608" y="269888"/>
                  </a:lnTo>
                  <a:lnTo>
                    <a:pt x="33580" y="327273"/>
                  </a:lnTo>
                  <a:lnTo>
                    <a:pt x="39934" y="339199"/>
                  </a:lnTo>
                  <a:lnTo>
                    <a:pt x="59472" y="358689"/>
                  </a:lnTo>
                  <a:lnTo>
                    <a:pt x="96780" y="379696"/>
                  </a:lnTo>
                  <a:lnTo>
                    <a:pt x="137470" y="390209"/>
                  </a:lnTo>
                  <a:lnTo>
                    <a:pt x="179162" y="390205"/>
                  </a:lnTo>
                  <a:lnTo>
                    <a:pt x="204800" y="384478"/>
                  </a:lnTo>
                  <a:lnTo>
                    <a:pt x="264763" y="356175"/>
                  </a:lnTo>
                  <a:lnTo>
                    <a:pt x="273741" y="3525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Freeform 502"/>
            <p:cNvSpPr/>
            <p:nvPr/>
          </p:nvSpPr>
          <p:spPr>
            <a:xfrm>
              <a:off x="3369119" y="10005363"/>
              <a:ext cx="168457" cy="231628"/>
            </a:xfrm>
            <a:custGeom>
              <a:avLst/>
              <a:gdLst/>
              <a:ahLst/>
              <a:cxnLst/>
              <a:rect l="0" t="0" r="0" b="0"/>
              <a:pathLst>
                <a:path w="168457" h="231628">
                  <a:moveTo>
                    <a:pt x="0" y="0"/>
                  </a:moveTo>
                  <a:lnTo>
                    <a:pt x="0" y="22357"/>
                  </a:lnTo>
                  <a:lnTo>
                    <a:pt x="11179" y="53028"/>
                  </a:lnTo>
                  <a:lnTo>
                    <a:pt x="42662" y="108455"/>
                  </a:lnTo>
                  <a:lnTo>
                    <a:pt x="78451" y="166317"/>
                  </a:lnTo>
                  <a:lnTo>
                    <a:pt x="130052" y="212413"/>
                  </a:lnTo>
                  <a:lnTo>
                    <a:pt x="168456" y="2316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Freeform 503"/>
            <p:cNvSpPr/>
            <p:nvPr/>
          </p:nvSpPr>
          <p:spPr>
            <a:xfrm>
              <a:off x="3411233" y="9952720"/>
              <a:ext cx="157929" cy="347441"/>
            </a:xfrm>
            <a:custGeom>
              <a:avLst/>
              <a:gdLst/>
              <a:ahLst/>
              <a:cxnLst/>
              <a:rect l="0" t="0" r="0" b="0"/>
              <a:pathLst>
                <a:path w="157929" h="347441">
                  <a:moveTo>
                    <a:pt x="157928" y="0"/>
                  </a:moveTo>
                  <a:lnTo>
                    <a:pt x="112147" y="57234"/>
                  </a:lnTo>
                  <a:lnTo>
                    <a:pt x="84154" y="104112"/>
                  </a:lnTo>
                  <a:lnTo>
                    <a:pt x="58954" y="163978"/>
                  </a:lnTo>
                  <a:lnTo>
                    <a:pt x="38395" y="213663"/>
                  </a:lnTo>
                  <a:lnTo>
                    <a:pt x="13607" y="269847"/>
                  </a:lnTo>
                  <a:lnTo>
                    <a:pt x="4032" y="307292"/>
                  </a:lnTo>
                  <a:lnTo>
                    <a:pt x="0" y="3474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Freeform 504"/>
            <p:cNvSpPr/>
            <p:nvPr/>
          </p:nvSpPr>
          <p:spPr>
            <a:xfrm>
              <a:off x="3632332" y="10015891"/>
              <a:ext cx="73700" cy="431669"/>
            </a:xfrm>
            <a:custGeom>
              <a:avLst/>
              <a:gdLst/>
              <a:ahLst/>
              <a:cxnLst/>
              <a:rect l="0" t="0" r="0" b="0"/>
              <a:pathLst>
                <a:path w="73700" h="431669">
                  <a:moveTo>
                    <a:pt x="0" y="0"/>
                  </a:moveTo>
                  <a:lnTo>
                    <a:pt x="22876" y="25216"/>
                  </a:lnTo>
                  <a:lnTo>
                    <a:pt x="41087" y="67112"/>
                  </a:lnTo>
                  <a:lnTo>
                    <a:pt x="49218" y="112692"/>
                  </a:lnTo>
                  <a:lnTo>
                    <a:pt x="51628" y="167531"/>
                  </a:lnTo>
                  <a:lnTo>
                    <a:pt x="52342" y="223944"/>
                  </a:lnTo>
                  <a:lnTo>
                    <a:pt x="55673" y="285113"/>
                  </a:lnTo>
                  <a:lnTo>
                    <a:pt x="60949" y="344571"/>
                  </a:lnTo>
                  <a:lnTo>
                    <a:pt x="68321" y="405885"/>
                  </a:lnTo>
                  <a:lnTo>
                    <a:pt x="73699" y="4316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Freeform 505"/>
            <p:cNvSpPr/>
            <p:nvPr/>
          </p:nvSpPr>
          <p:spPr>
            <a:xfrm>
              <a:off x="3663917" y="9991692"/>
              <a:ext cx="207672" cy="257355"/>
            </a:xfrm>
            <a:custGeom>
              <a:avLst/>
              <a:gdLst/>
              <a:ahLst/>
              <a:cxnLst/>
              <a:rect l="0" t="0" r="0" b="0"/>
              <a:pathLst>
                <a:path w="207672" h="257355">
                  <a:moveTo>
                    <a:pt x="0" y="66313"/>
                  </a:moveTo>
                  <a:lnTo>
                    <a:pt x="9575" y="35031"/>
                  </a:lnTo>
                  <a:lnTo>
                    <a:pt x="20243" y="18874"/>
                  </a:lnTo>
                  <a:lnTo>
                    <a:pt x="35903" y="7015"/>
                  </a:lnTo>
                  <a:lnTo>
                    <a:pt x="44993" y="2215"/>
                  </a:lnTo>
                  <a:lnTo>
                    <a:pt x="70690" y="0"/>
                  </a:lnTo>
                  <a:lnTo>
                    <a:pt x="99268" y="4085"/>
                  </a:lnTo>
                  <a:lnTo>
                    <a:pt x="135088" y="20709"/>
                  </a:lnTo>
                  <a:lnTo>
                    <a:pt x="166758" y="48511"/>
                  </a:lnTo>
                  <a:lnTo>
                    <a:pt x="195894" y="96116"/>
                  </a:lnTo>
                  <a:lnTo>
                    <a:pt x="204047" y="119333"/>
                  </a:lnTo>
                  <a:lnTo>
                    <a:pt x="207671" y="145250"/>
                  </a:lnTo>
                  <a:lnTo>
                    <a:pt x="203042" y="169247"/>
                  </a:lnTo>
                  <a:lnTo>
                    <a:pt x="181007" y="213248"/>
                  </a:lnTo>
                  <a:lnTo>
                    <a:pt x="164676" y="228324"/>
                  </a:lnTo>
                  <a:lnTo>
                    <a:pt x="125595" y="253123"/>
                  </a:lnTo>
                  <a:lnTo>
                    <a:pt x="98714" y="257354"/>
                  </a:lnTo>
                  <a:lnTo>
                    <a:pt x="42114" y="2558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Freeform 506"/>
            <p:cNvSpPr/>
            <p:nvPr/>
          </p:nvSpPr>
          <p:spPr>
            <a:xfrm>
              <a:off x="3863959" y="9805321"/>
              <a:ext cx="73700" cy="463255"/>
            </a:xfrm>
            <a:custGeom>
              <a:avLst/>
              <a:gdLst/>
              <a:ahLst/>
              <a:cxnLst/>
              <a:rect l="0" t="0" r="0" b="0"/>
              <a:pathLst>
                <a:path w="73700" h="463255">
                  <a:moveTo>
                    <a:pt x="0" y="0"/>
                  </a:moveTo>
                  <a:lnTo>
                    <a:pt x="23719" y="43963"/>
                  </a:lnTo>
                  <a:lnTo>
                    <a:pt x="37267" y="95339"/>
                  </a:lnTo>
                  <a:lnTo>
                    <a:pt x="41848" y="150691"/>
                  </a:lnTo>
                  <a:lnTo>
                    <a:pt x="48924" y="210376"/>
                  </a:lnTo>
                  <a:lnTo>
                    <a:pt x="51540" y="266794"/>
                  </a:lnTo>
                  <a:lnTo>
                    <a:pt x="52316" y="326275"/>
                  </a:lnTo>
                  <a:lnTo>
                    <a:pt x="52545" y="380294"/>
                  </a:lnTo>
                  <a:lnTo>
                    <a:pt x="55743" y="437941"/>
                  </a:lnTo>
                  <a:lnTo>
                    <a:pt x="61039" y="456684"/>
                  </a:lnTo>
                  <a:lnTo>
                    <a:pt x="64089" y="460044"/>
                  </a:lnTo>
                  <a:lnTo>
                    <a:pt x="73699" y="4632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Freeform 507"/>
            <p:cNvSpPr/>
            <p:nvPr/>
          </p:nvSpPr>
          <p:spPr>
            <a:xfrm>
              <a:off x="3990301" y="9942115"/>
              <a:ext cx="188218" cy="280688"/>
            </a:xfrm>
            <a:custGeom>
              <a:avLst/>
              <a:gdLst/>
              <a:ahLst/>
              <a:cxnLst/>
              <a:rect l="0" t="0" r="0" b="0"/>
              <a:pathLst>
                <a:path w="188218" h="280688">
                  <a:moveTo>
                    <a:pt x="52642" y="21133"/>
                  </a:moveTo>
                  <a:lnTo>
                    <a:pt x="34684" y="83414"/>
                  </a:lnTo>
                  <a:lnTo>
                    <a:pt x="24095" y="140584"/>
                  </a:lnTo>
                  <a:lnTo>
                    <a:pt x="21957" y="190667"/>
                  </a:lnTo>
                  <a:lnTo>
                    <a:pt x="23797" y="222824"/>
                  </a:lnTo>
                  <a:lnTo>
                    <a:pt x="32413" y="248815"/>
                  </a:lnTo>
                  <a:lnTo>
                    <a:pt x="47161" y="265825"/>
                  </a:lnTo>
                  <a:lnTo>
                    <a:pt x="56007" y="271999"/>
                  </a:lnTo>
                  <a:lnTo>
                    <a:pt x="78314" y="278858"/>
                  </a:lnTo>
                  <a:lnTo>
                    <a:pt x="90814" y="280687"/>
                  </a:lnTo>
                  <a:lnTo>
                    <a:pt x="114061" y="276481"/>
                  </a:lnTo>
                  <a:lnTo>
                    <a:pt x="134922" y="265643"/>
                  </a:lnTo>
                  <a:lnTo>
                    <a:pt x="159820" y="238640"/>
                  </a:lnTo>
                  <a:lnTo>
                    <a:pt x="174756" y="214509"/>
                  </a:lnTo>
                  <a:lnTo>
                    <a:pt x="185140" y="163438"/>
                  </a:lnTo>
                  <a:lnTo>
                    <a:pt x="188217" y="109441"/>
                  </a:lnTo>
                  <a:lnTo>
                    <a:pt x="180851" y="55605"/>
                  </a:lnTo>
                  <a:lnTo>
                    <a:pt x="174744" y="32944"/>
                  </a:lnTo>
                  <a:lnTo>
                    <a:pt x="158772" y="14295"/>
                  </a:lnTo>
                  <a:lnTo>
                    <a:pt x="147962" y="6046"/>
                  </a:lnTo>
                  <a:lnTo>
                    <a:pt x="123473" y="0"/>
                  </a:lnTo>
                  <a:lnTo>
                    <a:pt x="96991" y="2382"/>
                  </a:lnTo>
                  <a:lnTo>
                    <a:pt x="69623" y="11239"/>
                  </a:lnTo>
                  <a:lnTo>
                    <a:pt x="48101" y="29214"/>
                  </a:lnTo>
                  <a:lnTo>
                    <a:pt x="31907" y="53971"/>
                  </a:lnTo>
                  <a:lnTo>
                    <a:pt x="16213" y="101963"/>
                  </a:lnTo>
                  <a:lnTo>
                    <a:pt x="3549" y="161752"/>
                  </a:lnTo>
                  <a:lnTo>
                    <a:pt x="0" y="1790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Freeform 508"/>
            <p:cNvSpPr/>
            <p:nvPr/>
          </p:nvSpPr>
          <p:spPr>
            <a:xfrm>
              <a:off x="4253513" y="9931664"/>
              <a:ext cx="157928" cy="275782"/>
            </a:xfrm>
            <a:custGeom>
              <a:avLst/>
              <a:gdLst/>
              <a:ahLst/>
              <a:cxnLst/>
              <a:rect l="0" t="0" r="0" b="0"/>
              <a:pathLst>
                <a:path w="157928" h="275782">
                  <a:moveTo>
                    <a:pt x="0" y="0"/>
                  </a:moveTo>
                  <a:lnTo>
                    <a:pt x="9065" y="58616"/>
                  </a:lnTo>
                  <a:lnTo>
                    <a:pt x="18645" y="113960"/>
                  </a:lnTo>
                  <a:lnTo>
                    <a:pt x="31802" y="176885"/>
                  </a:lnTo>
                  <a:lnTo>
                    <a:pt x="40077" y="234721"/>
                  </a:lnTo>
                  <a:lnTo>
                    <a:pt x="47778" y="275781"/>
                  </a:lnTo>
                  <a:lnTo>
                    <a:pt x="47060" y="275101"/>
                  </a:lnTo>
                  <a:lnTo>
                    <a:pt x="45411" y="271138"/>
                  </a:lnTo>
                  <a:lnTo>
                    <a:pt x="42548" y="215324"/>
                  </a:lnTo>
                  <a:lnTo>
                    <a:pt x="42242" y="166744"/>
                  </a:lnTo>
                  <a:lnTo>
                    <a:pt x="47729" y="103516"/>
                  </a:lnTo>
                  <a:lnTo>
                    <a:pt x="62365" y="65766"/>
                  </a:lnTo>
                  <a:lnTo>
                    <a:pt x="81519" y="37943"/>
                  </a:lnTo>
                  <a:lnTo>
                    <a:pt x="101351" y="25442"/>
                  </a:lnTo>
                  <a:lnTo>
                    <a:pt x="1579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Freeform 509"/>
            <p:cNvSpPr/>
            <p:nvPr/>
          </p:nvSpPr>
          <p:spPr>
            <a:xfrm>
              <a:off x="4488045" y="9914065"/>
              <a:ext cx="228723" cy="325489"/>
            </a:xfrm>
            <a:custGeom>
              <a:avLst/>
              <a:gdLst/>
              <a:ahLst/>
              <a:cxnLst/>
              <a:rect l="0" t="0" r="0" b="0"/>
              <a:pathLst>
                <a:path w="228723" h="325489">
                  <a:moveTo>
                    <a:pt x="7624" y="101826"/>
                  </a:moveTo>
                  <a:lnTo>
                    <a:pt x="27867" y="145789"/>
                  </a:lnTo>
                  <a:lnTo>
                    <a:pt x="36327" y="152192"/>
                  </a:lnTo>
                  <a:lnTo>
                    <a:pt x="58205" y="159306"/>
                  </a:lnTo>
                  <a:lnTo>
                    <a:pt x="80407" y="156229"/>
                  </a:lnTo>
                  <a:lnTo>
                    <a:pt x="109518" y="141343"/>
                  </a:lnTo>
                  <a:lnTo>
                    <a:pt x="117667" y="135190"/>
                  </a:lnTo>
                  <a:lnTo>
                    <a:pt x="129841" y="115875"/>
                  </a:lnTo>
                  <a:lnTo>
                    <a:pt x="137982" y="91692"/>
                  </a:lnTo>
                  <a:lnTo>
                    <a:pt x="141395" y="52940"/>
                  </a:lnTo>
                  <a:lnTo>
                    <a:pt x="138047" y="29796"/>
                  </a:lnTo>
                  <a:lnTo>
                    <a:pt x="133177" y="21051"/>
                  </a:lnTo>
                  <a:lnTo>
                    <a:pt x="118407" y="8215"/>
                  </a:lnTo>
                  <a:lnTo>
                    <a:pt x="97025" y="1730"/>
                  </a:lnTo>
                  <a:lnTo>
                    <a:pt x="84772" y="0"/>
                  </a:lnTo>
                  <a:lnTo>
                    <a:pt x="61799" y="4317"/>
                  </a:lnTo>
                  <a:lnTo>
                    <a:pt x="41060" y="15205"/>
                  </a:lnTo>
                  <a:lnTo>
                    <a:pt x="24044" y="31742"/>
                  </a:lnTo>
                  <a:lnTo>
                    <a:pt x="6900" y="66373"/>
                  </a:lnTo>
                  <a:lnTo>
                    <a:pt x="0" y="111859"/>
                  </a:lnTo>
                  <a:lnTo>
                    <a:pt x="3545" y="162381"/>
                  </a:lnTo>
                  <a:lnTo>
                    <a:pt x="15224" y="216214"/>
                  </a:lnTo>
                  <a:lnTo>
                    <a:pt x="26513" y="254522"/>
                  </a:lnTo>
                  <a:lnTo>
                    <a:pt x="53815" y="292732"/>
                  </a:lnTo>
                  <a:lnTo>
                    <a:pt x="72607" y="310675"/>
                  </a:lnTo>
                  <a:lnTo>
                    <a:pt x="92657" y="322550"/>
                  </a:lnTo>
                  <a:lnTo>
                    <a:pt x="116386" y="325488"/>
                  </a:lnTo>
                  <a:lnTo>
                    <a:pt x="141360" y="321724"/>
                  </a:lnTo>
                  <a:lnTo>
                    <a:pt x="173981" y="306451"/>
                  </a:lnTo>
                  <a:lnTo>
                    <a:pt x="198984" y="285938"/>
                  </a:lnTo>
                  <a:lnTo>
                    <a:pt x="228722" y="2492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Freeform 510"/>
            <p:cNvSpPr/>
            <p:nvPr/>
          </p:nvSpPr>
          <p:spPr>
            <a:xfrm>
              <a:off x="4769410" y="9921135"/>
              <a:ext cx="157928" cy="255032"/>
            </a:xfrm>
            <a:custGeom>
              <a:avLst/>
              <a:gdLst/>
              <a:ahLst/>
              <a:cxnLst/>
              <a:rect l="0" t="0" r="0" b="0"/>
              <a:pathLst>
                <a:path w="157928" h="255032">
                  <a:moveTo>
                    <a:pt x="0" y="21057"/>
                  </a:moveTo>
                  <a:lnTo>
                    <a:pt x="5589" y="79674"/>
                  </a:lnTo>
                  <a:lnTo>
                    <a:pt x="17958" y="133847"/>
                  </a:lnTo>
                  <a:lnTo>
                    <a:pt x="31666" y="189609"/>
                  </a:lnTo>
                  <a:lnTo>
                    <a:pt x="45639" y="245683"/>
                  </a:lnTo>
                  <a:lnTo>
                    <a:pt x="45634" y="252696"/>
                  </a:lnTo>
                  <a:lnTo>
                    <a:pt x="43290" y="255031"/>
                  </a:lnTo>
                  <a:lnTo>
                    <a:pt x="39389" y="254249"/>
                  </a:lnTo>
                  <a:lnTo>
                    <a:pt x="31934" y="234662"/>
                  </a:lnTo>
                  <a:lnTo>
                    <a:pt x="27061" y="203730"/>
                  </a:lnTo>
                  <a:lnTo>
                    <a:pt x="30894" y="153431"/>
                  </a:lnTo>
                  <a:lnTo>
                    <a:pt x="42670" y="90272"/>
                  </a:lnTo>
                  <a:lnTo>
                    <a:pt x="55927" y="54433"/>
                  </a:lnTo>
                  <a:lnTo>
                    <a:pt x="69310" y="33551"/>
                  </a:lnTo>
                  <a:lnTo>
                    <a:pt x="86956" y="16472"/>
                  </a:lnTo>
                  <a:lnTo>
                    <a:pt x="112736" y="7321"/>
                  </a:lnTo>
                  <a:lnTo>
                    <a:pt x="1579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Freeform 511"/>
            <p:cNvSpPr/>
            <p:nvPr/>
          </p:nvSpPr>
          <p:spPr>
            <a:xfrm>
              <a:off x="4989817" y="9886887"/>
              <a:ext cx="264762" cy="274465"/>
            </a:xfrm>
            <a:custGeom>
              <a:avLst/>
              <a:gdLst/>
              <a:ahLst/>
              <a:cxnLst/>
              <a:rect l="0" t="0" r="0" b="0"/>
              <a:pathLst>
                <a:path w="264762" h="274465">
                  <a:moveTo>
                    <a:pt x="200732" y="23719"/>
                  </a:moveTo>
                  <a:lnTo>
                    <a:pt x="182752" y="8078"/>
                  </a:lnTo>
                  <a:lnTo>
                    <a:pt x="165835" y="0"/>
                  </a:lnTo>
                  <a:lnTo>
                    <a:pt x="125402" y="54"/>
                  </a:lnTo>
                  <a:lnTo>
                    <a:pt x="87555" y="13068"/>
                  </a:lnTo>
                  <a:lnTo>
                    <a:pt x="32624" y="56675"/>
                  </a:lnTo>
                  <a:lnTo>
                    <a:pt x="13713" y="76971"/>
                  </a:lnTo>
                  <a:lnTo>
                    <a:pt x="1409" y="97690"/>
                  </a:lnTo>
                  <a:lnTo>
                    <a:pt x="0" y="106958"/>
                  </a:lnTo>
                  <a:lnTo>
                    <a:pt x="1400" y="115476"/>
                  </a:lnTo>
                  <a:lnTo>
                    <a:pt x="4673" y="123495"/>
                  </a:lnTo>
                  <a:lnTo>
                    <a:pt x="10365" y="127671"/>
                  </a:lnTo>
                  <a:lnTo>
                    <a:pt x="17669" y="129285"/>
                  </a:lnTo>
                  <a:lnTo>
                    <a:pt x="44716" y="125968"/>
                  </a:lnTo>
                  <a:lnTo>
                    <a:pt x="105274" y="112227"/>
                  </a:lnTo>
                  <a:lnTo>
                    <a:pt x="164155" y="111912"/>
                  </a:lnTo>
                  <a:lnTo>
                    <a:pt x="187986" y="117898"/>
                  </a:lnTo>
                  <a:lnTo>
                    <a:pt x="210275" y="128358"/>
                  </a:lnTo>
                  <a:lnTo>
                    <a:pt x="236965" y="152989"/>
                  </a:lnTo>
                  <a:lnTo>
                    <a:pt x="259691" y="188103"/>
                  </a:lnTo>
                  <a:lnTo>
                    <a:pt x="264761" y="211422"/>
                  </a:lnTo>
                  <a:lnTo>
                    <a:pt x="264475" y="222554"/>
                  </a:lnTo>
                  <a:lnTo>
                    <a:pt x="260775" y="232315"/>
                  </a:lnTo>
                  <a:lnTo>
                    <a:pt x="247305" y="249400"/>
                  </a:lnTo>
                  <a:lnTo>
                    <a:pt x="219991" y="266582"/>
                  </a:lnTo>
                  <a:lnTo>
                    <a:pt x="170915" y="274464"/>
                  </a:lnTo>
                  <a:lnTo>
                    <a:pt x="113041" y="272901"/>
                  </a:lnTo>
                  <a:lnTo>
                    <a:pt x="63862" y="2658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Freeform 512"/>
            <p:cNvSpPr/>
            <p:nvPr/>
          </p:nvSpPr>
          <p:spPr>
            <a:xfrm>
              <a:off x="5411648" y="10110648"/>
              <a:ext cx="4432499" cy="94757"/>
            </a:xfrm>
            <a:custGeom>
              <a:avLst/>
              <a:gdLst/>
              <a:ahLst/>
              <a:cxnLst/>
              <a:rect l="0" t="0" r="0" b="0"/>
              <a:pathLst>
                <a:path w="4432499" h="94757">
                  <a:moveTo>
                    <a:pt x="0" y="84227"/>
                  </a:moveTo>
                  <a:lnTo>
                    <a:pt x="58617" y="84227"/>
                  </a:lnTo>
                  <a:lnTo>
                    <a:pt x="104585" y="84227"/>
                  </a:lnTo>
                  <a:lnTo>
                    <a:pt x="160839" y="84227"/>
                  </a:lnTo>
                  <a:lnTo>
                    <a:pt x="210783" y="84227"/>
                  </a:lnTo>
                  <a:lnTo>
                    <a:pt x="270750" y="84227"/>
                  </a:lnTo>
                  <a:lnTo>
                    <a:pt x="319388" y="85397"/>
                  </a:lnTo>
                  <a:lnTo>
                    <a:pt x="375217" y="89441"/>
                  </a:lnTo>
                  <a:lnTo>
                    <a:pt x="400730" y="87715"/>
                  </a:lnTo>
                  <a:lnTo>
                    <a:pt x="447978" y="92150"/>
                  </a:lnTo>
                  <a:lnTo>
                    <a:pt x="499022" y="93984"/>
                  </a:lnTo>
                  <a:lnTo>
                    <a:pt x="552360" y="94528"/>
                  </a:lnTo>
                  <a:lnTo>
                    <a:pt x="610928" y="94689"/>
                  </a:lnTo>
                  <a:lnTo>
                    <a:pt x="667017" y="94736"/>
                  </a:lnTo>
                  <a:lnTo>
                    <a:pt x="726399" y="94751"/>
                  </a:lnTo>
                  <a:lnTo>
                    <a:pt x="782728" y="94755"/>
                  </a:lnTo>
                  <a:lnTo>
                    <a:pt x="843352" y="94755"/>
                  </a:lnTo>
                  <a:lnTo>
                    <a:pt x="905768" y="94756"/>
                  </a:lnTo>
                  <a:lnTo>
                    <a:pt x="947706" y="94756"/>
                  </a:lnTo>
                  <a:lnTo>
                    <a:pt x="992861" y="94756"/>
                  </a:lnTo>
                  <a:lnTo>
                    <a:pt x="1039056" y="94756"/>
                  </a:lnTo>
                  <a:lnTo>
                    <a:pt x="1082984" y="94756"/>
                  </a:lnTo>
                  <a:lnTo>
                    <a:pt x="1125904" y="94756"/>
                  </a:lnTo>
                  <a:lnTo>
                    <a:pt x="1183290" y="94756"/>
                  </a:lnTo>
                  <a:lnTo>
                    <a:pt x="1236168" y="94756"/>
                  </a:lnTo>
                  <a:lnTo>
                    <a:pt x="1286931" y="91636"/>
                  </a:lnTo>
                  <a:lnTo>
                    <a:pt x="1341113" y="85691"/>
                  </a:lnTo>
                  <a:lnTo>
                    <a:pt x="1394064" y="84661"/>
                  </a:lnTo>
                  <a:lnTo>
                    <a:pt x="1436908" y="84420"/>
                  </a:lnTo>
                  <a:lnTo>
                    <a:pt x="1483245" y="84313"/>
                  </a:lnTo>
                  <a:lnTo>
                    <a:pt x="1531135" y="84265"/>
                  </a:lnTo>
                  <a:lnTo>
                    <a:pt x="1579717" y="84244"/>
                  </a:lnTo>
                  <a:lnTo>
                    <a:pt x="1627434" y="84235"/>
                  </a:lnTo>
                  <a:lnTo>
                    <a:pt x="1672038" y="84230"/>
                  </a:lnTo>
                  <a:lnTo>
                    <a:pt x="1725433" y="84228"/>
                  </a:lnTo>
                  <a:lnTo>
                    <a:pt x="1778161" y="76992"/>
                  </a:lnTo>
                  <a:lnTo>
                    <a:pt x="1832424" y="74350"/>
                  </a:lnTo>
                  <a:lnTo>
                    <a:pt x="1883569" y="73892"/>
                  </a:lnTo>
                  <a:lnTo>
                    <a:pt x="1938108" y="70637"/>
                  </a:lnTo>
                  <a:lnTo>
                    <a:pt x="1993566" y="64645"/>
                  </a:lnTo>
                  <a:lnTo>
                    <a:pt x="2052327" y="58018"/>
                  </a:lnTo>
                  <a:lnTo>
                    <a:pt x="2097966" y="55032"/>
                  </a:lnTo>
                  <a:lnTo>
                    <a:pt x="2145547" y="53704"/>
                  </a:lnTo>
                  <a:lnTo>
                    <a:pt x="2193989" y="53115"/>
                  </a:lnTo>
                  <a:lnTo>
                    <a:pt x="2244944" y="47193"/>
                  </a:lnTo>
                  <a:lnTo>
                    <a:pt x="2302008" y="43117"/>
                  </a:lnTo>
                  <a:lnTo>
                    <a:pt x="2347788" y="41242"/>
                  </a:lnTo>
                  <a:lnTo>
                    <a:pt x="2389160" y="36657"/>
                  </a:lnTo>
                  <a:lnTo>
                    <a:pt x="2434843" y="33840"/>
                  </a:lnTo>
                  <a:lnTo>
                    <a:pt x="2482443" y="32587"/>
                  </a:lnTo>
                  <a:lnTo>
                    <a:pt x="2530894" y="32031"/>
                  </a:lnTo>
                  <a:lnTo>
                    <a:pt x="2579725" y="31783"/>
                  </a:lnTo>
                  <a:lnTo>
                    <a:pt x="2640775" y="28525"/>
                  </a:lnTo>
                  <a:lnTo>
                    <a:pt x="2698434" y="22532"/>
                  </a:lnTo>
                  <a:lnTo>
                    <a:pt x="2757577" y="21493"/>
                  </a:lnTo>
                  <a:lnTo>
                    <a:pt x="2803304" y="21251"/>
                  </a:lnTo>
                  <a:lnTo>
                    <a:pt x="2862609" y="17995"/>
                  </a:lnTo>
                  <a:lnTo>
                    <a:pt x="2919677" y="12003"/>
                  </a:lnTo>
                  <a:lnTo>
                    <a:pt x="2978718" y="10964"/>
                  </a:lnTo>
                  <a:lnTo>
                    <a:pt x="3024422" y="10722"/>
                  </a:lnTo>
                  <a:lnTo>
                    <a:pt x="3083713" y="7466"/>
                  </a:lnTo>
                  <a:lnTo>
                    <a:pt x="3140776" y="1475"/>
                  </a:lnTo>
                  <a:lnTo>
                    <a:pt x="3194227" y="437"/>
                  </a:lnTo>
                  <a:lnTo>
                    <a:pt x="3243340" y="130"/>
                  </a:lnTo>
                  <a:lnTo>
                    <a:pt x="3298706" y="39"/>
                  </a:lnTo>
                  <a:lnTo>
                    <a:pt x="3348386" y="12"/>
                  </a:lnTo>
                  <a:lnTo>
                    <a:pt x="3409510" y="4"/>
                  </a:lnTo>
                  <a:lnTo>
                    <a:pt x="3452581" y="2"/>
                  </a:lnTo>
                  <a:lnTo>
                    <a:pt x="3496290" y="1"/>
                  </a:lnTo>
                  <a:lnTo>
                    <a:pt x="3543012" y="1"/>
                  </a:lnTo>
                  <a:lnTo>
                    <a:pt x="3587955" y="0"/>
                  </a:lnTo>
                  <a:lnTo>
                    <a:pt x="3632495" y="0"/>
                  </a:lnTo>
                  <a:lnTo>
                    <a:pt x="3679588" y="0"/>
                  </a:lnTo>
                  <a:lnTo>
                    <a:pt x="3724694" y="0"/>
                  </a:lnTo>
                  <a:lnTo>
                    <a:pt x="3768138" y="0"/>
                  </a:lnTo>
                  <a:lnTo>
                    <a:pt x="3810843" y="0"/>
                  </a:lnTo>
                  <a:lnTo>
                    <a:pt x="3853220" y="0"/>
                  </a:lnTo>
                  <a:lnTo>
                    <a:pt x="3916538" y="0"/>
                  </a:lnTo>
                  <a:lnTo>
                    <a:pt x="3979753" y="0"/>
                  </a:lnTo>
                  <a:lnTo>
                    <a:pt x="4039818" y="0"/>
                  </a:lnTo>
                  <a:lnTo>
                    <a:pt x="4097779" y="0"/>
                  </a:lnTo>
                  <a:lnTo>
                    <a:pt x="4156287" y="3119"/>
                  </a:lnTo>
                  <a:lnTo>
                    <a:pt x="4207548" y="8333"/>
                  </a:lnTo>
                  <a:lnTo>
                    <a:pt x="4266791" y="15684"/>
                  </a:lnTo>
                  <a:lnTo>
                    <a:pt x="4315029" y="19465"/>
                  </a:lnTo>
                  <a:lnTo>
                    <a:pt x="4375325" y="20742"/>
                  </a:lnTo>
                  <a:lnTo>
                    <a:pt x="4432498"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Freeform 513"/>
            <p:cNvSpPr/>
            <p:nvPr/>
          </p:nvSpPr>
          <p:spPr>
            <a:xfrm>
              <a:off x="2832048" y="10619029"/>
              <a:ext cx="286005" cy="332617"/>
            </a:xfrm>
            <a:custGeom>
              <a:avLst/>
              <a:gdLst/>
              <a:ahLst/>
              <a:cxnLst/>
              <a:rect l="0" t="0" r="0" b="0"/>
              <a:pathLst>
                <a:path w="286005" h="332617">
                  <a:moveTo>
                    <a:pt x="200159" y="39100"/>
                  </a:moveTo>
                  <a:lnTo>
                    <a:pt x="194570" y="22333"/>
                  </a:lnTo>
                  <a:lnTo>
                    <a:pt x="182467" y="10981"/>
                  </a:lnTo>
                  <a:lnTo>
                    <a:pt x="164220" y="3206"/>
                  </a:lnTo>
                  <a:lnTo>
                    <a:pt x="127640" y="0"/>
                  </a:lnTo>
                  <a:lnTo>
                    <a:pt x="88335" y="7108"/>
                  </a:lnTo>
                  <a:lnTo>
                    <a:pt x="32229" y="36462"/>
                  </a:lnTo>
                  <a:lnTo>
                    <a:pt x="5863" y="56906"/>
                  </a:lnTo>
                  <a:lnTo>
                    <a:pt x="1608" y="66178"/>
                  </a:lnTo>
                  <a:lnTo>
                    <a:pt x="0" y="88959"/>
                  </a:lnTo>
                  <a:lnTo>
                    <a:pt x="3549" y="98077"/>
                  </a:lnTo>
                  <a:lnTo>
                    <a:pt x="16851" y="111325"/>
                  </a:lnTo>
                  <a:lnTo>
                    <a:pt x="75558" y="133201"/>
                  </a:lnTo>
                  <a:lnTo>
                    <a:pt x="130313" y="147765"/>
                  </a:lnTo>
                  <a:lnTo>
                    <a:pt x="191871" y="168545"/>
                  </a:lnTo>
                  <a:lnTo>
                    <a:pt x="250541" y="200946"/>
                  </a:lnTo>
                  <a:lnTo>
                    <a:pt x="267785" y="214757"/>
                  </a:lnTo>
                  <a:lnTo>
                    <a:pt x="285057" y="241276"/>
                  </a:lnTo>
                  <a:lnTo>
                    <a:pt x="286004" y="251093"/>
                  </a:lnTo>
                  <a:lnTo>
                    <a:pt x="280816" y="271360"/>
                  </a:lnTo>
                  <a:lnTo>
                    <a:pt x="264742" y="296912"/>
                  </a:lnTo>
                  <a:lnTo>
                    <a:pt x="239572" y="319299"/>
                  </a:lnTo>
                  <a:lnTo>
                    <a:pt x="216896" y="327410"/>
                  </a:lnTo>
                  <a:lnTo>
                    <a:pt x="164211" y="332616"/>
                  </a:lnTo>
                  <a:lnTo>
                    <a:pt x="109914" y="331306"/>
                  </a:lnTo>
                  <a:lnTo>
                    <a:pt x="53354" y="310147"/>
                  </a:lnTo>
                  <a:lnTo>
                    <a:pt x="118" y="2707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Freeform 514"/>
            <p:cNvSpPr/>
            <p:nvPr/>
          </p:nvSpPr>
          <p:spPr>
            <a:xfrm>
              <a:off x="3148021" y="10630747"/>
              <a:ext cx="197283" cy="287497"/>
            </a:xfrm>
            <a:custGeom>
              <a:avLst/>
              <a:gdLst/>
              <a:ahLst/>
              <a:cxnLst/>
              <a:rect l="0" t="0" r="0" b="0"/>
              <a:pathLst>
                <a:path w="197283" h="287497">
                  <a:moveTo>
                    <a:pt x="0" y="37911"/>
                  </a:moveTo>
                  <a:lnTo>
                    <a:pt x="16767" y="32322"/>
                  </a:lnTo>
                  <a:lnTo>
                    <a:pt x="21707" y="36524"/>
                  </a:lnTo>
                  <a:lnTo>
                    <a:pt x="27195" y="56792"/>
                  </a:lnTo>
                  <a:lnTo>
                    <a:pt x="23395" y="79058"/>
                  </a:lnTo>
                  <a:lnTo>
                    <a:pt x="4987" y="140946"/>
                  </a:lnTo>
                  <a:lnTo>
                    <a:pt x="2647" y="181004"/>
                  </a:lnTo>
                  <a:lnTo>
                    <a:pt x="14849" y="237386"/>
                  </a:lnTo>
                  <a:lnTo>
                    <a:pt x="30396" y="263780"/>
                  </a:lnTo>
                  <a:lnTo>
                    <a:pt x="46265" y="275948"/>
                  </a:lnTo>
                  <a:lnTo>
                    <a:pt x="66186" y="284085"/>
                  </a:lnTo>
                  <a:lnTo>
                    <a:pt x="102539" y="287496"/>
                  </a:lnTo>
                  <a:lnTo>
                    <a:pt x="125121" y="284148"/>
                  </a:lnTo>
                  <a:lnTo>
                    <a:pt x="143737" y="275642"/>
                  </a:lnTo>
                  <a:lnTo>
                    <a:pt x="174751" y="251117"/>
                  </a:lnTo>
                  <a:lnTo>
                    <a:pt x="190728" y="225085"/>
                  </a:lnTo>
                  <a:lnTo>
                    <a:pt x="197282" y="189556"/>
                  </a:lnTo>
                  <a:lnTo>
                    <a:pt x="193634" y="154982"/>
                  </a:lnTo>
                  <a:lnTo>
                    <a:pt x="173516" y="96218"/>
                  </a:lnTo>
                  <a:lnTo>
                    <a:pt x="147012" y="44576"/>
                  </a:lnTo>
                  <a:lnTo>
                    <a:pt x="119246" y="11151"/>
                  </a:lnTo>
                  <a:lnTo>
                    <a:pt x="99011" y="2622"/>
                  </a:lnTo>
                  <a:lnTo>
                    <a:pt x="77930" y="0"/>
                  </a:lnTo>
                  <a:lnTo>
                    <a:pt x="52642" y="63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Freeform 515"/>
            <p:cNvSpPr/>
            <p:nvPr/>
          </p:nvSpPr>
          <p:spPr>
            <a:xfrm>
              <a:off x="3696478" y="10489674"/>
              <a:ext cx="30611" cy="400084"/>
            </a:xfrm>
            <a:custGeom>
              <a:avLst/>
              <a:gdLst/>
              <a:ahLst/>
              <a:cxnLst/>
              <a:rect l="0" t="0" r="0" b="0"/>
              <a:pathLst>
                <a:path w="30611" h="400084">
                  <a:moveTo>
                    <a:pt x="9553" y="0"/>
                  </a:moveTo>
                  <a:lnTo>
                    <a:pt x="3964" y="58617"/>
                  </a:lnTo>
                  <a:lnTo>
                    <a:pt x="0" y="121196"/>
                  </a:lnTo>
                  <a:lnTo>
                    <a:pt x="2337" y="183644"/>
                  </a:lnTo>
                  <a:lnTo>
                    <a:pt x="8128" y="236057"/>
                  </a:lnTo>
                  <a:lnTo>
                    <a:pt x="17699" y="297114"/>
                  </a:lnTo>
                  <a:lnTo>
                    <a:pt x="27004" y="356887"/>
                  </a:lnTo>
                  <a:lnTo>
                    <a:pt x="30610" y="4000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Freeform 516"/>
            <p:cNvSpPr/>
            <p:nvPr/>
          </p:nvSpPr>
          <p:spPr>
            <a:xfrm>
              <a:off x="3569161" y="10731829"/>
              <a:ext cx="273742" cy="18913"/>
            </a:xfrm>
            <a:custGeom>
              <a:avLst/>
              <a:gdLst/>
              <a:ahLst/>
              <a:cxnLst/>
              <a:rect l="0" t="0" r="0" b="0"/>
              <a:pathLst>
                <a:path w="273742" h="18913">
                  <a:moveTo>
                    <a:pt x="0" y="10528"/>
                  </a:moveTo>
                  <a:lnTo>
                    <a:pt x="58617" y="16118"/>
                  </a:lnTo>
                  <a:lnTo>
                    <a:pt x="121196" y="18912"/>
                  </a:lnTo>
                  <a:lnTo>
                    <a:pt x="172520" y="13532"/>
                  </a:lnTo>
                  <a:lnTo>
                    <a:pt x="222432" y="10249"/>
                  </a:lnTo>
                  <a:lnTo>
                    <a:pt x="2737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Freeform 517"/>
            <p:cNvSpPr/>
            <p:nvPr/>
          </p:nvSpPr>
          <p:spPr>
            <a:xfrm>
              <a:off x="3874487" y="10479145"/>
              <a:ext cx="273742" cy="389555"/>
            </a:xfrm>
            <a:custGeom>
              <a:avLst/>
              <a:gdLst/>
              <a:ahLst/>
              <a:cxnLst/>
              <a:rect l="0" t="0" r="0" b="0"/>
              <a:pathLst>
                <a:path w="273742" h="389555">
                  <a:moveTo>
                    <a:pt x="0" y="0"/>
                  </a:moveTo>
                  <a:lnTo>
                    <a:pt x="17958" y="56214"/>
                  </a:lnTo>
                  <a:lnTo>
                    <a:pt x="28198" y="102573"/>
                  </a:lnTo>
                  <a:lnTo>
                    <a:pt x="38641" y="160244"/>
                  </a:lnTo>
                  <a:lnTo>
                    <a:pt x="49144" y="221785"/>
                  </a:lnTo>
                  <a:lnTo>
                    <a:pt x="59665" y="282133"/>
                  </a:lnTo>
                  <a:lnTo>
                    <a:pt x="70581" y="345632"/>
                  </a:lnTo>
                  <a:lnTo>
                    <a:pt x="72314" y="364185"/>
                  </a:lnTo>
                  <a:lnTo>
                    <a:pt x="73517" y="313712"/>
                  </a:lnTo>
                  <a:lnTo>
                    <a:pt x="76003" y="250398"/>
                  </a:lnTo>
                  <a:lnTo>
                    <a:pt x="96598" y="201670"/>
                  </a:lnTo>
                  <a:lnTo>
                    <a:pt x="103003" y="190598"/>
                  </a:lnTo>
                  <a:lnTo>
                    <a:pt x="113122" y="183217"/>
                  </a:lnTo>
                  <a:lnTo>
                    <a:pt x="139964" y="175017"/>
                  </a:lnTo>
                  <a:lnTo>
                    <a:pt x="162032" y="177611"/>
                  </a:lnTo>
                  <a:lnTo>
                    <a:pt x="179639" y="187733"/>
                  </a:lnTo>
                  <a:lnTo>
                    <a:pt x="217213" y="232779"/>
                  </a:lnTo>
                  <a:lnTo>
                    <a:pt x="249515" y="295874"/>
                  </a:lnTo>
                  <a:lnTo>
                    <a:pt x="266096" y="351163"/>
                  </a:lnTo>
                  <a:lnTo>
                    <a:pt x="273741" y="389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Freeform 518"/>
            <p:cNvSpPr/>
            <p:nvPr/>
          </p:nvSpPr>
          <p:spPr>
            <a:xfrm>
              <a:off x="4158757" y="10607150"/>
              <a:ext cx="200042" cy="246930"/>
            </a:xfrm>
            <a:custGeom>
              <a:avLst/>
              <a:gdLst/>
              <a:ahLst/>
              <a:cxnLst/>
              <a:rect l="0" t="0" r="0" b="0"/>
              <a:pathLst>
                <a:path w="200042" h="246930">
                  <a:moveTo>
                    <a:pt x="0" y="145736"/>
                  </a:moveTo>
                  <a:lnTo>
                    <a:pt x="58617" y="131081"/>
                  </a:lnTo>
                  <a:lnTo>
                    <a:pt x="103215" y="116368"/>
                  </a:lnTo>
                  <a:lnTo>
                    <a:pt x="128198" y="97521"/>
                  </a:lnTo>
                  <a:lnTo>
                    <a:pt x="143154" y="79853"/>
                  </a:lnTo>
                  <a:lnTo>
                    <a:pt x="151362" y="57184"/>
                  </a:lnTo>
                  <a:lnTo>
                    <a:pt x="153839" y="32680"/>
                  </a:lnTo>
                  <a:lnTo>
                    <a:pt x="151041" y="10091"/>
                  </a:lnTo>
                  <a:lnTo>
                    <a:pt x="145148" y="3833"/>
                  </a:lnTo>
                  <a:lnTo>
                    <a:pt x="136539" y="832"/>
                  </a:lnTo>
                  <a:lnTo>
                    <a:pt x="126121" y="0"/>
                  </a:lnTo>
                  <a:lnTo>
                    <a:pt x="105187" y="8435"/>
                  </a:lnTo>
                  <a:lnTo>
                    <a:pt x="76790" y="32914"/>
                  </a:lnTo>
                  <a:lnTo>
                    <a:pt x="62204" y="53479"/>
                  </a:lnTo>
                  <a:lnTo>
                    <a:pt x="39401" y="112862"/>
                  </a:lnTo>
                  <a:lnTo>
                    <a:pt x="39490" y="150944"/>
                  </a:lnTo>
                  <a:lnTo>
                    <a:pt x="46925" y="186274"/>
                  </a:lnTo>
                  <a:lnTo>
                    <a:pt x="59460" y="205086"/>
                  </a:lnTo>
                  <a:lnTo>
                    <a:pt x="90514" y="236228"/>
                  </a:lnTo>
                  <a:lnTo>
                    <a:pt x="111198" y="244447"/>
                  </a:lnTo>
                  <a:lnTo>
                    <a:pt x="134819" y="246929"/>
                  </a:lnTo>
                  <a:lnTo>
                    <a:pt x="157016" y="244133"/>
                  </a:lnTo>
                  <a:lnTo>
                    <a:pt x="175459" y="235872"/>
                  </a:lnTo>
                  <a:lnTo>
                    <a:pt x="200041" y="2194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Freeform 519"/>
            <p:cNvSpPr/>
            <p:nvPr/>
          </p:nvSpPr>
          <p:spPr>
            <a:xfrm>
              <a:off x="4411440" y="10647601"/>
              <a:ext cx="157929" cy="189514"/>
            </a:xfrm>
            <a:custGeom>
              <a:avLst/>
              <a:gdLst/>
              <a:ahLst/>
              <a:cxnLst/>
              <a:rect l="0" t="0" r="0" b="0"/>
              <a:pathLst>
                <a:path w="157929" h="189514">
                  <a:moveTo>
                    <a:pt x="0" y="0"/>
                  </a:moveTo>
                  <a:lnTo>
                    <a:pt x="20244" y="58617"/>
                  </a:lnTo>
                  <a:lnTo>
                    <a:pt x="52998" y="115213"/>
                  </a:lnTo>
                  <a:lnTo>
                    <a:pt x="68009" y="135434"/>
                  </a:lnTo>
                  <a:lnTo>
                    <a:pt x="110862" y="174824"/>
                  </a:lnTo>
                  <a:lnTo>
                    <a:pt x="128821" y="182984"/>
                  </a:lnTo>
                  <a:lnTo>
                    <a:pt x="157928" y="1895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Freeform 520"/>
            <p:cNvSpPr/>
            <p:nvPr/>
          </p:nvSpPr>
          <p:spPr>
            <a:xfrm>
              <a:off x="4558840" y="10605488"/>
              <a:ext cx="52643" cy="473782"/>
            </a:xfrm>
            <a:custGeom>
              <a:avLst/>
              <a:gdLst/>
              <a:ahLst/>
              <a:cxnLst/>
              <a:rect l="0" t="0" r="0" b="0"/>
              <a:pathLst>
                <a:path w="52643" h="473782">
                  <a:moveTo>
                    <a:pt x="52642" y="0"/>
                  </a:moveTo>
                  <a:lnTo>
                    <a:pt x="52642" y="48930"/>
                  </a:lnTo>
                  <a:lnTo>
                    <a:pt x="49523" y="96776"/>
                  </a:lnTo>
                  <a:lnTo>
                    <a:pt x="41189" y="151117"/>
                  </a:lnTo>
                  <a:lnTo>
                    <a:pt x="34684" y="192334"/>
                  </a:lnTo>
                  <a:lnTo>
                    <a:pt x="27893" y="237950"/>
                  </a:lnTo>
                  <a:lnTo>
                    <a:pt x="20975" y="282400"/>
                  </a:lnTo>
                  <a:lnTo>
                    <a:pt x="13624" y="343766"/>
                  </a:lnTo>
                  <a:lnTo>
                    <a:pt x="5550" y="405726"/>
                  </a:lnTo>
                  <a:lnTo>
                    <a:pt x="731" y="461585"/>
                  </a:lnTo>
                  <a:lnTo>
                    <a:pt x="0" y="4737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Freeform 521"/>
            <p:cNvSpPr/>
            <p:nvPr/>
          </p:nvSpPr>
          <p:spPr>
            <a:xfrm>
              <a:off x="4874694" y="10521259"/>
              <a:ext cx="31587" cy="431670"/>
            </a:xfrm>
            <a:custGeom>
              <a:avLst/>
              <a:gdLst/>
              <a:ahLst/>
              <a:cxnLst/>
              <a:rect l="0" t="0" r="0" b="0"/>
              <a:pathLst>
                <a:path w="31587" h="431670">
                  <a:moveTo>
                    <a:pt x="0" y="0"/>
                  </a:moveTo>
                  <a:lnTo>
                    <a:pt x="3120" y="57265"/>
                  </a:lnTo>
                  <a:lnTo>
                    <a:pt x="8334" y="109774"/>
                  </a:lnTo>
                  <a:lnTo>
                    <a:pt x="9879" y="169787"/>
                  </a:lnTo>
                  <a:lnTo>
                    <a:pt x="10337" y="232022"/>
                  </a:lnTo>
                  <a:lnTo>
                    <a:pt x="10472" y="288677"/>
                  </a:lnTo>
                  <a:lnTo>
                    <a:pt x="10518" y="349741"/>
                  </a:lnTo>
                  <a:lnTo>
                    <a:pt x="18932" y="397288"/>
                  </a:lnTo>
                  <a:lnTo>
                    <a:pt x="31586" y="4316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Freeform 522"/>
            <p:cNvSpPr/>
            <p:nvPr/>
          </p:nvSpPr>
          <p:spPr>
            <a:xfrm>
              <a:off x="4991375" y="10691063"/>
              <a:ext cx="161296" cy="242130"/>
            </a:xfrm>
            <a:custGeom>
              <a:avLst/>
              <a:gdLst/>
              <a:ahLst/>
              <a:cxnLst/>
              <a:rect l="0" t="0" r="0" b="0"/>
              <a:pathLst>
                <a:path w="161296" h="242130">
                  <a:moveTo>
                    <a:pt x="20190" y="30238"/>
                  </a:moveTo>
                  <a:lnTo>
                    <a:pt x="17850" y="63859"/>
                  </a:lnTo>
                  <a:lnTo>
                    <a:pt x="3523" y="115561"/>
                  </a:lnTo>
                  <a:lnTo>
                    <a:pt x="0" y="176423"/>
                  </a:lnTo>
                  <a:lnTo>
                    <a:pt x="4979" y="216271"/>
                  </a:lnTo>
                  <a:lnTo>
                    <a:pt x="10050" y="225620"/>
                  </a:lnTo>
                  <a:lnTo>
                    <a:pt x="25042" y="239126"/>
                  </a:lnTo>
                  <a:lnTo>
                    <a:pt x="33953" y="242027"/>
                  </a:lnTo>
                  <a:lnTo>
                    <a:pt x="53213" y="242129"/>
                  </a:lnTo>
                  <a:lnTo>
                    <a:pt x="83787" y="235610"/>
                  </a:lnTo>
                  <a:lnTo>
                    <a:pt x="101488" y="223289"/>
                  </a:lnTo>
                  <a:lnTo>
                    <a:pt x="131915" y="186785"/>
                  </a:lnTo>
                  <a:lnTo>
                    <a:pt x="156060" y="123888"/>
                  </a:lnTo>
                  <a:lnTo>
                    <a:pt x="161295" y="97596"/>
                  </a:lnTo>
                  <a:lnTo>
                    <a:pt x="155124" y="52122"/>
                  </a:lnTo>
                  <a:lnTo>
                    <a:pt x="142839" y="19954"/>
                  </a:lnTo>
                  <a:lnTo>
                    <a:pt x="137051" y="9344"/>
                  </a:lnTo>
                  <a:lnTo>
                    <a:pt x="129683" y="3440"/>
                  </a:lnTo>
                  <a:lnTo>
                    <a:pt x="121261" y="674"/>
                  </a:lnTo>
                  <a:lnTo>
                    <a:pt x="112137" y="0"/>
                  </a:lnTo>
                  <a:lnTo>
                    <a:pt x="92641" y="5490"/>
                  </a:lnTo>
                  <a:lnTo>
                    <a:pt x="82529" y="10230"/>
                  </a:lnTo>
                  <a:lnTo>
                    <a:pt x="30718" y="723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Freeform 523"/>
            <p:cNvSpPr/>
            <p:nvPr/>
          </p:nvSpPr>
          <p:spPr>
            <a:xfrm>
              <a:off x="5224670" y="10647601"/>
              <a:ext cx="159623" cy="278045"/>
            </a:xfrm>
            <a:custGeom>
              <a:avLst/>
              <a:gdLst/>
              <a:ahLst/>
              <a:cxnLst/>
              <a:rect l="0" t="0" r="0" b="0"/>
              <a:pathLst>
                <a:path w="159623" h="278045">
                  <a:moveTo>
                    <a:pt x="60636" y="0"/>
                  </a:moveTo>
                  <a:lnTo>
                    <a:pt x="31955" y="56215"/>
                  </a:lnTo>
                  <a:lnTo>
                    <a:pt x="10300" y="114785"/>
                  </a:lnTo>
                  <a:lnTo>
                    <a:pt x="0" y="177351"/>
                  </a:lnTo>
                  <a:lnTo>
                    <a:pt x="3805" y="223084"/>
                  </a:lnTo>
                  <a:lnTo>
                    <a:pt x="17931" y="260681"/>
                  </a:lnTo>
                  <a:lnTo>
                    <a:pt x="26317" y="268544"/>
                  </a:lnTo>
                  <a:lnTo>
                    <a:pt x="48113" y="277281"/>
                  </a:lnTo>
                  <a:lnTo>
                    <a:pt x="70278" y="278044"/>
                  </a:lnTo>
                  <a:lnTo>
                    <a:pt x="90657" y="273314"/>
                  </a:lnTo>
                  <a:lnTo>
                    <a:pt x="107514" y="263412"/>
                  </a:lnTo>
                  <a:lnTo>
                    <a:pt x="130158" y="233506"/>
                  </a:lnTo>
                  <a:lnTo>
                    <a:pt x="150364" y="173073"/>
                  </a:lnTo>
                  <a:lnTo>
                    <a:pt x="159622" y="122121"/>
                  </a:lnTo>
                  <a:lnTo>
                    <a:pt x="153455" y="58742"/>
                  </a:lnTo>
                  <a:lnTo>
                    <a:pt x="146342" y="35466"/>
                  </a:lnTo>
                  <a:lnTo>
                    <a:pt x="135383" y="17322"/>
                  </a:lnTo>
                  <a:lnTo>
                    <a:pt x="126845" y="11548"/>
                  </a:lnTo>
                  <a:lnTo>
                    <a:pt x="104880" y="5132"/>
                  </a:lnTo>
                  <a:lnTo>
                    <a:pt x="93641" y="6932"/>
                  </a:lnTo>
                  <a:lnTo>
                    <a:pt x="71795" y="18289"/>
                  </a:lnTo>
                  <a:lnTo>
                    <a:pt x="56627" y="35035"/>
                  </a:lnTo>
                  <a:lnTo>
                    <a:pt x="29050" y="842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Freeform 524"/>
            <p:cNvSpPr/>
            <p:nvPr/>
          </p:nvSpPr>
          <p:spPr>
            <a:xfrm>
              <a:off x="5474819" y="10500202"/>
              <a:ext cx="31586" cy="419777"/>
            </a:xfrm>
            <a:custGeom>
              <a:avLst/>
              <a:gdLst/>
              <a:ahLst/>
              <a:cxnLst/>
              <a:rect l="0" t="0" r="0" b="0"/>
              <a:pathLst>
                <a:path w="31586" h="419777">
                  <a:moveTo>
                    <a:pt x="0" y="0"/>
                  </a:moveTo>
                  <a:lnTo>
                    <a:pt x="14654" y="60730"/>
                  </a:lnTo>
                  <a:lnTo>
                    <a:pt x="19160" y="112621"/>
                  </a:lnTo>
                  <a:lnTo>
                    <a:pt x="26084" y="170630"/>
                  </a:lnTo>
                  <a:lnTo>
                    <a:pt x="29955" y="221093"/>
                  </a:lnTo>
                  <a:lnTo>
                    <a:pt x="31102" y="276859"/>
                  </a:lnTo>
                  <a:lnTo>
                    <a:pt x="24254" y="335708"/>
                  </a:lnTo>
                  <a:lnTo>
                    <a:pt x="21688" y="398113"/>
                  </a:lnTo>
                  <a:lnTo>
                    <a:pt x="22507" y="419094"/>
                  </a:lnTo>
                  <a:lnTo>
                    <a:pt x="24363" y="419776"/>
                  </a:lnTo>
                  <a:lnTo>
                    <a:pt x="31585"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Freeform 525"/>
            <p:cNvSpPr/>
            <p:nvPr/>
          </p:nvSpPr>
          <p:spPr>
            <a:xfrm>
              <a:off x="5552174" y="10584430"/>
              <a:ext cx="164801" cy="347442"/>
            </a:xfrm>
            <a:custGeom>
              <a:avLst/>
              <a:gdLst/>
              <a:ahLst/>
              <a:cxnLst/>
              <a:rect l="0" t="0" r="0" b="0"/>
              <a:pathLst>
                <a:path w="164801" h="347442">
                  <a:moveTo>
                    <a:pt x="59515" y="0"/>
                  </a:moveTo>
                  <a:lnTo>
                    <a:pt x="49940" y="24047"/>
                  </a:lnTo>
                  <a:lnTo>
                    <a:pt x="14851" y="85122"/>
                  </a:lnTo>
                  <a:lnTo>
                    <a:pt x="8682" y="95352"/>
                  </a:lnTo>
                  <a:lnTo>
                    <a:pt x="0" y="137697"/>
                  </a:lnTo>
                  <a:lnTo>
                    <a:pt x="3016" y="181699"/>
                  </a:lnTo>
                  <a:lnTo>
                    <a:pt x="16909" y="218783"/>
                  </a:lnTo>
                  <a:lnTo>
                    <a:pt x="60837" y="273436"/>
                  </a:lnTo>
                  <a:lnTo>
                    <a:pt x="105096" y="316768"/>
                  </a:lnTo>
                  <a:lnTo>
                    <a:pt x="164800" y="3474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Freeform 526"/>
            <p:cNvSpPr/>
            <p:nvPr/>
          </p:nvSpPr>
          <p:spPr>
            <a:xfrm>
              <a:off x="5761829" y="10659372"/>
              <a:ext cx="144659" cy="254437"/>
            </a:xfrm>
            <a:custGeom>
              <a:avLst/>
              <a:gdLst/>
              <a:ahLst/>
              <a:cxnLst/>
              <a:rect l="0" t="0" r="0" b="0"/>
              <a:pathLst>
                <a:path w="144659" h="254437">
                  <a:moveTo>
                    <a:pt x="28845" y="146157"/>
                  </a:moveTo>
                  <a:lnTo>
                    <a:pt x="87408" y="96658"/>
                  </a:lnTo>
                  <a:lnTo>
                    <a:pt x="115196" y="60470"/>
                  </a:lnTo>
                  <a:lnTo>
                    <a:pt x="124935" y="40223"/>
                  </a:lnTo>
                  <a:lnTo>
                    <a:pt x="125660" y="29911"/>
                  </a:lnTo>
                  <a:lnTo>
                    <a:pt x="120227" y="9094"/>
                  </a:lnTo>
                  <a:lnTo>
                    <a:pt x="114333" y="3309"/>
                  </a:lnTo>
                  <a:lnTo>
                    <a:pt x="106894" y="622"/>
                  </a:lnTo>
                  <a:lnTo>
                    <a:pt x="98425" y="0"/>
                  </a:lnTo>
                  <a:lnTo>
                    <a:pt x="79656" y="5549"/>
                  </a:lnTo>
                  <a:lnTo>
                    <a:pt x="69738" y="10304"/>
                  </a:lnTo>
                  <a:lnTo>
                    <a:pt x="52479" y="28066"/>
                  </a:lnTo>
                  <a:lnTo>
                    <a:pt x="22335" y="77596"/>
                  </a:lnTo>
                  <a:lnTo>
                    <a:pt x="3426" y="139676"/>
                  </a:lnTo>
                  <a:lnTo>
                    <a:pt x="0" y="169403"/>
                  </a:lnTo>
                  <a:lnTo>
                    <a:pt x="4717" y="195093"/>
                  </a:lnTo>
                  <a:lnTo>
                    <a:pt x="20526" y="226167"/>
                  </a:lnTo>
                  <a:lnTo>
                    <a:pt x="34506" y="241378"/>
                  </a:lnTo>
                  <a:lnTo>
                    <a:pt x="52418" y="252038"/>
                  </a:lnTo>
                  <a:lnTo>
                    <a:pt x="72077" y="254436"/>
                  </a:lnTo>
                  <a:lnTo>
                    <a:pt x="133203" y="243371"/>
                  </a:lnTo>
                  <a:lnTo>
                    <a:pt x="144658" y="2409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Freeform 527"/>
            <p:cNvSpPr/>
            <p:nvPr/>
          </p:nvSpPr>
          <p:spPr>
            <a:xfrm>
              <a:off x="5973014" y="10620872"/>
              <a:ext cx="217744" cy="286566"/>
            </a:xfrm>
            <a:custGeom>
              <a:avLst/>
              <a:gdLst/>
              <a:ahLst/>
              <a:cxnLst/>
              <a:rect l="0" t="0" r="0" b="0"/>
              <a:pathLst>
                <a:path w="217744" h="286566">
                  <a:moveTo>
                    <a:pt x="175629" y="121485"/>
                  </a:moveTo>
                  <a:lnTo>
                    <a:pt x="190283" y="71933"/>
                  </a:lnTo>
                  <a:lnTo>
                    <a:pt x="187601" y="49159"/>
                  </a:lnTo>
                  <a:lnTo>
                    <a:pt x="178610" y="28509"/>
                  </a:lnTo>
                  <a:lnTo>
                    <a:pt x="166815" y="11532"/>
                  </a:lnTo>
                  <a:lnTo>
                    <a:pt x="158055" y="6069"/>
                  </a:lnTo>
                  <a:lnTo>
                    <a:pt x="135843" y="0"/>
                  </a:lnTo>
                  <a:lnTo>
                    <a:pt x="110373" y="3542"/>
                  </a:lnTo>
                  <a:lnTo>
                    <a:pt x="61483" y="24878"/>
                  </a:lnTo>
                  <a:lnTo>
                    <a:pt x="28724" y="55947"/>
                  </a:lnTo>
                  <a:lnTo>
                    <a:pt x="7969" y="94788"/>
                  </a:lnTo>
                  <a:lnTo>
                    <a:pt x="0" y="141521"/>
                  </a:lnTo>
                  <a:lnTo>
                    <a:pt x="3227" y="186823"/>
                  </a:lnTo>
                  <a:lnTo>
                    <a:pt x="23204" y="235648"/>
                  </a:lnTo>
                  <a:lnTo>
                    <a:pt x="36135" y="257622"/>
                  </a:lnTo>
                  <a:lnTo>
                    <a:pt x="52800" y="272848"/>
                  </a:lnTo>
                  <a:lnTo>
                    <a:pt x="73075" y="282344"/>
                  </a:lnTo>
                  <a:lnTo>
                    <a:pt x="97684" y="286565"/>
                  </a:lnTo>
                  <a:lnTo>
                    <a:pt x="124219" y="279082"/>
                  </a:lnTo>
                  <a:lnTo>
                    <a:pt x="149270" y="264058"/>
                  </a:lnTo>
                  <a:lnTo>
                    <a:pt x="177697" y="232359"/>
                  </a:lnTo>
                  <a:lnTo>
                    <a:pt x="208792" y="179262"/>
                  </a:lnTo>
                  <a:lnTo>
                    <a:pt x="217743" y="163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Freeform 528"/>
            <p:cNvSpPr/>
            <p:nvPr/>
          </p:nvSpPr>
          <p:spPr>
            <a:xfrm>
              <a:off x="6171895" y="10489674"/>
              <a:ext cx="29391" cy="421140"/>
            </a:xfrm>
            <a:custGeom>
              <a:avLst/>
              <a:gdLst/>
              <a:ahLst/>
              <a:cxnLst/>
              <a:rect l="0" t="0" r="0" b="0"/>
              <a:pathLst>
                <a:path w="29391" h="421140">
                  <a:moveTo>
                    <a:pt x="8333" y="0"/>
                  </a:moveTo>
                  <a:lnTo>
                    <a:pt x="0" y="48930"/>
                  </a:lnTo>
                  <a:lnTo>
                    <a:pt x="1575" y="96776"/>
                  </a:lnTo>
                  <a:lnTo>
                    <a:pt x="9450" y="151117"/>
                  </a:lnTo>
                  <a:lnTo>
                    <a:pt x="16073" y="211671"/>
                  </a:lnTo>
                  <a:lnTo>
                    <a:pt x="18036" y="270947"/>
                  </a:lnTo>
                  <a:lnTo>
                    <a:pt x="18617" y="322436"/>
                  </a:lnTo>
                  <a:lnTo>
                    <a:pt x="24402" y="376167"/>
                  </a:lnTo>
                  <a:lnTo>
                    <a:pt x="29390" y="4211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Freeform 529"/>
            <p:cNvSpPr/>
            <p:nvPr/>
          </p:nvSpPr>
          <p:spPr>
            <a:xfrm>
              <a:off x="6525217" y="10455597"/>
              <a:ext cx="160380" cy="497332"/>
            </a:xfrm>
            <a:custGeom>
              <a:avLst/>
              <a:gdLst/>
              <a:ahLst/>
              <a:cxnLst/>
              <a:rect l="0" t="0" r="0" b="0"/>
              <a:pathLst>
                <a:path w="160380" h="497332">
                  <a:moveTo>
                    <a:pt x="160379" y="76190"/>
                  </a:moveTo>
                  <a:lnTo>
                    <a:pt x="145807" y="33498"/>
                  </a:lnTo>
                  <a:lnTo>
                    <a:pt x="140136" y="23163"/>
                  </a:lnTo>
                  <a:lnTo>
                    <a:pt x="121356" y="8559"/>
                  </a:lnTo>
                  <a:lnTo>
                    <a:pt x="109797" y="3027"/>
                  </a:lnTo>
                  <a:lnTo>
                    <a:pt x="84476" y="0"/>
                  </a:lnTo>
                  <a:lnTo>
                    <a:pt x="58794" y="3723"/>
                  </a:lnTo>
                  <a:lnTo>
                    <a:pt x="35682" y="13177"/>
                  </a:lnTo>
                  <a:lnTo>
                    <a:pt x="19950" y="31417"/>
                  </a:lnTo>
                  <a:lnTo>
                    <a:pt x="319" y="81254"/>
                  </a:lnTo>
                  <a:lnTo>
                    <a:pt x="0" y="133454"/>
                  </a:lnTo>
                  <a:lnTo>
                    <a:pt x="7314" y="193373"/>
                  </a:lnTo>
                  <a:lnTo>
                    <a:pt x="16891" y="255581"/>
                  </a:lnTo>
                  <a:lnTo>
                    <a:pt x="30607" y="316607"/>
                  </a:lnTo>
                  <a:lnTo>
                    <a:pt x="44581" y="376321"/>
                  </a:lnTo>
                  <a:lnTo>
                    <a:pt x="58607" y="428194"/>
                  </a:lnTo>
                  <a:lnTo>
                    <a:pt x="73032" y="479777"/>
                  </a:lnTo>
                  <a:lnTo>
                    <a:pt x="76151" y="4973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Freeform 530"/>
            <p:cNvSpPr/>
            <p:nvPr/>
          </p:nvSpPr>
          <p:spPr>
            <a:xfrm>
              <a:off x="6485555" y="10694271"/>
              <a:ext cx="455956" cy="241400"/>
            </a:xfrm>
            <a:custGeom>
              <a:avLst/>
              <a:gdLst/>
              <a:ahLst/>
              <a:cxnLst/>
              <a:rect l="0" t="0" r="0" b="0"/>
              <a:pathLst>
                <a:path w="455956" h="241400">
                  <a:moveTo>
                    <a:pt x="0" y="69143"/>
                  </a:moveTo>
                  <a:lnTo>
                    <a:pt x="54144" y="69143"/>
                  </a:lnTo>
                  <a:lnTo>
                    <a:pt x="109091" y="63555"/>
                  </a:lnTo>
                  <a:lnTo>
                    <a:pt x="162175" y="54489"/>
                  </a:lnTo>
                  <a:lnTo>
                    <a:pt x="216767" y="44394"/>
                  </a:lnTo>
                  <a:lnTo>
                    <a:pt x="277099" y="18672"/>
                  </a:lnTo>
                  <a:lnTo>
                    <a:pt x="324967" y="2892"/>
                  </a:lnTo>
                  <a:lnTo>
                    <a:pt x="330118" y="2749"/>
                  </a:lnTo>
                  <a:lnTo>
                    <a:pt x="331213" y="4993"/>
                  </a:lnTo>
                  <a:lnTo>
                    <a:pt x="326190" y="13726"/>
                  </a:lnTo>
                  <a:lnTo>
                    <a:pt x="291825" y="61544"/>
                  </a:lnTo>
                  <a:lnTo>
                    <a:pt x="279619" y="99128"/>
                  </a:lnTo>
                  <a:lnTo>
                    <a:pt x="276652" y="141068"/>
                  </a:lnTo>
                  <a:lnTo>
                    <a:pt x="283832" y="186511"/>
                  </a:lnTo>
                  <a:lnTo>
                    <a:pt x="294213" y="207484"/>
                  </a:lnTo>
                  <a:lnTo>
                    <a:pt x="309746" y="221486"/>
                  </a:lnTo>
                  <a:lnTo>
                    <a:pt x="348313" y="240006"/>
                  </a:lnTo>
                  <a:lnTo>
                    <a:pt x="372005" y="241399"/>
                  </a:lnTo>
                  <a:lnTo>
                    <a:pt x="395792" y="236949"/>
                  </a:lnTo>
                  <a:lnTo>
                    <a:pt x="414163" y="227172"/>
                  </a:lnTo>
                  <a:lnTo>
                    <a:pt x="437660" y="202924"/>
                  </a:lnTo>
                  <a:lnTo>
                    <a:pt x="453850" y="167924"/>
                  </a:lnTo>
                  <a:lnTo>
                    <a:pt x="455955" y="141511"/>
                  </a:lnTo>
                  <a:lnTo>
                    <a:pt x="447774" y="80839"/>
                  </a:lnTo>
                  <a:lnTo>
                    <a:pt x="432671" y="41023"/>
                  </a:lnTo>
                  <a:lnTo>
                    <a:pt x="407789" y="12589"/>
                  </a:lnTo>
                  <a:lnTo>
                    <a:pt x="385180" y="3064"/>
                  </a:lnTo>
                  <a:lnTo>
                    <a:pt x="360704" y="0"/>
                  </a:lnTo>
                  <a:lnTo>
                    <a:pt x="315855" y="59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Freeform 531"/>
            <p:cNvSpPr/>
            <p:nvPr/>
          </p:nvSpPr>
          <p:spPr>
            <a:xfrm>
              <a:off x="7001451" y="10637072"/>
              <a:ext cx="168457" cy="266356"/>
            </a:xfrm>
            <a:custGeom>
              <a:avLst/>
              <a:gdLst/>
              <a:ahLst/>
              <a:cxnLst/>
              <a:rect l="0" t="0" r="0" b="0"/>
              <a:pathLst>
                <a:path w="168457" h="266356">
                  <a:moveTo>
                    <a:pt x="0" y="63172"/>
                  </a:moveTo>
                  <a:lnTo>
                    <a:pt x="16768" y="68761"/>
                  </a:lnTo>
                  <a:lnTo>
                    <a:pt x="28120" y="80863"/>
                  </a:lnTo>
                  <a:lnTo>
                    <a:pt x="44939" y="117229"/>
                  </a:lnTo>
                  <a:lnTo>
                    <a:pt x="54748" y="180096"/>
                  </a:lnTo>
                  <a:lnTo>
                    <a:pt x="71637" y="240916"/>
                  </a:lnTo>
                  <a:lnTo>
                    <a:pt x="85696" y="266355"/>
                  </a:lnTo>
                  <a:lnTo>
                    <a:pt x="86377" y="265307"/>
                  </a:lnTo>
                  <a:lnTo>
                    <a:pt x="85661" y="261100"/>
                  </a:lnTo>
                  <a:lnTo>
                    <a:pt x="60635" y="203872"/>
                  </a:lnTo>
                  <a:lnTo>
                    <a:pt x="54221" y="150279"/>
                  </a:lnTo>
                  <a:lnTo>
                    <a:pt x="56074" y="97753"/>
                  </a:lnTo>
                  <a:lnTo>
                    <a:pt x="58440" y="86225"/>
                  </a:lnTo>
                  <a:lnTo>
                    <a:pt x="70427" y="67179"/>
                  </a:lnTo>
                  <a:lnTo>
                    <a:pt x="117939" y="22539"/>
                  </a:lnTo>
                  <a:lnTo>
                    <a:pt x="16845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Freeform 532"/>
            <p:cNvSpPr/>
            <p:nvPr/>
          </p:nvSpPr>
          <p:spPr>
            <a:xfrm>
              <a:off x="7401534" y="10618639"/>
              <a:ext cx="353639" cy="274299"/>
            </a:xfrm>
            <a:custGeom>
              <a:avLst/>
              <a:gdLst/>
              <a:ahLst/>
              <a:cxnLst/>
              <a:rect l="0" t="0" r="0" b="0"/>
              <a:pathLst>
                <a:path w="353639" h="274299">
                  <a:moveTo>
                    <a:pt x="0" y="18433"/>
                  </a:moveTo>
                  <a:lnTo>
                    <a:pt x="3119" y="67365"/>
                  </a:lnTo>
                  <a:lnTo>
                    <a:pt x="9065" y="126494"/>
                  </a:lnTo>
                  <a:lnTo>
                    <a:pt x="21789" y="188989"/>
                  </a:lnTo>
                  <a:lnTo>
                    <a:pt x="38701" y="248950"/>
                  </a:lnTo>
                  <a:lnTo>
                    <a:pt x="46822" y="274298"/>
                  </a:lnTo>
                  <a:lnTo>
                    <a:pt x="35445" y="228633"/>
                  </a:lnTo>
                  <a:lnTo>
                    <a:pt x="29228" y="175595"/>
                  </a:lnTo>
                  <a:lnTo>
                    <a:pt x="25858" y="149115"/>
                  </a:lnTo>
                  <a:lnTo>
                    <a:pt x="36190" y="92704"/>
                  </a:lnTo>
                  <a:lnTo>
                    <a:pt x="57126" y="60716"/>
                  </a:lnTo>
                  <a:lnTo>
                    <a:pt x="116207" y="21111"/>
                  </a:lnTo>
                  <a:lnTo>
                    <a:pt x="147515" y="6229"/>
                  </a:lnTo>
                  <a:lnTo>
                    <a:pt x="184608" y="0"/>
                  </a:lnTo>
                  <a:lnTo>
                    <a:pt x="208390" y="4782"/>
                  </a:lnTo>
                  <a:lnTo>
                    <a:pt x="219645" y="9332"/>
                  </a:lnTo>
                  <a:lnTo>
                    <a:pt x="235270" y="23747"/>
                  </a:lnTo>
                  <a:lnTo>
                    <a:pt x="241075" y="32505"/>
                  </a:lnTo>
                  <a:lnTo>
                    <a:pt x="244405" y="54713"/>
                  </a:lnTo>
                  <a:lnTo>
                    <a:pt x="237011" y="107099"/>
                  </a:lnTo>
                  <a:lnTo>
                    <a:pt x="218219" y="162506"/>
                  </a:lnTo>
                  <a:lnTo>
                    <a:pt x="214006" y="204491"/>
                  </a:lnTo>
                  <a:lnTo>
                    <a:pt x="217166" y="232537"/>
                  </a:lnTo>
                  <a:lnTo>
                    <a:pt x="228710" y="254361"/>
                  </a:lnTo>
                  <a:lnTo>
                    <a:pt x="236701" y="263456"/>
                  </a:lnTo>
                  <a:lnTo>
                    <a:pt x="245538" y="268349"/>
                  </a:lnTo>
                  <a:lnTo>
                    <a:pt x="264716" y="270667"/>
                  </a:lnTo>
                  <a:lnTo>
                    <a:pt x="284938" y="264678"/>
                  </a:lnTo>
                  <a:lnTo>
                    <a:pt x="304454" y="253048"/>
                  </a:lnTo>
                  <a:lnTo>
                    <a:pt x="328595" y="225599"/>
                  </a:lnTo>
                  <a:lnTo>
                    <a:pt x="343354" y="201364"/>
                  </a:lnTo>
                  <a:lnTo>
                    <a:pt x="353638" y="155823"/>
                  </a:lnTo>
                  <a:lnTo>
                    <a:pt x="348708" y="104844"/>
                  </a:lnTo>
                  <a:lnTo>
                    <a:pt x="338587" y="72893"/>
                  </a:lnTo>
                  <a:lnTo>
                    <a:pt x="320121" y="48087"/>
                  </a:lnTo>
                  <a:lnTo>
                    <a:pt x="294113" y="28260"/>
                  </a:lnTo>
                  <a:lnTo>
                    <a:pt x="263212" y="184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Freeform 533"/>
            <p:cNvSpPr/>
            <p:nvPr/>
          </p:nvSpPr>
          <p:spPr>
            <a:xfrm>
              <a:off x="7801617" y="10647601"/>
              <a:ext cx="357970" cy="259823"/>
            </a:xfrm>
            <a:custGeom>
              <a:avLst/>
              <a:gdLst/>
              <a:ahLst/>
              <a:cxnLst/>
              <a:rect l="0" t="0" r="0" b="0"/>
              <a:pathLst>
                <a:path w="357970" h="259823">
                  <a:moveTo>
                    <a:pt x="0" y="0"/>
                  </a:moveTo>
                  <a:lnTo>
                    <a:pt x="22877" y="25217"/>
                  </a:lnTo>
                  <a:lnTo>
                    <a:pt x="32784" y="43963"/>
                  </a:lnTo>
                  <a:lnTo>
                    <a:pt x="40271" y="100234"/>
                  </a:lnTo>
                  <a:lnTo>
                    <a:pt x="41750" y="157623"/>
                  </a:lnTo>
                  <a:lnTo>
                    <a:pt x="47631" y="208430"/>
                  </a:lnTo>
                  <a:lnTo>
                    <a:pt x="62336" y="241521"/>
                  </a:lnTo>
                  <a:lnTo>
                    <a:pt x="69633" y="247582"/>
                  </a:lnTo>
                  <a:lnTo>
                    <a:pt x="78007" y="250452"/>
                  </a:lnTo>
                  <a:lnTo>
                    <a:pt x="87100" y="251196"/>
                  </a:lnTo>
                  <a:lnTo>
                    <a:pt x="103442" y="245784"/>
                  </a:lnTo>
                  <a:lnTo>
                    <a:pt x="111075" y="241065"/>
                  </a:lnTo>
                  <a:lnTo>
                    <a:pt x="122676" y="223343"/>
                  </a:lnTo>
                  <a:lnTo>
                    <a:pt x="143407" y="166412"/>
                  </a:lnTo>
                  <a:lnTo>
                    <a:pt x="157832" y="106615"/>
                  </a:lnTo>
                  <a:lnTo>
                    <a:pt x="161374" y="92133"/>
                  </a:lnTo>
                  <a:lnTo>
                    <a:pt x="164904" y="85989"/>
                  </a:lnTo>
                  <a:lnTo>
                    <a:pt x="168428" y="85402"/>
                  </a:lnTo>
                  <a:lnTo>
                    <a:pt x="171947" y="88520"/>
                  </a:lnTo>
                  <a:lnTo>
                    <a:pt x="185999" y="128316"/>
                  </a:lnTo>
                  <a:lnTo>
                    <a:pt x="203160" y="185050"/>
                  </a:lnTo>
                  <a:lnTo>
                    <a:pt x="228734" y="230746"/>
                  </a:lnTo>
                  <a:lnTo>
                    <a:pt x="245548" y="246053"/>
                  </a:lnTo>
                  <a:lnTo>
                    <a:pt x="265891" y="255585"/>
                  </a:lnTo>
                  <a:lnTo>
                    <a:pt x="290529" y="259822"/>
                  </a:lnTo>
                  <a:lnTo>
                    <a:pt x="301310" y="257443"/>
                  </a:lnTo>
                  <a:lnTo>
                    <a:pt x="327664" y="238497"/>
                  </a:lnTo>
                  <a:lnTo>
                    <a:pt x="357969" y="2105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Freeform 534"/>
            <p:cNvSpPr/>
            <p:nvPr/>
          </p:nvSpPr>
          <p:spPr>
            <a:xfrm>
              <a:off x="8185582" y="10489674"/>
              <a:ext cx="58233" cy="410612"/>
            </a:xfrm>
            <a:custGeom>
              <a:avLst/>
              <a:gdLst/>
              <a:ahLst/>
              <a:cxnLst/>
              <a:rect l="0" t="0" r="0" b="0"/>
              <a:pathLst>
                <a:path w="58233" h="410612">
                  <a:moveTo>
                    <a:pt x="5589" y="0"/>
                  </a:moveTo>
                  <a:lnTo>
                    <a:pt x="0" y="16768"/>
                  </a:lnTo>
                  <a:lnTo>
                    <a:pt x="4442" y="77921"/>
                  </a:lnTo>
                  <a:lnTo>
                    <a:pt x="13308" y="131232"/>
                  </a:lnTo>
                  <a:lnTo>
                    <a:pt x="23344" y="190962"/>
                  </a:lnTo>
                  <a:lnTo>
                    <a:pt x="32557" y="251942"/>
                  </a:lnTo>
                  <a:lnTo>
                    <a:pt x="36977" y="306407"/>
                  </a:lnTo>
                  <a:lnTo>
                    <a:pt x="48357" y="364205"/>
                  </a:lnTo>
                  <a:lnTo>
                    <a:pt x="58232"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Freeform 535"/>
            <p:cNvSpPr/>
            <p:nvPr/>
          </p:nvSpPr>
          <p:spPr>
            <a:xfrm>
              <a:off x="8159586" y="10681147"/>
              <a:ext cx="284270" cy="229667"/>
            </a:xfrm>
            <a:custGeom>
              <a:avLst/>
              <a:gdLst/>
              <a:ahLst/>
              <a:cxnLst/>
              <a:rect l="0" t="0" r="0" b="0"/>
              <a:pathLst>
                <a:path w="284270" h="229667">
                  <a:moveTo>
                    <a:pt x="0" y="92796"/>
                  </a:moveTo>
                  <a:lnTo>
                    <a:pt x="62092" y="87207"/>
                  </a:lnTo>
                  <a:lnTo>
                    <a:pt x="124005" y="79798"/>
                  </a:lnTo>
                  <a:lnTo>
                    <a:pt x="178676" y="64395"/>
                  </a:lnTo>
                  <a:lnTo>
                    <a:pt x="209309" y="52925"/>
                  </a:lnTo>
                  <a:lnTo>
                    <a:pt x="225998" y="41540"/>
                  </a:lnTo>
                  <a:lnTo>
                    <a:pt x="231383" y="32889"/>
                  </a:lnTo>
                  <a:lnTo>
                    <a:pt x="237368" y="10799"/>
                  </a:lnTo>
                  <a:lnTo>
                    <a:pt x="233115" y="4206"/>
                  </a:lnTo>
                  <a:lnTo>
                    <a:pt x="224430" y="981"/>
                  </a:lnTo>
                  <a:lnTo>
                    <a:pt x="212791" y="0"/>
                  </a:lnTo>
                  <a:lnTo>
                    <a:pt x="193620" y="5150"/>
                  </a:lnTo>
                  <a:lnTo>
                    <a:pt x="162248" y="27520"/>
                  </a:lnTo>
                  <a:lnTo>
                    <a:pt x="150879" y="47017"/>
                  </a:lnTo>
                  <a:lnTo>
                    <a:pt x="143096" y="72449"/>
                  </a:lnTo>
                  <a:lnTo>
                    <a:pt x="139885" y="117313"/>
                  </a:lnTo>
                  <a:lnTo>
                    <a:pt x="143279" y="142297"/>
                  </a:lnTo>
                  <a:lnTo>
                    <a:pt x="154926" y="165099"/>
                  </a:lnTo>
                  <a:lnTo>
                    <a:pt x="181214" y="194548"/>
                  </a:lnTo>
                  <a:lnTo>
                    <a:pt x="202202" y="209379"/>
                  </a:lnTo>
                  <a:lnTo>
                    <a:pt x="239156" y="223135"/>
                  </a:lnTo>
                  <a:lnTo>
                    <a:pt x="284269" y="2296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Freeform 536"/>
            <p:cNvSpPr/>
            <p:nvPr/>
          </p:nvSpPr>
          <p:spPr>
            <a:xfrm>
              <a:off x="8562215" y="10652540"/>
              <a:ext cx="241393" cy="308030"/>
            </a:xfrm>
            <a:custGeom>
              <a:avLst/>
              <a:gdLst/>
              <a:ahLst/>
              <a:cxnLst/>
              <a:rect l="0" t="0" r="0" b="0"/>
              <a:pathLst>
                <a:path w="241393" h="308030">
                  <a:moveTo>
                    <a:pt x="165910" y="5589"/>
                  </a:moveTo>
                  <a:lnTo>
                    <a:pt x="149142" y="0"/>
                  </a:lnTo>
                  <a:lnTo>
                    <a:pt x="131551" y="376"/>
                  </a:lnTo>
                  <a:lnTo>
                    <a:pt x="112035" y="5612"/>
                  </a:lnTo>
                  <a:lnTo>
                    <a:pt x="49988" y="34067"/>
                  </a:lnTo>
                  <a:lnTo>
                    <a:pt x="19649" y="53541"/>
                  </a:lnTo>
                  <a:lnTo>
                    <a:pt x="3029" y="71355"/>
                  </a:lnTo>
                  <a:lnTo>
                    <a:pt x="0" y="79849"/>
                  </a:lnTo>
                  <a:lnTo>
                    <a:pt x="321" y="87851"/>
                  </a:lnTo>
                  <a:lnTo>
                    <a:pt x="2875" y="95526"/>
                  </a:lnTo>
                  <a:lnTo>
                    <a:pt x="15071" y="107172"/>
                  </a:lnTo>
                  <a:lnTo>
                    <a:pt x="23236" y="111915"/>
                  </a:lnTo>
                  <a:lnTo>
                    <a:pt x="77199" y="119529"/>
                  </a:lnTo>
                  <a:lnTo>
                    <a:pt x="134132" y="121033"/>
                  </a:lnTo>
                  <a:lnTo>
                    <a:pt x="161145" y="123578"/>
                  </a:lnTo>
                  <a:lnTo>
                    <a:pt x="184849" y="132508"/>
                  </a:lnTo>
                  <a:lnTo>
                    <a:pt x="217924" y="156279"/>
                  </a:lnTo>
                  <a:lnTo>
                    <a:pt x="233091" y="178628"/>
                  </a:lnTo>
                  <a:lnTo>
                    <a:pt x="241392" y="202988"/>
                  </a:lnTo>
                  <a:lnTo>
                    <a:pt x="241182" y="225513"/>
                  </a:lnTo>
                  <a:lnTo>
                    <a:pt x="228896" y="257926"/>
                  </a:lnTo>
                  <a:lnTo>
                    <a:pt x="204850" y="284167"/>
                  </a:lnTo>
                  <a:lnTo>
                    <a:pt x="175498" y="301170"/>
                  </a:lnTo>
                  <a:lnTo>
                    <a:pt x="133396" y="308029"/>
                  </a:lnTo>
                  <a:lnTo>
                    <a:pt x="83578" y="301940"/>
                  </a:lnTo>
                  <a:lnTo>
                    <a:pt x="39568" y="2898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3" name="Group 562"/>
          <p:cNvGrpSpPr/>
          <p:nvPr/>
        </p:nvGrpSpPr>
        <p:grpSpPr>
          <a:xfrm>
            <a:off x="5519128" y="9289425"/>
            <a:ext cx="4525060" cy="652768"/>
            <a:chOff x="5519128" y="9289425"/>
            <a:chExt cx="4525060" cy="652768"/>
          </a:xfrm>
        </p:grpSpPr>
        <p:sp>
          <p:nvSpPr>
            <p:cNvPr id="539" name="Freeform 538"/>
            <p:cNvSpPr/>
            <p:nvPr/>
          </p:nvSpPr>
          <p:spPr>
            <a:xfrm>
              <a:off x="5519128" y="9584223"/>
              <a:ext cx="351401" cy="254781"/>
            </a:xfrm>
            <a:custGeom>
              <a:avLst/>
              <a:gdLst/>
              <a:ahLst/>
              <a:cxnLst/>
              <a:rect l="0" t="0" r="0" b="0"/>
              <a:pathLst>
                <a:path w="351401" h="254781">
                  <a:moveTo>
                    <a:pt x="8333" y="0"/>
                  </a:moveTo>
                  <a:lnTo>
                    <a:pt x="0" y="37478"/>
                  </a:lnTo>
                  <a:lnTo>
                    <a:pt x="3828" y="94491"/>
                  </a:lnTo>
                  <a:lnTo>
                    <a:pt x="6999" y="144850"/>
                  </a:lnTo>
                  <a:lnTo>
                    <a:pt x="23711" y="204693"/>
                  </a:lnTo>
                  <a:lnTo>
                    <a:pt x="31935" y="229014"/>
                  </a:lnTo>
                  <a:lnTo>
                    <a:pt x="45729" y="245283"/>
                  </a:lnTo>
                  <a:lnTo>
                    <a:pt x="54321" y="251260"/>
                  </a:lnTo>
                  <a:lnTo>
                    <a:pt x="76346" y="254780"/>
                  </a:lnTo>
                  <a:lnTo>
                    <a:pt x="88770" y="254081"/>
                  </a:lnTo>
                  <a:lnTo>
                    <a:pt x="98223" y="250106"/>
                  </a:lnTo>
                  <a:lnTo>
                    <a:pt x="111845" y="236330"/>
                  </a:lnTo>
                  <a:lnTo>
                    <a:pt x="137358" y="190485"/>
                  </a:lnTo>
                  <a:lnTo>
                    <a:pt x="149768" y="148987"/>
                  </a:lnTo>
                  <a:lnTo>
                    <a:pt x="155135" y="100166"/>
                  </a:lnTo>
                  <a:lnTo>
                    <a:pt x="161274" y="58015"/>
                  </a:lnTo>
                  <a:lnTo>
                    <a:pt x="160597" y="56224"/>
                  </a:lnTo>
                  <a:lnTo>
                    <a:pt x="158975" y="58540"/>
                  </a:lnTo>
                  <a:lnTo>
                    <a:pt x="167612" y="111492"/>
                  </a:lnTo>
                  <a:lnTo>
                    <a:pt x="177190" y="159767"/>
                  </a:lnTo>
                  <a:lnTo>
                    <a:pt x="185156" y="190330"/>
                  </a:lnTo>
                  <a:lnTo>
                    <a:pt x="196496" y="211713"/>
                  </a:lnTo>
                  <a:lnTo>
                    <a:pt x="221622" y="236905"/>
                  </a:lnTo>
                  <a:lnTo>
                    <a:pt x="244288" y="245671"/>
                  </a:lnTo>
                  <a:lnTo>
                    <a:pt x="256884" y="248009"/>
                  </a:lnTo>
                  <a:lnTo>
                    <a:pt x="280237" y="244366"/>
                  </a:lnTo>
                  <a:lnTo>
                    <a:pt x="309996" y="229162"/>
                  </a:lnTo>
                  <a:lnTo>
                    <a:pt x="326069" y="214154"/>
                  </a:lnTo>
                  <a:lnTo>
                    <a:pt x="341012" y="191886"/>
                  </a:lnTo>
                  <a:lnTo>
                    <a:pt x="351400" y="153041"/>
                  </a:lnTo>
                  <a:lnTo>
                    <a:pt x="347674" y="97994"/>
                  </a:lnTo>
                  <a:lnTo>
                    <a:pt x="343625" y="57241"/>
                  </a:lnTo>
                  <a:lnTo>
                    <a:pt x="324188"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Freeform 539"/>
            <p:cNvSpPr/>
            <p:nvPr/>
          </p:nvSpPr>
          <p:spPr>
            <a:xfrm>
              <a:off x="5961884" y="9566093"/>
              <a:ext cx="176231" cy="241331"/>
            </a:xfrm>
            <a:custGeom>
              <a:avLst/>
              <a:gdLst/>
              <a:ahLst/>
              <a:cxnLst/>
              <a:rect l="0" t="0" r="0" b="0"/>
              <a:pathLst>
                <a:path w="176231" h="241331">
                  <a:moveTo>
                    <a:pt x="144645" y="18130"/>
                  </a:moveTo>
                  <a:lnTo>
                    <a:pt x="133466" y="6951"/>
                  </a:lnTo>
                  <a:lnTo>
                    <a:pt x="115500" y="1463"/>
                  </a:lnTo>
                  <a:lnTo>
                    <a:pt x="104158" y="0"/>
                  </a:lnTo>
                  <a:lnTo>
                    <a:pt x="82197" y="7733"/>
                  </a:lnTo>
                  <a:lnTo>
                    <a:pt x="61908" y="22867"/>
                  </a:lnTo>
                  <a:lnTo>
                    <a:pt x="37332" y="53459"/>
                  </a:lnTo>
                  <a:lnTo>
                    <a:pt x="11187" y="115012"/>
                  </a:lnTo>
                  <a:lnTo>
                    <a:pt x="0" y="177907"/>
                  </a:lnTo>
                  <a:lnTo>
                    <a:pt x="3651" y="215599"/>
                  </a:lnTo>
                  <a:lnTo>
                    <a:pt x="8535" y="224645"/>
                  </a:lnTo>
                  <a:lnTo>
                    <a:pt x="23320" y="237816"/>
                  </a:lnTo>
                  <a:lnTo>
                    <a:pt x="44709" y="241330"/>
                  </a:lnTo>
                  <a:lnTo>
                    <a:pt x="56964" y="240629"/>
                  </a:lnTo>
                  <a:lnTo>
                    <a:pt x="67474" y="235482"/>
                  </a:lnTo>
                  <a:lnTo>
                    <a:pt x="101152" y="196720"/>
                  </a:lnTo>
                  <a:lnTo>
                    <a:pt x="113616" y="174712"/>
                  </a:lnTo>
                  <a:lnTo>
                    <a:pt x="124738" y="122456"/>
                  </a:lnTo>
                  <a:lnTo>
                    <a:pt x="137853" y="67073"/>
                  </a:lnTo>
                  <a:lnTo>
                    <a:pt x="140117" y="63627"/>
                  </a:lnTo>
                  <a:lnTo>
                    <a:pt x="141626" y="67179"/>
                  </a:lnTo>
                  <a:lnTo>
                    <a:pt x="145417" y="122205"/>
                  </a:lnTo>
                  <a:lnTo>
                    <a:pt x="156019" y="176512"/>
                  </a:lnTo>
                  <a:lnTo>
                    <a:pt x="176230" y="2392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Freeform 540"/>
            <p:cNvSpPr/>
            <p:nvPr/>
          </p:nvSpPr>
          <p:spPr>
            <a:xfrm>
              <a:off x="6211814" y="9542720"/>
              <a:ext cx="189514" cy="273131"/>
            </a:xfrm>
            <a:custGeom>
              <a:avLst/>
              <a:gdLst/>
              <a:ahLst/>
              <a:cxnLst/>
              <a:rect l="0" t="0" r="0" b="0"/>
              <a:pathLst>
                <a:path w="189514" h="273131">
                  <a:moveTo>
                    <a:pt x="0" y="52032"/>
                  </a:moveTo>
                  <a:lnTo>
                    <a:pt x="8333" y="104081"/>
                  </a:lnTo>
                  <a:lnTo>
                    <a:pt x="12998" y="157141"/>
                  </a:lnTo>
                  <a:lnTo>
                    <a:pt x="18669" y="206787"/>
                  </a:lnTo>
                  <a:lnTo>
                    <a:pt x="19996" y="226097"/>
                  </a:lnTo>
                  <a:lnTo>
                    <a:pt x="28199" y="167750"/>
                  </a:lnTo>
                  <a:lnTo>
                    <a:pt x="31752" y="120113"/>
                  </a:lnTo>
                  <a:lnTo>
                    <a:pt x="39693" y="70124"/>
                  </a:lnTo>
                  <a:lnTo>
                    <a:pt x="50625" y="27497"/>
                  </a:lnTo>
                  <a:lnTo>
                    <a:pt x="61884" y="7592"/>
                  </a:lnTo>
                  <a:lnTo>
                    <a:pt x="69332" y="2518"/>
                  </a:lnTo>
                  <a:lnTo>
                    <a:pt x="86966" y="0"/>
                  </a:lnTo>
                  <a:lnTo>
                    <a:pt x="106501" y="5899"/>
                  </a:lnTo>
                  <a:lnTo>
                    <a:pt x="116624" y="10749"/>
                  </a:lnTo>
                  <a:lnTo>
                    <a:pt x="130991" y="28614"/>
                  </a:lnTo>
                  <a:lnTo>
                    <a:pt x="149747" y="78211"/>
                  </a:lnTo>
                  <a:lnTo>
                    <a:pt x="163547" y="140304"/>
                  </a:lnTo>
                  <a:lnTo>
                    <a:pt x="170606" y="198843"/>
                  </a:lnTo>
                  <a:lnTo>
                    <a:pt x="185116" y="257628"/>
                  </a:lnTo>
                  <a:lnTo>
                    <a:pt x="189513" y="2731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Freeform 541"/>
            <p:cNvSpPr/>
            <p:nvPr/>
          </p:nvSpPr>
          <p:spPr>
            <a:xfrm>
              <a:off x="6475026" y="9478938"/>
              <a:ext cx="21058" cy="305327"/>
            </a:xfrm>
            <a:custGeom>
              <a:avLst/>
              <a:gdLst/>
              <a:ahLst/>
              <a:cxnLst/>
              <a:rect l="0" t="0" r="0" b="0"/>
              <a:pathLst>
                <a:path w="21058" h="305327">
                  <a:moveTo>
                    <a:pt x="0" y="0"/>
                  </a:moveTo>
                  <a:lnTo>
                    <a:pt x="9065" y="58617"/>
                  </a:lnTo>
                  <a:lnTo>
                    <a:pt x="10240" y="113961"/>
                  </a:lnTo>
                  <a:lnTo>
                    <a:pt x="10472" y="176885"/>
                  </a:lnTo>
                  <a:lnTo>
                    <a:pt x="16107" y="234722"/>
                  </a:lnTo>
                  <a:lnTo>
                    <a:pt x="20405" y="292793"/>
                  </a:lnTo>
                  <a:lnTo>
                    <a:pt x="21057" y="3053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Freeform 542"/>
            <p:cNvSpPr/>
            <p:nvPr/>
          </p:nvSpPr>
          <p:spPr>
            <a:xfrm>
              <a:off x="6411855" y="9636865"/>
              <a:ext cx="157929" cy="10530"/>
            </a:xfrm>
            <a:custGeom>
              <a:avLst/>
              <a:gdLst/>
              <a:ahLst/>
              <a:cxnLst/>
              <a:rect l="0" t="0" r="0" b="0"/>
              <a:pathLst>
                <a:path w="157929" h="10530">
                  <a:moveTo>
                    <a:pt x="0" y="10529"/>
                  </a:moveTo>
                  <a:lnTo>
                    <a:pt x="48931" y="10529"/>
                  </a:lnTo>
                  <a:lnTo>
                    <a:pt x="102472" y="4939"/>
                  </a:lnTo>
                  <a:lnTo>
                    <a:pt x="1579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a:off x="6654011" y="9579802"/>
              <a:ext cx="117498" cy="225520"/>
            </a:xfrm>
            <a:custGeom>
              <a:avLst/>
              <a:gdLst/>
              <a:ahLst/>
              <a:cxnLst/>
              <a:rect l="0" t="0" r="0" b="0"/>
              <a:pathLst>
                <a:path w="117498" h="225520">
                  <a:moveTo>
                    <a:pt x="0" y="78120"/>
                  </a:moveTo>
                  <a:lnTo>
                    <a:pt x="11178" y="89299"/>
                  </a:lnTo>
                  <a:lnTo>
                    <a:pt x="29144" y="94787"/>
                  </a:lnTo>
                  <a:lnTo>
                    <a:pt x="51557" y="96056"/>
                  </a:lnTo>
                  <a:lnTo>
                    <a:pt x="73217" y="92721"/>
                  </a:lnTo>
                  <a:lnTo>
                    <a:pt x="91422" y="81100"/>
                  </a:lnTo>
                  <a:lnTo>
                    <a:pt x="106142" y="64236"/>
                  </a:lnTo>
                  <a:lnTo>
                    <a:pt x="116584" y="45044"/>
                  </a:lnTo>
                  <a:lnTo>
                    <a:pt x="117497" y="35012"/>
                  </a:lnTo>
                  <a:lnTo>
                    <a:pt x="112273" y="14508"/>
                  </a:lnTo>
                  <a:lnTo>
                    <a:pt x="105264" y="7636"/>
                  </a:lnTo>
                  <a:lnTo>
                    <a:pt x="84999" y="0"/>
                  </a:lnTo>
                  <a:lnTo>
                    <a:pt x="75383" y="304"/>
                  </a:lnTo>
                  <a:lnTo>
                    <a:pt x="58460" y="6880"/>
                  </a:lnTo>
                  <a:lnTo>
                    <a:pt x="30189" y="23737"/>
                  </a:lnTo>
                  <a:lnTo>
                    <a:pt x="16146" y="43032"/>
                  </a:lnTo>
                  <a:lnTo>
                    <a:pt x="7176" y="67205"/>
                  </a:lnTo>
                  <a:lnTo>
                    <a:pt x="3296" y="105952"/>
                  </a:lnTo>
                  <a:lnTo>
                    <a:pt x="10205" y="140178"/>
                  </a:lnTo>
                  <a:lnTo>
                    <a:pt x="20523" y="161854"/>
                  </a:lnTo>
                  <a:lnTo>
                    <a:pt x="45075" y="188198"/>
                  </a:lnTo>
                  <a:lnTo>
                    <a:pt x="105285" y="2255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Freeform 544"/>
            <p:cNvSpPr/>
            <p:nvPr/>
          </p:nvSpPr>
          <p:spPr>
            <a:xfrm>
              <a:off x="6879387" y="9588613"/>
              <a:ext cx="185236" cy="185970"/>
            </a:xfrm>
            <a:custGeom>
              <a:avLst/>
              <a:gdLst/>
              <a:ahLst/>
              <a:cxnLst/>
              <a:rect l="0" t="0" r="0" b="0"/>
              <a:pathLst>
                <a:path w="185236" h="185970">
                  <a:moveTo>
                    <a:pt x="174706" y="16667"/>
                  </a:moveTo>
                  <a:lnTo>
                    <a:pt x="163528" y="5488"/>
                  </a:lnTo>
                  <a:lnTo>
                    <a:pt x="142443" y="0"/>
                  </a:lnTo>
                  <a:lnTo>
                    <a:pt x="103926" y="30"/>
                  </a:lnTo>
                  <a:lnTo>
                    <a:pt x="82417" y="5763"/>
                  </a:lnTo>
                  <a:lnTo>
                    <a:pt x="36544" y="35089"/>
                  </a:lnTo>
                  <a:lnTo>
                    <a:pt x="11457" y="61120"/>
                  </a:lnTo>
                  <a:lnTo>
                    <a:pt x="2715" y="83997"/>
                  </a:lnTo>
                  <a:lnTo>
                    <a:pt x="0" y="108593"/>
                  </a:lnTo>
                  <a:lnTo>
                    <a:pt x="2693" y="131222"/>
                  </a:lnTo>
                  <a:lnTo>
                    <a:pt x="10909" y="149858"/>
                  </a:lnTo>
                  <a:lnTo>
                    <a:pt x="16375" y="158104"/>
                  </a:lnTo>
                  <a:lnTo>
                    <a:pt x="46425" y="180886"/>
                  </a:lnTo>
                  <a:lnTo>
                    <a:pt x="71679" y="185969"/>
                  </a:lnTo>
                  <a:lnTo>
                    <a:pt x="84965" y="185687"/>
                  </a:lnTo>
                  <a:lnTo>
                    <a:pt x="109085" y="176016"/>
                  </a:lnTo>
                  <a:lnTo>
                    <a:pt x="147576" y="146799"/>
                  </a:lnTo>
                  <a:lnTo>
                    <a:pt x="164848" y="119955"/>
                  </a:lnTo>
                  <a:lnTo>
                    <a:pt x="181742" y="61738"/>
                  </a:lnTo>
                  <a:lnTo>
                    <a:pt x="185235" y="482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Freeform 545"/>
            <p:cNvSpPr/>
            <p:nvPr/>
          </p:nvSpPr>
          <p:spPr>
            <a:xfrm>
              <a:off x="7038475" y="9517286"/>
              <a:ext cx="47205" cy="266979"/>
            </a:xfrm>
            <a:custGeom>
              <a:avLst/>
              <a:gdLst/>
              <a:ahLst/>
              <a:cxnLst/>
              <a:rect l="0" t="0" r="0" b="0"/>
              <a:pathLst>
                <a:path w="47205" h="266979">
                  <a:moveTo>
                    <a:pt x="15618" y="56409"/>
                  </a:moveTo>
                  <a:lnTo>
                    <a:pt x="0" y="0"/>
                  </a:lnTo>
                  <a:lnTo>
                    <a:pt x="11725" y="38964"/>
                  </a:lnTo>
                  <a:lnTo>
                    <a:pt x="20696" y="97380"/>
                  </a:lnTo>
                  <a:lnTo>
                    <a:pt x="26240" y="156051"/>
                  </a:lnTo>
                  <a:lnTo>
                    <a:pt x="37388" y="210795"/>
                  </a:lnTo>
                  <a:lnTo>
                    <a:pt x="47204" y="26697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Freeform 546"/>
            <p:cNvSpPr/>
            <p:nvPr/>
          </p:nvSpPr>
          <p:spPr>
            <a:xfrm>
              <a:off x="7306777" y="9542109"/>
              <a:ext cx="212200" cy="228551"/>
            </a:xfrm>
            <a:custGeom>
              <a:avLst/>
              <a:gdLst/>
              <a:ahLst/>
              <a:cxnLst/>
              <a:rect l="0" t="0" r="0" b="0"/>
              <a:pathLst>
                <a:path w="212200" h="228551">
                  <a:moveTo>
                    <a:pt x="157928" y="0"/>
                  </a:moveTo>
                  <a:lnTo>
                    <a:pt x="135571" y="0"/>
                  </a:lnTo>
                  <a:lnTo>
                    <a:pt x="73586" y="23719"/>
                  </a:lnTo>
                  <a:lnTo>
                    <a:pt x="47669" y="40433"/>
                  </a:lnTo>
                  <a:lnTo>
                    <a:pt x="43478" y="48013"/>
                  </a:lnTo>
                  <a:lnTo>
                    <a:pt x="41941" y="65792"/>
                  </a:lnTo>
                  <a:lnTo>
                    <a:pt x="46678" y="71938"/>
                  </a:lnTo>
                  <a:lnTo>
                    <a:pt x="95127" y="88199"/>
                  </a:lnTo>
                  <a:lnTo>
                    <a:pt x="155781" y="100132"/>
                  </a:lnTo>
                  <a:lnTo>
                    <a:pt x="185758" y="117406"/>
                  </a:lnTo>
                  <a:lnTo>
                    <a:pt x="200712" y="131729"/>
                  </a:lnTo>
                  <a:lnTo>
                    <a:pt x="211259" y="149792"/>
                  </a:lnTo>
                  <a:lnTo>
                    <a:pt x="212199" y="159524"/>
                  </a:lnTo>
                  <a:lnTo>
                    <a:pt x="207005" y="179694"/>
                  </a:lnTo>
                  <a:lnTo>
                    <a:pt x="190927" y="205191"/>
                  </a:lnTo>
                  <a:lnTo>
                    <a:pt x="171815" y="217148"/>
                  </a:lnTo>
                  <a:lnTo>
                    <a:pt x="147722" y="225192"/>
                  </a:lnTo>
                  <a:lnTo>
                    <a:pt x="109021" y="228550"/>
                  </a:lnTo>
                  <a:lnTo>
                    <a:pt x="73637" y="221487"/>
                  </a:lnTo>
                  <a:lnTo>
                    <a:pt x="26590" y="198732"/>
                  </a:lnTo>
                  <a:lnTo>
                    <a:pt x="0" y="1789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Freeform 547"/>
            <p:cNvSpPr/>
            <p:nvPr/>
          </p:nvSpPr>
          <p:spPr>
            <a:xfrm>
              <a:off x="7643689" y="9594752"/>
              <a:ext cx="31587" cy="347441"/>
            </a:xfrm>
            <a:custGeom>
              <a:avLst/>
              <a:gdLst/>
              <a:ahLst/>
              <a:cxnLst/>
              <a:rect l="0" t="0" r="0" b="0"/>
              <a:pathLst>
                <a:path w="31587" h="347441">
                  <a:moveTo>
                    <a:pt x="0" y="0"/>
                  </a:moveTo>
                  <a:lnTo>
                    <a:pt x="8334" y="48930"/>
                  </a:lnTo>
                  <a:lnTo>
                    <a:pt x="9879" y="96776"/>
                  </a:lnTo>
                  <a:lnTo>
                    <a:pt x="10336" y="147997"/>
                  </a:lnTo>
                  <a:lnTo>
                    <a:pt x="7352" y="200218"/>
                  </a:lnTo>
                  <a:lnTo>
                    <a:pt x="5298" y="249616"/>
                  </a:lnTo>
                  <a:lnTo>
                    <a:pt x="15085" y="308229"/>
                  </a:lnTo>
                  <a:lnTo>
                    <a:pt x="31586" y="3474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Freeform 548"/>
            <p:cNvSpPr/>
            <p:nvPr/>
          </p:nvSpPr>
          <p:spPr>
            <a:xfrm>
              <a:off x="7622632" y="9517717"/>
              <a:ext cx="245377" cy="232252"/>
            </a:xfrm>
            <a:custGeom>
              <a:avLst/>
              <a:gdLst/>
              <a:ahLst/>
              <a:cxnLst/>
              <a:rect l="0" t="0" r="0" b="0"/>
              <a:pathLst>
                <a:path w="245377" h="232252">
                  <a:moveTo>
                    <a:pt x="0" y="55978"/>
                  </a:moveTo>
                  <a:lnTo>
                    <a:pt x="5590" y="39210"/>
                  </a:lnTo>
                  <a:lnTo>
                    <a:pt x="17692" y="24739"/>
                  </a:lnTo>
                  <a:lnTo>
                    <a:pt x="35939" y="11678"/>
                  </a:lnTo>
                  <a:lnTo>
                    <a:pt x="59647" y="1974"/>
                  </a:lnTo>
                  <a:lnTo>
                    <a:pt x="85781" y="0"/>
                  </a:lnTo>
                  <a:lnTo>
                    <a:pt x="135098" y="8266"/>
                  </a:lnTo>
                  <a:lnTo>
                    <a:pt x="173520" y="23383"/>
                  </a:lnTo>
                  <a:lnTo>
                    <a:pt x="203362" y="48269"/>
                  </a:lnTo>
                  <a:lnTo>
                    <a:pt x="233237" y="88120"/>
                  </a:lnTo>
                  <a:lnTo>
                    <a:pt x="243261" y="108867"/>
                  </a:lnTo>
                  <a:lnTo>
                    <a:pt x="245376" y="129787"/>
                  </a:lnTo>
                  <a:lnTo>
                    <a:pt x="241248" y="149613"/>
                  </a:lnTo>
                  <a:lnTo>
                    <a:pt x="231613" y="166224"/>
                  </a:lnTo>
                  <a:lnTo>
                    <a:pt x="178059" y="210215"/>
                  </a:lnTo>
                  <a:lnTo>
                    <a:pt x="147126" y="225810"/>
                  </a:lnTo>
                  <a:lnTo>
                    <a:pt x="110143" y="232251"/>
                  </a:lnTo>
                  <a:lnTo>
                    <a:pt x="63172" y="2244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Freeform 549"/>
            <p:cNvSpPr/>
            <p:nvPr/>
          </p:nvSpPr>
          <p:spPr>
            <a:xfrm>
              <a:off x="7970073" y="9499995"/>
              <a:ext cx="21058" cy="231627"/>
            </a:xfrm>
            <a:custGeom>
              <a:avLst/>
              <a:gdLst/>
              <a:ahLst/>
              <a:cxnLst/>
              <a:rect l="0" t="0" r="0" b="0"/>
              <a:pathLst>
                <a:path w="21058" h="231627">
                  <a:moveTo>
                    <a:pt x="0" y="0"/>
                  </a:moveTo>
                  <a:lnTo>
                    <a:pt x="11179" y="16768"/>
                  </a:lnTo>
                  <a:lnTo>
                    <a:pt x="18130" y="49552"/>
                  </a:lnTo>
                  <a:lnTo>
                    <a:pt x="20479" y="102551"/>
                  </a:lnTo>
                  <a:lnTo>
                    <a:pt x="20942" y="158081"/>
                  </a:lnTo>
                  <a:lnTo>
                    <a:pt x="21023" y="196967"/>
                  </a:lnTo>
                  <a:lnTo>
                    <a:pt x="21057" y="2316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Freeform 550"/>
            <p:cNvSpPr/>
            <p:nvPr/>
          </p:nvSpPr>
          <p:spPr>
            <a:xfrm>
              <a:off x="7991130" y="9415767"/>
              <a:ext cx="31587" cy="1"/>
            </a:xfrm>
            <a:custGeom>
              <a:avLst/>
              <a:gdLst/>
              <a:ahLst/>
              <a:cxnLst/>
              <a:rect l="0" t="0" r="0" b="0"/>
              <a:pathLst>
                <a:path w="31587" h="1">
                  <a:moveTo>
                    <a:pt x="0" y="0"/>
                  </a:moveTo>
                  <a:lnTo>
                    <a:pt x="3158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Freeform 551"/>
            <p:cNvSpPr/>
            <p:nvPr/>
          </p:nvSpPr>
          <p:spPr>
            <a:xfrm>
              <a:off x="8123837" y="9507751"/>
              <a:ext cx="119978" cy="223871"/>
            </a:xfrm>
            <a:custGeom>
              <a:avLst/>
              <a:gdLst/>
              <a:ahLst/>
              <a:cxnLst/>
              <a:rect l="0" t="0" r="0" b="0"/>
              <a:pathLst>
                <a:path w="119978" h="223871">
                  <a:moveTo>
                    <a:pt x="119977" y="13301"/>
                  </a:moveTo>
                  <a:lnTo>
                    <a:pt x="108798" y="2123"/>
                  </a:lnTo>
                  <a:lnTo>
                    <a:pt x="101996" y="0"/>
                  </a:lnTo>
                  <a:lnTo>
                    <a:pt x="85079" y="760"/>
                  </a:lnTo>
                  <a:lnTo>
                    <a:pt x="55825" y="13355"/>
                  </a:lnTo>
                  <a:lnTo>
                    <a:pt x="30519" y="37494"/>
                  </a:lnTo>
                  <a:lnTo>
                    <a:pt x="9412" y="85497"/>
                  </a:lnTo>
                  <a:lnTo>
                    <a:pt x="0" y="127369"/>
                  </a:lnTo>
                  <a:lnTo>
                    <a:pt x="4749" y="173961"/>
                  </a:lnTo>
                  <a:lnTo>
                    <a:pt x="14562" y="199349"/>
                  </a:lnTo>
                  <a:lnTo>
                    <a:pt x="22794" y="207523"/>
                  </a:lnTo>
                  <a:lnTo>
                    <a:pt x="44419" y="216605"/>
                  </a:lnTo>
                  <a:lnTo>
                    <a:pt x="98920" y="2238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Freeform 552"/>
            <p:cNvSpPr/>
            <p:nvPr/>
          </p:nvSpPr>
          <p:spPr>
            <a:xfrm>
              <a:off x="8304261" y="9477278"/>
              <a:ext cx="139595" cy="222760"/>
            </a:xfrm>
            <a:custGeom>
              <a:avLst/>
              <a:gdLst/>
              <a:ahLst/>
              <a:cxnLst/>
              <a:rect l="0" t="0" r="0" b="0"/>
              <a:pathLst>
                <a:path w="139595" h="222760">
                  <a:moveTo>
                    <a:pt x="34309" y="149058"/>
                  </a:moveTo>
                  <a:lnTo>
                    <a:pt x="56667" y="149058"/>
                  </a:lnTo>
                  <a:lnTo>
                    <a:pt x="73882" y="142820"/>
                  </a:lnTo>
                  <a:lnTo>
                    <a:pt x="103998" y="119750"/>
                  </a:lnTo>
                  <a:lnTo>
                    <a:pt x="119819" y="93971"/>
                  </a:lnTo>
                  <a:lnTo>
                    <a:pt x="131915" y="58517"/>
                  </a:lnTo>
                  <a:lnTo>
                    <a:pt x="133062" y="35119"/>
                  </a:lnTo>
                  <a:lnTo>
                    <a:pt x="131730" y="23966"/>
                  </a:lnTo>
                  <a:lnTo>
                    <a:pt x="127332" y="15360"/>
                  </a:lnTo>
                  <a:lnTo>
                    <a:pt x="113088" y="2680"/>
                  </a:lnTo>
                  <a:lnTo>
                    <a:pt x="104376" y="0"/>
                  </a:lnTo>
                  <a:lnTo>
                    <a:pt x="85337" y="143"/>
                  </a:lnTo>
                  <a:lnTo>
                    <a:pt x="54888" y="12388"/>
                  </a:lnTo>
                  <a:lnTo>
                    <a:pt x="29228" y="36424"/>
                  </a:lnTo>
                  <a:lnTo>
                    <a:pt x="3903" y="86306"/>
                  </a:lnTo>
                  <a:lnTo>
                    <a:pt x="0" y="96696"/>
                  </a:lnTo>
                  <a:lnTo>
                    <a:pt x="97" y="133673"/>
                  </a:lnTo>
                  <a:lnTo>
                    <a:pt x="13124" y="168677"/>
                  </a:lnTo>
                  <a:lnTo>
                    <a:pt x="31801" y="195686"/>
                  </a:lnTo>
                  <a:lnTo>
                    <a:pt x="57743" y="212917"/>
                  </a:lnTo>
                  <a:lnTo>
                    <a:pt x="104016" y="220815"/>
                  </a:lnTo>
                  <a:lnTo>
                    <a:pt x="139594" y="2227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Freeform 553"/>
            <p:cNvSpPr/>
            <p:nvPr/>
          </p:nvSpPr>
          <p:spPr>
            <a:xfrm>
              <a:off x="8538566" y="9430758"/>
              <a:ext cx="158568" cy="252181"/>
            </a:xfrm>
            <a:custGeom>
              <a:avLst/>
              <a:gdLst/>
              <a:ahLst/>
              <a:cxnLst/>
              <a:rect l="0" t="0" r="0" b="0"/>
              <a:pathLst>
                <a:path w="158568" h="252181">
                  <a:moveTo>
                    <a:pt x="126388" y="6066"/>
                  </a:moveTo>
                  <a:lnTo>
                    <a:pt x="92766" y="0"/>
                  </a:lnTo>
                  <a:lnTo>
                    <a:pt x="55724" y="6088"/>
                  </a:lnTo>
                  <a:lnTo>
                    <a:pt x="23172" y="22191"/>
                  </a:lnTo>
                  <a:lnTo>
                    <a:pt x="6035" y="35069"/>
                  </a:lnTo>
                  <a:lnTo>
                    <a:pt x="1699" y="42949"/>
                  </a:lnTo>
                  <a:lnTo>
                    <a:pt x="0" y="61063"/>
                  </a:lnTo>
                  <a:lnTo>
                    <a:pt x="6264" y="77693"/>
                  </a:lnTo>
                  <a:lnTo>
                    <a:pt x="11211" y="85402"/>
                  </a:lnTo>
                  <a:lnTo>
                    <a:pt x="29185" y="97088"/>
                  </a:lnTo>
                  <a:lnTo>
                    <a:pt x="83952" y="119048"/>
                  </a:lnTo>
                  <a:lnTo>
                    <a:pt x="131285" y="150507"/>
                  </a:lnTo>
                  <a:lnTo>
                    <a:pt x="153835" y="171176"/>
                  </a:lnTo>
                  <a:lnTo>
                    <a:pt x="157554" y="179310"/>
                  </a:lnTo>
                  <a:lnTo>
                    <a:pt x="158567" y="197707"/>
                  </a:lnTo>
                  <a:lnTo>
                    <a:pt x="151997" y="214462"/>
                  </a:lnTo>
                  <a:lnTo>
                    <a:pt x="146971" y="222206"/>
                  </a:lnTo>
                  <a:lnTo>
                    <a:pt x="132026" y="233929"/>
                  </a:lnTo>
                  <a:lnTo>
                    <a:pt x="93837" y="250987"/>
                  </a:lnTo>
                  <a:lnTo>
                    <a:pt x="73316" y="252180"/>
                  </a:lnTo>
                  <a:lnTo>
                    <a:pt x="21103" y="2482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Freeform 554"/>
            <p:cNvSpPr/>
            <p:nvPr/>
          </p:nvSpPr>
          <p:spPr>
            <a:xfrm>
              <a:off x="8780767" y="9626336"/>
              <a:ext cx="21058" cy="200044"/>
            </a:xfrm>
            <a:custGeom>
              <a:avLst/>
              <a:gdLst/>
              <a:ahLst/>
              <a:cxnLst/>
              <a:rect l="0" t="0" r="0" b="0"/>
              <a:pathLst>
                <a:path w="21058" h="200044">
                  <a:moveTo>
                    <a:pt x="21057" y="0"/>
                  </a:moveTo>
                  <a:lnTo>
                    <a:pt x="17938" y="62478"/>
                  </a:lnTo>
                  <a:lnTo>
                    <a:pt x="11992" y="119187"/>
                  </a:lnTo>
                  <a:lnTo>
                    <a:pt x="2388" y="174923"/>
                  </a:lnTo>
                  <a:lnTo>
                    <a:pt x="0" y="2000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Freeform 555"/>
            <p:cNvSpPr/>
            <p:nvPr/>
          </p:nvSpPr>
          <p:spPr>
            <a:xfrm>
              <a:off x="8930913" y="9421003"/>
              <a:ext cx="254502" cy="292755"/>
            </a:xfrm>
            <a:custGeom>
              <a:avLst/>
              <a:gdLst/>
              <a:ahLst/>
              <a:cxnLst/>
              <a:rect l="0" t="0" r="0" b="0"/>
              <a:pathLst>
                <a:path w="254502" h="292755">
                  <a:moveTo>
                    <a:pt x="239409" y="142163"/>
                  </a:moveTo>
                  <a:lnTo>
                    <a:pt x="254063" y="98200"/>
                  </a:lnTo>
                  <a:lnTo>
                    <a:pt x="254501" y="78171"/>
                  </a:lnTo>
                  <a:lnTo>
                    <a:pt x="249626" y="57570"/>
                  </a:lnTo>
                  <a:lnTo>
                    <a:pt x="227432" y="18869"/>
                  </a:lnTo>
                  <a:lnTo>
                    <a:pt x="220895" y="10834"/>
                  </a:lnTo>
                  <a:lnTo>
                    <a:pt x="198035" y="1906"/>
                  </a:lnTo>
                  <a:lnTo>
                    <a:pt x="152281" y="0"/>
                  </a:lnTo>
                  <a:lnTo>
                    <a:pt x="122306" y="5280"/>
                  </a:lnTo>
                  <a:lnTo>
                    <a:pt x="91108" y="22576"/>
                  </a:lnTo>
                  <a:lnTo>
                    <a:pt x="37165" y="73519"/>
                  </a:lnTo>
                  <a:lnTo>
                    <a:pt x="6524" y="130683"/>
                  </a:lnTo>
                  <a:lnTo>
                    <a:pt x="0" y="174116"/>
                  </a:lnTo>
                  <a:lnTo>
                    <a:pt x="3656" y="218441"/>
                  </a:lnTo>
                  <a:lnTo>
                    <a:pt x="12187" y="240795"/>
                  </a:lnTo>
                  <a:lnTo>
                    <a:pt x="24947" y="258529"/>
                  </a:lnTo>
                  <a:lnTo>
                    <a:pt x="42317" y="274209"/>
                  </a:lnTo>
                  <a:lnTo>
                    <a:pt x="77416" y="290602"/>
                  </a:lnTo>
                  <a:lnTo>
                    <a:pt x="100731" y="292754"/>
                  </a:lnTo>
                  <a:lnTo>
                    <a:pt x="122792" y="288641"/>
                  </a:lnTo>
                  <a:lnTo>
                    <a:pt x="153773" y="273171"/>
                  </a:lnTo>
                  <a:lnTo>
                    <a:pt x="170543" y="260440"/>
                  </a:lnTo>
                  <a:lnTo>
                    <a:pt x="193138" y="228941"/>
                  </a:lnTo>
                  <a:lnTo>
                    <a:pt x="214223" y="175109"/>
                  </a:lnTo>
                  <a:lnTo>
                    <a:pt x="218352" y="1632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Freeform 556"/>
            <p:cNvSpPr/>
            <p:nvPr/>
          </p:nvSpPr>
          <p:spPr>
            <a:xfrm>
              <a:off x="9185313" y="9289425"/>
              <a:ext cx="6067" cy="379027"/>
            </a:xfrm>
            <a:custGeom>
              <a:avLst/>
              <a:gdLst/>
              <a:ahLst/>
              <a:cxnLst/>
              <a:rect l="0" t="0" r="0" b="0"/>
              <a:pathLst>
                <a:path w="6067" h="379027">
                  <a:moveTo>
                    <a:pt x="6066" y="0"/>
                  </a:moveTo>
                  <a:lnTo>
                    <a:pt x="6066" y="54144"/>
                  </a:lnTo>
                  <a:lnTo>
                    <a:pt x="6066" y="109090"/>
                  </a:lnTo>
                  <a:lnTo>
                    <a:pt x="6066" y="162175"/>
                  </a:lnTo>
                  <a:lnTo>
                    <a:pt x="6066" y="216768"/>
                  </a:lnTo>
                  <a:lnTo>
                    <a:pt x="0" y="278041"/>
                  </a:lnTo>
                  <a:lnTo>
                    <a:pt x="4521" y="331392"/>
                  </a:lnTo>
                  <a:lnTo>
                    <a:pt x="6066" y="3790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Freeform 557"/>
            <p:cNvSpPr/>
            <p:nvPr/>
          </p:nvSpPr>
          <p:spPr>
            <a:xfrm>
              <a:off x="9296664" y="9499995"/>
              <a:ext cx="115814" cy="178985"/>
            </a:xfrm>
            <a:custGeom>
              <a:avLst/>
              <a:gdLst/>
              <a:ahLst/>
              <a:cxnLst/>
              <a:rect l="0" t="0" r="0" b="0"/>
              <a:pathLst>
                <a:path w="115814" h="178985">
                  <a:moveTo>
                    <a:pt x="0" y="0"/>
                  </a:moveTo>
                  <a:lnTo>
                    <a:pt x="17957" y="63427"/>
                  </a:lnTo>
                  <a:lnTo>
                    <a:pt x="40738" y="115847"/>
                  </a:lnTo>
                  <a:lnTo>
                    <a:pt x="60294" y="147409"/>
                  </a:lnTo>
                  <a:lnTo>
                    <a:pt x="77099" y="162221"/>
                  </a:lnTo>
                  <a:lnTo>
                    <a:pt x="100053" y="174017"/>
                  </a:lnTo>
                  <a:lnTo>
                    <a:pt x="115813" y="1789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Freeform 558"/>
            <p:cNvSpPr/>
            <p:nvPr/>
          </p:nvSpPr>
          <p:spPr>
            <a:xfrm>
              <a:off x="9401949" y="9447352"/>
              <a:ext cx="94757" cy="379028"/>
            </a:xfrm>
            <a:custGeom>
              <a:avLst/>
              <a:gdLst/>
              <a:ahLst/>
              <a:cxnLst/>
              <a:rect l="0" t="0" r="0" b="0"/>
              <a:pathLst>
                <a:path w="94757" h="379028">
                  <a:moveTo>
                    <a:pt x="94756" y="0"/>
                  </a:moveTo>
                  <a:lnTo>
                    <a:pt x="86423" y="48931"/>
                  </a:lnTo>
                  <a:lnTo>
                    <a:pt x="82864" y="79069"/>
                  </a:lnTo>
                  <a:lnTo>
                    <a:pt x="64634" y="133425"/>
                  </a:lnTo>
                  <a:lnTo>
                    <a:pt x="49421" y="189483"/>
                  </a:lnTo>
                  <a:lnTo>
                    <a:pt x="35152" y="241240"/>
                  </a:lnTo>
                  <a:lnTo>
                    <a:pt x="21068" y="295311"/>
                  </a:lnTo>
                  <a:lnTo>
                    <a:pt x="4681" y="354310"/>
                  </a:lnTo>
                  <a:lnTo>
                    <a:pt x="0" y="3790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Freeform 559"/>
            <p:cNvSpPr/>
            <p:nvPr/>
          </p:nvSpPr>
          <p:spPr>
            <a:xfrm>
              <a:off x="9559876" y="9385859"/>
              <a:ext cx="168457" cy="241685"/>
            </a:xfrm>
            <a:custGeom>
              <a:avLst/>
              <a:gdLst/>
              <a:ahLst/>
              <a:cxnLst/>
              <a:rect l="0" t="0" r="0" b="0"/>
              <a:pathLst>
                <a:path w="168457" h="241685">
                  <a:moveTo>
                    <a:pt x="0" y="166778"/>
                  </a:moveTo>
                  <a:lnTo>
                    <a:pt x="42691" y="163659"/>
                  </a:lnTo>
                  <a:lnTo>
                    <a:pt x="73871" y="152206"/>
                  </a:lnTo>
                  <a:lnTo>
                    <a:pt x="117959" y="120622"/>
                  </a:lnTo>
                  <a:lnTo>
                    <a:pt x="138806" y="98770"/>
                  </a:lnTo>
                  <a:lnTo>
                    <a:pt x="148649" y="80400"/>
                  </a:lnTo>
                  <a:lnTo>
                    <a:pt x="155179" y="44738"/>
                  </a:lnTo>
                  <a:lnTo>
                    <a:pt x="150468" y="21291"/>
                  </a:lnTo>
                  <a:lnTo>
                    <a:pt x="145935" y="10126"/>
                  </a:lnTo>
                  <a:lnTo>
                    <a:pt x="138234" y="3852"/>
                  </a:lnTo>
                  <a:lnTo>
                    <a:pt x="117199" y="0"/>
                  </a:lnTo>
                  <a:lnTo>
                    <a:pt x="98492" y="5307"/>
                  </a:lnTo>
                  <a:lnTo>
                    <a:pt x="82379" y="16635"/>
                  </a:lnTo>
                  <a:lnTo>
                    <a:pt x="52971" y="55622"/>
                  </a:lnTo>
                  <a:lnTo>
                    <a:pt x="30221" y="102448"/>
                  </a:lnTo>
                  <a:lnTo>
                    <a:pt x="23772" y="140439"/>
                  </a:lnTo>
                  <a:lnTo>
                    <a:pt x="27451" y="175741"/>
                  </a:lnTo>
                  <a:lnTo>
                    <a:pt x="35988" y="194548"/>
                  </a:lnTo>
                  <a:lnTo>
                    <a:pt x="60531" y="225686"/>
                  </a:lnTo>
                  <a:lnTo>
                    <a:pt x="92154" y="241684"/>
                  </a:lnTo>
                  <a:lnTo>
                    <a:pt x="154364" y="241445"/>
                  </a:lnTo>
                  <a:lnTo>
                    <a:pt x="168456" y="2404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Freeform 560"/>
            <p:cNvSpPr/>
            <p:nvPr/>
          </p:nvSpPr>
          <p:spPr>
            <a:xfrm>
              <a:off x="9791904" y="9389121"/>
              <a:ext cx="171286" cy="272727"/>
            </a:xfrm>
            <a:custGeom>
              <a:avLst/>
              <a:gdLst/>
              <a:ahLst/>
              <a:cxnLst/>
              <a:rect l="0" t="0" r="0" b="0"/>
              <a:pathLst>
                <a:path w="171286" h="272727">
                  <a:moveTo>
                    <a:pt x="125941" y="5589"/>
                  </a:moveTo>
                  <a:lnTo>
                    <a:pt x="109173" y="0"/>
                  </a:lnTo>
                  <a:lnTo>
                    <a:pt x="91583" y="376"/>
                  </a:lnTo>
                  <a:lnTo>
                    <a:pt x="41348" y="14478"/>
                  </a:lnTo>
                  <a:lnTo>
                    <a:pt x="20494" y="25527"/>
                  </a:lnTo>
                  <a:lnTo>
                    <a:pt x="5765" y="41357"/>
                  </a:lnTo>
                  <a:lnTo>
                    <a:pt x="201" y="50491"/>
                  </a:lnTo>
                  <a:lnTo>
                    <a:pt x="0" y="57750"/>
                  </a:lnTo>
                  <a:lnTo>
                    <a:pt x="3376" y="63760"/>
                  </a:lnTo>
                  <a:lnTo>
                    <a:pt x="16485" y="73556"/>
                  </a:lnTo>
                  <a:lnTo>
                    <a:pt x="75027" y="97811"/>
                  </a:lnTo>
                  <a:lnTo>
                    <a:pt x="120737" y="122288"/>
                  </a:lnTo>
                  <a:lnTo>
                    <a:pt x="152989" y="149653"/>
                  </a:lnTo>
                  <a:lnTo>
                    <a:pt x="169180" y="181765"/>
                  </a:lnTo>
                  <a:lnTo>
                    <a:pt x="171285" y="204383"/>
                  </a:lnTo>
                  <a:lnTo>
                    <a:pt x="170208" y="215327"/>
                  </a:lnTo>
                  <a:lnTo>
                    <a:pt x="159653" y="233727"/>
                  </a:lnTo>
                  <a:lnTo>
                    <a:pt x="143264" y="248533"/>
                  </a:lnTo>
                  <a:lnTo>
                    <a:pt x="93864" y="271490"/>
                  </a:lnTo>
                  <a:lnTo>
                    <a:pt x="73080" y="272726"/>
                  </a:lnTo>
                  <a:lnTo>
                    <a:pt x="52145" y="268206"/>
                  </a:lnTo>
                  <a:lnTo>
                    <a:pt x="10127" y="2477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Freeform 561"/>
            <p:cNvSpPr/>
            <p:nvPr/>
          </p:nvSpPr>
          <p:spPr>
            <a:xfrm>
              <a:off x="10012601" y="9605280"/>
              <a:ext cx="31587" cy="147400"/>
            </a:xfrm>
            <a:custGeom>
              <a:avLst/>
              <a:gdLst/>
              <a:ahLst/>
              <a:cxnLst/>
              <a:rect l="0" t="0" r="0" b="0"/>
              <a:pathLst>
                <a:path w="31587" h="147400">
                  <a:moveTo>
                    <a:pt x="31586" y="0"/>
                  </a:moveTo>
                  <a:lnTo>
                    <a:pt x="23252" y="54144"/>
                  </a:lnTo>
                  <a:lnTo>
                    <a:pt x="15468" y="98322"/>
                  </a:lnTo>
                  <a:lnTo>
                    <a:pt x="0" y="1473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7" name="Group 576"/>
          <p:cNvGrpSpPr/>
          <p:nvPr/>
        </p:nvGrpSpPr>
        <p:grpSpPr>
          <a:xfrm>
            <a:off x="5569576" y="9807146"/>
            <a:ext cx="3411185" cy="567292"/>
            <a:chOff x="5569576" y="9807146"/>
            <a:chExt cx="3411185" cy="567292"/>
          </a:xfrm>
        </p:grpSpPr>
        <p:sp>
          <p:nvSpPr>
            <p:cNvPr id="564" name="Freeform 563"/>
            <p:cNvSpPr/>
            <p:nvPr/>
          </p:nvSpPr>
          <p:spPr>
            <a:xfrm>
              <a:off x="5695917" y="9994834"/>
              <a:ext cx="21058" cy="210571"/>
            </a:xfrm>
            <a:custGeom>
              <a:avLst/>
              <a:gdLst/>
              <a:ahLst/>
              <a:cxnLst/>
              <a:rect l="0" t="0" r="0" b="0"/>
              <a:pathLst>
                <a:path w="21058" h="210571">
                  <a:moveTo>
                    <a:pt x="0" y="0"/>
                  </a:moveTo>
                  <a:lnTo>
                    <a:pt x="0" y="48931"/>
                  </a:lnTo>
                  <a:lnTo>
                    <a:pt x="0" y="108062"/>
                  </a:lnTo>
                  <a:lnTo>
                    <a:pt x="11453" y="167436"/>
                  </a:lnTo>
                  <a:lnTo>
                    <a:pt x="21057" y="2105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Freeform 564"/>
            <p:cNvSpPr/>
            <p:nvPr/>
          </p:nvSpPr>
          <p:spPr>
            <a:xfrm>
              <a:off x="5569576" y="10079062"/>
              <a:ext cx="273741" cy="21058"/>
            </a:xfrm>
            <a:custGeom>
              <a:avLst/>
              <a:gdLst/>
              <a:ahLst/>
              <a:cxnLst/>
              <a:rect l="0" t="0" r="0" b="0"/>
              <a:pathLst>
                <a:path w="273741" h="21058">
                  <a:moveTo>
                    <a:pt x="0" y="21057"/>
                  </a:moveTo>
                  <a:lnTo>
                    <a:pt x="54144" y="21057"/>
                  </a:lnTo>
                  <a:lnTo>
                    <a:pt x="109091" y="21057"/>
                  </a:lnTo>
                  <a:lnTo>
                    <a:pt x="165005" y="19887"/>
                  </a:lnTo>
                  <a:lnTo>
                    <a:pt x="217990" y="9604"/>
                  </a:lnTo>
                  <a:lnTo>
                    <a:pt x="27374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Freeform 565"/>
            <p:cNvSpPr/>
            <p:nvPr/>
          </p:nvSpPr>
          <p:spPr>
            <a:xfrm>
              <a:off x="6013380" y="10005363"/>
              <a:ext cx="162561" cy="216592"/>
            </a:xfrm>
            <a:custGeom>
              <a:avLst/>
              <a:gdLst/>
              <a:ahLst/>
              <a:cxnLst/>
              <a:rect l="0" t="0" r="0" b="0"/>
              <a:pathLst>
                <a:path w="162561" h="216592">
                  <a:moveTo>
                    <a:pt x="51035" y="0"/>
                  </a:moveTo>
                  <a:lnTo>
                    <a:pt x="22354" y="53875"/>
                  </a:lnTo>
                  <a:lnTo>
                    <a:pt x="6532" y="85763"/>
                  </a:lnTo>
                  <a:lnTo>
                    <a:pt x="0" y="137867"/>
                  </a:lnTo>
                  <a:lnTo>
                    <a:pt x="1447" y="163050"/>
                  </a:lnTo>
                  <a:lnTo>
                    <a:pt x="9888" y="182041"/>
                  </a:lnTo>
                  <a:lnTo>
                    <a:pt x="33384" y="205887"/>
                  </a:lnTo>
                  <a:lnTo>
                    <a:pt x="55668" y="214338"/>
                  </a:lnTo>
                  <a:lnTo>
                    <a:pt x="68162" y="216591"/>
                  </a:lnTo>
                  <a:lnTo>
                    <a:pt x="88282" y="212857"/>
                  </a:lnTo>
                  <a:lnTo>
                    <a:pt x="115884" y="194480"/>
                  </a:lnTo>
                  <a:lnTo>
                    <a:pt x="151062" y="156829"/>
                  </a:lnTo>
                  <a:lnTo>
                    <a:pt x="159832" y="133263"/>
                  </a:lnTo>
                  <a:lnTo>
                    <a:pt x="162560" y="108361"/>
                  </a:lnTo>
                  <a:lnTo>
                    <a:pt x="159873" y="85595"/>
                  </a:lnTo>
                  <a:lnTo>
                    <a:pt x="151660" y="66897"/>
                  </a:lnTo>
                  <a:lnTo>
                    <a:pt x="146194" y="58636"/>
                  </a:lnTo>
                  <a:lnTo>
                    <a:pt x="130762" y="46337"/>
                  </a:lnTo>
                  <a:lnTo>
                    <a:pt x="121734" y="41421"/>
                  </a:lnTo>
                  <a:lnTo>
                    <a:pt x="102344" y="39076"/>
                  </a:lnTo>
                  <a:lnTo>
                    <a:pt x="83197" y="43103"/>
                  </a:lnTo>
                  <a:lnTo>
                    <a:pt x="66889" y="52692"/>
                  </a:lnTo>
                  <a:lnTo>
                    <a:pt x="58081" y="64753"/>
                  </a:lnTo>
                  <a:lnTo>
                    <a:pt x="51035" y="842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Freeform 566"/>
            <p:cNvSpPr/>
            <p:nvPr/>
          </p:nvSpPr>
          <p:spPr>
            <a:xfrm>
              <a:off x="6348684" y="9921135"/>
              <a:ext cx="10530" cy="263213"/>
            </a:xfrm>
            <a:custGeom>
              <a:avLst/>
              <a:gdLst/>
              <a:ahLst/>
              <a:cxnLst/>
              <a:rect l="0" t="0" r="0" b="0"/>
              <a:pathLst>
                <a:path w="10530" h="263213">
                  <a:moveTo>
                    <a:pt x="0" y="0"/>
                  </a:moveTo>
                  <a:lnTo>
                    <a:pt x="9066" y="58616"/>
                  </a:lnTo>
                  <a:lnTo>
                    <a:pt x="10240" y="120026"/>
                  </a:lnTo>
                  <a:lnTo>
                    <a:pt x="10472" y="178431"/>
                  </a:lnTo>
                  <a:lnTo>
                    <a:pt x="10517" y="235026"/>
                  </a:lnTo>
                  <a:lnTo>
                    <a:pt x="10529"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Freeform 567"/>
            <p:cNvSpPr/>
            <p:nvPr/>
          </p:nvSpPr>
          <p:spPr>
            <a:xfrm>
              <a:off x="6232871" y="10058005"/>
              <a:ext cx="263213" cy="19466"/>
            </a:xfrm>
            <a:custGeom>
              <a:avLst/>
              <a:gdLst/>
              <a:ahLst/>
              <a:cxnLst/>
              <a:rect l="0" t="0" r="0" b="0"/>
              <a:pathLst>
                <a:path w="263213" h="19466">
                  <a:moveTo>
                    <a:pt x="0" y="0"/>
                  </a:moveTo>
                  <a:lnTo>
                    <a:pt x="27556" y="7236"/>
                  </a:lnTo>
                  <a:lnTo>
                    <a:pt x="83778" y="12998"/>
                  </a:lnTo>
                  <a:lnTo>
                    <a:pt x="140291" y="19465"/>
                  </a:lnTo>
                  <a:lnTo>
                    <a:pt x="197684" y="12337"/>
                  </a:lnTo>
                  <a:lnTo>
                    <a:pt x="248535" y="2784"/>
                  </a:lnTo>
                  <a:lnTo>
                    <a:pt x="2632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Freeform 568"/>
            <p:cNvSpPr/>
            <p:nvPr/>
          </p:nvSpPr>
          <p:spPr>
            <a:xfrm>
              <a:off x="6559254" y="9889549"/>
              <a:ext cx="231628" cy="347442"/>
            </a:xfrm>
            <a:custGeom>
              <a:avLst/>
              <a:gdLst/>
              <a:ahLst/>
              <a:cxnLst/>
              <a:rect l="0" t="0" r="0" b="0"/>
              <a:pathLst>
                <a:path w="231628" h="347442">
                  <a:moveTo>
                    <a:pt x="0" y="0"/>
                  </a:moveTo>
                  <a:lnTo>
                    <a:pt x="0" y="52050"/>
                  </a:lnTo>
                  <a:lnTo>
                    <a:pt x="0" y="105109"/>
                  </a:lnTo>
                  <a:lnTo>
                    <a:pt x="0" y="154756"/>
                  </a:lnTo>
                  <a:lnTo>
                    <a:pt x="0" y="202222"/>
                  </a:lnTo>
                  <a:lnTo>
                    <a:pt x="5589" y="259484"/>
                  </a:lnTo>
                  <a:lnTo>
                    <a:pt x="14655" y="293693"/>
                  </a:lnTo>
                  <a:lnTo>
                    <a:pt x="16789" y="296401"/>
                  </a:lnTo>
                  <a:lnTo>
                    <a:pt x="18212" y="293528"/>
                  </a:lnTo>
                  <a:lnTo>
                    <a:pt x="27918" y="242725"/>
                  </a:lnTo>
                  <a:lnTo>
                    <a:pt x="32839" y="203850"/>
                  </a:lnTo>
                  <a:lnTo>
                    <a:pt x="49244" y="169584"/>
                  </a:lnTo>
                  <a:lnTo>
                    <a:pt x="66340" y="147900"/>
                  </a:lnTo>
                  <a:lnTo>
                    <a:pt x="88756" y="135924"/>
                  </a:lnTo>
                  <a:lnTo>
                    <a:pt x="101285" y="132730"/>
                  </a:lnTo>
                  <a:lnTo>
                    <a:pt x="124564" y="135420"/>
                  </a:lnTo>
                  <a:lnTo>
                    <a:pt x="145439" y="144415"/>
                  </a:lnTo>
                  <a:lnTo>
                    <a:pt x="162516" y="156211"/>
                  </a:lnTo>
                  <a:lnTo>
                    <a:pt x="174785" y="172372"/>
                  </a:lnTo>
                  <a:lnTo>
                    <a:pt x="195979" y="228850"/>
                  </a:lnTo>
                  <a:lnTo>
                    <a:pt x="214007" y="283904"/>
                  </a:lnTo>
                  <a:lnTo>
                    <a:pt x="228498" y="335838"/>
                  </a:lnTo>
                  <a:lnTo>
                    <a:pt x="231627" y="3474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Freeform 569"/>
            <p:cNvSpPr/>
            <p:nvPr/>
          </p:nvSpPr>
          <p:spPr>
            <a:xfrm>
              <a:off x="6835896" y="9993566"/>
              <a:ext cx="133970" cy="226035"/>
            </a:xfrm>
            <a:custGeom>
              <a:avLst/>
              <a:gdLst/>
              <a:ahLst/>
              <a:cxnLst/>
              <a:rect l="0" t="0" r="0" b="0"/>
              <a:pathLst>
                <a:path w="133970" h="226035">
                  <a:moveTo>
                    <a:pt x="18156" y="106553"/>
                  </a:moveTo>
                  <a:lnTo>
                    <a:pt x="76773" y="100964"/>
                  </a:lnTo>
                  <a:lnTo>
                    <a:pt x="97240" y="91980"/>
                  </a:lnTo>
                  <a:lnTo>
                    <a:pt x="105974" y="86309"/>
                  </a:lnTo>
                  <a:lnTo>
                    <a:pt x="118797" y="70650"/>
                  </a:lnTo>
                  <a:lnTo>
                    <a:pt x="127226" y="50822"/>
                  </a:lnTo>
                  <a:lnTo>
                    <a:pt x="130973" y="26412"/>
                  </a:lnTo>
                  <a:lnTo>
                    <a:pt x="128462" y="16861"/>
                  </a:lnTo>
                  <a:lnTo>
                    <a:pt x="123279" y="9324"/>
                  </a:lnTo>
                  <a:lnTo>
                    <a:pt x="116314" y="3129"/>
                  </a:lnTo>
                  <a:lnTo>
                    <a:pt x="106992" y="170"/>
                  </a:lnTo>
                  <a:lnTo>
                    <a:pt x="84154" y="0"/>
                  </a:lnTo>
                  <a:lnTo>
                    <a:pt x="50579" y="12071"/>
                  </a:lnTo>
                  <a:lnTo>
                    <a:pt x="32176" y="30246"/>
                  </a:lnTo>
                  <a:lnTo>
                    <a:pt x="6888" y="74453"/>
                  </a:lnTo>
                  <a:lnTo>
                    <a:pt x="0" y="111990"/>
                  </a:lnTo>
                  <a:lnTo>
                    <a:pt x="6078" y="165426"/>
                  </a:lnTo>
                  <a:lnTo>
                    <a:pt x="12008" y="188871"/>
                  </a:lnTo>
                  <a:lnTo>
                    <a:pt x="17567" y="197696"/>
                  </a:lnTo>
                  <a:lnTo>
                    <a:pt x="33102" y="210623"/>
                  </a:lnTo>
                  <a:lnTo>
                    <a:pt x="61579" y="224476"/>
                  </a:lnTo>
                  <a:lnTo>
                    <a:pt x="81909" y="226034"/>
                  </a:lnTo>
                  <a:lnTo>
                    <a:pt x="133969" y="2118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Freeform 570"/>
            <p:cNvSpPr/>
            <p:nvPr/>
          </p:nvSpPr>
          <p:spPr>
            <a:xfrm>
              <a:off x="7085679" y="9973777"/>
              <a:ext cx="189514" cy="191486"/>
            </a:xfrm>
            <a:custGeom>
              <a:avLst/>
              <a:gdLst/>
              <a:ahLst/>
              <a:cxnLst/>
              <a:rect l="0" t="0" r="0" b="0"/>
              <a:pathLst>
                <a:path w="189514" h="191486">
                  <a:moveTo>
                    <a:pt x="0" y="21057"/>
                  </a:moveTo>
                  <a:lnTo>
                    <a:pt x="9065" y="79674"/>
                  </a:lnTo>
                  <a:lnTo>
                    <a:pt x="18645" y="132678"/>
                  </a:lnTo>
                  <a:lnTo>
                    <a:pt x="36361" y="191485"/>
                  </a:lnTo>
                  <a:lnTo>
                    <a:pt x="32159" y="137472"/>
                  </a:lnTo>
                  <a:lnTo>
                    <a:pt x="34096" y="97404"/>
                  </a:lnTo>
                  <a:lnTo>
                    <a:pt x="48448" y="58236"/>
                  </a:lnTo>
                  <a:lnTo>
                    <a:pt x="68687" y="30774"/>
                  </a:lnTo>
                  <a:lnTo>
                    <a:pt x="86679" y="15237"/>
                  </a:lnTo>
                  <a:lnTo>
                    <a:pt x="112613" y="6772"/>
                  </a:lnTo>
                  <a:lnTo>
                    <a:pt x="153860" y="2007"/>
                  </a:lnTo>
                  <a:lnTo>
                    <a:pt x="18951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Freeform 571"/>
            <p:cNvSpPr/>
            <p:nvPr/>
          </p:nvSpPr>
          <p:spPr>
            <a:xfrm>
              <a:off x="7562348" y="9949458"/>
              <a:ext cx="233768" cy="424980"/>
            </a:xfrm>
            <a:custGeom>
              <a:avLst/>
              <a:gdLst/>
              <a:ahLst/>
              <a:cxnLst/>
              <a:rect l="0" t="0" r="0" b="0"/>
              <a:pathLst>
                <a:path w="233768" h="424980">
                  <a:moveTo>
                    <a:pt x="176098" y="34848"/>
                  </a:moveTo>
                  <a:lnTo>
                    <a:pt x="170509" y="18080"/>
                  </a:lnTo>
                  <a:lnTo>
                    <a:pt x="158406" y="6729"/>
                  </a:lnTo>
                  <a:lnTo>
                    <a:pt x="150265" y="2064"/>
                  </a:lnTo>
                  <a:lnTo>
                    <a:pt x="128741" y="0"/>
                  </a:lnTo>
                  <a:lnTo>
                    <a:pt x="82385" y="8207"/>
                  </a:lnTo>
                  <a:lnTo>
                    <a:pt x="50065" y="28903"/>
                  </a:lnTo>
                  <a:lnTo>
                    <a:pt x="23851" y="62853"/>
                  </a:lnTo>
                  <a:lnTo>
                    <a:pt x="6855" y="96957"/>
                  </a:lnTo>
                  <a:lnTo>
                    <a:pt x="0" y="134879"/>
                  </a:lnTo>
                  <a:lnTo>
                    <a:pt x="4635" y="155735"/>
                  </a:lnTo>
                  <a:lnTo>
                    <a:pt x="26676" y="188188"/>
                  </a:lnTo>
                  <a:lnTo>
                    <a:pt x="35539" y="192057"/>
                  </a:lnTo>
                  <a:lnTo>
                    <a:pt x="57865" y="193236"/>
                  </a:lnTo>
                  <a:lnTo>
                    <a:pt x="77146" y="186741"/>
                  </a:lnTo>
                  <a:lnTo>
                    <a:pt x="114178" y="157918"/>
                  </a:lnTo>
                  <a:lnTo>
                    <a:pt x="154282" y="99783"/>
                  </a:lnTo>
                  <a:lnTo>
                    <a:pt x="188866" y="45609"/>
                  </a:lnTo>
                  <a:lnTo>
                    <a:pt x="198540" y="24422"/>
                  </a:lnTo>
                  <a:lnTo>
                    <a:pt x="201588" y="22048"/>
                  </a:lnTo>
                  <a:lnTo>
                    <a:pt x="203620" y="25145"/>
                  </a:lnTo>
                  <a:lnTo>
                    <a:pt x="207148" y="76334"/>
                  </a:lnTo>
                  <a:lnTo>
                    <a:pt x="207578" y="133293"/>
                  </a:lnTo>
                  <a:lnTo>
                    <a:pt x="210771" y="183340"/>
                  </a:lnTo>
                  <a:lnTo>
                    <a:pt x="219127" y="235213"/>
                  </a:lnTo>
                  <a:lnTo>
                    <a:pt x="225892" y="284508"/>
                  </a:lnTo>
                  <a:lnTo>
                    <a:pt x="233767" y="337497"/>
                  </a:lnTo>
                  <a:lnTo>
                    <a:pt x="232049" y="370966"/>
                  </a:lnTo>
                  <a:lnTo>
                    <a:pt x="223971" y="389344"/>
                  </a:lnTo>
                  <a:lnTo>
                    <a:pt x="211413" y="405312"/>
                  </a:lnTo>
                  <a:lnTo>
                    <a:pt x="194134" y="420207"/>
                  </a:lnTo>
                  <a:lnTo>
                    <a:pt x="183442" y="423945"/>
                  </a:lnTo>
                  <a:lnTo>
                    <a:pt x="159085" y="424979"/>
                  </a:lnTo>
                  <a:lnTo>
                    <a:pt x="138901" y="418419"/>
                  </a:lnTo>
                  <a:lnTo>
                    <a:pt x="101290" y="389555"/>
                  </a:lnTo>
                  <a:lnTo>
                    <a:pt x="70813" y="34017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Freeform 572"/>
            <p:cNvSpPr/>
            <p:nvPr/>
          </p:nvSpPr>
          <p:spPr>
            <a:xfrm>
              <a:off x="7906902" y="9939826"/>
              <a:ext cx="143177" cy="207287"/>
            </a:xfrm>
            <a:custGeom>
              <a:avLst/>
              <a:gdLst/>
              <a:ahLst/>
              <a:cxnLst/>
              <a:rect l="0" t="0" r="0" b="0"/>
              <a:pathLst>
                <a:path w="143177" h="207287">
                  <a:moveTo>
                    <a:pt x="10529" y="33951"/>
                  </a:moveTo>
                  <a:lnTo>
                    <a:pt x="3293" y="61508"/>
                  </a:lnTo>
                  <a:lnTo>
                    <a:pt x="650" y="117730"/>
                  </a:lnTo>
                  <a:lnTo>
                    <a:pt x="5718" y="168653"/>
                  </a:lnTo>
                  <a:lnTo>
                    <a:pt x="17749" y="187795"/>
                  </a:lnTo>
                  <a:lnTo>
                    <a:pt x="25870" y="196175"/>
                  </a:lnTo>
                  <a:lnTo>
                    <a:pt x="50492" y="205487"/>
                  </a:lnTo>
                  <a:lnTo>
                    <a:pt x="77423" y="207286"/>
                  </a:lnTo>
                  <a:lnTo>
                    <a:pt x="97192" y="200286"/>
                  </a:lnTo>
                  <a:lnTo>
                    <a:pt x="113777" y="183138"/>
                  </a:lnTo>
                  <a:lnTo>
                    <a:pt x="133148" y="147175"/>
                  </a:lnTo>
                  <a:lnTo>
                    <a:pt x="143176" y="106883"/>
                  </a:lnTo>
                  <a:lnTo>
                    <a:pt x="143028" y="68429"/>
                  </a:lnTo>
                  <a:lnTo>
                    <a:pt x="137267" y="45765"/>
                  </a:lnTo>
                  <a:lnTo>
                    <a:pt x="126909" y="23995"/>
                  </a:lnTo>
                  <a:lnTo>
                    <a:pt x="111386" y="8859"/>
                  </a:lnTo>
                  <a:lnTo>
                    <a:pt x="102333" y="3185"/>
                  </a:lnTo>
                  <a:lnTo>
                    <a:pt x="79797" y="0"/>
                  </a:lnTo>
                  <a:lnTo>
                    <a:pt x="67235" y="788"/>
                  </a:lnTo>
                  <a:lnTo>
                    <a:pt x="47040" y="11024"/>
                  </a:lnTo>
                  <a:lnTo>
                    <a:pt x="31435" y="27271"/>
                  </a:lnTo>
                  <a:lnTo>
                    <a:pt x="16073" y="57318"/>
                  </a:lnTo>
                  <a:lnTo>
                    <a:pt x="0" y="1076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Freeform 573"/>
            <p:cNvSpPr/>
            <p:nvPr/>
          </p:nvSpPr>
          <p:spPr>
            <a:xfrm>
              <a:off x="8162567" y="9893003"/>
              <a:ext cx="170213" cy="240704"/>
            </a:xfrm>
            <a:custGeom>
              <a:avLst/>
              <a:gdLst/>
              <a:ahLst/>
              <a:cxnLst/>
              <a:rect l="0" t="0" r="0" b="0"/>
              <a:pathLst>
                <a:path w="170213" h="240704">
                  <a:moveTo>
                    <a:pt x="60190" y="28132"/>
                  </a:moveTo>
                  <a:lnTo>
                    <a:pt x="36143" y="46113"/>
                  </a:lnTo>
                  <a:lnTo>
                    <a:pt x="15890" y="72454"/>
                  </a:lnTo>
                  <a:lnTo>
                    <a:pt x="3131" y="103655"/>
                  </a:lnTo>
                  <a:lnTo>
                    <a:pt x="0" y="143185"/>
                  </a:lnTo>
                  <a:lnTo>
                    <a:pt x="3413" y="174803"/>
                  </a:lnTo>
                  <a:lnTo>
                    <a:pt x="15069" y="202113"/>
                  </a:lnTo>
                  <a:lnTo>
                    <a:pt x="31948" y="223611"/>
                  </a:lnTo>
                  <a:lnTo>
                    <a:pt x="51147" y="237064"/>
                  </a:lnTo>
                  <a:lnTo>
                    <a:pt x="71378" y="240703"/>
                  </a:lnTo>
                  <a:lnTo>
                    <a:pt x="92069" y="237252"/>
                  </a:lnTo>
                  <a:lnTo>
                    <a:pt x="122278" y="222155"/>
                  </a:lnTo>
                  <a:lnTo>
                    <a:pt x="138867" y="209511"/>
                  </a:lnTo>
                  <a:lnTo>
                    <a:pt x="150919" y="189853"/>
                  </a:lnTo>
                  <a:lnTo>
                    <a:pt x="159006" y="165519"/>
                  </a:lnTo>
                  <a:lnTo>
                    <a:pt x="170212" y="103516"/>
                  </a:lnTo>
                  <a:lnTo>
                    <a:pt x="168698" y="65156"/>
                  </a:lnTo>
                  <a:lnTo>
                    <a:pt x="155252" y="29743"/>
                  </a:lnTo>
                  <a:lnTo>
                    <a:pt x="139874" y="14029"/>
                  </a:lnTo>
                  <a:lnTo>
                    <a:pt x="130860" y="8202"/>
                  </a:lnTo>
                  <a:lnTo>
                    <a:pt x="95817" y="0"/>
                  </a:lnTo>
                  <a:lnTo>
                    <a:pt x="86281" y="1188"/>
                  </a:lnTo>
                  <a:lnTo>
                    <a:pt x="78754" y="4320"/>
                  </a:lnTo>
                  <a:lnTo>
                    <a:pt x="60190" y="1760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Freeform 574"/>
            <p:cNvSpPr/>
            <p:nvPr/>
          </p:nvSpPr>
          <p:spPr>
            <a:xfrm>
              <a:off x="8415020" y="9807146"/>
              <a:ext cx="218349" cy="306675"/>
            </a:xfrm>
            <a:custGeom>
              <a:avLst/>
              <a:gdLst/>
              <a:ahLst/>
              <a:cxnLst/>
              <a:rect l="0" t="0" r="0" b="0"/>
              <a:pathLst>
                <a:path w="218349" h="306675">
                  <a:moveTo>
                    <a:pt x="102535" y="282444"/>
                  </a:moveTo>
                  <a:lnTo>
                    <a:pt x="150410" y="236663"/>
                  </a:lnTo>
                  <a:lnTo>
                    <a:pt x="168273" y="191903"/>
                  </a:lnTo>
                  <a:lnTo>
                    <a:pt x="173875" y="151762"/>
                  </a:lnTo>
                  <a:lnTo>
                    <a:pt x="168947" y="130387"/>
                  </a:lnTo>
                  <a:lnTo>
                    <a:pt x="164357" y="121412"/>
                  </a:lnTo>
                  <a:lnTo>
                    <a:pt x="146779" y="108319"/>
                  </a:lnTo>
                  <a:lnTo>
                    <a:pt x="135540" y="103190"/>
                  </a:lnTo>
                  <a:lnTo>
                    <a:pt x="113694" y="100610"/>
                  </a:lnTo>
                  <a:lnTo>
                    <a:pt x="92286" y="104533"/>
                  </a:lnTo>
                  <a:lnTo>
                    <a:pt x="61673" y="119896"/>
                  </a:lnTo>
                  <a:lnTo>
                    <a:pt x="37265" y="140436"/>
                  </a:lnTo>
                  <a:lnTo>
                    <a:pt x="16385" y="168229"/>
                  </a:lnTo>
                  <a:lnTo>
                    <a:pt x="6534" y="188398"/>
                  </a:lnTo>
                  <a:lnTo>
                    <a:pt x="0" y="230662"/>
                  </a:lnTo>
                  <a:lnTo>
                    <a:pt x="4711" y="253971"/>
                  </a:lnTo>
                  <a:lnTo>
                    <a:pt x="20518" y="280248"/>
                  </a:lnTo>
                  <a:lnTo>
                    <a:pt x="34498" y="294337"/>
                  </a:lnTo>
                  <a:lnTo>
                    <a:pt x="52409" y="304497"/>
                  </a:lnTo>
                  <a:lnTo>
                    <a:pt x="75187" y="306674"/>
                  </a:lnTo>
                  <a:lnTo>
                    <a:pt x="98569" y="302572"/>
                  </a:lnTo>
                  <a:lnTo>
                    <a:pt x="124887" y="287108"/>
                  </a:lnTo>
                  <a:lnTo>
                    <a:pt x="140155" y="274379"/>
                  </a:lnTo>
                  <a:lnTo>
                    <a:pt x="151620" y="251563"/>
                  </a:lnTo>
                  <a:lnTo>
                    <a:pt x="172256" y="189168"/>
                  </a:lnTo>
                  <a:lnTo>
                    <a:pt x="190211" y="135241"/>
                  </a:lnTo>
                  <a:lnTo>
                    <a:pt x="195194" y="86751"/>
                  </a:lnTo>
                  <a:lnTo>
                    <a:pt x="202942" y="31529"/>
                  </a:lnTo>
                  <a:lnTo>
                    <a:pt x="200584" y="4421"/>
                  </a:lnTo>
                  <a:lnTo>
                    <a:pt x="198316" y="0"/>
                  </a:lnTo>
                  <a:lnTo>
                    <a:pt x="195635" y="1730"/>
                  </a:lnTo>
                  <a:lnTo>
                    <a:pt x="192678" y="7564"/>
                  </a:lnTo>
                  <a:lnTo>
                    <a:pt x="187541" y="63507"/>
                  </a:lnTo>
                  <a:lnTo>
                    <a:pt x="186916" y="123515"/>
                  </a:lnTo>
                  <a:lnTo>
                    <a:pt x="187963" y="183287"/>
                  </a:lnTo>
                  <a:lnTo>
                    <a:pt x="198222" y="237035"/>
                  </a:lnTo>
                  <a:lnTo>
                    <a:pt x="218348" y="2929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Freeform 575"/>
            <p:cNvSpPr/>
            <p:nvPr/>
          </p:nvSpPr>
          <p:spPr>
            <a:xfrm>
              <a:off x="8707068" y="9879021"/>
              <a:ext cx="273693" cy="263214"/>
            </a:xfrm>
            <a:custGeom>
              <a:avLst/>
              <a:gdLst/>
              <a:ahLst/>
              <a:cxnLst/>
              <a:rect l="0" t="0" r="0" b="0"/>
              <a:pathLst>
                <a:path w="273693" h="263214">
                  <a:moveTo>
                    <a:pt x="189513" y="0"/>
                  </a:moveTo>
                  <a:lnTo>
                    <a:pt x="130896" y="5589"/>
                  </a:lnTo>
                  <a:lnTo>
                    <a:pt x="74299" y="32783"/>
                  </a:lnTo>
                  <a:lnTo>
                    <a:pt x="63571" y="39403"/>
                  </a:lnTo>
                  <a:lnTo>
                    <a:pt x="58758" y="48496"/>
                  </a:lnTo>
                  <a:lnTo>
                    <a:pt x="57888" y="59236"/>
                  </a:lnTo>
                  <a:lnTo>
                    <a:pt x="59650" y="71076"/>
                  </a:lnTo>
                  <a:lnTo>
                    <a:pt x="64332" y="80139"/>
                  </a:lnTo>
                  <a:lnTo>
                    <a:pt x="78895" y="93329"/>
                  </a:lnTo>
                  <a:lnTo>
                    <a:pt x="126415" y="111328"/>
                  </a:lnTo>
                  <a:lnTo>
                    <a:pt x="187794" y="129269"/>
                  </a:lnTo>
                  <a:lnTo>
                    <a:pt x="249902" y="161822"/>
                  </a:lnTo>
                  <a:lnTo>
                    <a:pt x="267435" y="175646"/>
                  </a:lnTo>
                  <a:lnTo>
                    <a:pt x="271876" y="183777"/>
                  </a:lnTo>
                  <a:lnTo>
                    <a:pt x="273692" y="202171"/>
                  </a:lnTo>
                  <a:lnTo>
                    <a:pt x="270199" y="210820"/>
                  </a:lnTo>
                  <a:lnTo>
                    <a:pt x="256958" y="226668"/>
                  </a:lnTo>
                  <a:lnTo>
                    <a:pt x="229774" y="243156"/>
                  </a:lnTo>
                  <a:lnTo>
                    <a:pt x="186807" y="258038"/>
                  </a:lnTo>
                  <a:lnTo>
                    <a:pt x="127540" y="262190"/>
                  </a:lnTo>
                  <a:lnTo>
                    <a:pt x="64838" y="263010"/>
                  </a:lnTo>
                  <a:lnTo>
                    <a:pt x="37005" y="263123"/>
                  </a:lnTo>
                  <a:lnTo>
                    <a:pt x="0" y="2632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6" name="Group 585"/>
          <p:cNvGrpSpPr/>
          <p:nvPr/>
        </p:nvGrpSpPr>
        <p:grpSpPr>
          <a:xfrm>
            <a:off x="8938695" y="10405445"/>
            <a:ext cx="1116022" cy="646235"/>
            <a:chOff x="8938695" y="10405445"/>
            <a:chExt cx="1116022" cy="646235"/>
          </a:xfrm>
        </p:grpSpPr>
        <p:sp>
          <p:nvSpPr>
            <p:cNvPr id="578" name="Freeform 577"/>
            <p:cNvSpPr/>
            <p:nvPr/>
          </p:nvSpPr>
          <p:spPr>
            <a:xfrm>
              <a:off x="8938695" y="10528770"/>
              <a:ext cx="165702" cy="226488"/>
            </a:xfrm>
            <a:custGeom>
              <a:avLst/>
              <a:gdLst/>
              <a:ahLst/>
              <a:cxnLst/>
              <a:rect l="0" t="0" r="0" b="0"/>
              <a:pathLst>
                <a:path w="165702" h="226488">
                  <a:moveTo>
                    <a:pt x="10529" y="66189"/>
                  </a:moveTo>
                  <a:lnTo>
                    <a:pt x="10529" y="120333"/>
                  </a:lnTo>
                  <a:lnTo>
                    <a:pt x="16117" y="169690"/>
                  </a:lnTo>
                  <a:lnTo>
                    <a:pt x="30771" y="202531"/>
                  </a:lnTo>
                  <a:lnTo>
                    <a:pt x="49551" y="217642"/>
                  </a:lnTo>
                  <a:lnTo>
                    <a:pt x="61110" y="223309"/>
                  </a:lnTo>
                  <a:lnTo>
                    <a:pt x="83312" y="226487"/>
                  </a:lnTo>
                  <a:lnTo>
                    <a:pt x="103707" y="222830"/>
                  </a:lnTo>
                  <a:lnTo>
                    <a:pt x="120571" y="213406"/>
                  </a:lnTo>
                  <a:lnTo>
                    <a:pt x="143220" y="189357"/>
                  </a:lnTo>
                  <a:lnTo>
                    <a:pt x="159158" y="160005"/>
                  </a:lnTo>
                  <a:lnTo>
                    <a:pt x="165701" y="123492"/>
                  </a:lnTo>
                  <a:lnTo>
                    <a:pt x="162050" y="83038"/>
                  </a:lnTo>
                  <a:lnTo>
                    <a:pt x="147971" y="47005"/>
                  </a:lnTo>
                  <a:lnTo>
                    <a:pt x="128980" y="19690"/>
                  </a:lnTo>
                  <a:lnTo>
                    <a:pt x="102947" y="2369"/>
                  </a:lnTo>
                  <a:lnTo>
                    <a:pt x="83188" y="0"/>
                  </a:lnTo>
                  <a:lnTo>
                    <a:pt x="41909" y="8010"/>
                  </a:lnTo>
                  <a:lnTo>
                    <a:pt x="33788" y="13365"/>
                  </a:lnTo>
                  <a:lnTo>
                    <a:pt x="0" y="556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Freeform 578"/>
            <p:cNvSpPr/>
            <p:nvPr/>
          </p:nvSpPr>
          <p:spPr>
            <a:xfrm>
              <a:off x="9180850" y="10420736"/>
              <a:ext cx="305328" cy="244121"/>
            </a:xfrm>
            <a:custGeom>
              <a:avLst/>
              <a:gdLst/>
              <a:ahLst/>
              <a:cxnLst/>
              <a:rect l="0" t="0" r="0" b="0"/>
              <a:pathLst>
                <a:path w="305328" h="244121">
                  <a:moveTo>
                    <a:pt x="0" y="68938"/>
                  </a:moveTo>
                  <a:lnTo>
                    <a:pt x="35917" y="123982"/>
                  </a:lnTo>
                  <a:lnTo>
                    <a:pt x="70298" y="183450"/>
                  </a:lnTo>
                  <a:lnTo>
                    <a:pt x="112314" y="242219"/>
                  </a:lnTo>
                  <a:lnTo>
                    <a:pt x="115820" y="244120"/>
                  </a:lnTo>
                  <a:lnTo>
                    <a:pt x="116987" y="241878"/>
                  </a:lnTo>
                  <a:lnTo>
                    <a:pt x="116596" y="236874"/>
                  </a:lnTo>
                  <a:lnTo>
                    <a:pt x="93011" y="182372"/>
                  </a:lnTo>
                  <a:lnTo>
                    <a:pt x="66336" y="128129"/>
                  </a:lnTo>
                  <a:lnTo>
                    <a:pt x="51111" y="86346"/>
                  </a:lnTo>
                  <a:lnTo>
                    <a:pt x="50369" y="44330"/>
                  </a:lnTo>
                  <a:lnTo>
                    <a:pt x="60991" y="22516"/>
                  </a:lnTo>
                  <a:lnTo>
                    <a:pt x="68737" y="13423"/>
                  </a:lnTo>
                  <a:lnTo>
                    <a:pt x="92941" y="3320"/>
                  </a:lnTo>
                  <a:lnTo>
                    <a:pt x="122026" y="0"/>
                  </a:lnTo>
                  <a:lnTo>
                    <a:pt x="150550" y="2424"/>
                  </a:lnTo>
                  <a:lnTo>
                    <a:pt x="205820" y="29153"/>
                  </a:lnTo>
                  <a:lnTo>
                    <a:pt x="266089" y="73513"/>
                  </a:lnTo>
                  <a:lnTo>
                    <a:pt x="305327" y="1110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Freeform 579"/>
            <p:cNvSpPr/>
            <p:nvPr/>
          </p:nvSpPr>
          <p:spPr>
            <a:xfrm>
              <a:off x="8959752" y="10826586"/>
              <a:ext cx="363864" cy="225094"/>
            </a:xfrm>
            <a:custGeom>
              <a:avLst/>
              <a:gdLst/>
              <a:ahLst/>
              <a:cxnLst/>
              <a:rect l="0" t="0" r="0" b="0"/>
              <a:pathLst>
                <a:path w="363864" h="225094">
                  <a:moveTo>
                    <a:pt x="0" y="105285"/>
                  </a:moveTo>
                  <a:lnTo>
                    <a:pt x="5589" y="88517"/>
                  </a:lnTo>
                  <a:lnTo>
                    <a:pt x="8405" y="87087"/>
                  </a:lnTo>
                  <a:lnTo>
                    <a:pt x="11452" y="89644"/>
                  </a:lnTo>
                  <a:lnTo>
                    <a:pt x="35149" y="148332"/>
                  </a:lnTo>
                  <a:lnTo>
                    <a:pt x="57549" y="181291"/>
                  </a:lnTo>
                  <a:lnTo>
                    <a:pt x="78792" y="202025"/>
                  </a:lnTo>
                  <a:lnTo>
                    <a:pt x="127012" y="223944"/>
                  </a:lnTo>
                  <a:lnTo>
                    <a:pt x="147697" y="225093"/>
                  </a:lnTo>
                  <a:lnTo>
                    <a:pt x="158126" y="223761"/>
                  </a:lnTo>
                  <a:lnTo>
                    <a:pt x="165079" y="218194"/>
                  </a:lnTo>
                  <a:lnTo>
                    <a:pt x="172804" y="199530"/>
                  </a:lnTo>
                  <a:lnTo>
                    <a:pt x="176593" y="149421"/>
                  </a:lnTo>
                  <a:lnTo>
                    <a:pt x="172853" y="122171"/>
                  </a:lnTo>
                  <a:lnTo>
                    <a:pt x="173727" y="117712"/>
                  </a:lnTo>
                  <a:lnTo>
                    <a:pt x="176648" y="119419"/>
                  </a:lnTo>
                  <a:lnTo>
                    <a:pt x="227133" y="174222"/>
                  </a:lnTo>
                  <a:lnTo>
                    <a:pt x="254472" y="190571"/>
                  </a:lnTo>
                  <a:lnTo>
                    <a:pt x="274535" y="192713"/>
                  </a:lnTo>
                  <a:lnTo>
                    <a:pt x="321601" y="184555"/>
                  </a:lnTo>
                  <a:lnTo>
                    <a:pt x="342195" y="168982"/>
                  </a:lnTo>
                  <a:lnTo>
                    <a:pt x="350963" y="158278"/>
                  </a:lnTo>
                  <a:lnTo>
                    <a:pt x="360704" y="133907"/>
                  </a:lnTo>
                  <a:lnTo>
                    <a:pt x="363863" y="107477"/>
                  </a:lnTo>
                  <a:lnTo>
                    <a:pt x="353387" y="44020"/>
                  </a:lnTo>
                  <a:lnTo>
                    <a:pt x="32638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Freeform 580"/>
            <p:cNvSpPr/>
            <p:nvPr/>
          </p:nvSpPr>
          <p:spPr>
            <a:xfrm>
              <a:off x="9379724" y="10760153"/>
              <a:ext cx="211739" cy="153113"/>
            </a:xfrm>
            <a:custGeom>
              <a:avLst/>
              <a:gdLst/>
              <a:ahLst/>
              <a:cxnLst/>
              <a:rect l="0" t="0" r="0" b="0"/>
              <a:pathLst>
                <a:path w="211739" h="153113">
                  <a:moveTo>
                    <a:pt x="127510" y="34847"/>
                  </a:moveTo>
                  <a:lnTo>
                    <a:pt x="116331" y="18079"/>
                  </a:lnTo>
                  <a:lnTo>
                    <a:pt x="101485" y="6728"/>
                  </a:lnTo>
                  <a:lnTo>
                    <a:pt x="92613" y="2063"/>
                  </a:lnTo>
                  <a:lnTo>
                    <a:pt x="73395" y="0"/>
                  </a:lnTo>
                  <a:lnTo>
                    <a:pt x="54326" y="4151"/>
                  </a:lnTo>
                  <a:lnTo>
                    <a:pt x="38052" y="13796"/>
                  </a:lnTo>
                  <a:lnTo>
                    <a:pt x="26139" y="29001"/>
                  </a:lnTo>
                  <a:lnTo>
                    <a:pt x="296" y="77578"/>
                  </a:lnTo>
                  <a:lnTo>
                    <a:pt x="0" y="98292"/>
                  </a:lnTo>
                  <a:lnTo>
                    <a:pt x="6411" y="129685"/>
                  </a:lnTo>
                  <a:lnTo>
                    <a:pt x="11682" y="137846"/>
                  </a:lnTo>
                  <a:lnTo>
                    <a:pt x="26898" y="150035"/>
                  </a:lnTo>
                  <a:lnTo>
                    <a:pt x="45359" y="153112"/>
                  </a:lnTo>
                  <a:lnTo>
                    <a:pt x="65262" y="149410"/>
                  </a:lnTo>
                  <a:lnTo>
                    <a:pt x="85806" y="139966"/>
                  </a:lnTo>
                  <a:lnTo>
                    <a:pt x="103515" y="121731"/>
                  </a:lnTo>
                  <a:lnTo>
                    <a:pt x="111514" y="110317"/>
                  </a:lnTo>
                  <a:lnTo>
                    <a:pt x="120400" y="82037"/>
                  </a:lnTo>
                  <a:lnTo>
                    <a:pt x="122284" y="36351"/>
                  </a:lnTo>
                  <a:lnTo>
                    <a:pt x="120508" y="15629"/>
                  </a:lnTo>
                  <a:lnTo>
                    <a:pt x="121671" y="15016"/>
                  </a:lnTo>
                  <a:lnTo>
                    <a:pt x="135146" y="48310"/>
                  </a:lnTo>
                  <a:lnTo>
                    <a:pt x="157747" y="98404"/>
                  </a:lnTo>
                  <a:lnTo>
                    <a:pt x="182872" y="124128"/>
                  </a:lnTo>
                  <a:lnTo>
                    <a:pt x="211738" y="14013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Freeform 581"/>
            <p:cNvSpPr/>
            <p:nvPr/>
          </p:nvSpPr>
          <p:spPr>
            <a:xfrm>
              <a:off x="9580933" y="10500202"/>
              <a:ext cx="94757" cy="347442"/>
            </a:xfrm>
            <a:custGeom>
              <a:avLst/>
              <a:gdLst/>
              <a:ahLst/>
              <a:cxnLst/>
              <a:rect l="0" t="0" r="0" b="0"/>
              <a:pathLst>
                <a:path w="94757" h="347442">
                  <a:moveTo>
                    <a:pt x="0" y="0"/>
                  </a:moveTo>
                  <a:lnTo>
                    <a:pt x="14654" y="55141"/>
                  </a:lnTo>
                  <a:lnTo>
                    <a:pt x="31667" y="114756"/>
                  </a:lnTo>
                  <a:lnTo>
                    <a:pt x="56380" y="176722"/>
                  </a:lnTo>
                  <a:lnTo>
                    <a:pt x="73051" y="231873"/>
                  </a:lnTo>
                  <a:lnTo>
                    <a:pt x="89991" y="294614"/>
                  </a:lnTo>
                  <a:lnTo>
                    <a:pt x="94756" y="3474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Freeform 582"/>
            <p:cNvSpPr/>
            <p:nvPr/>
          </p:nvSpPr>
          <p:spPr>
            <a:xfrm>
              <a:off x="9601990" y="10689715"/>
              <a:ext cx="73700" cy="63172"/>
            </a:xfrm>
            <a:custGeom>
              <a:avLst/>
              <a:gdLst/>
              <a:ahLst/>
              <a:cxnLst/>
              <a:rect l="0" t="0" r="0" b="0"/>
              <a:pathLst>
                <a:path w="73700" h="63172">
                  <a:moveTo>
                    <a:pt x="0" y="63171"/>
                  </a:moveTo>
                  <a:lnTo>
                    <a:pt x="59592" y="13673"/>
                  </a:lnTo>
                  <a:lnTo>
                    <a:pt x="736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Freeform 583"/>
            <p:cNvSpPr/>
            <p:nvPr/>
          </p:nvSpPr>
          <p:spPr>
            <a:xfrm>
              <a:off x="9728332" y="10586949"/>
              <a:ext cx="168457" cy="187735"/>
            </a:xfrm>
            <a:custGeom>
              <a:avLst/>
              <a:gdLst/>
              <a:ahLst/>
              <a:cxnLst/>
              <a:rect l="0" t="0" r="0" b="0"/>
              <a:pathLst>
                <a:path w="168457" h="187735">
                  <a:moveTo>
                    <a:pt x="0" y="92238"/>
                  </a:moveTo>
                  <a:lnTo>
                    <a:pt x="16768" y="97827"/>
                  </a:lnTo>
                  <a:lnTo>
                    <a:pt x="34358" y="97452"/>
                  </a:lnTo>
                  <a:lnTo>
                    <a:pt x="74248" y="87679"/>
                  </a:lnTo>
                  <a:lnTo>
                    <a:pt x="99858" y="72299"/>
                  </a:lnTo>
                  <a:lnTo>
                    <a:pt x="111842" y="56470"/>
                  </a:lnTo>
                  <a:lnTo>
                    <a:pt x="119897" y="36566"/>
                  </a:lnTo>
                  <a:lnTo>
                    <a:pt x="123478" y="12123"/>
                  </a:lnTo>
                  <a:lnTo>
                    <a:pt x="119753" y="4903"/>
                  </a:lnTo>
                  <a:lnTo>
                    <a:pt x="112591" y="1259"/>
                  </a:lnTo>
                  <a:lnTo>
                    <a:pt x="103137" y="0"/>
                  </a:lnTo>
                  <a:lnTo>
                    <a:pt x="94494" y="2670"/>
                  </a:lnTo>
                  <a:lnTo>
                    <a:pt x="78652" y="14995"/>
                  </a:lnTo>
                  <a:lnTo>
                    <a:pt x="50588" y="51503"/>
                  </a:lnTo>
                  <a:lnTo>
                    <a:pt x="40811" y="71793"/>
                  </a:lnTo>
                  <a:lnTo>
                    <a:pt x="38806" y="92510"/>
                  </a:lnTo>
                  <a:lnTo>
                    <a:pt x="47050" y="134405"/>
                  </a:lnTo>
                  <a:lnTo>
                    <a:pt x="62163" y="165953"/>
                  </a:lnTo>
                  <a:lnTo>
                    <a:pt x="81051" y="180763"/>
                  </a:lnTo>
                  <a:lnTo>
                    <a:pt x="92638" y="186349"/>
                  </a:lnTo>
                  <a:lnTo>
                    <a:pt x="103873" y="187734"/>
                  </a:lnTo>
                  <a:lnTo>
                    <a:pt x="125715" y="183033"/>
                  </a:lnTo>
                  <a:lnTo>
                    <a:pt x="168456" y="1554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Freeform 584"/>
            <p:cNvSpPr/>
            <p:nvPr/>
          </p:nvSpPr>
          <p:spPr>
            <a:xfrm>
              <a:off x="9928374" y="10405445"/>
              <a:ext cx="126343" cy="298147"/>
            </a:xfrm>
            <a:custGeom>
              <a:avLst/>
              <a:gdLst/>
              <a:ahLst/>
              <a:cxnLst/>
              <a:rect l="0" t="0" r="0" b="0"/>
              <a:pathLst>
                <a:path w="126343" h="298147">
                  <a:moveTo>
                    <a:pt x="0" y="168457"/>
                  </a:moveTo>
                  <a:lnTo>
                    <a:pt x="17958" y="222332"/>
                  </a:lnTo>
                  <a:lnTo>
                    <a:pt x="29367" y="251880"/>
                  </a:lnTo>
                  <a:lnTo>
                    <a:pt x="56356" y="298146"/>
                  </a:lnTo>
                  <a:lnTo>
                    <a:pt x="53093" y="279543"/>
                  </a:lnTo>
                  <a:lnTo>
                    <a:pt x="38201" y="225416"/>
                  </a:lnTo>
                  <a:lnTo>
                    <a:pt x="25656" y="171433"/>
                  </a:lnTo>
                  <a:lnTo>
                    <a:pt x="21966" y="115709"/>
                  </a:lnTo>
                  <a:lnTo>
                    <a:pt x="24446" y="76789"/>
                  </a:lnTo>
                  <a:lnTo>
                    <a:pt x="30751" y="55185"/>
                  </a:lnTo>
                  <a:lnTo>
                    <a:pt x="41352" y="37786"/>
                  </a:lnTo>
                  <a:lnTo>
                    <a:pt x="56983" y="25373"/>
                  </a:lnTo>
                  <a:lnTo>
                    <a:pt x="115169" y="3498"/>
                  </a:lnTo>
                  <a:lnTo>
                    <a:pt x="12634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87" name="Straight Connector 586"/>
          <p:cNvCxnSpPr/>
          <p:nvPr/>
        </p:nvCxnSpPr>
        <p:spPr>
          <a:xfrm>
            <a:off x="410591" y="16467455"/>
            <a:ext cx="969670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157226" y="17126586"/>
            <a:ext cx="96020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389509" y="17983581"/>
            <a:ext cx="94441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26390" y="18804762"/>
            <a:ext cx="973886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231648" y="15625190"/>
            <a:ext cx="95808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378968" y="19647027"/>
            <a:ext cx="963358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96" name="Group 595"/>
          <p:cNvGrpSpPr/>
          <p:nvPr/>
        </p:nvGrpSpPr>
        <p:grpSpPr>
          <a:xfrm>
            <a:off x="359583" y="14923743"/>
            <a:ext cx="545869" cy="732989"/>
            <a:chOff x="359583" y="14923743"/>
            <a:chExt cx="545869" cy="732989"/>
          </a:xfrm>
        </p:grpSpPr>
        <p:sp>
          <p:nvSpPr>
            <p:cNvPr id="593" name="Freeform 592"/>
            <p:cNvSpPr/>
            <p:nvPr/>
          </p:nvSpPr>
          <p:spPr>
            <a:xfrm>
              <a:off x="359583" y="15003965"/>
              <a:ext cx="82615" cy="579068"/>
            </a:xfrm>
            <a:custGeom>
              <a:avLst/>
              <a:gdLst/>
              <a:ahLst/>
              <a:cxnLst/>
              <a:rect l="0" t="0" r="0" b="0"/>
              <a:pathLst>
                <a:path w="82615" h="579068">
                  <a:moveTo>
                    <a:pt x="82614" y="0"/>
                  </a:moveTo>
                  <a:lnTo>
                    <a:pt x="23997" y="0"/>
                  </a:lnTo>
                  <a:lnTo>
                    <a:pt x="15460" y="5848"/>
                  </a:lnTo>
                  <a:lnTo>
                    <a:pt x="9769" y="15597"/>
                  </a:lnTo>
                  <a:lnTo>
                    <a:pt x="634" y="67681"/>
                  </a:lnTo>
                  <a:lnTo>
                    <a:pt x="0" y="121859"/>
                  </a:lnTo>
                  <a:lnTo>
                    <a:pt x="6807" y="173808"/>
                  </a:lnTo>
                  <a:lnTo>
                    <a:pt x="8290" y="225805"/>
                  </a:lnTo>
                  <a:lnTo>
                    <a:pt x="11849" y="282544"/>
                  </a:lnTo>
                  <a:lnTo>
                    <a:pt x="20312" y="336401"/>
                  </a:lnTo>
                  <a:lnTo>
                    <a:pt x="30229" y="389402"/>
                  </a:lnTo>
                  <a:lnTo>
                    <a:pt x="37457" y="439030"/>
                  </a:lnTo>
                  <a:lnTo>
                    <a:pt x="39899" y="497723"/>
                  </a:lnTo>
                  <a:lnTo>
                    <a:pt x="48754" y="553884"/>
                  </a:lnTo>
                  <a:lnTo>
                    <a:pt x="51028" y="5790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Freeform 593"/>
            <p:cNvSpPr/>
            <p:nvPr/>
          </p:nvSpPr>
          <p:spPr>
            <a:xfrm>
              <a:off x="372960" y="14923743"/>
              <a:ext cx="258751" cy="732989"/>
            </a:xfrm>
            <a:custGeom>
              <a:avLst/>
              <a:gdLst/>
              <a:ahLst/>
              <a:cxnLst/>
              <a:rect l="0" t="0" r="0" b="0"/>
              <a:pathLst>
                <a:path w="258751" h="732989">
                  <a:moveTo>
                    <a:pt x="6066" y="311848"/>
                  </a:moveTo>
                  <a:lnTo>
                    <a:pt x="2946" y="252490"/>
                  </a:lnTo>
                  <a:lnTo>
                    <a:pt x="0" y="228145"/>
                  </a:lnTo>
                  <a:lnTo>
                    <a:pt x="4521" y="174388"/>
                  </a:lnTo>
                  <a:lnTo>
                    <a:pt x="11350" y="124298"/>
                  </a:lnTo>
                  <a:lnTo>
                    <a:pt x="32369" y="74543"/>
                  </a:lnTo>
                  <a:lnTo>
                    <a:pt x="79867" y="17540"/>
                  </a:lnTo>
                  <a:lnTo>
                    <a:pt x="86852" y="10358"/>
                  </a:lnTo>
                  <a:lnTo>
                    <a:pt x="107092" y="2377"/>
                  </a:lnTo>
                  <a:lnTo>
                    <a:pt x="130515" y="0"/>
                  </a:lnTo>
                  <a:lnTo>
                    <a:pt x="152624" y="2844"/>
                  </a:lnTo>
                  <a:lnTo>
                    <a:pt x="171028" y="11127"/>
                  </a:lnTo>
                  <a:lnTo>
                    <a:pt x="179212" y="16610"/>
                  </a:lnTo>
                  <a:lnTo>
                    <a:pt x="191424" y="32063"/>
                  </a:lnTo>
                  <a:lnTo>
                    <a:pt x="208796" y="76168"/>
                  </a:lnTo>
                  <a:lnTo>
                    <a:pt x="214313" y="116195"/>
                  </a:lnTo>
                  <a:lnTo>
                    <a:pt x="207772" y="172811"/>
                  </a:lnTo>
                  <a:lnTo>
                    <a:pt x="195214" y="232868"/>
                  </a:lnTo>
                  <a:lnTo>
                    <a:pt x="175880" y="284808"/>
                  </a:lnTo>
                  <a:lnTo>
                    <a:pt x="126663" y="347847"/>
                  </a:lnTo>
                  <a:lnTo>
                    <a:pt x="96395" y="376844"/>
                  </a:lnTo>
                  <a:lnTo>
                    <a:pt x="44282" y="400300"/>
                  </a:lnTo>
                  <a:lnTo>
                    <a:pt x="84061" y="396864"/>
                  </a:lnTo>
                  <a:lnTo>
                    <a:pt x="125622" y="401900"/>
                  </a:lnTo>
                  <a:lnTo>
                    <a:pt x="147329" y="410752"/>
                  </a:lnTo>
                  <a:lnTo>
                    <a:pt x="185918" y="435499"/>
                  </a:lnTo>
                  <a:lnTo>
                    <a:pt x="200254" y="452202"/>
                  </a:lnTo>
                  <a:lnTo>
                    <a:pt x="234984" y="515316"/>
                  </a:lnTo>
                  <a:lnTo>
                    <a:pt x="244299" y="555019"/>
                  </a:lnTo>
                  <a:lnTo>
                    <a:pt x="254941" y="617091"/>
                  </a:lnTo>
                  <a:lnTo>
                    <a:pt x="257997" y="670494"/>
                  </a:lnTo>
                  <a:lnTo>
                    <a:pt x="258750" y="73298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Freeform 594"/>
            <p:cNvSpPr/>
            <p:nvPr/>
          </p:nvSpPr>
          <p:spPr>
            <a:xfrm>
              <a:off x="705409" y="15372462"/>
              <a:ext cx="200043" cy="21058"/>
            </a:xfrm>
            <a:custGeom>
              <a:avLst/>
              <a:gdLst/>
              <a:ahLst/>
              <a:cxnLst/>
              <a:rect l="0" t="0" r="0" b="0"/>
              <a:pathLst>
                <a:path w="200043" h="21058">
                  <a:moveTo>
                    <a:pt x="0" y="21057"/>
                  </a:moveTo>
                  <a:lnTo>
                    <a:pt x="56215" y="4268"/>
                  </a:lnTo>
                  <a:lnTo>
                    <a:pt x="114786" y="843"/>
                  </a:lnTo>
                  <a:lnTo>
                    <a:pt x="171763" y="166"/>
                  </a:lnTo>
                  <a:lnTo>
                    <a:pt x="20004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3" name="Group 622"/>
          <p:cNvGrpSpPr/>
          <p:nvPr/>
        </p:nvGrpSpPr>
        <p:grpSpPr>
          <a:xfrm>
            <a:off x="1052850" y="14803923"/>
            <a:ext cx="6190758" cy="1144179"/>
            <a:chOff x="1052850" y="14803923"/>
            <a:chExt cx="6190758" cy="1144179"/>
          </a:xfrm>
        </p:grpSpPr>
        <p:sp>
          <p:nvSpPr>
            <p:cNvPr id="597" name="Freeform 596"/>
            <p:cNvSpPr/>
            <p:nvPr/>
          </p:nvSpPr>
          <p:spPr>
            <a:xfrm>
              <a:off x="1052850" y="14803923"/>
              <a:ext cx="136871" cy="831752"/>
            </a:xfrm>
            <a:custGeom>
              <a:avLst/>
              <a:gdLst/>
              <a:ahLst/>
              <a:cxnLst/>
              <a:rect l="0" t="0" r="0" b="0"/>
              <a:pathLst>
                <a:path w="136871" h="831752">
                  <a:moveTo>
                    <a:pt x="136870" y="0"/>
                  </a:moveTo>
                  <a:lnTo>
                    <a:pt x="125417" y="48932"/>
                  </a:lnTo>
                  <a:lnTo>
                    <a:pt x="115539" y="99894"/>
                  </a:lnTo>
                  <a:lnTo>
                    <a:pt x="105204" y="153211"/>
                  </a:lnTo>
                  <a:lnTo>
                    <a:pt x="94732" y="208003"/>
                  </a:lnTo>
                  <a:lnTo>
                    <a:pt x="84221" y="263622"/>
                  </a:lnTo>
                  <a:lnTo>
                    <a:pt x="70188" y="319445"/>
                  </a:lnTo>
                  <a:lnTo>
                    <a:pt x="63387" y="375532"/>
                  </a:lnTo>
                  <a:lnTo>
                    <a:pt x="55111" y="431670"/>
                  </a:lnTo>
                  <a:lnTo>
                    <a:pt x="45732" y="494622"/>
                  </a:lnTo>
                  <a:lnTo>
                    <a:pt x="37001" y="556364"/>
                  </a:lnTo>
                  <a:lnTo>
                    <a:pt x="29179" y="618770"/>
                  </a:lnTo>
                  <a:lnTo>
                    <a:pt x="17072" y="679586"/>
                  </a:lnTo>
                  <a:lnTo>
                    <a:pt x="4585" y="742379"/>
                  </a:lnTo>
                  <a:lnTo>
                    <a:pt x="906" y="796723"/>
                  </a:lnTo>
                  <a:lnTo>
                    <a:pt x="0" y="8317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Freeform 597"/>
            <p:cNvSpPr/>
            <p:nvPr/>
          </p:nvSpPr>
          <p:spPr>
            <a:xfrm>
              <a:off x="1179192" y="14803923"/>
              <a:ext cx="147400" cy="779110"/>
            </a:xfrm>
            <a:custGeom>
              <a:avLst/>
              <a:gdLst/>
              <a:ahLst/>
              <a:cxnLst/>
              <a:rect l="0" t="0" r="0" b="0"/>
              <a:pathLst>
                <a:path w="147400" h="779110">
                  <a:moveTo>
                    <a:pt x="0" y="0"/>
                  </a:moveTo>
                  <a:lnTo>
                    <a:pt x="23719" y="43963"/>
                  </a:lnTo>
                  <a:lnTo>
                    <a:pt x="38437" y="102573"/>
                  </a:lnTo>
                  <a:lnTo>
                    <a:pt x="49083" y="156734"/>
                  </a:lnTo>
                  <a:lnTo>
                    <a:pt x="63161" y="217613"/>
                  </a:lnTo>
                  <a:lnTo>
                    <a:pt x="73696" y="269588"/>
                  </a:lnTo>
                  <a:lnTo>
                    <a:pt x="81107" y="323983"/>
                  </a:lnTo>
                  <a:lnTo>
                    <a:pt x="86423" y="379485"/>
                  </a:lnTo>
                  <a:lnTo>
                    <a:pt x="93110" y="435268"/>
                  </a:lnTo>
                  <a:lnTo>
                    <a:pt x="102837" y="486452"/>
                  </a:lnTo>
                  <a:lnTo>
                    <a:pt x="112618" y="540708"/>
                  </a:lnTo>
                  <a:lnTo>
                    <a:pt x="122925" y="600067"/>
                  </a:lnTo>
                  <a:lnTo>
                    <a:pt x="132218" y="654050"/>
                  </a:lnTo>
                  <a:lnTo>
                    <a:pt x="139071" y="711685"/>
                  </a:lnTo>
                  <a:lnTo>
                    <a:pt x="144931" y="746264"/>
                  </a:lnTo>
                  <a:lnTo>
                    <a:pt x="147399" y="7791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Freeform 598"/>
            <p:cNvSpPr/>
            <p:nvPr/>
          </p:nvSpPr>
          <p:spPr>
            <a:xfrm>
              <a:off x="1094964" y="15343071"/>
              <a:ext cx="210571" cy="8334"/>
            </a:xfrm>
            <a:custGeom>
              <a:avLst/>
              <a:gdLst/>
              <a:ahLst/>
              <a:cxnLst/>
              <a:rect l="0" t="0" r="0" b="0"/>
              <a:pathLst>
                <a:path w="210571" h="8334">
                  <a:moveTo>
                    <a:pt x="0" y="8333"/>
                  </a:moveTo>
                  <a:lnTo>
                    <a:pt x="48931" y="0"/>
                  </a:lnTo>
                  <a:lnTo>
                    <a:pt x="96776" y="1574"/>
                  </a:lnTo>
                  <a:lnTo>
                    <a:pt x="151117" y="6330"/>
                  </a:lnTo>
                  <a:lnTo>
                    <a:pt x="210570" y="83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Freeform 599"/>
            <p:cNvSpPr/>
            <p:nvPr/>
          </p:nvSpPr>
          <p:spPr>
            <a:xfrm>
              <a:off x="1466893" y="15204005"/>
              <a:ext cx="217668" cy="424082"/>
            </a:xfrm>
            <a:custGeom>
              <a:avLst/>
              <a:gdLst/>
              <a:ahLst/>
              <a:cxnLst/>
              <a:rect l="0" t="0" r="0" b="0"/>
              <a:pathLst>
                <a:path w="217668" h="424082">
                  <a:moveTo>
                    <a:pt x="154496" y="0"/>
                  </a:moveTo>
                  <a:lnTo>
                    <a:pt x="171284" y="63451"/>
                  </a:lnTo>
                  <a:lnTo>
                    <a:pt x="177829" y="121546"/>
                  </a:lnTo>
                  <a:lnTo>
                    <a:pt x="181244" y="138249"/>
                  </a:lnTo>
                  <a:lnTo>
                    <a:pt x="180517" y="137790"/>
                  </a:lnTo>
                  <a:lnTo>
                    <a:pt x="164536" y="76323"/>
                  </a:lnTo>
                  <a:lnTo>
                    <a:pt x="156618" y="54980"/>
                  </a:lnTo>
                  <a:lnTo>
                    <a:pt x="145300" y="37694"/>
                  </a:lnTo>
                  <a:lnTo>
                    <a:pt x="129352" y="25334"/>
                  </a:lnTo>
                  <a:lnTo>
                    <a:pt x="120186" y="20399"/>
                  </a:lnTo>
                  <a:lnTo>
                    <a:pt x="109396" y="19449"/>
                  </a:lnTo>
                  <a:lnTo>
                    <a:pt x="84928" y="24631"/>
                  </a:lnTo>
                  <a:lnTo>
                    <a:pt x="64695" y="37854"/>
                  </a:lnTo>
                  <a:lnTo>
                    <a:pt x="40151" y="68148"/>
                  </a:lnTo>
                  <a:lnTo>
                    <a:pt x="21180" y="109880"/>
                  </a:lnTo>
                  <a:lnTo>
                    <a:pt x="8150" y="159290"/>
                  </a:lnTo>
                  <a:lnTo>
                    <a:pt x="0" y="214094"/>
                  </a:lnTo>
                  <a:lnTo>
                    <a:pt x="705" y="268547"/>
                  </a:lnTo>
                  <a:lnTo>
                    <a:pt x="8322" y="317435"/>
                  </a:lnTo>
                  <a:lnTo>
                    <a:pt x="17000" y="349314"/>
                  </a:lnTo>
                  <a:lnTo>
                    <a:pt x="41616" y="385820"/>
                  </a:lnTo>
                  <a:lnTo>
                    <a:pt x="61043" y="403883"/>
                  </a:lnTo>
                  <a:lnTo>
                    <a:pt x="97300" y="421616"/>
                  </a:lnTo>
                  <a:lnTo>
                    <a:pt x="124006" y="424081"/>
                  </a:lnTo>
                  <a:lnTo>
                    <a:pt x="168468" y="415773"/>
                  </a:lnTo>
                  <a:lnTo>
                    <a:pt x="217667" y="4000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Freeform 600"/>
            <p:cNvSpPr/>
            <p:nvPr/>
          </p:nvSpPr>
          <p:spPr>
            <a:xfrm>
              <a:off x="1790162" y="15246121"/>
              <a:ext cx="252368" cy="365522"/>
            </a:xfrm>
            <a:custGeom>
              <a:avLst/>
              <a:gdLst/>
              <a:ahLst/>
              <a:cxnLst/>
              <a:rect l="0" t="0" r="0" b="0"/>
              <a:pathLst>
                <a:path w="252368" h="365522">
                  <a:moveTo>
                    <a:pt x="104968" y="0"/>
                  </a:moveTo>
                  <a:lnTo>
                    <a:pt x="119622" y="58616"/>
                  </a:lnTo>
                  <a:lnTo>
                    <a:pt x="129717" y="93406"/>
                  </a:lnTo>
                  <a:lnTo>
                    <a:pt x="131995" y="96197"/>
                  </a:lnTo>
                  <a:lnTo>
                    <a:pt x="133515" y="93377"/>
                  </a:lnTo>
                  <a:lnTo>
                    <a:pt x="134033" y="78934"/>
                  </a:lnTo>
                  <a:lnTo>
                    <a:pt x="130364" y="60818"/>
                  </a:lnTo>
                  <a:lnTo>
                    <a:pt x="116132" y="36476"/>
                  </a:lnTo>
                  <a:lnTo>
                    <a:pt x="107731" y="32506"/>
                  </a:lnTo>
                  <a:lnTo>
                    <a:pt x="85919" y="31213"/>
                  </a:lnTo>
                  <a:lnTo>
                    <a:pt x="66866" y="37658"/>
                  </a:lnTo>
                  <a:lnTo>
                    <a:pt x="58509" y="42653"/>
                  </a:lnTo>
                  <a:lnTo>
                    <a:pt x="46105" y="57560"/>
                  </a:lnTo>
                  <a:lnTo>
                    <a:pt x="17998" y="119364"/>
                  </a:lnTo>
                  <a:lnTo>
                    <a:pt x="7823" y="146637"/>
                  </a:lnTo>
                  <a:lnTo>
                    <a:pt x="1291" y="208684"/>
                  </a:lnTo>
                  <a:lnTo>
                    <a:pt x="0" y="271938"/>
                  </a:lnTo>
                  <a:lnTo>
                    <a:pt x="6063" y="299845"/>
                  </a:lnTo>
                  <a:lnTo>
                    <a:pt x="17726" y="322777"/>
                  </a:lnTo>
                  <a:lnTo>
                    <a:pt x="34608" y="340768"/>
                  </a:lnTo>
                  <a:lnTo>
                    <a:pt x="63843" y="358460"/>
                  </a:lnTo>
                  <a:lnTo>
                    <a:pt x="105911" y="365521"/>
                  </a:lnTo>
                  <a:lnTo>
                    <a:pt x="135413" y="357816"/>
                  </a:lnTo>
                  <a:lnTo>
                    <a:pt x="175210" y="333747"/>
                  </a:lnTo>
                  <a:lnTo>
                    <a:pt x="230082" y="281795"/>
                  </a:lnTo>
                  <a:lnTo>
                    <a:pt x="252367" y="2526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Freeform 601"/>
            <p:cNvSpPr/>
            <p:nvPr/>
          </p:nvSpPr>
          <p:spPr>
            <a:xfrm>
              <a:off x="2023273" y="15267177"/>
              <a:ext cx="205760" cy="344504"/>
            </a:xfrm>
            <a:custGeom>
              <a:avLst/>
              <a:gdLst/>
              <a:ahLst/>
              <a:cxnLst/>
              <a:rect l="0" t="0" r="0" b="0"/>
              <a:pathLst>
                <a:path w="205760" h="344504">
                  <a:moveTo>
                    <a:pt x="82427" y="0"/>
                  </a:moveTo>
                  <a:lnTo>
                    <a:pt x="65659" y="5588"/>
                  </a:lnTo>
                  <a:lnTo>
                    <a:pt x="51188" y="20812"/>
                  </a:lnTo>
                  <a:lnTo>
                    <a:pt x="16962" y="83243"/>
                  </a:lnTo>
                  <a:lnTo>
                    <a:pt x="4278" y="131640"/>
                  </a:lnTo>
                  <a:lnTo>
                    <a:pt x="0" y="181854"/>
                  </a:lnTo>
                  <a:lnTo>
                    <a:pt x="1674" y="241335"/>
                  </a:lnTo>
                  <a:lnTo>
                    <a:pt x="12876" y="280907"/>
                  </a:lnTo>
                  <a:lnTo>
                    <a:pt x="37623" y="320130"/>
                  </a:lnTo>
                  <a:lnTo>
                    <a:pt x="63692" y="337528"/>
                  </a:lnTo>
                  <a:lnTo>
                    <a:pt x="99232" y="344503"/>
                  </a:lnTo>
                  <a:lnTo>
                    <a:pt x="122651" y="339895"/>
                  </a:lnTo>
                  <a:lnTo>
                    <a:pt x="152447" y="324149"/>
                  </a:lnTo>
                  <a:lnTo>
                    <a:pt x="168529" y="309013"/>
                  </a:lnTo>
                  <a:lnTo>
                    <a:pt x="189567" y="274183"/>
                  </a:lnTo>
                  <a:lnTo>
                    <a:pt x="202559" y="233057"/>
                  </a:lnTo>
                  <a:lnTo>
                    <a:pt x="205759" y="184348"/>
                  </a:lnTo>
                  <a:lnTo>
                    <a:pt x="198648" y="134040"/>
                  </a:lnTo>
                  <a:lnTo>
                    <a:pt x="182243" y="91318"/>
                  </a:lnTo>
                  <a:lnTo>
                    <a:pt x="169294" y="71392"/>
                  </a:lnTo>
                  <a:lnTo>
                    <a:pt x="152620" y="57857"/>
                  </a:lnTo>
                  <a:lnTo>
                    <a:pt x="143260" y="52609"/>
                  </a:lnTo>
                  <a:lnTo>
                    <a:pt x="120382" y="49897"/>
                  </a:lnTo>
                  <a:lnTo>
                    <a:pt x="98126" y="52593"/>
                  </a:lnTo>
                  <a:lnTo>
                    <a:pt x="71898" y="63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Freeform 602"/>
            <p:cNvSpPr/>
            <p:nvPr/>
          </p:nvSpPr>
          <p:spPr>
            <a:xfrm>
              <a:off x="2347855" y="15277705"/>
              <a:ext cx="178986" cy="313436"/>
            </a:xfrm>
            <a:custGeom>
              <a:avLst/>
              <a:gdLst/>
              <a:ahLst/>
              <a:cxnLst/>
              <a:rect l="0" t="0" r="0" b="0"/>
              <a:pathLst>
                <a:path w="178986" h="313436">
                  <a:moveTo>
                    <a:pt x="0" y="63171"/>
                  </a:moveTo>
                  <a:lnTo>
                    <a:pt x="8333" y="117317"/>
                  </a:lnTo>
                  <a:lnTo>
                    <a:pt x="15684" y="177851"/>
                  </a:lnTo>
                  <a:lnTo>
                    <a:pt x="27231" y="237729"/>
                  </a:lnTo>
                  <a:lnTo>
                    <a:pt x="30725" y="294617"/>
                  </a:lnTo>
                  <a:lnTo>
                    <a:pt x="31012" y="308716"/>
                  </a:lnTo>
                  <a:lnTo>
                    <a:pt x="30033" y="313435"/>
                  </a:lnTo>
                  <a:lnTo>
                    <a:pt x="28211" y="311902"/>
                  </a:lnTo>
                  <a:lnTo>
                    <a:pt x="16881" y="275820"/>
                  </a:lnTo>
                  <a:lnTo>
                    <a:pt x="11783" y="216397"/>
                  </a:lnTo>
                  <a:lnTo>
                    <a:pt x="13896" y="158385"/>
                  </a:lnTo>
                  <a:lnTo>
                    <a:pt x="30821" y="101865"/>
                  </a:lnTo>
                  <a:lnTo>
                    <a:pt x="49946" y="65278"/>
                  </a:lnTo>
                  <a:lnTo>
                    <a:pt x="76020" y="37799"/>
                  </a:lnTo>
                  <a:lnTo>
                    <a:pt x="105973" y="20429"/>
                  </a:lnTo>
                  <a:lnTo>
                    <a:pt x="165326" y="3499"/>
                  </a:lnTo>
                  <a:lnTo>
                    <a:pt x="17898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Freeform 603"/>
            <p:cNvSpPr/>
            <p:nvPr/>
          </p:nvSpPr>
          <p:spPr>
            <a:xfrm>
              <a:off x="2573170" y="15295198"/>
              <a:ext cx="258997" cy="336116"/>
            </a:xfrm>
            <a:custGeom>
              <a:avLst/>
              <a:gdLst/>
              <a:ahLst/>
              <a:cxnLst/>
              <a:rect l="0" t="0" r="0" b="0"/>
              <a:pathLst>
                <a:path w="258997" h="336116">
                  <a:moveTo>
                    <a:pt x="248467" y="98321"/>
                  </a:moveTo>
                  <a:lnTo>
                    <a:pt x="246128" y="64699"/>
                  </a:lnTo>
                  <a:lnTo>
                    <a:pt x="237289" y="39703"/>
                  </a:lnTo>
                  <a:lnTo>
                    <a:pt x="222442" y="22355"/>
                  </a:lnTo>
                  <a:lnTo>
                    <a:pt x="184315" y="1687"/>
                  </a:lnTo>
                  <a:lnTo>
                    <a:pt x="160684" y="0"/>
                  </a:lnTo>
                  <a:lnTo>
                    <a:pt x="112974" y="8449"/>
                  </a:lnTo>
                  <a:lnTo>
                    <a:pt x="80420" y="29188"/>
                  </a:lnTo>
                  <a:lnTo>
                    <a:pt x="38876" y="69532"/>
                  </a:lnTo>
                  <a:lnTo>
                    <a:pt x="10015" y="114992"/>
                  </a:lnTo>
                  <a:lnTo>
                    <a:pt x="0" y="160842"/>
                  </a:lnTo>
                  <a:lnTo>
                    <a:pt x="5022" y="219162"/>
                  </a:lnTo>
                  <a:lnTo>
                    <a:pt x="20398" y="265691"/>
                  </a:lnTo>
                  <a:lnTo>
                    <a:pt x="45619" y="303087"/>
                  </a:lnTo>
                  <a:lnTo>
                    <a:pt x="77360" y="325759"/>
                  </a:lnTo>
                  <a:lnTo>
                    <a:pt x="116401" y="336115"/>
                  </a:lnTo>
                  <a:lnTo>
                    <a:pt x="140638" y="332298"/>
                  </a:lnTo>
                  <a:lnTo>
                    <a:pt x="163109" y="321633"/>
                  </a:lnTo>
                  <a:lnTo>
                    <a:pt x="206130" y="283071"/>
                  </a:lnTo>
                  <a:lnTo>
                    <a:pt x="226141" y="255302"/>
                  </a:lnTo>
                  <a:lnTo>
                    <a:pt x="251813" y="199000"/>
                  </a:lnTo>
                  <a:lnTo>
                    <a:pt x="258996" y="1825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Freeform 604"/>
            <p:cNvSpPr/>
            <p:nvPr/>
          </p:nvSpPr>
          <p:spPr>
            <a:xfrm>
              <a:off x="2821637" y="15046079"/>
              <a:ext cx="42115" cy="536954"/>
            </a:xfrm>
            <a:custGeom>
              <a:avLst/>
              <a:gdLst/>
              <a:ahLst/>
              <a:cxnLst/>
              <a:rect l="0" t="0" r="0" b="0"/>
              <a:pathLst>
                <a:path w="42115" h="536954">
                  <a:moveTo>
                    <a:pt x="0" y="0"/>
                  </a:moveTo>
                  <a:lnTo>
                    <a:pt x="0" y="48930"/>
                  </a:lnTo>
                  <a:lnTo>
                    <a:pt x="0" y="96775"/>
                  </a:lnTo>
                  <a:lnTo>
                    <a:pt x="0" y="151116"/>
                  </a:lnTo>
                  <a:lnTo>
                    <a:pt x="3120" y="211672"/>
                  </a:lnTo>
                  <a:lnTo>
                    <a:pt x="8334" y="274066"/>
                  </a:lnTo>
                  <a:lnTo>
                    <a:pt x="9878" y="333888"/>
                  </a:lnTo>
                  <a:lnTo>
                    <a:pt x="10336" y="388658"/>
                  </a:lnTo>
                  <a:lnTo>
                    <a:pt x="16080" y="448388"/>
                  </a:lnTo>
                  <a:lnTo>
                    <a:pt x="22414" y="500048"/>
                  </a:lnTo>
                  <a:lnTo>
                    <a:pt x="42114" y="5369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Freeform 605"/>
            <p:cNvSpPr/>
            <p:nvPr/>
          </p:nvSpPr>
          <p:spPr>
            <a:xfrm>
              <a:off x="2990093" y="15288234"/>
              <a:ext cx="21058" cy="294799"/>
            </a:xfrm>
            <a:custGeom>
              <a:avLst/>
              <a:gdLst/>
              <a:ahLst/>
              <a:cxnLst/>
              <a:rect l="0" t="0" r="0" b="0"/>
              <a:pathLst>
                <a:path w="21058" h="294799">
                  <a:moveTo>
                    <a:pt x="0" y="0"/>
                  </a:moveTo>
                  <a:lnTo>
                    <a:pt x="3120" y="54144"/>
                  </a:lnTo>
                  <a:lnTo>
                    <a:pt x="9066" y="109091"/>
                  </a:lnTo>
                  <a:lnTo>
                    <a:pt x="11410" y="165006"/>
                  </a:lnTo>
                  <a:lnTo>
                    <a:pt x="18805" y="221111"/>
                  </a:lnTo>
                  <a:lnTo>
                    <a:pt x="20390" y="260096"/>
                  </a:lnTo>
                  <a:lnTo>
                    <a:pt x="21057"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Freeform 606"/>
            <p:cNvSpPr/>
            <p:nvPr/>
          </p:nvSpPr>
          <p:spPr>
            <a:xfrm>
              <a:off x="3105907" y="15309290"/>
              <a:ext cx="273742" cy="273743"/>
            </a:xfrm>
            <a:custGeom>
              <a:avLst/>
              <a:gdLst/>
              <a:ahLst/>
              <a:cxnLst/>
              <a:rect l="0" t="0" r="0" b="0"/>
              <a:pathLst>
                <a:path w="273742" h="273743">
                  <a:moveTo>
                    <a:pt x="0" y="0"/>
                  </a:moveTo>
                  <a:lnTo>
                    <a:pt x="16788" y="55045"/>
                  </a:lnTo>
                  <a:lnTo>
                    <a:pt x="23333" y="112693"/>
                  </a:lnTo>
                  <a:lnTo>
                    <a:pt x="29141" y="164414"/>
                  </a:lnTo>
                  <a:lnTo>
                    <a:pt x="36692" y="223810"/>
                  </a:lnTo>
                  <a:lnTo>
                    <a:pt x="41043" y="271244"/>
                  </a:lnTo>
                  <a:lnTo>
                    <a:pt x="49255" y="212904"/>
                  </a:lnTo>
                  <a:lnTo>
                    <a:pt x="55093" y="149593"/>
                  </a:lnTo>
                  <a:lnTo>
                    <a:pt x="67165" y="86093"/>
                  </a:lnTo>
                  <a:lnTo>
                    <a:pt x="82941" y="45787"/>
                  </a:lnTo>
                  <a:lnTo>
                    <a:pt x="101983" y="25810"/>
                  </a:lnTo>
                  <a:lnTo>
                    <a:pt x="126044" y="11471"/>
                  </a:lnTo>
                  <a:lnTo>
                    <a:pt x="152336" y="5098"/>
                  </a:lnTo>
                  <a:lnTo>
                    <a:pt x="164728" y="6908"/>
                  </a:lnTo>
                  <a:lnTo>
                    <a:pt x="187856" y="18280"/>
                  </a:lnTo>
                  <a:lnTo>
                    <a:pt x="215018" y="44410"/>
                  </a:lnTo>
                  <a:lnTo>
                    <a:pt x="243987" y="93088"/>
                  </a:lnTo>
                  <a:lnTo>
                    <a:pt x="262187" y="147763"/>
                  </a:lnTo>
                  <a:lnTo>
                    <a:pt x="271459" y="203624"/>
                  </a:lnTo>
                  <a:lnTo>
                    <a:pt x="273441" y="261274"/>
                  </a:lnTo>
                  <a:lnTo>
                    <a:pt x="273741" y="2737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Freeform 607"/>
            <p:cNvSpPr/>
            <p:nvPr/>
          </p:nvSpPr>
          <p:spPr>
            <a:xfrm>
              <a:off x="3379648" y="15304047"/>
              <a:ext cx="334357" cy="644055"/>
            </a:xfrm>
            <a:custGeom>
              <a:avLst/>
              <a:gdLst/>
              <a:ahLst/>
              <a:cxnLst/>
              <a:rect l="0" t="0" r="0" b="0"/>
              <a:pathLst>
                <a:path w="334357" h="644055">
                  <a:moveTo>
                    <a:pt x="221098" y="152642"/>
                  </a:moveTo>
                  <a:lnTo>
                    <a:pt x="254675" y="104834"/>
                  </a:lnTo>
                  <a:lnTo>
                    <a:pt x="259418" y="81871"/>
                  </a:lnTo>
                  <a:lnTo>
                    <a:pt x="256499" y="42636"/>
                  </a:lnTo>
                  <a:lnTo>
                    <a:pt x="248140" y="21473"/>
                  </a:lnTo>
                  <a:lnTo>
                    <a:pt x="242636" y="12553"/>
                  </a:lnTo>
                  <a:lnTo>
                    <a:pt x="233117" y="6608"/>
                  </a:lnTo>
                  <a:lnTo>
                    <a:pt x="206943" y="0"/>
                  </a:lnTo>
                  <a:lnTo>
                    <a:pt x="170501" y="1870"/>
                  </a:lnTo>
                  <a:lnTo>
                    <a:pt x="131887" y="15423"/>
                  </a:lnTo>
                  <a:lnTo>
                    <a:pt x="96399" y="39846"/>
                  </a:lnTo>
                  <a:lnTo>
                    <a:pt x="74836" y="69309"/>
                  </a:lnTo>
                  <a:lnTo>
                    <a:pt x="44921" y="129509"/>
                  </a:lnTo>
                  <a:lnTo>
                    <a:pt x="28630" y="184468"/>
                  </a:lnTo>
                  <a:lnTo>
                    <a:pt x="28890" y="234471"/>
                  </a:lnTo>
                  <a:lnTo>
                    <a:pt x="40628" y="286959"/>
                  </a:lnTo>
                  <a:lnTo>
                    <a:pt x="58961" y="319171"/>
                  </a:lnTo>
                  <a:lnTo>
                    <a:pt x="76508" y="336229"/>
                  </a:lnTo>
                  <a:lnTo>
                    <a:pt x="99124" y="345371"/>
                  </a:lnTo>
                  <a:lnTo>
                    <a:pt x="123604" y="348264"/>
                  </a:lnTo>
                  <a:lnTo>
                    <a:pt x="146182" y="345650"/>
                  </a:lnTo>
                  <a:lnTo>
                    <a:pt x="164795" y="337470"/>
                  </a:lnTo>
                  <a:lnTo>
                    <a:pt x="201398" y="307564"/>
                  </a:lnTo>
                  <a:lnTo>
                    <a:pt x="232848" y="260628"/>
                  </a:lnTo>
                  <a:lnTo>
                    <a:pt x="255430" y="200052"/>
                  </a:lnTo>
                  <a:lnTo>
                    <a:pt x="270521" y="139693"/>
                  </a:lnTo>
                  <a:lnTo>
                    <a:pt x="278693" y="85483"/>
                  </a:lnTo>
                  <a:lnTo>
                    <a:pt x="277028" y="49296"/>
                  </a:lnTo>
                  <a:lnTo>
                    <a:pt x="269125" y="16347"/>
                  </a:lnTo>
                  <a:lnTo>
                    <a:pt x="267155" y="14985"/>
                  </a:lnTo>
                  <a:lnTo>
                    <a:pt x="264964" y="29070"/>
                  </a:lnTo>
                  <a:lnTo>
                    <a:pt x="271964" y="78537"/>
                  </a:lnTo>
                  <a:lnTo>
                    <a:pt x="281273" y="127696"/>
                  </a:lnTo>
                  <a:lnTo>
                    <a:pt x="291440" y="182685"/>
                  </a:lnTo>
                  <a:lnTo>
                    <a:pt x="305357" y="243846"/>
                  </a:lnTo>
                  <a:lnTo>
                    <a:pt x="319370" y="305709"/>
                  </a:lnTo>
                  <a:lnTo>
                    <a:pt x="329895" y="357482"/>
                  </a:lnTo>
                  <a:lnTo>
                    <a:pt x="333793" y="400050"/>
                  </a:lnTo>
                  <a:lnTo>
                    <a:pt x="334356" y="443925"/>
                  </a:lnTo>
                  <a:lnTo>
                    <a:pt x="329266" y="501512"/>
                  </a:lnTo>
                  <a:lnTo>
                    <a:pt x="324898" y="553280"/>
                  </a:lnTo>
                  <a:lnTo>
                    <a:pt x="303646" y="603398"/>
                  </a:lnTo>
                  <a:lnTo>
                    <a:pt x="289371" y="623210"/>
                  </a:lnTo>
                  <a:lnTo>
                    <a:pt x="271329" y="635913"/>
                  </a:lnTo>
                  <a:lnTo>
                    <a:pt x="230262" y="644054"/>
                  </a:lnTo>
                  <a:lnTo>
                    <a:pt x="186639" y="635287"/>
                  </a:lnTo>
                  <a:lnTo>
                    <a:pt x="155256" y="617873"/>
                  </a:lnTo>
                  <a:lnTo>
                    <a:pt x="94794" y="569014"/>
                  </a:lnTo>
                  <a:lnTo>
                    <a:pt x="41039" y="509023"/>
                  </a:lnTo>
                  <a:lnTo>
                    <a:pt x="0" y="4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Freeform 608"/>
            <p:cNvSpPr/>
            <p:nvPr/>
          </p:nvSpPr>
          <p:spPr>
            <a:xfrm>
              <a:off x="3158549" y="15130306"/>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Freeform 609"/>
            <p:cNvSpPr/>
            <p:nvPr/>
          </p:nvSpPr>
          <p:spPr>
            <a:xfrm>
              <a:off x="4001391" y="14951321"/>
              <a:ext cx="52082" cy="684354"/>
            </a:xfrm>
            <a:custGeom>
              <a:avLst/>
              <a:gdLst/>
              <a:ahLst/>
              <a:cxnLst/>
              <a:rect l="0" t="0" r="0" b="0"/>
              <a:pathLst>
                <a:path w="52082" h="684354">
                  <a:moveTo>
                    <a:pt x="20495" y="0"/>
                  </a:moveTo>
                  <a:lnTo>
                    <a:pt x="9043" y="48932"/>
                  </a:lnTo>
                  <a:lnTo>
                    <a:pt x="2284" y="96778"/>
                  </a:lnTo>
                  <a:lnTo>
                    <a:pt x="0" y="159757"/>
                  </a:lnTo>
                  <a:lnTo>
                    <a:pt x="7845" y="223074"/>
                  </a:lnTo>
                  <a:lnTo>
                    <a:pt x="9548" y="277641"/>
                  </a:lnTo>
                  <a:lnTo>
                    <a:pt x="11054" y="336989"/>
                  </a:lnTo>
                  <a:lnTo>
                    <a:pt x="17178" y="397246"/>
                  </a:lnTo>
                  <a:lnTo>
                    <a:pt x="20682" y="448635"/>
                  </a:lnTo>
                  <a:lnTo>
                    <a:pt x="28610" y="503767"/>
                  </a:lnTo>
                  <a:lnTo>
                    <a:pt x="38649" y="558734"/>
                  </a:lnTo>
                  <a:lnTo>
                    <a:pt x="46568" y="614307"/>
                  </a:lnTo>
                  <a:lnTo>
                    <a:pt x="51355" y="671893"/>
                  </a:lnTo>
                  <a:lnTo>
                    <a:pt x="52081" y="6843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Freeform 610"/>
            <p:cNvSpPr/>
            <p:nvPr/>
          </p:nvSpPr>
          <p:spPr>
            <a:xfrm>
              <a:off x="3895544" y="15393808"/>
              <a:ext cx="231628" cy="10240"/>
            </a:xfrm>
            <a:custGeom>
              <a:avLst/>
              <a:gdLst/>
              <a:ahLst/>
              <a:cxnLst/>
              <a:rect l="0" t="0" r="0" b="0"/>
              <a:pathLst>
                <a:path w="231628" h="10240">
                  <a:moveTo>
                    <a:pt x="0" y="10239"/>
                  </a:moveTo>
                  <a:lnTo>
                    <a:pt x="58617" y="1175"/>
                  </a:lnTo>
                  <a:lnTo>
                    <a:pt x="113961" y="0"/>
                  </a:lnTo>
                  <a:lnTo>
                    <a:pt x="162968" y="967"/>
                  </a:lnTo>
                  <a:lnTo>
                    <a:pt x="216332" y="8061"/>
                  </a:lnTo>
                  <a:lnTo>
                    <a:pt x="231627" y="102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Freeform 611"/>
            <p:cNvSpPr/>
            <p:nvPr/>
          </p:nvSpPr>
          <p:spPr>
            <a:xfrm>
              <a:off x="4276823" y="15330348"/>
              <a:ext cx="247529" cy="286444"/>
            </a:xfrm>
            <a:custGeom>
              <a:avLst/>
              <a:gdLst/>
              <a:ahLst/>
              <a:cxnLst/>
              <a:rect l="0" t="0" r="0" b="0"/>
              <a:pathLst>
                <a:path w="247529" h="286444">
                  <a:moveTo>
                    <a:pt x="81975" y="0"/>
                  </a:moveTo>
                  <a:lnTo>
                    <a:pt x="52666" y="34897"/>
                  </a:lnTo>
                  <a:lnTo>
                    <a:pt x="21761" y="92997"/>
                  </a:lnTo>
                  <a:lnTo>
                    <a:pt x="2815" y="155573"/>
                  </a:lnTo>
                  <a:lnTo>
                    <a:pt x="0" y="183007"/>
                  </a:lnTo>
                  <a:lnTo>
                    <a:pt x="4987" y="207679"/>
                  </a:lnTo>
                  <a:lnTo>
                    <a:pt x="20949" y="238179"/>
                  </a:lnTo>
                  <a:lnTo>
                    <a:pt x="47304" y="269446"/>
                  </a:lnTo>
                  <a:lnTo>
                    <a:pt x="79241" y="285466"/>
                  </a:lnTo>
                  <a:lnTo>
                    <a:pt x="123929" y="286443"/>
                  </a:lnTo>
                  <a:lnTo>
                    <a:pt x="163036" y="279324"/>
                  </a:lnTo>
                  <a:lnTo>
                    <a:pt x="196850" y="258628"/>
                  </a:lnTo>
                  <a:lnTo>
                    <a:pt x="223507" y="230268"/>
                  </a:lnTo>
                  <a:lnTo>
                    <a:pt x="240633" y="194050"/>
                  </a:lnTo>
                  <a:lnTo>
                    <a:pt x="247528" y="153682"/>
                  </a:lnTo>
                  <a:lnTo>
                    <a:pt x="238392" y="112086"/>
                  </a:lnTo>
                  <a:lnTo>
                    <a:pt x="220867" y="75713"/>
                  </a:lnTo>
                  <a:lnTo>
                    <a:pt x="201416" y="56657"/>
                  </a:lnTo>
                  <a:lnTo>
                    <a:pt x="156391" y="30948"/>
                  </a:lnTo>
                  <a:lnTo>
                    <a:pt x="113123" y="23988"/>
                  </a:lnTo>
                  <a:lnTo>
                    <a:pt x="89579" y="28597"/>
                  </a:lnTo>
                  <a:lnTo>
                    <a:pt x="39861" y="52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Freeform 612"/>
            <p:cNvSpPr/>
            <p:nvPr/>
          </p:nvSpPr>
          <p:spPr>
            <a:xfrm>
              <a:off x="4832581" y="15014493"/>
              <a:ext cx="31586" cy="568540"/>
            </a:xfrm>
            <a:custGeom>
              <a:avLst/>
              <a:gdLst/>
              <a:ahLst/>
              <a:cxnLst/>
              <a:rect l="0" t="0" r="0" b="0"/>
              <a:pathLst>
                <a:path w="31586" h="568540">
                  <a:moveTo>
                    <a:pt x="0" y="0"/>
                  </a:moveTo>
                  <a:lnTo>
                    <a:pt x="0" y="58616"/>
                  </a:lnTo>
                  <a:lnTo>
                    <a:pt x="5589" y="110175"/>
                  </a:lnTo>
                  <a:lnTo>
                    <a:pt x="9065" y="169904"/>
                  </a:lnTo>
                  <a:lnTo>
                    <a:pt x="10095" y="232057"/>
                  </a:lnTo>
                  <a:lnTo>
                    <a:pt x="10400" y="294924"/>
                  </a:lnTo>
                  <a:lnTo>
                    <a:pt x="10490" y="358006"/>
                  </a:lnTo>
                  <a:lnTo>
                    <a:pt x="16106" y="409972"/>
                  </a:lnTo>
                  <a:lnTo>
                    <a:pt x="19590" y="460595"/>
                  </a:lnTo>
                  <a:lnTo>
                    <a:pt x="28003" y="514461"/>
                  </a:lnTo>
                  <a:lnTo>
                    <a:pt x="31585" y="568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Freeform 613"/>
            <p:cNvSpPr/>
            <p:nvPr/>
          </p:nvSpPr>
          <p:spPr>
            <a:xfrm>
              <a:off x="4748353" y="15404047"/>
              <a:ext cx="252685" cy="1"/>
            </a:xfrm>
            <a:custGeom>
              <a:avLst/>
              <a:gdLst/>
              <a:ahLst/>
              <a:cxnLst/>
              <a:rect l="0" t="0" r="0" b="0"/>
              <a:pathLst>
                <a:path w="252685" h="1">
                  <a:moveTo>
                    <a:pt x="0" y="0"/>
                  </a:moveTo>
                  <a:lnTo>
                    <a:pt x="58617" y="0"/>
                  </a:lnTo>
                  <a:lnTo>
                    <a:pt x="121196" y="0"/>
                  </a:lnTo>
                  <a:lnTo>
                    <a:pt x="173690" y="0"/>
                  </a:lnTo>
                  <a:lnTo>
                    <a:pt x="235001" y="0"/>
                  </a:lnTo>
                  <a:lnTo>
                    <a:pt x="2526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Freeform 614"/>
            <p:cNvSpPr/>
            <p:nvPr/>
          </p:nvSpPr>
          <p:spPr>
            <a:xfrm>
              <a:off x="5085265" y="15003965"/>
              <a:ext cx="315856" cy="642239"/>
            </a:xfrm>
            <a:custGeom>
              <a:avLst/>
              <a:gdLst/>
              <a:ahLst/>
              <a:cxnLst/>
              <a:rect l="0" t="0" r="0" b="0"/>
              <a:pathLst>
                <a:path w="315856" h="642239">
                  <a:moveTo>
                    <a:pt x="0" y="0"/>
                  </a:moveTo>
                  <a:lnTo>
                    <a:pt x="15641" y="26386"/>
                  </a:lnTo>
                  <a:lnTo>
                    <a:pt x="34844" y="83313"/>
                  </a:lnTo>
                  <a:lnTo>
                    <a:pt x="45549" y="132308"/>
                  </a:lnTo>
                  <a:lnTo>
                    <a:pt x="49490" y="174228"/>
                  </a:lnTo>
                  <a:lnTo>
                    <a:pt x="51241" y="220154"/>
                  </a:lnTo>
                  <a:lnTo>
                    <a:pt x="52019" y="267863"/>
                  </a:lnTo>
                  <a:lnTo>
                    <a:pt x="58047" y="323992"/>
                  </a:lnTo>
                  <a:lnTo>
                    <a:pt x="61653" y="381437"/>
                  </a:lnTo>
                  <a:lnTo>
                    <a:pt x="68310" y="442911"/>
                  </a:lnTo>
                  <a:lnTo>
                    <a:pt x="72102" y="499989"/>
                  </a:lnTo>
                  <a:lnTo>
                    <a:pt x="78816" y="542768"/>
                  </a:lnTo>
                  <a:lnTo>
                    <a:pt x="80620" y="545509"/>
                  </a:lnTo>
                  <a:lnTo>
                    <a:pt x="91147" y="485645"/>
                  </a:lnTo>
                  <a:lnTo>
                    <a:pt x="97163" y="431239"/>
                  </a:lnTo>
                  <a:lnTo>
                    <a:pt x="109118" y="392546"/>
                  </a:lnTo>
                  <a:lnTo>
                    <a:pt x="134118" y="348031"/>
                  </a:lnTo>
                  <a:lnTo>
                    <a:pt x="160231" y="321619"/>
                  </a:lnTo>
                  <a:lnTo>
                    <a:pt x="169992" y="317357"/>
                  </a:lnTo>
                  <a:lnTo>
                    <a:pt x="190196" y="315743"/>
                  </a:lnTo>
                  <a:lnTo>
                    <a:pt x="221301" y="327000"/>
                  </a:lnTo>
                  <a:lnTo>
                    <a:pt x="247154" y="350741"/>
                  </a:lnTo>
                  <a:lnTo>
                    <a:pt x="275681" y="398611"/>
                  </a:lnTo>
                  <a:lnTo>
                    <a:pt x="297638" y="461441"/>
                  </a:lnTo>
                  <a:lnTo>
                    <a:pt x="307433" y="523990"/>
                  </a:lnTo>
                  <a:lnTo>
                    <a:pt x="314746" y="587152"/>
                  </a:lnTo>
                  <a:lnTo>
                    <a:pt x="315855" y="6422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Freeform 615"/>
            <p:cNvSpPr/>
            <p:nvPr/>
          </p:nvSpPr>
          <p:spPr>
            <a:xfrm>
              <a:off x="5485347" y="15337754"/>
              <a:ext cx="221100" cy="325404"/>
            </a:xfrm>
            <a:custGeom>
              <a:avLst/>
              <a:gdLst/>
              <a:ahLst/>
              <a:cxnLst/>
              <a:rect l="0" t="0" r="0" b="0"/>
              <a:pathLst>
                <a:path w="221100" h="325404">
                  <a:moveTo>
                    <a:pt x="0" y="129465"/>
                  </a:moveTo>
                  <a:lnTo>
                    <a:pt x="58617" y="129465"/>
                  </a:lnTo>
                  <a:lnTo>
                    <a:pt x="115214" y="118011"/>
                  </a:lnTo>
                  <a:lnTo>
                    <a:pt x="157809" y="99125"/>
                  </a:lnTo>
                  <a:lnTo>
                    <a:pt x="183889" y="74071"/>
                  </a:lnTo>
                  <a:lnTo>
                    <a:pt x="200845" y="44422"/>
                  </a:lnTo>
                  <a:lnTo>
                    <a:pt x="201747" y="35336"/>
                  </a:lnTo>
                  <a:lnTo>
                    <a:pt x="196510" y="19000"/>
                  </a:lnTo>
                  <a:lnTo>
                    <a:pt x="183264" y="7060"/>
                  </a:lnTo>
                  <a:lnTo>
                    <a:pt x="174819" y="2238"/>
                  </a:lnTo>
                  <a:lnTo>
                    <a:pt x="156076" y="0"/>
                  </a:lnTo>
                  <a:lnTo>
                    <a:pt x="115448" y="8094"/>
                  </a:lnTo>
                  <a:lnTo>
                    <a:pt x="84120" y="28772"/>
                  </a:lnTo>
                  <a:lnTo>
                    <a:pt x="43263" y="68369"/>
                  </a:lnTo>
                  <a:lnTo>
                    <a:pt x="20098" y="107723"/>
                  </a:lnTo>
                  <a:lnTo>
                    <a:pt x="4316" y="169709"/>
                  </a:lnTo>
                  <a:lnTo>
                    <a:pt x="4399" y="213139"/>
                  </a:lnTo>
                  <a:lnTo>
                    <a:pt x="10144" y="240352"/>
                  </a:lnTo>
                  <a:lnTo>
                    <a:pt x="26533" y="274234"/>
                  </a:lnTo>
                  <a:lnTo>
                    <a:pt x="47376" y="299611"/>
                  </a:lnTo>
                  <a:lnTo>
                    <a:pt x="65510" y="314660"/>
                  </a:lnTo>
                  <a:lnTo>
                    <a:pt x="88387" y="322907"/>
                  </a:lnTo>
                  <a:lnTo>
                    <a:pt x="112983" y="325403"/>
                  </a:lnTo>
                  <a:lnTo>
                    <a:pt x="166727" y="314354"/>
                  </a:lnTo>
                  <a:lnTo>
                    <a:pt x="221099" y="2979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Freeform 616"/>
            <p:cNvSpPr/>
            <p:nvPr/>
          </p:nvSpPr>
          <p:spPr>
            <a:xfrm>
              <a:off x="6011773" y="15098720"/>
              <a:ext cx="31586" cy="505370"/>
            </a:xfrm>
            <a:custGeom>
              <a:avLst/>
              <a:gdLst/>
              <a:ahLst/>
              <a:cxnLst/>
              <a:rect l="0" t="0" r="0" b="0"/>
              <a:pathLst>
                <a:path w="31586" h="505370">
                  <a:moveTo>
                    <a:pt x="0" y="0"/>
                  </a:moveTo>
                  <a:lnTo>
                    <a:pt x="8333" y="37479"/>
                  </a:lnTo>
                  <a:lnTo>
                    <a:pt x="10094" y="94492"/>
                  </a:lnTo>
                  <a:lnTo>
                    <a:pt x="10399" y="144852"/>
                  </a:lnTo>
                  <a:lnTo>
                    <a:pt x="10490" y="202407"/>
                  </a:lnTo>
                  <a:lnTo>
                    <a:pt x="10516" y="263913"/>
                  </a:lnTo>
                  <a:lnTo>
                    <a:pt x="10525" y="321002"/>
                  </a:lnTo>
                  <a:lnTo>
                    <a:pt x="10527" y="374962"/>
                  </a:lnTo>
                  <a:lnTo>
                    <a:pt x="18933" y="438361"/>
                  </a:lnTo>
                  <a:lnTo>
                    <a:pt x="28739" y="490400"/>
                  </a:lnTo>
                  <a:lnTo>
                    <a:pt x="31585" y="5053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Freeform 617"/>
            <p:cNvSpPr/>
            <p:nvPr/>
          </p:nvSpPr>
          <p:spPr>
            <a:xfrm>
              <a:off x="5944476" y="15048840"/>
              <a:ext cx="294823" cy="302565"/>
            </a:xfrm>
            <a:custGeom>
              <a:avLst/>
              <a:gdLst/>
              <a:ahLst/>
              <a:cxnLst/>
              <a:rect l="0" t="0" r="0" b="0"/>
              <a:pathLst>
                <a:path w="294823" h="302565">
                  <a:moveTo>
                    <a:pt x="14654" y="165695"/>
                  </a:moveTo>
                  <a:lnTo>
                    <a:pt x="0" y="107077"/>
                  </a:lnTo>
                  <a:lnTo>
                    <a:pt x="1083" y="72287"/>
                  </a:lnTo>
                  <a:lnTo>
                    <a:pt x="9013" y="53599"/>
                  </a:lnTo>
                  <a:lnTo>
                    <a:pt x="21505" y="37497"/>
                  </a:lnTo>
                  <a:lnTo>
                    <a:pt x="48270" y="16445"/>
                  </a:lnTo>
                  <a:lnTo>
                    <a:pt x="68199" y="6554"/>
                  </a:lnTo>
                  <a:lnTo>
                    <a:pt x="110328" y="0"/>
                  </a:lnTo>
                  <a:lnTo>
                    <a:pt x="154266" y="3646"/>
                  </a:lnTo>
                  <a:lnTo>
                    <a:pt x="196920" y="17724"/>
                  </a:lnTo>
                  <a:lnTo>
                    <a:pt x="233605" y="42304"/>
                  </a:lnTo>
                  <a:lnTo>
                    <a:pt x="284081" y="102781"/>
                  </a:lnTo>
                  <a:lnTo>
                    <a:pt x="292327" y="126815"/>
                  </a:lnTo>
                  <a:lnTo>
                    <a:pt x="294822" y="151925"/>
                  </a:lnTo>
                  <a:lnTo>
                    <a:pt x="292031" y="174783"/>
                  </a:lnTo>
                  <a:lnTo>
                    <a:pt x="272302" y="218053"/>
                  </a:lnTo>
                  <a:lnTo>
                    <a:pt x="251521" y="248668"/>
                  </a:lnTo>
                  <a:lnTo>
                    <a:pt x="210531" y="280567"/>
                  </a:lnTo>
                  <a:lnTo>
                    <a:pt x="172582" y="3025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Freeform 618"/>
            <p:cNvSpPr/>
            <p:nvPr/>
          </p:nvSpPr>
          <p:spPr>
            <a:xfrm>
              <a:off x="6299211" y="15330348"/>
              <a:ext cx="208266" cy="276702"/>
            </a:xfrm>
            <a:custGeom>
              <a:avLst/>
              <a:gdLst/>
              <a:ahLst/>
              <a:cxnLst/>
              <a:rect l="0" t="0" r="0" b="0"/>
              <a:pathLst>
                <a:path w="208266" h="276702">
                  <a:moveTo>
                    <a:pt x="60002" y="0"/>
                  </a:moveTo>
                  <a:lnTo>
                    <a:pt x="34808" y="53876"/>
                  </a:lnTo>
                  <a:lnTo>
                    <a:pt x="11121" y="117091"/>
                  </a:lnTo>
                  <a:lnTo>
                    <a:pt x="0" y="172521"/>
                  </a:lnTo>
                  <a:lnTo>
                    <a:pt x="889" y="216064"/>
                  </a:lnTo>
                  <a:lnTo>
                    <a:pt x="6823" y="238748"/>
                  </a:lnTo>
                  <a:lnTo>
                    <a:pt x="17260" y="256629"/>
                  </a:lnTo>
                  <a:lnTo>
                    <a:pt x="32816" y="269255"/>
                  </a:lnTo>
                  <a:lnTo>
                    <a:pt x="41878" y="274259"/>
                  </a:lnTo>
                  <a:lnTo>
                    <a:pt x="67545" y="276701"/>
                  </a:lnTo>
                  <a:lnTo>
                    <a:pt x="120503" y="268737"/>
                  </a:lnTo>
                  <a:lnTo>
                    <a:pt x="153967" y="248081"/>
                  </a:lnTo>
                  <a:lnTo>
                    <a:pt x="195843" y="207769"/>
                  </a:lnTo>
                  <a:lnTo>
                    <a:pt x="203205" y="198174"/>
                  </a:lnTo>
                  <a:lnTo>
                    <a:pt x="208265" y="171915"/>
                  </a:lnTo>
                  <a:lnTo>
                    <a:pt x="201982" y="118577"/>
                  </a:lnTo>
                  <a:lnTo>
                    <a:pt x="187208" y="79457"/>
                  </a:lnTo>
                  <a:lnTo>
                    <a:pt x="162423" y="49409"/>
                  </a:lnTo>
                  <a:lnTo>
                    <a:pt x="115371" y="26701"/>
                  </a:lnTo>
                  <a:lnTo>
                    <a:pt x="92799" y="18495"/>
                  </a:lnTo>
                  <a:lnTo>
                    <a:pt x="67950" y="20309"/>
                  </a:lnTo>
                  <a:lnTo>
                    <a:pt x="43647" y="30083"/>
                  </a:lnTo>
                  <a:lnTo>
                    <a:pt x="7359" y="63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Freeform 619"/>
            <p:cNvSpPr/>
            <p:nvPr/>
          </p:nvSpPr>
          <p:spPr>
            <a:xfrm>
              <a:off x="6643482" y="15319820"/>
              <a:ext cx="10530" cy="547482"/>
            </a:xfrm>
            <a:custGeom>
              <a:avLst/>
              <a:gdLst/>
              <a:ahLst/>
              <a:cxnLst/>
              <a:rect l="0" t="0" r="0" b="0"/>
              <a:pathLst>
                <a:path w="10530" h="547482">
                  <a:moveTo>
                    <a:pt x="0" y="0"/>
                  </a:moveTo>
                  <a:lnTo>
                    <a:pt x="0" y="58617"/>
                  </a:lnTo>
                  <a:lnTo>
                    <a:pt x="0" y="121196"/>
                  </a:lnTo>
                  <a:lnTo>
                    <a:pt x="0" y="173690"/>
                  </a:lnTo>
                  <a:lnTo>
                    <a:pt x="0" y="232007"/>
                  </a:lnTo>
                  <a:lnTo>
                    <a:pt x="1170" y="284511"/>
                  </a:lnTo>
                  <a:lnTo>
                    <a:pt x="8334" y="341119"/>
                  </a:lnTo>
                  <a:lnTo>
                    <a:pt x="9879" y="390801"/>
                  </a:lnTo>
                  <a:lnTo>
                    <a:pt x="10336" y="439446"/>
                  </a:lnTo>
                  <a:lnTo>
                    <a:pt x="10491" y="497804"/>
                  </a:lnTo>
                  <a:lnTo>
                    <a:pt x="10529" y="5474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Freeform 620"/>
            <p:cNvSpPr/>
            <p:nvPr/>
          </p:nvSpPr>
          <p:spPr>
            <a:xfrm>
              <a:off x="6622425" y="15326536"/>
              <a:ext cx="248706" cy="305988"/>
            </a:xfrm>
            <a:custGeom>
              <a:avLst/>
              <a:gdLst/>
              <a:ahLst/>
              <a:cxnLst/>
              <a:rect l="0" t="0" r="0" b="0"/>
              <a:pathLst>
                <a:path w="248706" h="305988">
                  <a:moveTo>
                    <a:pt x="0" y="77511"/>
                  </a:moveTo>
                  <a:lnTo>
                    <a:pt x="20243" y="33548"/>
                  </a:lnTo>
                  <a:lnTo>
                    <a:pt x="35903" y="19758"/>
                  </a:lnTo>
                  <a:lnTo>
                    <a:pt x="74552" y="1373"/>
                  </a:lnTo>
                  <a:lnTo>
                    <a:pt x="95136" y="0"/>
                  </a:lnTo>
                  <a:lnTo>
                    <a:pt x="136945" y="8649"/>
                  </a:lnTo>
                  <a:lnTo>
                    <a:pt x="168478" y="29421"/>
                  </a:lnTo>
                  <a:lnTo>
                    <a:pt x="216975" y="88439"/>
                  </a:lnTo>
                  <a:lnTo>
                    <a:pt x="243204" y="138639"/>
                  </a:lnTo>
                  <a:lnTo>
                    <a:pt x="248705" y="180891"/>
                  </a:lnTo>
                  <a:lnTo>
                    <a:pt x="242276" y="227595"/>
                  </a:lnTo>
                  <a:lnTo>
                    <a:pt x="226074" y="263531"/>
                  </a:lnTo>
                  <a:lnTo>
                    <a:pt x="213171" y="281459"/>
                  </a:lnTo>
                  <a:lnTo>
                    <a:pt x="196518" y="294106"/>
                  </a:lnTo>
                  <a:lnTo>
                    <a:pt x="175079" y="302457"/>
                  </a:lnTo>
                  <a:lnTo>
                    <a:pt x="131294" y="305987"/>
                  </a:lnTo>
                  <a:lnTo>
                    <a:pt x="80223" y="297295"/>
                  </a:lnTo>
                  <a:lnTo>
                    <a:pt x="52643" y="2880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Freeform 621"/>
            <p:cNvSpPr/>
            <p:nvPr/>
          </p:nvSpPr>
          <p:spPr>
            <a:xfrm>
              <a:off x="6906695" y="15282780"/>
              <a:ext cx="336913" cy="360141"/>
            </a:xfrm>
            <a:custGeom>
              <a:avLst/>
              <a:gdLst/>
              <a:ahLst/>
              <a:cxnLst/>
              <a:rect l="0" t="0" r="0" b="0"/>
              <a:pathLst>
                <a:path w="336913" h="360141">
                  <a:moveTo>
                    <a:pt x="0" y="194967"/>
                  </a:moveTo>
                  <a:lnTo>
                    <a:pt x="53874" y="212925"/>
                  </a:lnTo>
                  <a:lnTo>
                    <a:pt x="84593" y="220826"/>
                  </a:lnTo>
                  <a:lnTo>
                    <a:pt x="126414" y="214200"/>
                  </a:lnTo>
                  <a:lnTo>
                    <a:pt x="146261" y="207023"/>
                  </a:lnTo>
                  <a:lnTo>
                    <a:pt x="162880" y="196036"/>
                  </a:lnTo>
                  <a:lnTo>
                    <a:pt x="185391" y="165519"/>
                  </a:lnTo>
                  <a:lnTo>
                    <a:pt x="195700" y="126839"/>
                  </a:lnTo>
                  <a:lnTo>
                    <a:pt x="198013" y="65782"/>
                  </a:lnTo>
                  <a:lnTo>
                    <a:pt x="194071" y="40455"/>
                  </a:lnTo>
                  <a:lnTo>
                    <a:pt x="185299" y="20619"/>
                  </a:lnTo>
                  <a:lnTo>
                    <a:pt x="179685" y="12054"/>
                  </a:lnTo>
                  <a:lnTo>
                    <a:pt x="171262" y="6344"/>
                  </a:lnTo>
                  <a:lnTo>
                    <a:pt x="149425" y="0"/>
                  </a:lnTo>
                  <a:lnTo>
                    <a:pt x="124122" y="3420"/>
                  </a:lnTo>
                  <a:lnTo>
                    <a:pt x="99619" y="13908"/>
                  </a:lnTo>
                  <a:lnTo>
                    <a:pt x="49867" y="62131"/>
                  </a:lnTo>
                  <a:lnTo>
                    <a:pt x="29463" y="93216"/>
                  </a:lnTo>
                  <a:lnTo>
                    <a:pt x="14615" y="151819"/>
                  </a:lnTo>
                  <a:lnTo>
                    <a:pt x="11335" y="208800"/>
                  </a:lnTo>
                  <a:lnTo>
                    <a:pt x="17126" y="233871"/>
                  </a:lnTo>
                  <a:lnTo>
                    <a:pt x="28668" y="256712"/>
                  </a:lnTo>
                  <a:lnTo>
                    <a:pt x="74701" y="310592"/>
                  </a:lnTo>
                  <a:lnTo>
                    <a:pt x="111170" y="331132"/>
                  </a:lnTo>
                  <a:lnTo>
                    <a:pt x="166586" y="348551"/>
                  </a:lnTo>
                  <a:lnTo>
                    <a:pt x="229524" y="360140"/>
                  </a:lnTo>
                  <a:lnTo>
                    <a:pt x="279356" y="359330"/>
                  </a:lnTo>
                  <a:lnTo>
                    <a:pt x="336912" y="3528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1" name="Group 630"/>
          <p:cNvGrpSpPr/>
          <p:nvPr/>
        </p:nvGrpSpPr>
        <p:grpSpPr>
          <a:xfrm>
            <a:off x="7644915" y="15088192"/>
            <a:ext cx="2378216" cy="932313"/>
            <a:chOff x="7644915" y="15088192"/>
            <a:chExt cx="2378216" cy="932313"/>
          </a:xfrm>
        </p:grpSpPr>
        <p:sp>
          <p:nvSpPr>
            <p:cNvPr id="624" name="Freeform 623"/>
            <p:cNvSpPr/>
            <p:nvPr/>
          </p:nvSpPr>
          <p:spPr>
            <a:xfrm>
              <a:off x="7644915" y="15230373"/>
              <a:ext cx="367273" cy="444518"/>
            </a:xfrm>
            <a:custGeom>
              <a:avLst/>
              <a:gdLst/>
              <a:ahLst/>
              <a:cxnLst/>
              <a:rect l="0" t="0" r="0" b="0"/>
              <a:pathLst>
                <a:path w="367273" h="444518">
                  <a:moveTo>
                    <a:pt x="261987" y="163146"/>
                  </a:moveTo>
                  <a:lnTo>
                    <a:pt x="270320" y="125670"/>
                  </a:lnTo>
                  <a:lnTo>
                    <a:pt x="268745" y="87701"/>
                  </a:lnTo>
                  <a:lnTo>
                    <a:pt x="262651" y="61765"/>
                  </a:lnTo>
                  <a:lnTo>
                    <a:pt x="246066" y="28603"/>
                  </a:lnTo>
                  <a:lnTo>
                    <a:pt x="233074" y="11323"/>
                  </a:lnTo>
                  <a:lnTo>
                    <a:pt x="210143" y="2082"/>
                  </a:lnTo>
                  <a:lnTo>
                    <a:pt x="164348" y="0"/>
                  </a:lnTo>
                  <a:lnTo>
                    <a:pt x="133194" y="5238"/>
                  </a:lnTo>
                  <a:lnTo>
                    <a:pt x="107649" y="15366"/>
                  </a:lnTo>
                  <a:lnTo>
                    <a:pt x="73537" y="45400"/>
                  </a:lnTo>
                  <a:lnTo>
                    <a:pt x="38976" y="105875"/>
                  </a:lnTo>
                  <a:lnTo>
                    <a:pt x="12738" y="167907"/>
                  </a:lnTo>
                  <a:lnTo>
                    <a:pt x="2912" y="209790"/>
                  </a:lnTo>
                  <a:lnTo>
                    <a:pt x="0" y="259244"/>
                  </a:lnTo>
                  <a:lnTo>
                    <a:pt x="2257" y="307823"/>
                  </a:lnTo>
                  <a:lnTo>
                    <a:pt x="13500" y="360570"/>
                  </a:lnTo>
                  <a:lnTo>
                    <a:pt x="29134" y="393997"/>
                  </a:lnTo>
                  <a:lnTo>
                    <a:pt x="54173" y="420540"/>
                  </a:lnTo>
                  <a:lnTo>
                    <a:pt x="83819" y="437633"/>
                  </a:lnTo>
                  <a:lnTo>
                    <a:pt x="120419" y="444517"/>
                  </a:lnTo>
                  <a:lnTo>
                    <a:pt x="155310" y="440967"/>
                  </a:lnTo>
                  <a:lnTo>
                    <a:pt x="187875" y="426918"/>
                  </a:lnTo>
                  <a:lnTo>
                    <a:pt x="219751" y="396758"/>
                  </a:lnTo>
                  <a:lnTo>
                    <a:pt x="253557" y="343476"/>
                  </a:lnTo>
                  <a:lnTo>
                    <a:pt x="275607" y="294825"/>
                  </a:lnTo>
                  <a:lnTo>
                    <a:pt x="295788" y="244537"/>
                  </a:lnTo>
                  <a:lnTo>
                    <a:pt x="313681" y="185027"/>
                  </a:lnTo>
                  <a:lnTo>
                    <a:pt x="322891" y="128214"/>
                  </a:lnTo>
                  <a:lnTo>
                    <a:pt x="322477" y="122310"/>
                  </a:lnTo>
                  <a:lnTo>
                    <a:pt x="321031" y="121885"/>
                  </a:lnTo>
                  <a:lnTo>
                    <a:pt x="318897" y="125110"/>
                  </a:lnTo>
                  <a:lnTo>
                    <a:pt x="323526" y="187976"/>
                  </a:lnTo>
                  <a:lnTo>
                    <a:pt x="330425" y="249549"/>
                  </a:lnTo>
                  <a:lnTo>
                    <a:pt x="343052" y="305603"/>
                  </a:lnTo>
                  <a:lnTo>
                    <a:pt x="360299" y="362536"/>
                  </a:lnTo>
                  <a:lnTo>
                    <a:pt x="367272" y="3842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Freeform 624"/>
            <p:cNvSpPr/>
            <p:nvPr/>
          </p:nvSpPr>
          <p:spPr>
            <a:xfrm>
              <a:off x="8380685" y="15204005"/>
              <a:ext cx="515897" cy="346772"/>
            </a:xfrm>
            <a:custGeom>
              <a:avLst/>
              <a:gdLst/>
              <a:ahLst/>
              <a:cxnLst/>
              <a:rect l="0" t="0" r="0" b="0"/>
              <a:pathLst>
                <a:path w="515897" h="346772">
                  <a:moveTo>
                    <a:pt x="0" y="0"/>
                  </a:moveTo>
                  <a:lnTo>
                    <a:pt x="14654" y="58618"/>
                  </a:lnTo>
                  <a:lnTo>
                    <a:pt x="19160" y="110175"/>
                  </a:lnTo>
                  <a:lnTo>
                    <a:pt x="26083" y="164316"/>
                  </a:lnTo>
                  <a:lnTo>
                    <a:pt x="29954" y="217403"/>
                  </a:lnTo>
                  <a:lnTo>
                    <a:pt x="38498" y="272102"/>
                  </a:lnTo>
                  <a:lnTo>
                    <a:pt x="41399" y="326752"/>
                  </a:lnTo>
                  <a:lnTo>
                    <a:pt x="42966" y="346435"/>
                  </a:lnTo>
                  <a:lnTo>
                    <a:pt x="45022" y="346771"/>
                  </a:lnTo>
                  <a:lnTo>
                    <a:pt x="47562" y="343485"/>
                  </a:lnTo>
                  <a:lnTo>
                    <a:pt x="51638" y="295013"/>
                  </a:lnTo>
                  <a:lnTo>
                    <a:pt x="53515" y="240271"/>
                  </a:lnTo>
                  <a:lnTo>
                    <a:pt x="60959" y="187656"/>
                  </a:lnTo>
                  <a:lnTo>
                    <a:pt x="73956" y="130482"/>
                  </a:lnTo>
                  <a:lnTo>
                    <a:pt x="82002" y="108294"/>
                  </a:lnTo>
                  <a:lnTo>
                    <a:pt x="93377" y="90635"/>
                  </a:lnTo>
                  <a:lnTo>
                    <a:pt x="102025" y="86159"/>
                  </a:lnTo>
                  <a:lnTo>
                    <a:pt x="124113" y="84307"/>
                  </a:lnTo>
                  <a:lnTo>
                    <a:pt x="134215" y="87790"/>
                  </a:lnTo>
                  <a:lnTo>
                    <a:pt x="180251" y="128197"/>
                  </a:lnTo>
                  <a:lnTo>
                    <a:pt x="212007" y="182349"/>
                  </a:lnTo>
                  <a:lnTo>
                    <a:pt x="233340" y="241392"/>
                  </a:lnTo>
                  <a:lnTo>
                    <a:pt x="248819" y="299804"/>
                  </a:lnTo>
                  <a:lnTo>
                    <a:pt x="256035" y="323929"/>
                  </a:lnTo>
                  <a:lnTo>
                    <a:pt x="258427" y="327087"/>
                  </a:lnTo>
                  <a:lnTo>
                    <a:pt x="260022" y="324514"/>
                  </a:lnTo>
                  <a:lnTo>
                    <a:pt x="262791" y="264657"/>
                  </a:lnTo>
                  <a:lnTo>
                    <a:pt x="264256" y="207879"/>
                  </a:lnTo>
                  <a:lnTo>
                    <a:pt x="271580" y="150112"/>
                  </a:lnTo>
                  <a:lnTo>
                    <a:pt x="284536" y="94253"/>
                  </a:lnTo>
                  <a:lnTo>
                    <a:pt x="297995" y="55614"/>
                  </a:lnTo>
                  <a:lnTo>
                    <a:pt x="303948" y="44095"/>
                  </a:lnTo>
                  <a:lnTo>
                    <a:pt x="319921" y="28177"/>
                  </a:lnTo>
                  <a:lnTo>
                    <a:pt x="339888" y="18373"/>
                  </a:lnTo>
                  <a:lnTo>
                    <a:pt x="364360" y="14016"/>
                  </a:lnTo>
                  <a:lnTo>
                    <a:pt x="390835" y="18317"/>
                  </a:lnTo>
                  <a:lnTo>
                    <a:pt x="415859" y="29199"/>
                  </a:lnTo>
                  <a:lnTo>
                    <a:pt x="434780" y="45732"/>
                  </a:lnTo>
                  <a:lnTo>
                    <a:pt x="464821" y="93348"/>
                  </a:lnTo>
                  <a:lnTo>
                    <a:pt x="483234" y="150934"/>
                  </a:lnTo>
                  <a:lnTo>
                    <a:pt x="498135" y="207109"/>
                  </a:lnTo>
                  <a:lnTo>
                    <a:pt x="505108" y="259237"/>
                  </a:lnTo>
                  <a:lnTo>
                    <a:pt x="515896" y="315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Freeform 625"/>
            <p:cNvSpPr/>
            <p:nvPr/>
          </p:nvSpPr>
          <p:spPr>
            <a:xfrm>
              <a:off x="8987255" y="15259845"/>
              <a:ext cx="235710" cy="302130"/>
            </a:xfrm>
            <a:custGeom>
              <a:avLst/>
              <a:gdLst/>
              <a:ahLst/>
              <a:cxnLst/>
              <a:rect l="0" t="0" r="0" b="0"/>
              <a:pathLst>
                <a:path w="235710" h="302130">
                  <a:moveTo>
                    <a:pt x="225180" y="49445"/>
                  </a:moveTo>
                  <a:lnTo>
                    <a:pt x="219592" y="27089"/>
                  </a:lnTo>
                  <a:lnTo>
                    <a:pt x="214435" y="19332"/>
                  </a:lnTo>
                  <a:lnTo>
                    <a:pt x="199349" y="7595"/>
                  </a:lnTo>
                  <a:lnTo>
                    <a:pt x="159946" y="0"/>
                  </a:lnTo>
                  <a:lnTo>
                    <a:pt x="134186" y="4464"/>
                  </a:lnTo>
                  <a:lnTo>
                    <a:pt x="103072" y="20129"/>
                  </a:lnTo>
                  <a:lnTo>
                    <a:pt x="49830" y="62829"/>
                  </a:lnTo>
                  <a:lnTo>
                    <a:pt x="24916" y="100464"/>
                  </a:lnTo>
                  <a:lnTo>
                    <a:pt x="5425" y="155104"/>
                  </a:lnTo>
                  <a:lnTo>
                    <a:pt x="0" y="184143"/>
                  </a:lnTo>
                  <a:lnTo>
                    <a:pt x="4692" y="229865"/>
                  </a:lnTo>
                  <a:lnTo>
                    <a:pt x="14492" y="250904"/>
                  </a:lnTo>
                  <a:lnTo>
                    <a:pt x="29766" y="264935"/>
                  </a:lnTo>
                  <a:lnTo>
                    <a:pt x="38752" y="270314"/>
                  </a:lnTo>
                  <a:lnTo>
                    <a:pt x="58095" y="273171"/>
                  </a:lnTo>
                  <a:lnTo>
                    <a:pt x="68167" y="272295"/>
                  </a:lnTo>
                  <a:lnTo>
                    <a:pt x="85597" y="265083"/>
                  </a:lnTo>
                  <a:lnTo>
                    <a:pt x="93520" y="259885"/>
                  </a:lnTo>
                  <a:lnTo>
                    <a:pt x="123048" y="217920"/>
                  </a:lnTo>
                  <a:lnTo>
                    <a:pt x="152864" y="156350"/>
                  </a:lnTo>
                  <a:lnTo>
                    <a:pt x="175845" y="104530"/>
                  </a:lnTo>
                  <a:lnTo>
                    <a:pt x="192861" y="52355"/>
                  </a:lnTo>
                  <a:lnTo>
                    <a:pt x="197948" y="36700"/>
                  </a:lnTo>
                  <a:lnTo>
                    <a:pt x="196310" y="41441"/>
                  </a:lnTo>
                  <a:lnTo>
                    <a:pt x="190833" y="94202"/>
                  </a:lnTo>
                  <a:lnTo>
                    <a:pt x="184601" y="148233"/>
                  </a:lnTo>
                  <a:lnTo>
                    <a:pt x="184540" y="203968"/>
                  </a:lnTo>
                  <a:lnTo>
                    <a:pt x="194579" y="256916"/>
                  </a:lnTo>
                  <a:lnTo>
                    <a:pt x="197760" y="268478"/>
                  </a:lnTo>
                  <a:lnTo>
                    <a:pt x="203391" y="277355"/>
                  </a:lnTo>
                  <a:lnTo>
                    <a:pt x="235709" y="3021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Freeform 626"/>
            <p:cNvSpPr/>
            <p:nvPr/>
          </p:nvSpPr>
          <p:spPr>
            <a:xfrm>
              <a:off x="9149265" y="15246121"/>
              <a:ext cx="252626" cy="774384"/>
            </a:xfrm>
            <a:custGeom>
              <a:avLst/>
              <a:gdLst/>
              <a:ahLst/>
              <a:cxnLst/>
              <a:rect l="0" t="0" r="0" b="0"/>
              <a:pathLst>
                <a:path w="252626" h="774384">
                  <a:moveTo>
                    <a:pt x="210570" y="0"/>
                  </a:moveTo>
                  <a:lnTo>
                    <a:pt x="217805" y="27554"/>
                  </a:lnTo>
                  <a:lnTo>
                    <a:pt x="223568" y="86897"/>
                  </a:lnTo>
                  <a:lnTo>
                    <a:pt x="229239" y="137661"/>
                  </a:lnTo>
                  <a:lnTo>
                    <a:pt x="230919" y="186627"/>
                  </a:lnTo>
                  <a:lnTo>
                    <a:pt x="234537" y="237010"/>
                  </a:lnTo>
                  <a:lnTo>
                    <a:pt x="239898" y="290152"/>
                  </a:lnTo>
                  <a:lnTo>
                    <a:pt x="241709" y="350031"/>
                  </a:lnTo>
                  <a:lnTo>
                    <a:pt x="250430" y="412684"/>
                  </a:lnTo>
                  <a:lnTo>
                    <a:pt x="252239" y="467171"/>
                  </a:lnTo>
                  <a:lnTo>
                    <a:pt x="252552" y="525764"/>
                  </a:lnTo>
                  <a:lnTo>
                    <a:pt x="252625" y="568245"/>
                  </a:lnTo>
                  <a:lnTo>
                    <a:pt x="249547" y="628502"/>
                  </a:lnTo>
                  <a:lnTo>
                    <a:pt x="241225" y="683401"/>
                  </a:lnTo>
                  <a:lnTo>
                    <a:pt x="233553" y="715514"/>
                  </a:lnTo>
                  <a:lnTo>
                    <a:pt x="216080" y="746748"/>
                  </a:lnTo>
                  <a:lnTo>
                    <a:pt x="202880" y="763165"/>
                  </a:lnTo>
                  <a:lnTo>
                    <a:pt x="182975" y="772021"/>
                  </a:lnTo>
                  <a:lnTo>
                    <a:pt x="171116" y="774383"/>
                  </a:lnTo>
                  <a:lnTo>
                    <a:pt x="148581" y="770768"/>
                  </a:lnTo>
                  <a:lnTo>
                    <a:pt x="119282" y="755580"/>
                  </a:lnTo>
                  <a:lnTo>
                    <a:pt x="88422" y="729487"/>
                  </a:lnTo>
                  <a:lnTo>
                    <a:pt x="44399" y="666697"/>
                  </a:lnTo>
                  <a:lnTo>
                    <a:pt x="14490" y="610674"/>
                  </a:lnTo>
                  <a:lnTo>
                    <a:pt x="0" y="5790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Freeform 627"/>
            <p:cNvSpPr/>
            <p:nvPr/>
          </p:nvSpPr>
          <p:spPr>
            <a:xfrm>
              <a:off x="9338777" y="15088192"/>
              <a:ext cx="21059" cy="21059"/>
            </a:xfrm>
            <a:custGeom>
              <a:avLst/>
              <a:gdLst/>
              <a:ahLst/>
              <a:cxnLst/>
              <a:rect l="0" t="0" r="0" b="0"/>
              <a:pathLst>
                <a:path w="21059" h="21059">
                  <a:moveTo>
                    <a:pt x="0" y="21058"/>
                  </a:moveTo>
                  <a:lnTo>
                    <a:pt x="210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Freeform 628"/>
            <p:cNvSpPr/>
            <p:nvPr/>
          </p:nvSpPr>
          <p:spPr>
            <a:xfrm>
              <a:off x="9542639" y="15288234"/>
              <a:ext cx="198924" cy="363926"/>
            </a:xfrm>
            <a:custGeom>
              <a:avLst/>
              <a:gdLst/>
              <a:ahLst/>
              <a:cxnLst/>
              <a:rect l="0" t="0" r="0" b="0"/>
              <a:pathLst>
                <a:path w="198924" h="363926">
                  <a:moveTo>
                    <a:pt x="69880" y="0"/>
                  </a:moveTo>
                  <a:lnTo>
                    <a:pt x="66760" y="42692"/>
                  </a:lnTo>
                  <a:lnTo>
                    <a:pt x="55307" y="73872"/>
                  </a:lnTo>
                  <a:lnTo>
                    <a:pt x="30959" y="127535"/>
                  </a:lnTo>
                  <a:lnTo>
                    <a:pt x="9073" y="183033"/>
                  </a:lnTo>
                  <a:lnTo>
                    <a:pt x="0" y="232826"/>
                  </a:lnTo>
                  <a:lnTo>
                    <a:pt x="431" y="281506"/>
                  </a:lnTo>
                  <a:lnTo>
                    <a:pt x="6258" y="308777"/>
                  </a:lnTo>
                  <a:lnTo>
                    <a:pt x="16647" y="328696"/>
                  </a:lnTo>
                  <a:lnTo>
                    <a:pt x="41239" y="353066"/>
                  </a:lnTo>
                  <a:lnTo>
                    <a:pt x="63779" y="361639"/>
                  </a:lnTo>
                  <a:lnTo>
                    <a:pt x="76341" y="363925"/>
                  </a:lnTo>
                  <a:lnTo>
                    <a:pt x="99658" y="360226"/>
                  </a:lnTo>
                  <a:lnTo>
                    <a:pt x="143222" y="338787"/>
                  </a:lnTo>
                  <a:lnTo>
                    <a:pt x="169470" y="313291"/>
                  </a:lnTo>
                  <a:lnTo>
                    <a:pt x="186475" y="272331"/>
                  </a:lnTo>
                  <a:lnTo>
                    <a:pt x="198923" y="223151"/>
                  </a:lnTo>
                  <a:lnTo>
                    <a:pt x="198842" y="171534"/>
                  </a:lnTo>
                  <a:lnTo>
                    <a:pt x="187163" y="111265"/>
                  </a:lnTo>
                  <a:lnTo>
                    <a:pt x="176208" y="86885"/>
                  </a:lnTo>
                  <a:lnTo>
                    <a:pt x="151296" y="59018"/>
                  </a:lnTo>
                  <a:lnTo>
                    <a:pt x="121690" y="41534"/>
                  </a:lnTo>
                  <a:lnTo>
                    <a:pt x="85100" y="34533"/>
                  </a:lnTo>
                  <a:lnTo>
                    <a:pt x="61436" y="39134"/>
                  </a:lnTo>
                  <a:lnTo>
                    <a:pt x="27765" y="52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Freeform 629"/>
            <p:cNvSpPr/>
            <p:nvPr/>
          </p:nvSpPr>
          <p:spPr>
            <a:xfrm>
              <a:off x="9791503" y="15267177"/>
              <a:ext cx="231628" cy="337775"/>
            </a:xfrm>
            <a:custGeom>
              <a:avLst/>
              <a:gdLst/>
              <a:ahLst/>
              <a:cxnLst/>
              <a:rect l="0" t="0" r="0" b="0"/>
              <a:pathLst>
                <a:path w="231628" h="337775">
                  <a:moveTo>
                    <a:pt x="0" y="31585"/>
                  </a:moveTo>
                  <a:lnTo>
                    <a:pt x="16788" y="86630"/>
                  </a:lnTo>
                  <a:lnTo>
                    <a:pt x="23334" y="138039"/>
                  </a:lnTo>
                  <a:lnTo>
                    <a:pt x="29956" y="193253"/>
                  </a:lnTo>
                  <a:lnTo>
                    <a:pt x="36692" y="240794"/>
                  </a:lnTo>
                  <a:lnTo>
                    <a:pt x="40508" y="291924"/>
                  </a:lnTo>
                  <a:lnTo>
                    <a:pt x="47862" y="337774"/>
                  </a:lnTo>
                  <a:lnTo>
                    <a:pt x="47117" y="337486"/>
                  </a:lnTo>
                  <a:lnTo>
                    <a:pt x="45449" y="333785"/>
                  </a:lnTo>
                  <a:lnTo>
                    <a:pt x="39434" y="273214"/>
                  </a:lnTo>
                  <a:lnTo>
                    <a:pt x="36244" y="245430"/>
                  </a:lnTo>
                  <a:lnTo>
                    <a:pt x="40608" y="186348"/>
                  </a:lnTo>
                  <a:lnTo>
                    <a:pt x="43784" y="154181"/>
                  </a:lnTo>
                  <a:lnTo>
                    <a:pt x="64888" y="98522"/>
                  </a:lnTo>
                  <a:lnTo>
                    <a:pt x="99662" y="43780"/>
                  </a:lnTo>
                  <a:lnTo>
                    <a:pt x="117994" y="26866"/>
                  </a:lnTo>
                  <a:lnTo>
                    <a:pt x="153634" y="9780"/>
                  </a:lnTo>
                  <a:lnTo>
                    <a:pt x="210156" y="1931"/>
                  </a:lnTo>
                  <a:lnTo>
                    <a:pt x="2316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1" name="Group 670"/>
          <p:cNvGrpSpPr/>
          <p:nvPr/>
        </p:nvGrpSpPr>
        <p:grpSpPr>
          <a:xfrm>
            <a:off x="497545" y="15789887"/>
            <a:ext cx="7577813" cy="1540876"/>
            <a:chOff x="497545" y="15789887"/>
            <a:chExt cx="7577813" cy="1540876"/>
          </a:xfrm>
        </p:grpSpPr>
        <p:sp>
          <p:nvSpPr>
            <p:cNvPr id="632" name="Freeform 631"/>
            <p:cNvSpPr/>
            <p:nvPr/>
          </p:nvSpPr>
          <p:spPr>
            <a:xfrm>
              <a:off x="568342" y="16012864"/>
              <a:ext cx="505566" cy="453602"/>
            </a:xfrm>
            <a:custGeom>
              <a:avLst/>
              <a:gdLst/>
              <a:ahLst/>
              <a:cxnLst/>
              <a:rect l="0" t="0" r="0" b="0"/>
              <a:pathLst>
                <a:path w="505566" h="453602">
                  <a:moveTo>
                    <a:pt x="105482" y="12364"/>
                  </a:moveTo>
                  <a:lnTo>
                    <a:pt x="48218" y="15485"/>
                  </a:lnTo>
                  <a:lnTo>
                    <a:pt x="32211" y="17954"/>
                  </a:lnTo>
                  <a:lnTo>
                    <a:pt x="20370" y="23109"/>
                  </a:lnTo>
                  <a:lnTo>
                    <a:pt x="4093" y="38197"/>
                  </a:lnTo>
                  <a:lnTo>
                    <a:pt x="455" y="48303"/>
                  </a:lnTo>
                  <a:lnTo>
                    <a:pt x="0" y="111667"/>
                  </a:lnTo>
                  <a:lnTo>
                    <a:pt x="11624" y="172624"/>
                  </a:lnTo>
                  <a:lnTo>
                    <a:pt x="19352" y="232493"/>
                  </a:lnTo>
                  <a:lnTo>
                    <a:pt x="28114" y="285005"/>
                  </a:lnTo>
                  <a:lnTo>
                    <a:pt x="34177" y="342344"/>
                  </a:lnTo>
                  <a:lnTo>
                    <a:pt x="40704" y="404058"/>
                  </a:lnTo>
                  <a:lnTo>
                    <a:pt x="40824" y="453120"/>
                  </a:lnTo>
                  <a:lnTo>
                    <a:pt x="38980" y="453601"/>
                  </a:lnTo>
                  <a:lnTo>
                    <a:pt x="36581" y="450412"/>
                  </a:lnTo>
                  <a:lnTo>
                    <a:pt x="29295" y="399063"/>
                  </a:lnTo>
                  <a:lnTo>
                    <a:pt x="22842" y="339614"/>
                  </a:lnTo>
                  <a:lnTo>
                    <a:pt x="21725" y="288831"/>
                  </a:lnTo>
                  <a:lnTo>
                    <a:pt x="21393" y="236739"/>
                  </a:lnTo>
                  <a:lnTo>
                    <a:pt x="21295" y="178672"/>
                  </a:lnTo>
                  <a:lnTo>
                    <a:pt x="26855" y="122601"/>
                  </a:lnTo>
                  <a:lnTo>
                    <a:pt x="40384" y="61998"/>
                  </a:lnTo>
                  <a:lnTo>
                    <a:pt x="51593" y="41834"/>
                  </a:lnTo>
                  <a:lnTo>
                    <a:pt x="76647" y="17327"/>
                  </a:lnTo>
                  <a:lnTo>
                    <a:pt x="111886" y="836"/>
                  </a:lnTo>
                  <a:lnTo>
                    <a:pt x="123789" y="0"/>
                  </a:lnTo>
                  <a:lnTo>
                    <a:pt x="146374" y="5310"/>
                  </a:lnTo>
                  <a:lnTo>
                    <a:pt x="178819" y="27042"/>
                  </a:lnTo>
                  <a:lnTo>
                    <a:pt x="205070" y="55707"/>
                  </a:lnTo>
                  <a:lnTo>
                    <a:pt x="233731" y="113522"/>
                  </a:lnTo>
                  <a:lnTo>
                    <a:pt x="253446" y="161660"/>
                  </a:lnTo>
                  <a:lnTo>
                    <a:pt x="267866" y="209848"/>
                  </a:lnTo>
                  <a:lnTo>
                    <a:pt x="278328" y="268052"/>
                  </a:lnTo>
                  <a:lnTo>
                    <a:pt x="283254" y="315253"/>
                  </a:lnTo>
                  <a:lnTo>
                    <a:pt x="283927" y="308028"/>
                  </a:lnTo>
                  <a:lnTo>
                    <a:pt x="284395" y="249204"/>
                  </a:lnTo>
                  <a:lnTo>
                    <a:pt x="284445" y="197182"/>
                  </a:lnTo>
                  <a:lnTo>
                    <a:pt x="286797" y="160017"/>
                  </a:lnTo>
                  <a:lnTo>
                    <a:pt x="307370" y="98029"/>
                  </a:lnTo>
                  <a:lnTo>
                    <a:pt x="333964" y="51903"/>
                  </a:lnTo>
                  <a:lnTo>
                    <a:pt x="350919" y="38516"/>
                  </a:lnTo>
                  <a:lnTo>
                    <a:pt x="360354" y="33308"/>
                  </a:lnTo>
                  <a:lnTo>
                    <a:pt x="383315" y="30642"/>
                  </a:lnTo>
                  <a:lnTo>
                    <a:pt x="395989" y="31569"/>
                  </a:lnTo>
                  <a:lnTo>
                    <a:pt x="419430" y="41958"/>
                  </a:lnTo>
                  <a:lnTo>
                    <a:pt x="430594" y="49641"/>
                  </a:lnTo>
                  <a:lnTo>
                    <a:pt x="446118" y="70657"/>
                  </a:lnTo>
                  <a:lnTo>
                    <a:pt x="469574" y="127535"/>
                  </a:lnTo>
                  <a:lnTo>
                    <a:pt x="484331" y="176405"/>
                  </a:lnTo>
                  <a:lnTo>
                    <a:pt x="491864" y="224746"/>
                  </a:lnTo>
                  <a:lnTo>
                    <a:pt x="499999" y="282304"/>
                  </a:lnTo>
                  <a:lnTo>
                    <a:pt x="504465" y="341941"/>
                  </a:lnTo>
                  <a:lnTo>
                    <a:pt x="505565" y="3913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Freeform 632"/>
            <p:cNvSpPr/>
            <p:nvPr/>
          </p:nvSpPr>
          <p:spPr>
            <a:xfrm>
              <a:off x="1139734" y="16034141"/>
              <a:ext cx="215563" cy="340271"/>
            </a:xfrm>
            <a:custGeom>
              <a:avLst/>
              <a:gdLst/>
              <a:ahLst/>
              <a:cxnLst/>
              <a:rect l="0" t="0" r="0" b="0"/>
              <a:pathLst>
                <a:path w="215563" h="340271">
                  <a:moveTo>
                    <a:pt x="60515" y="1617"/>
                  </a:moveTo>
                  <a:lnTo>
                    <a:pt x="43704" y="20767"/>
                  </a:lnTo>
                  <a:lnTo>
                    <a:pt x="25768" y="55513"/>
                  </a:lnTo>
                  <a:lnTo>
                    <a:pt x="12525" y="103503"/>
                  </a:lnTo>
                  <a:lnTo>
                    <a:pt x="2362" y="160486"/>
                  </a:lnTo>
                  <a:lnTo>
                    <a:pt x="0" y="213765"/>
                  </a:lnTo>
                  <a:lnTo>
                    <a:pt x="7360" y="258537"/>
                  </a:lnTo>
                  <a:lnTo>
                    <a:pt x="36805" y="316642"/>
                  </a:lnTo>
                  <a:lnTo>
                    <a:pt x="56606" y="331920"/>
                  </a:lnTo>
                  <a:lnTo>
                    <a:pt x="79835" y="340270"/>
                  </a:lnTo>
                  <a:lnTo>
                    <a:pt x="112643" y="338395"/>
                  </a:lnTo>
                  <a:lnTo>
                    <a:pt x="133986" y="333399"/>
                  </a:lnTo>
                  <a:lnTo>
                    <a:pt x="165732" y="312832"/>
                  </a:lnTo>
                  <a:lnTo>
                    <a:pt x="191776" y="278922"/>
                  </a:lnTo>
                  <a:lnTo>
                    <a:pt x="208721" y="233649"/>
                  </a:lnTo>
                  <a:lnTo>
                    <a:pt x="215562" y="183192"/>
                  </a:lnTo>
                  <a:lnTo>
                    <a:pt x="212000" y="125606"/>
                  </a:lnTo>
                  <a:lnTo>
                    <a:pt x="199146" y="68482"/>
                  </a:lnTo>
                  <a:lnTo>
                    <a:pt x="180619" y="35466"/>
                  </a:lnTo>
                  <a:lnTo>
                    <a:pt x="153423" y="11515"/>
                  </a:lnTo>
                  <a:lnTo>
                    <a:pt x="133393" y="947"/>
                  </a:lnTo>
                  <a:lnTo>
                    <a:pt x="123138" y="0"/>
                  </a:lnTo>
                  <a:lnTo>
                    <a:pt x="102385" y="5189"/>
                  </a:lnTo>
                  <a:lnTo>
                    <a:pt x="84583" y="18413"/>
                  </a:lnTo>
                  <a:lnTo>
                    <a:pt x="76560" y="26852"/>
                  </a:lnTo>
                  <a:lnTo>
                    <a:pt x="54294" y="83173"/>
                  </a:lnTo>
                  <a:lnTo>
                    <a:pt x="49986" y="963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Freeform 633"/>
            <p:cNvSpPr/>
            <p:nvPr/>
          </p:nvSpPr>
          <p:spPr>
            <a:xfrm>
              <a:off x="1558218" y="15867301"/>
              <a:ext cx="21058" cy="547483"/>
            </a:xfrm>
            <a:custGeom>
              <a:avLst/>
              <a:gdLst/>
              <a:ahLst/>
              <a:cxnLst/>
              <a:rect l="0" t="0" r="0" b="0"/>
              <a:pathLst>
                <a:path w="21058" h="547483">
                  <a:moveTo>
                    <a:pt x="0" y="0"/>
                  </a:moveTo>
                  <a:lnTo>
                    <a:pt x="0" y="58617"/>
                  </a:lnTo>
                  <a:lnTo>
                    <a:pt x="0" y="104585"/>
                  </a:lnTo>
                  <a:lnTo>
                    <a:pt x="0" y="160838"/>
                  </a:lnTo>
                  <a:lnTo>
                    <a:pt x="0" y="210783"/>
                  </a:lnTo>
                  <a:lnTo>
                    <a:pt x="5589" y="266395"/>
                  </a:lnTo>
                  <a:lnTo>
                    <a:pt x="9065" y="316148"/>
                  </a:lnTo>
                  <a:lnTo>
                    <a:pt x="10095" y="371703"/>
                  </a:lnTo>
                  <a:lnTo>
                    <a:pt x="10400" y="421440"/>
                  </a:lnTo>
                  <a:lnTo>
                    <a:pt x="16079" y="471402"/>
                  </a:lnTo>
                  <a:lnTo>
                    <a:pt x="20401" y="534228"/>
                  </a:lnTo>
                  <a:lnTo>
                    <a:pt x="21057" y="5474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Freeform 634"/>
            <p:cNvSpPr/>
            <p:nvPr/>
          </p:nvSpPr>
          <p:spPr>
            <a:xfrm>
              <a:off x="1421347" y="16172628"/>
              <a:ext cx="263214" cy="31585"/>
            </a:xfrm>
            <a:custGeom>
              <a:avLst/>
              <a:gdLst/>
              <a:ahLst/>
              <a:cxnLst/>
              <a:rect l="0" t="0" r="0" b="0"/>
              <a:pathLst>
                <a:path w="263214" h="31585">
                  <a:moveTo>
                    <a:pt x="0" y="31584"/>
                  </a:moveTo>
                  <a:lnTo>
                    <a:pt x="58617" y="25996"/>
                  </a:lnTo>
                  <a:lnTo>
                    <a:pt x="120027" y="14798"/>
                  </a:lnTo>
                  <a:lnTo>
                    <a:pt x="181550" y="8253"/>
                  </a:lnTo>
                  <a:lnTo>
                    <a:pt x="226148" y="2445"/>
                  </a:lnTo>
                  <a:lnTo>
                    <a:pt x="26321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Freeform 635"/>
            <p:cNvSpPr/>
            <p:nvPr/>
          </p:nvSpPr>
          <p:spPr>
            <a:xfrm>
              <a:off x="1810902" y="16077871"/>
              <a:ext cx="31586" cy="357970"/>
            </a:xfrm>
            <a:custGeom>
              <a:avLst/>
              <a:gdLst/>
              <a:ahLst/>
              <a:cxnLst/>
              <a:rect l="0" t="0" r="0" b="0"/>
              <a:pathLst>
                <a:path w="31586" h="357970">
                  <a:moveTo>
                    <a:pt x="0" y="0"/>
                  </a:moveTo>
                  <a:lnTo>
                    <a:pt x="0" y="48931"/>
                  </a:lnTo>
                  <a:lnTo>
                    <a:pt x="5589" y="102472"/>
                  </a:lnTo>
                  <a:lnTo>
                    <a:pt x="10722" y="156419"/>
                  </a:lnTo>
                  <a:lnTo>
                    <a:pt x="18668" y="219068"/>
                  </a:lnTo>
                  <a:lnTo>
                    <a:pt x="20585" y="276850"/>
                  </a:lnTo>
                  <a:lnTo>
                    <a:pt x="29328" y="332816"/>
                  </a:lnTo>
                  <a:lnTo>
                    <a:pt x="31585" y="3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Freeform 636"/>
            <p:cNvSpPr/>
            <p:nvPr/>
          </p:nvSpPr>
          <p:spPr>
            <a:xfrm>
              <a:off x="1789845" y="15993644"/>
              <a:ext cx="10529" cy="21057"/>
            </a:xfrm>
            <a:custGeom>
              <a:avLst/>
              <a:gdLst/>
              <a:ahLst/>
              <a:cxnLst/>
              <a:rect l="0" t="0" r="0" b="0"/>
              <a:pathLst>
                <a:path w="10529" h="21057">
                  <a:moveTo>
                    <a:pt x="0" y="21056"/>
                  </a:moveTo>
                  <a:lnTo>
                    <a:pt x="105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Freeform 637"/>
            <p:cNvSpPr/>
            <p:nvPr/>
          </p:nvSpPr>
          <p:spPr>
            <a:xfrm>
              <a:off x="1958301" y="16130513"/>
              <a:ext cx="189513" cy="266631"/>
            </a:xfrm>
            <a:custGeom>
              <a:avLst/>
              <a:gdLst/>
              <a:ahLst/>
              <a:cxnLst/>
              <a:rect l="0" t="0" r="0" b="0"/>
              <a:pathLst>
                <a:path w="189513" h="266631">
                  <a:moveTo>
                    <a:pt x="0" y="10530"/>
                  </a:moveTo>
                  <a:lnTo>
                    <a:pt x="25193" y="65573"/>
                  </a:lnTo>
                  <a:lnTo>
                    <a:pt x="50833" y="125041"/>
                  </a:lnTo>
                  <a:lnTo>
                    <a:pt x="81332" y="187147"/>
                  </a:lnTo>
                  <a:lnTo>
                    <a:pt x="101394" y="241844"/>
                  </a:lnTo>
                  <a:lnTo>
                    <a:pt x="108625" y="263074"/>
                  </a:lnTo>
                  <a:lnTo>
                    <a:pt x="112191" y="266630"/>
                  </a:lnTo>
                  <a:lnTo>
                    <a:pt x="115738" y="265491"/>
                  </a:lnTo>
                  <a:lnTo>
                    <a:pt x="119272" y="261221"/>
                  </a:lnTo>
                  <a:lnTo>
                    <a:pt x="129836" y="232856"/>
                  </a:lnTo>
                  <a:lnTo>
                    <a:pt x="136651" y="180181"/>
                  </a:lnTo>
                  <a:lnTo>
                    <a:pt x="148048" y="117782"/>
                  </a:lnTo>
                  <a:lnTo>
                    <a:pt x="161565" y="60051"/>
                  </a:lnTo>
                  <a:lnTo>
                    <a:pt x="1895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Freeform 638"/>
            <p:cNvSpPr/>
            <p:nvPr/>
          </p:nvSpPr>
          <p:spPr>
            <a:xfrm>
              <a:off x="2217605" y="16105160"/>
              <a:ext cx="319764" cy="322806"/>
            </a:xfrm>
            <a:custGeom>
              <a:avLst/>
              <a:gdLst/>
              <a:ahLst/>
              <a:cxnLst/>
              <a:rect l="0" t="0" r="0" b="0"/>
              <a:pathLst>
                <a:path w="319764" h="322806">
                  <a:moveTo>
                    <a:pt x="35494" y="141166"/>
                  </a:moveTo>
                  <a:lnTo>
                    <a:pt x="46672" y="157934"/>
                  </a:lnTo>
                  <a:lnTo>
                    <a:pt x="61519" y="169287"/>
                  </a:lnTo>
                  <a:lnTo>
                    <a:pt x="70391" y="173952"/>
                  </a:lnTo>
                  <a:lnTo>
                    <a:pt x="89608" y="176015"/>
                  </a:lnTo>
                  <a:lnTo>
                    <a:pt x="109847" y="171864"/>
                  </a:lnTo>
                  <a:lnTo>
                    <a:pt x="130541" y="162219"/>
                  </a:lnTo>
                  <a:lnTo>
                    <a:pt x="156332" y="138045"/>
                  </a:lnTo>
                  <a:lnTo>
                    <a:pt x="181706" y="88114"/>
                  </a:lnTo>
                  <a:lnTo>
                    <a:pt x="187044" y="67285"/>
                  </a:lnTo>
                  <a:lnTo>
                    <a:pt x="185518" y="46329"/>
                  </a:lnTo>
                  <a:lnTo>
                    <a:pt x="172492" y="14800"/>
                  </a:lnTo>
                  <a:lnTo>
                    <a:pt x="163091" y="7790"/>
                  </a:lnTo>
                  <a:lnTo>
                    <a:pt x="137047" y="0"/>
                  </a:lnTo>
                  <a:lnTo>
                    <a:pt x="109094" y="2776"/>
                  </a:lnTo>
                  <a:lnTo>
                    <a:pt x="83413" y="12980"/>
                  </a:lnTo>
                  <a:lnTo>
                    <a:pt x="34640" y="58083"/>
                  </a:lnTo>
                  <a:lnTo>
                    <a:pt x="14834" y="94453"/>
                  </a:lnTo>
                  <a:lnTo>
                    <a:pt x="0" y="155899"/>
                  </a:lnTo>
                  <a:lnTo>
                    <a:pt x="5909" y="214309"/>
                  </a:lnTo>
                  <a:lnTo>
                    <a:pt x="18149" y="253697"/>
                  </a:lnTo>
                  <a:lnTo>
                    <a:pt x="31294" y="275409"/>
                  </a:lnTo>
                  <a:lnTo>
                    <a:pt x="58426" y="299615"/>
                  </a:lnTo>
                  <a:lnTo>
                    <a:pt x="115029" y="322805"/>
                  </a:lnTo>
                  <a:lnTo>
                    <a:pt x="176550" y="321890"/>
                  </a:lnTo>
                  <a:lnTo>
                    <a:pt x="231856" y="317376"/>
                  </a:lnTo>
                  <a:lnTo>
                    <a:pt x="253787" y="310729"/>
                  </a:lnTo>
                  <a:lnTo>
                    <a:pt x="310959" y="281736"/>
                  </a:lnTo>
                  <a:lnTo>
                    <a:pt x="319763" y="2780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Freeform 639"/>
            <p:cNvSpPr/>
            <p:nvPr/>
          </p:nvSpPr>
          <p:spPr>
            <a:xfrm>
              <a:off x="3014197" y="16130513"/>
              <a:ext cx="210316" cy="323257"/>
            </a:xfrm>
            <a:custGeom>
              <a:avLst/>
              <a:gdLst/>
              <a:ahLst/>
              <a:cxnLst/>
              <a:rect l="0" t="0" r="0" b="0"/>
              <a:pathLst>
                <a:path w="210316" h="323257">
                  <a:moveTo>
                    <a:pt x="102238" y="0"/>
                  </a:moveTo>
                  <a:lnTo>
                    <a:pt x="56457" y="54116"/>
                  </a:lnTo>
                  <a:lnTo>
                    <a:pt x="22875" y="100637"/>
                  </a:lnTo>
                  <a:lnTo>
                    <a:pt x="3287" y="162122"/>
                  </a:lnTo>
                  <a:lnTo>
                    <a:pt x="0" y="206225"/>
                  </a:lnTo>
                  <a:lnTo>
                    <a:pt x="8777" y="259928"/>
                  </a:lnTo>
                  <a:lnTo>
                    <a:pt x="16246" y="281640"/>
                  </a:lnTo>
                  <a:lnTo>
                    <a:pt x="27365" y="299089"/>
                  </a:lnTo>
                  <a:lnTo>
                    <a:pt x="43225" y="311522"/>
                  </a:lnTo>
                  <a:lnTo>
                    <a:pt x="63142" y="319777"/>
                  </a:lnTo>
                  <a:lnTo>
                    <a:pt x="100663" y="323256"/>
                  </a:lnTo>
                  <a:lnTo>
                    <a:pt x="127664" y="319925"/>
                  </a:lnTo>
                  <a:lnTo>
                    <a:pt x="149024" y="308304"/>
                  </a:lnTo>
                  <a:lnTo>
                    <a:pt x="181800" y="277839"/>
                  </a:lnTo>
                  <a:lnTo>
                    <a:pt x="198082" y="245190"/>
                  </a:lnTo>
                  <a:lnTo>
                    <a:pt x="210315" y="205881"/>
                  </a:lnTo>
                  <a:lnTo>
                    <a:pt x="210170" y="159009"/>
                  </a:lnTo>
                  <a:lnTo>
                    <a:pt x="198471" y="100343"/>
                  </a:lnTo>
                  <a:lnTo>
                    <a:pt x="174843" y="56866"/>
                  </a:lnTo>
                  <a:lnTo>
                    <a:pt x="160244" y="41652"/>
                  </a:lnTo>
                  <a:lnTo>
                    <a:pt x="133463" y="27681"/>
                  </a:lnTo>
                  <a:lnTo>
                    <a:pt x="102238" y="210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Freeform 640"/>
            <p:cNvSpPr/>
            <p:nvPr/>
          </p:nvSpPr>
          <p:spPr>
            <a:xfrm>
              <a:off x="3339358" y="15789887"/>
              <a:ext cx="208747" cy="635426"/>
            </a:xfrm>
            <a:custGeom>
              <a:avLst/>
              <a:gdLst/>
              <a:ahLst/>
              <a:cxnLst/>
              <a:rect l="0" t="0" r="0" b="0"/>
              <a:pathLst>
                <a:path w="208747" h="635426">
                  <a:moveTo>
                    <a:pt x="208746" y="214285"/>
                  </a:moveTo>
                  <a:lnTo>
                    <a:pt x="208746" y="165355"/>
                  </a:lnTo>
                  <a:lnTo>
                    <a:pt x="203156" y="106223"/>
                  </a:lnTo>
                  <a:lnTo>
                    <a:pt x="191054" y="80859"/>
                  </a:lnTo>
                  <a:lnTo>
                    <a:pt x="154688" y="35981"/>
                  </a:lnTo>
                  <a:lnTo>
                    <a:pt x="124099" y="15096"/>
                  </a:lnTo>
                  <a:lnTo>
                    <a:pt x="92808" y="1498"/>
                  </a:lnTo>
                  <a:lnTo>
                    <a:pt x="71820" y="0"/>
                  </a:lnTo>
                  <a:lnTo>
                    <a:pt x="61310" y="1237"/>
                  </a:lnTo>
                  <a:lnTo>
                    <a:pt x="40273" y="11973"/>
                  </a:lnTo>
                  <a:lnTo>
                    <a:pt x="21565" y="28442"/>
                  </a:lnTo>
                  <a:lnTo>
                    <a:pt x="9351" y="47459"/>
                  </a:lnTo>
                  <a:lnTo>
                    <a:pt x="1487" y="83487"/>
                  </a:lnTo>
                  <a:lnTo>
                    <a:pt x="0" y="143647"/>
                  </a:lnTo>
                  <a:lnTo>
                    <a:pt x="9758" y="197991"/>
                  </a:lnTo>
                  <a:lnTo>
                    <a:pt x="22950" y="253179"/>
                  </a:lnTo>
                  <a:lnTo>
                    <a:pt x="33333" y="303797"/>
                  </a:lnTo>
                  <a:lnTo>
                    <a:pt x="43818" y="363250"/>
                  </a:lnTo>
                  <a:lnTo>
                    <a:pt x="54333" y="425319"/>
                  </a:lnTo>
                  <a:lnTo>
                    <a:pt x="64858" y="482574"/>
                  </a:lnTo>
                  <a:lnTo>
                    <a:pt x="71659" y="544747"/>
                  </a:lnTo>
                  <a:lnTo>
                    <a:pt x="79935" y="595156"/>
                  </a:lnTo>
                  <a:lnTo>
                    <a:pt x="82404" y="6354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Freeform 641"/>
            <p:cNvSpPr/>
            <p:nvPr/>
          </p:nvSpPr>
          <p:spPr>
            <a:xfrm>
              <a:off x="3337534" y="16204212"/>
              <a:ext cx="242156" cy="1"/>
            </a:xfrm>
            <a:custGeom>
              <a:avLst/>
              <a:gdLst/>
              <a:ahLst/>
              <a:cxnLst/>
              <a:rect l="0" t="0" r="0" b="0"/>
              <a:pathLst>
                <a:path w="242156" h="1">
                  <a:moveTo>
                    <a:pt x="0" y="0"/>
                  </a:moveTo>
                  <a:lnTo>
                    <a:pt x="58617" y="0"/>
                  </a:lnTo>
                  <a:lnTo>
                    <a:pt x="104585" y="0"/>
                  </a:lnTo>
                  <a:lnTo>
                    <a:pt x="160840" y="0"/>
                  </a:lnTo>
                  <a:lnTo>
                    <a:pt x="221240" y="0"/>
                  </a:lnTo>
                  <a:lnTo>
                    <a:pt x="24215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Freeform 642"/>
            <p:cNvSpPr/>
            <p:nvPr/>
          </p:nvSpPr>
          <p:spPr>
            <a:xfrm>
              <a:off x="3908958" y="16056328"/>
              <a:ext cx="249800" cy="360466"/>
            </a:xfrm>
            <a:custGeom>
              <a:avLst/>
              <a:gdLst/>
              <a:ahLst/>
              <a:cxnLst/>
              <a:rect l="0" t="0" r="0" b="0"/>
              <a:pathLst>
                <a:path w="249800" h="360466">
                  <a:moveTo>
                    <a:pt x="60286" y="168942"/>
                  </a:moveTo>
                  <a:lnTo>
                    <a:pt x="122378" y="163352"/>
                  </a:lnTo>
                  <a:lnTo>
                    <a:pt x="164188" y="149813"/>
                  </a:lnTo>
                  <a:lnTo>
                    <a:pt x="203531" y="119139"/>
                  </a:lnTo>
                  <a:lnTo>
                    <a:pt x="219453" y="92964"/>
                  </a:lnTo>
                  <a:lnTo>
                    <a:pt x="225990" y="57392"/>
                  </a:lnTo>
                  <a:lnTo>
                    <a:pt x="221280" y="37085"/>
                  </a:lnTo>
                  <a:lnTo>
                    <a:pt x="199192" y="4986"/>
                  </a:lnTo>
                  <a:lnTo>
                    <a:pt x="191494" y="1146"/>
                  </a:lnTo>
                  <a:lnTo>
                    <a:pt x="173583" y="0"/>
                  </a:lnTo>
                  <a:lnTo>
                    <a:pt x="138179" y="11521"/>
                  </a:lnTo>
                  <a:lnTo>
                    <a:pt x="103642" y="35342"/>
                  </a:lnTo>
                  <a:lnTo>
                    <a:pt x="47901" y="98728"/>
                  </a:lnTo>
                  <a:lnTo>
                    <a:pt x="20282" y="159523"/>
                  </a:lnTo>
                  <a:lnTo>
                    <a:pt x="2904" y="210364"/>
                  </a:lnTo>
                  <a:lnTo>
                    <a:pt x="0" y="250495"/>
                  </a:lnTo>
                  <a:lnTo>
                    <a:pt x="7199" y="290852"/>
                  </a:lnTo>
                  <a:lnTo>
                    <a:pt x="17584" y="314372"/>
                  </a:lnTo>
                  <a:lnTo>
                    <a:pt x="42174" y="341755"/>
                  </a:lnTo>
                  <a:lnTo>
                    <a:pt x="77277" y="359096"/>
                  </a:lnTo>
                  <a:lnTo>
                    <a:pt x="122902" y="360465"/>
                  </a:lnTo>
                  <a:lnTo>
                    <a:pt x="179976" y="349277"/>
                  </a:lnTo>
                  <a:lnTo>
                    <a:pt x="240770" y="311721"/>
                  </a:lnTo>
                  <a:lnTo>
                    <a:pt x="249799" y="3058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Freeform 643"/>
            <p:cNvSpPr/>
            <p:nvPr/>
          </p:nvSpPr>
          <p:spPr>
            <a:xfrm>
              <a:off x="4266859" y="16086203"/>
              <a:ext cx="239339" cy="349638"/>
            </a:xfrm>
            <a:custGeom>
              <a:avLst/>
              <a:gdLst/>
              <a:ahLst/>
              <a:cxnLst/>
              <a:rect l="0" t="0" r="0" b="0"/>
              <a:pathLst>
                <a:path w="239339" h="349638">
                  <a:moveTo>
                    <a:pt x="186696" y="181181"/>
                  </a:moveTo>
                  <a:lnTo>
                    <a:pt x="203484" y="126136"/>
                  </a:lnTo>
                  <a:lnTo>
                    <a:pt x="205318" y="88182"/>
                  </a:lnTo>
                  <a:lnTo>
                    <a:pt x="197803" y="48471"/>
                  </a:lnTo>
                  <a:lnTo>
                    <a:pt x="187343" y="25102"/>
                  </a:lnTo>
                  <a:lnTo>
                    <a:pt x="168656" y="9256"/>
                  </a:lnTo>
                  <a:lnTo>
                    <a:pt x="157121" y="3395"/>
                  </a:lnTo>
                  <a:lnTo>
                    <a:pt x="131828" y="0"/>
                  </a:lnTo>
                  <a:lnTo>
                    <a:pt x="106158" y="3559"/>
                  </a:lnTo>
                  <a:lnTo>
                    <a:pt x="73145" y="18718"/>
                  </a:lnTo>
                  <a:lnTo>
                    <a:pt x="48026" y="39197"/>
                  </a:lnTo>
                  <a:lnTo>
                    <a:pt x="25765" y="69312"/>
                  </a:lnTo>
                  <a:lnTo>
                    <a:pt x="6691" y="114239"/>
                  </a:lnTo>
                  <a:lnTo>
                    <a:pt x="0" y="163427"/>
                  </a:lnTo>
                  <a:lnTo>
                    <a:pt x="859" y="222561"/>
                  </a:lnTo>
                  <a:lnTo>
                    <a:pt x="16384" y="284982"/>
                  </a:lnTo>
                  <a:lnTo>
                    <a:pt x="27554" y="306865"/>
                  </a:lnTo>
                  <a:lnTo>
                    <a:pt x="43436" y="322048"/>
                  </a:lnTo>
                  <a:lnTo>
                    <a:pt x="63363" y="331527"/>
                  </a:lnTo>
                  <a:lnTo>
                    <a:pt x="87817" y="335740"/>
                  </a:lnTo>
                  <a:lnTo>
                    <a:pt x="108045" y="331372"/>
                  </a:lnTo>
                  <a:lnTo>
                    <a:pt x="124833" y="320462"/>
                  </a:lnTo>
                  <a:lnTo>
                    <a:pt x="140094" y="303916"/>
                  </a:lnTo>
                  <a:lnTo>
                    <a:pt x="164586" y="246073"/>
                  </a:lnTo>
                  <a:lnTo>
                    <a:pt x="179468" y="191399"/>
                  </a:lnTo>
                  <a:lnTo>
                    <a:pt x="184554" y="135856"/>
                  </a:lnTo>
                  <a:lnTo>
                    <a:pt x="191650" y="91712"/>
                  </a:lnTo>
                  <a:lnTo>
                    <a:pt x="193508" y="88780"/>
                  </a:lnTo>
                  <a:lnTo>
                    <a:pt x="195572" y="101119"/>
                  </a:lnTo>
                  <a:lnTo>
                    <a:pt x="198068" y="149465"/>
                  </a:lnTo>
                  <a:lnTo>
                    <a:pt x="205493" y="211007"/>
                  </a:lnTo>
                  <a:lnTo>
                    <a:pt x="212895" y="268571"/>
                  </a:lnTo>
                  <a:lnTo>
                    <a:pt x="229025" y="324490"/>
                  </a:lnTo>
                  <a:lnTo>
                    <a:pt x="239338" y="3496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Freeform 644"/>
            <p:cNvSpPr/>
            <p:nvPr/>
          </p:nvSpPr>
          <p:spPr>
            <a:xfrm>
              <a:off x="4527254" y="16098927"/>
              <a:ext cx="168457" cy="286314"/>
            </a:xfrm>
            <a:custGeom>
              <a:avLst/>
              <a:gdLst/>
              <a:ahLst/>
              <a:cxnLst/>
              <a:rect l="0" t="0" r="0" b="0"/>
              <a:pathLst>
                <a:path w="168457" h="286314">
                  <a:moveTo>
                    <a:pt x="0" y="21058"/>
                  </a:moveTo>
                  <a:lnTo>
                    <a:pt x="17958" y="83340"/>
                  </a:lnTo>
                  <a:lnTo>
                    <a:pt x="28547" y="140510"/>
                  </a:lnTo>
                  <a:lnTo>
                    <a:pt x="36574" y="202191"/>
                  </a:lnTo>
                  <a:lnTo>
                    <a:pt x="49425" y="258265"/>
                  </a:lnTo>
                  <a:lnTo>
                    <a:pt x="57408" y="286313"/>
                  </a:lnTo>
                  <a:lnTo>
                    <a:pt x="55541" y="281668"/>
                  </a:lnTo>
                  <a:lnTo>
                    <a:pt x="53024" y="228976"/>
                  </a:lnTo>
                  <a:lnTo>
                    <a:pt x="52718" y="169362"/>
                  </a:lnTo>
                  <a:lnTo>
                    <a:pt x="58254" y="118553"/>
                  </a:lnTo>
                  <a:lnTo>
                    <a:pt x="71775" y="58558"/>
                  </a:lnTo>
                  <a:lnTo>
                    <a:pt x="82983" y="34215"/>
                  </a:lnTo>
                  <a:lnTo>
                    <a:pt x="108036" y="6369"/>
                  </a:lnTo>
                  <a:lnTo>
                    <a:pt x="118817" y="1906"/>
                  </a:lnTo>
                  <a:lnTo>
                    <a:pt x="16845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6" name="Freeform 645"/>
            <p:cNvSpPr/>
            <p:nvPr/>
          </p:nvSpPr>
          <p:spPr>
            <a:xfrm>
              <a:off x="4769410" y="15856773"/>
              <a:ext cx="73700" cy="536954"/>
            </a:xfrm>
            <a:custGeom>
              <a:avLst/>
              <a:gdLst/>
              <a:ahLst/>
              <a:cxnLst/>
              <a:rect l="0" t="0" r="0" b="0"/>
              <a:pathLst>
                <a:path w="73700" h="536954">
                  <a:moveTo>
                    <a:pt x="0" y="0"/>
                  </a:moveTo>
                  <a:lnTo>
                    <a:pt x="14654" y="58617"/>
                  </a:lnTo>
                  <a:lnTo>
                    <a:pt x="20962" y="118857"/>
                  </a:lnTo>
                  <a:lnTo>
                    <a:pt x="29140" y="176337"/>
                  </a:lnTo>
                  <a:lnTo>
                    <a:pt x="36691" y="237473"/>
                  </a:lnTo>
                  <a:lnTo>
                    <a:pt x="46096" y="289121"/>
                  </a:lnTo>
                  <a:lnTo>
                    <a:pt x="50703" y="348877"/>
                  </a:lnTo>
                  <a:lnTo>
                    <a:pt x="52068" y="405447"/>
                  </a:lnTo>
                  <a:lnTo>
                    <a:pt x="59764" y="461324"/>
                  </a:lnTo>
                  <a:lnTo>
                    <a:pt x="65617" y="509969"/>
                  </a:lnTo>
                  <a:lnTo>
                    <a:pt x="73699" y="5369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Freeform 646"/>
            <p:cNvSpPr/>
            <p:nvPr/>
          </p:nvSpPr>
          <p:spPr>
            <a:xfrm>
              <a:off x="4864166" y="16193684"/>
              <a:ext cx="189514" cy="242157"/>
            </a:xfrm>
            <a:custGeom>
              <a:avLst/>
              <a:gdLst/>
              <a:ahLst/>
              <a:cxnLst/>
              <a:rect l="0" t="0" r="0" b="0"/>
              <a:pathLst>
                <a:path w="189514" h="242157">
                  <a:moveTo>
                    <a:pt x="0" y="0"/>
                  </a:moveTo>
                  <a:lnTo>
                    <a:pt x="29851" y="53875"/>
                  </a:lnTo>
                  <a:lnTo>
                    <a:pt x="69268" y="111037"/>
                  </a:lnTo>
                  <a:lnTo>
                    <a:pt x="113497" y="167829"/>
                  </a:lnTo>
                  <a:lnTo>
                    <a:pt x="151773" y="212611"/>
                  </a:lnTo>
                  <a:lnTo>
                    <a:pt x="189513" y="2421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Freeform 647"/>
            <p:cNvSpPr/>
            <p:nvPr/>
          </p:nvSpPr>
          <p:spPr>
            <a:xfrm>
              <a:off x="5064208" y="16098927"/>
              <a:ext cx="10529" cy="631712"/>
            </a:xfrm>
            <a:custGeom>
              <a:avLst/>
              <a:gdLst/>
              <a:ahLst/>
              <a:cxnLst/>
              <a:rect l="0" t="0" r="0" b="0"/>
              <a:pathLst>
                <a:path w="10529" h="631712">
                  <a:moveTo>
                    <a:pt x="10528" y="0"/>
                  </a:moveTo>
                  <a:lnTo>
                    <a:pt x="7409" y="57265"/>
                  </a:lnTo>
                  <a:lnTo>
                    <a:pt x="5315" y="112893"/>
                  </a:lnTo>
                  <a:lnTo>
                    <a:pt x="7041" y="157800"/>
                  </a:lnTo>
                  <a:lnTo>
                    <a:pt x="3909" y="205055"/>
                  </a:lnTo>
                  <a:lnTo>
                    <a:pt x="1158" y="260929"/>
                  </a:lnTo>
                  <a:lnTo>
                    <a:pt x="343" y="307120"/>
                  </a:lnTo>
                  <a:lnTo>
                    <a:pt x="102" y="367211"/>
                  </a:lnTo>
                  <a:lnTo>
                    <a:pt x="30" y="420110"/>
                  </a:lnTo>
                  <a:lnTo>
                    <a:pt x="9" y="476596"/>
                  </a:lnTo>
                  <a:lnTo>
                    <a:pt x="3" y="532197"/>
                  </a:lnTo>
                  <a:lnTo>
                    <a:pt x="1" y="592643"/>
                  </a:lnTo>
                  <a:lnTo>
                    <a:pt x="0" y="6317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Freeform 648"/>
            <p:cNvSpPr/>
            <p:nvPr/>
          </p:nvSpPr>
          <p:spPr>
            <a:xfrm>
              <a:off x="5490728" y="15983114"/>
              <a:ext cx="331533" cy="513172"/>
            </a:xfrm>
            <a:custGeom>
              <a:avLst/>
              <a:gdLst/>
              <a:ahLst/>
              <a:cxnLst/>
              <a:rect l="0" t="0" r="0" b="0"/>
              <a:pathLst>
                <a:path w="331533" h="513172">
                  <a:moveTo>
                    <a:pt x="15677" y="0"/>
                  </a:moveTo>
                  <a:lnTo>
                    <a:pt x="21743" y="35961"/>
                  </a:lnTo>
                  <a:lnTo>
                    <a:pt x="17994" y="88645"/>
                  </a:lnTo>
                  <a:lnTo>
                    <a:pt x="16363" y="146368"/>
                  </a:lnTo>
                  <a:lnTo>
                    <a:pt x="12693" y="208981"/>
                  </a:lnTo>
                  <a:lnTo>
                    <a:pt x="7384" y="258453"/>
                  </a:lnTo>
                  <a:lnTo>
                    <a:pt x="0" y="321285"/>
                  </a:lnTo>
                  <a:lnTo>
                    <a:pt x="2918" y="383132"/>
                  </a:lnTo>
                  <a:lnTo>
                    <a:pt x="7827" y="438502"/>
                  </a:lnTo>
                  <a:lnTo>
                    <a:pt x="14528" y="460442"/>
                  </a:lnTo>
                  <a:lnTo>
                    <a:pt x="25305" y="477991"/>
                  </a:lnTo>
                  <a:lnTo>
                    <a:pt x="44133" y="490471"/>
                  </a:lnTo>
                  <a:lnTo>
                    <a:pt x="94347" y="508016"/>
                  </a:lnTo>
                  <a:lnTo>
                    <a:pt x="149327" y="513171"/>
                  </a:lnTo>
                  <a:lnTo>
                    <a:pt x="208366" y="507256"/>
                  </a:lnTo>
                  <a:lnTo>
                    <a:pt x="264829" y="500151"/>
                  </a:lnTo>
                  <a:lnTo>
                    <a:pt x="319513" y="495539"/>
                  </a:lnTo>
                  <a:lnTo>
                    <a:pt x="331532" y="4948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Freeform 649"/>
            <p:cNvSpPr/>
            <p:nvPr/>
          </p:nvSpPr>
          <p:spPr>
            <a:xfrm>
              <a:off x="5559047" y="16298969"/>
              <a:ext cx="252685" cy="10530"/>
            </a:xfrm>
            <a:custGeom>
              <a:avLst/>
              <a:gdLst/>
              <a:ahLst/>
              <a:cxnLst/>
              <a:rect l="0" t="0" r="0" b="0"/>
              <a:pathLst>
                <a:path w="252685" h="10530">
                  <a:moveTo>
                    <a:pt x="0" y="10529"/>
                  </a:moveTo>
                  <a:lnTo>
                    <a:pt x="58617" y="10529"/>
                  </a:lnTo>
                  <a:lnTo>
                    <a:pt x="120027" y="9360"/>
                  </a:lnTo>
                  <a:lnTo>
                    <a:pt x="178430" y="2196"/>
                  </a:lnTo>
                  <a:lnTo>
                    <a:pt x="217814" y="652"/>
                  </a:lnTo>
                  <a:lnTo>
                    <a:pt x="2526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Freeform 650"/>
            <p:cNvSpPr/>
            <p:nvPr/>
          </p:nvSpPr>
          <p:spPr>
            <a:xfrm>
              <a:off x="5537990" y="15951529"/>
              <a:ext cx="200042" cy="63172"/>
            </a:xfrm>
            <a:custGeom>
              <a:avLst/>
              <a:gdLst/>
              <a:ahLst/>
              <a:cxnLst/>
              <a:rect l="0" t="0" r="0" b="0"/>
              <a:pathLst>
                <a:path w="200042" h="63172">
                  <a:moveTo>
                    <a:pt x="0" y="63171"/>
                  </a:moveTo>
                  <a:lnTo>
                    <a:pt x="56215" y="28424"/>
                  </a:lnTo>
                  <a:lnTo>
                    <a:pt x="117905" y="14411"/>
                  </a:lnTo>
                  <a:lnTo>
                    <a:pt x="175238" y="5706"/>
                  </a:lnTo>
                  <a:lnTo>
                    <a:pt x="2000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Freeform 651"/>
            <p:cNvSpPr/>
            <p:nvPr/>
          </p:nvSpPr>
          <p:spPr>
            <a:xfrm>
              <a:off x="5895959" y="16172628"/>
              <a:ext cx="315856" cy="313050"/>
            </a:xfrm>
            <a:custGeom>
              <a:avLst/>
              <a:gdLst/>
              <a:ahLst/>
              <a:cxnLst/>
              <a:rect l="0" t="0" r="0" b="0"/>
              <a:pathLst>
                <a:path w="315856" h="313050">
                  <a:moveTo>
                    <a:pt x="0" y="0"/>
                  </a:moveTo>
                  <a:lnTo>
                    <a:pt x="0" y="48931"/>
                  </a:lnTo>
                  <a:lnTo>
                    <a:pt x="0" y="108060"/>
                  </a:lnTo>
                  <a:lnTo>
                    <a:pt x="0" y="164801"/>
                  </a:lnTo>
                  <a:lnTo>
                    <a:pt x="3120" y="221069"/>
                  </a:lnTo>
                  <a:lnTo>
                    <a:pt x="9575" y="246821"/>
                  </a:lnTo>
                  <a:lnTo>
                    <a:pt x="32784" y="282417"/>
                  </a:lnTo>
                  <a:lnTo>
                    <a:pt x="47326" y="296314"/>
                  </a:lnTo>
                  <a:lnTo>
                    <a:pt x="65488" y="306389"/>
                  </a:lnTo>
                  <a:lnTo>
                    <a:pt x="101032" y="313049"/>
                  </a:lnTo>
                  <a:lnTo>
                    <a:pt x="124452" y="308369"/>
                  </a:lnTo>
                  <a:lnTo>
                    <a:pt x="154248" y="292579"/>
                  </a:lnTo>
                  <a:lnTo>
                    <a:pt x="177894" y="269964"/>
                  </a:lnTo>
                  <a:lnTo>
                    <a:pt x="191368" y="248666"/>
                  </a:lnTo>
                  <a:lnTo>
                    <a:pt x="209550" y="187333"/>
                  </a:lnTo>
                  <a:lnTo>
                    <a:pt x="220796" y="136225"/>
                  </a:lnTo>
                  <a:lnTo>
                    <a:pt x="228418" y="87156"/>
                  </a:lnTo>
                  <a:lnTo>
                    <a:pt x="227557" y="46101"/>
                  </a:lnTo>
                  <a:lnTo>
                    <a:pt x="225404" y="34245"/>
                  </a:lnTo>
                  <a:lnTo>
                    <a:pt x="222799" y="31019"/>
                  </a:lnTo>
                  <a:lnTo>
                    <a:pt x="219893" y="33546"/>
                  </a:lnTo>
                  <a:lnTo>
                    <a:pt x="216785" y="39911"/>
                  </a:lnTo>
                  <a:lnTo>
                    <a:pt x="216452" y="59462"/>
                  </a:lnTo>
                  <a:lnTo>
                    <a:pt x="225770" y="110141"/>
                  </a:lnTo>
                  <a:lnTo>
                    <a:pt x="240046" y="164041"/>
                  </a:lnTo>
                  <a:lnTo>
                    <a:pt x="270878" y="220517"/>
                  </a:lnTo>
                  <a:lnTo>
                    <a:pt x="302292" y="267424"/>
                  </a:lnTo>
                  <a:lnTo>
                    <a:pt x="315855" y="2842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Freeform 652"/>
            <p:cNvSpPr/>
            <p:nvPr/>
          </p:nvSpPr>
          <p:spPr>
            <a:xfrm>
              <a:off x="6243400" y="16162099"/>
              <a:ext cx="178985" cy="278878"/>
            </a:xfrm>
            <a:custGeom>
              <a:avLst/>
              <a:gdLst/>
              <a:ahLst/>
              <a:cxnLst/>
              <a:rect l="0" t="0" r="0" b="0"/>
              <a:pathLst>
                <a:path w="178985" h="278878">
                  <a:moveTo>
                    <a:pt x="0" y="31585"/>
                  </a:moveTo>
                  <a:lnTo>
                    <a:pt x="19128" y="86630"/>
                  </a:lnTo>
                  <a:lnTo>
                    <a:pt x="43119" y="141159"/>
                  </a:lnTo>
                  <a:lnTo>
                    <a:pt x="64799" y="202319"/>
                  </a:lnTo>
                  <a:lnTo>
                    <a:pt x="83980" y="262126"/>
                  </a:lnTo>
                  <a:lnTo>
                    <a:pt x="87572" y="273017"/>
                  </a:lnTo>
                  <a:lnTo>
                    <a:pt x="87627" y="277938"/>
                  </a:lnTo>
                  <a:lnTo>
                    <a:pt x="85324" y="278877"/>
                  </a:lnTo>
                  <a:lnTo>
                    <a:pt x="81449" y="277166"/>
                  </a:lnTo>
                  <a:lnTo>
                    <a:pt x="74024" y="265903"/>
                  </a:lnTo>
                  <a:lnTo>
                    <a:pt x="59725" y="224490"/>
                  </a:lnTo>
                  <a:lnTo>
                    <a:pt x="54041" y="171248"/>
                  </a:lnTo>
                  <a:lnTo>
                    <a:pt x="55396" y="129638"/>
                  </a:lnTo>
                  <a:lnTo>
                    <a:pt x="70746" y="88844"/>
                  </a:lnTo>
                  <a:lnTo>
                    <a:pt x="97000" y="55179"/>
                  </a:lnTo>
                  <a:lnTo>
                    <a:pt x="153284" y="14835"/>
                  </a:lnTo>
                  <a:lnTo>
                    <a:pt x="1789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4" name="Freeform 653"/>
            <p:cNvSpPr/>
            <p:nvPr/>
          </p:nvSpPr>
          <p:spPr>
            <a:xfrm>
              <a:off x="6506611" y="16173129"/>
              <a:ext cx="166721" cy="304246"/>
            </a:xfrm>
            <a:custGeom>
              <a:avLst/>
              <a:gdLst/>
              <a:ahLst/>
              <a:cxnLst/>
              <a:rect l="0" t="0" r="0" b="0"/>
              <a:pathLst>
                <a:path w="166721" h="304246">
                  <a:moveTo>
                    <a:pt x="63172" y="31083"/>
                  </a:moveTo>
                  <a:lnTo>
                    <a:pt x="57582" y="89700"/>
                  </a:lnTo>
                  <a:lnTo>
                    <a:pt x="45213" y="143875"/>
                  </a:lnTo>
                  <a:lnTo>
                    <a:pt x="34625" y="202757"/>
                  </a:lnTo>
                  <a:lnTo>
                    <a:pt x="37776" y="264776"/>
                  </a:lnTo>
                  <a:lnTo>
                    <a:pt x="49545" y="287417"/>
                  </a:lnTo>
                  <a:lnTo>
                    <a:pt x="57597" y="296728"/>
                  </a:lnTo>
                  <a:lnTo>
                    <a:pt x="66474" y="301766"/>
                  </a:lnTo>
                  <a:lnTo>
                    <a:pt x="85697" y="304245"/>
                  </a:lnTo>
                  <a:lnTo>
                    <a:pt x="105937" y="295208"/>
                  </a:lnTo>
                  <a:lnTo>
                    <a:pt x="133945" y="270390"/>
                  </a:lnTo>
                  <a:lnTo>
                    <a:pt x="148439" y="249746"/>
                  </a:lnTo>
                  <a:lnTo>
                    <a:pt x="162005" y="210646"/>
                  </a:lnTo>
                  <a:lnTo>
                    <a:pt x="166545" y="162536"/>
                  </a:lnTo>
                  <a:lnTo>
                    <a:pt x="166720" y="112407"/>
                  </a:lnTo>
                  <a:lnTo>
                    <a:pt x="153772" y="52953"/>
                  </a:lnTo>
                  <a:lnTo>
                    <a:pt x="140873" y="26766"/>
                  </a:lnTo>
                  <a:lnTo>
                    <a:pt x="123442" y="7328"/>
                  </a:lnTo>
                  <a:lnTo>
                    <a:pt x="112711" y="2378"/>
                  </a:lnTo>
                  <a:lnTo>
                    <a:pt x="88308" y="0"/>
                  </a:lnTo>
                  <a:lnTo>
                    <a:pt x="68104" y="5961"/>
                  </a:lnTo>
                  <a:lnTo>
                    <a:pt x="59441" y="10826"/>
                  </a:lnTo>
                  <a:lnTo>
                    <a:pt x="36070" y="40030"/>
                  </a:lnTo>
                  <a:lnTo>
                    <a:pt x="15618" y="94159"/>
                  </a:lnTo>
                  <a:lnTo>
                    <a:pt x="5147" y="147648"/>
                  </a:lnTo>
                  <a:lnTo>
                    <a:pt x="0" y="2100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Freeform 654"/>
            <p:cNvSpPr/>
            <p:nvPr/>
          </p:nvSpPr>
          <p:spPr>
            <a:xfrm>
              <a:off x="6790881" y="16214742"/>
              <a:ext cx="52643" cy="484311"/>
            </a:xfrm>
            <a:custGeom>
              <a:avLst/>
              <a:gdLst/>
              <a:ahLst/>
              <a:cxnLst/>
              <a:rect l="0" t="0" r="0" b="0"/>
              <a:pathLst>
                <a:path w="52643" h="484311">
                  <a:moveTo>
                    <a:pt x="0" y="0"/>
                  </a:moveTo>
                  <a:lnTo>
                    <a:pt x="5589" y="58617"/>
                  </a:lnTo>
                  <a:lnTo>
                    <a:pt x="9065" y="104586"/>
                  </a:lnTo>
                  <a:lnTo>
                    <a:pt x="10095" y="160840"/>
                  </a:lnTo>
                  <a:lnTo>
                    <a:pt x="15990" y="221960"/>
                  </a:lnTo>
                  <a:lnTo>
                    <a:pt x="19556" y="278937"/>
                  </a:lnTo>
                  <a:lnTo>
                    <a:pt x="26201" y="338451"/>
                  </a:lnTo>
                  <a:lnTo>
                    <a:pt x="29990" y="389359"/>
                  </a:lnTo>
                  <a:lnTo>
                    <a:pt x="39676" y="446145"/>
                  </a:lnTo>
                  <a:lnTo>
                    <a:pt x="52642" y="4843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Freeform 655"/>
            <p:cNvSpPr/>
            <p:nvPr/>
          </p:nvSpPr>
          <p:spPr>
            <a:xfrm>
              <a:off x="6790881" y="16179822"/>
              <a:ext cx="234104" cy="308661"/>
            </a:xfrm>
            <a:custGeom>
              <a:avLst/>
              <a:gdLst/>
              <a:ahLst/>
              <a:cxnLst/>
              <a:rect l="0" t="0" r="0" b="0"/>
              <a:pathLst>
                <a:path w="234104" h="308661">
                  <a:moveTo>
                    <a:pt x="0" y="55976"/>
                  </a:moveTo>
                  <a:lnTo>
                    <a:pt x="9575" y="31930"/>
                  </a:lnTo>
                  <a:lnTo>
                    <a:pt x="20244" y="17603"/>
                  </a:lnTo>
                  <a:lnTo>
                    <a:pt x="44992" y="1973"/>
                  </a:lnTo>
                  <a:lnTo>
                    <a:pt x="70689" y="0"/>
                  </a:lnTo>
                  <a:lnTo>
                    <a:pt x="114922" y="8585"/>
                  </a:lnTo>
                  <a:lnTo>
                    <a:pt x="166201" y="32446"/>
                  </a:lnTo>
                  <a:lnTo>
                    <a:pt x="199373" y="63952"/>
                  </a:lnTo>
                  <a:lnTo>
                    <a:pt x="225212" y="115351"/>
                  </a:lnTo>
                  <a:lnTo>
                    <a:pt x="233845" y="138517"/>
                  </a:lnTo>
                  <a:lnTo>
                    <a:pt x="234103" y="176879"/>
                  </a:lnTo>
                  <a:lnTo>
                    <a:pt x="221182" y="217883"/>
                  </a:lnTo>
                  <a:lnTo>
                    <a:pt x="202536" y="248488"/>
                  </a:lnTo>
                  <a:lnTo>
                    <a:pt x="176604" y="272374"/>
                  </a:lnTo>
                  <a:lnTo>
                    <a:pt x="120815" y="297050"/>
                  </a:lnTo>
                  <a:lnTo>
                    <a:pt x="94757" y="3086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Freeform 656"/>
            <p:cNvSpPr/>
            <p:nvPr/>
          </p:nvSpPr>
          <p:spPr>
            <a:xfrm>
              <a:off x="7022508" y="16178795"/>
              <a:ext cx="210683" cy="320218"/>
            </a:xfrm>
            <a:custGeom>
              <a:avLst/>
              <a:gdLst/>
              <a:ahLst/>
              <a:cxnLst/>
              <a:rect l="0" t="0" r="0" b="0"/>
              <a:pathLst>
                <a:path w="210683" h="320218">
                  <a:moveTo>
                    <a:pt x="0" y="130703"/>
                  </a:moveTo>
                  <a:lnTo>
                    <a:pt x="54145" y="130703"/>
                  </a:lnTo>
                  <a:lnTo>
                    <a:pt x="109092" y="125114"/>
                  </a:lnTo>
                  <a:lnTo>
                    <a:pt x="156600" y="111575"/>
                  </a:lnTo>
                  <a:lnTo>
                    <a:pt x="187950" y="92930"/>
                  </a:lnTo>
                  <a:lnTo>
                    <a:pt x="204806" y="75311"/>
                  </a:lnTo>
                  <a:lnTo>
                    <a:pt x="209067" y="65699"/>
                  </a:lnTo>
                  <a:lnTo>
                    <a:pt x="210682" y="45660"/>
                  </a:lnTo>
                  <a:lnTo>
                    <a:pt x="199425" y="14649"/>
                  </a:lnTo>
                  <a:lnTo>
                    <a:pt x="191442" y="7710"/>
                  </a:lnTo>
                  <a:lnTo>
                    <a:pt x="170093" y="0"/>
                  </a:lnTo>
                  <a:lnTo>
                    <a:pt x="145007" y="2813"/>
                  </a:lnTo>
                  <a:lnTo>
                    <a:pt x="120599" y="13032"/>
                  </a:lnTo>
                  <a:lnTo>
                    <a:pt x="93705" y="38516"/>
                  </a:lnTo>
                  <a:lnTo>
                    <a:pt x="72088" y="69463"/>
                  </a:lnTo>
                  <a:lnTo>
                    <a:pt x="53711" y="121250"/>
                  </a:lnTo>
                  <a:lnTo>
                    <a:pt x="48439" y="148728"/>
                  </a:lnTo>
                  <a:lnTo>
                    <a:pt x="53217" y="190505"/>
                  </a:lnTo>
                  <a:lnTo>
                    <a:pt x="75199" y="243426"/>
                  </a:lnTo>
                  <a:lnTo>
                    <a:pt x="90744" y="265029"/>
                  </a:lnTo>
                  <a:lnTo>
                    <a:pt x="125803" y="289177"/>
                  </a:lnTo>
                  <a:lnTo>
                    <a:pt x="187825" y="312344"/>
                  </a:lnTo>
                  <a:lnTo>
                    <a:pt x="210570" y="3202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Freeform 657"/>
            <p:cNvSpPr/>
            <p:nvPr/>
          </p:nvSpPr>
          <p:spPr>
            <a:xfrm>
              <a:off x="7341161" y="16192872"/>
              <a:ext cx="260416" cy="266977"/>
            </a:xfrm>
            <a:custGeom>
              <a:avLst/>
              <a:gdLst/>
              <a:ahLst/>
              <a:cxnLst/>
              <a:rect l="0" t="0" r="0" b="0"/>
              <a:pathLst>
                <a:path w="260416" h="266977">
                  <a:moveTo>
                    <a:pt x="165658" y="74512"/>
                  </a:moveTo>
                  <a:lnTo>
                    <a:pt x="165658" y="52155"/>
                  </a:lnTo>
                  <a:lnTo>
                    <a:pt x="154480" y="21484"/>
                  </a:lnTo>
                  <a:lnTo>
                    <a:pt x="139633" y="6880"/>
                  </a:lnTo>
                  <a:lnTo>
                    <a:pt x="130760" y="1349"/>
                  </a:lnTo>
                  <a:lnTo>
                    <a:pt x="121336" y="0"/>
                  </a:lnTo>
                  <a:lnTo>
                    <a:pt x="101506" y="4739"/>
                  </a:lnTo>
                  <a:lnTo>
                    <a:pt x="60179" y="28017"/>
                  </a:lnTo>
                  <a:lnTo>
                    <a:pt x="39230" y="45659"/>
                  </a:lnTo>
                  <a:lnTo>
                    <a:pt x="24460" y="71438"/>
                  </a:lnTo>
                  <a:lnTo>
                    <a:pt x="5446" y="130057"/>
                  </a:lnTo>
                  <a:lnTo>
                    <a:pt x="0" y="192762"/>
                  </a:lnTo>
                  <a:lnTo>
                    <a:pt x="3515" y="218314"/>
                  </a:lnTo>
                  <a:lnTo>
                    <a:pt x="12096" y="238249"/>
                  </a:lnTo>
                  <a:lnTo>
                    <a:pt x="17660" y="246841"/>
                  </a:lnTo>
                  <a:lnTo>
                    <a:pt x="33201" y="259507"/>
                  </a:lnTo>
                  <a:lnTo>
                    <a:pt x="42258" y="264522"/>
                  </a:lnTo>
                  <a:lnTo>
                    <a:pt x="64800" y="266976"/>
                  </a:lnTo>
                  <a:lnTo>
                    <a:pt x="89247" y="262996"/>
                  </a:lnTo>
                  <a:lnTo>
                    <a:pt x="111810" y="253428"/>
                  </a:lnTo>
                  <a:lnTo>
                    <a:pt x="138655" y="229301"/>
                  </a:lnTo>
                  <a:lnTo>
                    <a:pt x="167532" y="176264"/>
                  </a:lnTo>
                  <a:lnTo>
                    <a:pt x="188515" y="117357"/>
                  </a:lnTo>
                  <a:lnTo>
                    <a:pt x="200246" y="77848"/>
                  </a:lnTo>
                  <a:lnTo>
                    <a:pt x="202755" y="75566"/>
                  </a:lnTo>
                  <a:lnTo>
                    <a:pt x="204427" y="79894"/>
                  </a:lnTo>
                  <a:lnTo>
                    <a:pt x="218931" y="141275"/>
                  </a:lnTo>
                  <a:lnTo>
                    <a:pt x="235931" y="199941"/>
                  </a:lnTo>
                  <a:lnTo>
                    <a:pt x="249902" y="239668"/>
                  </a:lnTo>
                  <a:lnTo>
                    <a:pt x="260415" y="2640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Freeform 658"/>
            <p:cNvSpPr/>
            <p:nvPr/>
          </p:nvSpPr>
          <p:spPr>
            <a:xfrm>
              <a:off x="7706861" y="16168864"/>
              <a:ext cx="368497" cy="435434"/>
            </a:xfrm>
            <a:custGeom>
              <a:avLst/>
              <a:gdLst/>
              <a:ahLst/>
              <a:cxnLst/>
              <a:rect l="0" t="0" r="0" b="0"/>
              <a:pathLst>
                <a:path w="368497" h="435434">
                  <a:moveTo>
                    <a:pt x="0" y="3764"/>
                  </a:moveTo>
                  <a:lnTo>
                    <a:pt x="14654" y="62381"/>
                  </a:lnTo>
                  <a:lnTo>
                    <a:pt x="28198" y="117725"/>
                  </a:lnTo>
                  <a:lnTo>
                    <a:pt x="37470" y="166731"/>
                  </a:lnTo>
                  <a:lnTo>
                    <a:pt x="41907" y="217127"/>
                  </a:lnTo>
                  <a:lnTo>
                    <a:pt x="53295" y="273549"/>
                  </a:lnTo>
                  <a:lnTo>
                    <a:pt x="67936" y="328673"/>
                  </a:lnTo>
                  <a:lnTo>
                    <a:pt x="55219" y="273168"/>
                  </a:lnTo>
                  <a:lnTo>
                    <a:pt x="53151" y="214906"/>
                  </a:lnTo>
                  <a:lnTo>
                    <a:pt x="64162" y="152625"/>
                  </a:lnTo>
                  <a:lnTo>
                    <a:pt x="77404" y="98159"/>
                  </a:lnTo>
                  <a:lnTo>
                    <a:pt x="99690" y="55121"/>
                  </a:lnTo>
                  <a:lnTo>
                    <a:pt x="112937" y="34780"/>
                  </a:lnTo>
                  <a:lnTo>
                    <a:pt x="132862" y="20278"/>
                  </a:lnTo>
                  <a:lnTo>
                    <a:pt x="178193" y="1437"/>
                  </a:lnTo>
                  <a:lnTo>
                    <a:pt x="199689" y="0"/>
                  </a:lnTo>
                  <a:lnTo>
                    <a:pt x="220941" y="4431"/>
                  </a:lnTo>
                  <a:lnTo>
                    <a:pt x="251467" y="20080"/>
                  </a:lnTo>
                  <a:lnTo>
                    <a:pt x="268131" y="32852"/>
                  </a:lnTo>
                  <a:lnTo>
                    <a:pt x="290666" y="64375"/>
                  </a:lnTo>
                  <a:lnTo>
                    <a:pt x="310836" y="125354"/>
                  </a:lnTo>
                  <a:lnTo>
                    <a:pt x="326084" y="187486"/>
                  </a:lnTo>
                  <a:lnTo>
                    <a:pt x="334773" y="245426"/>
                  </a:lnTo>
                  <a:lnTo>
                    <a:pt x="341867" y="295945"/>
                  </a:lnTo>
                  <a:lnTo>
                    <a:pt x="351377" y="347959"/>
                  </a:lnTo>
                  <a:lnTo>
                    <a:pt x="357837" y="406022"/>
                  </a:lnTo>
                  <a:lnTo>
                    <a:pt x="368496" y="4354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Freeform 659"/>
            <p:cNvSpPr/>
            <p:nvPr/>
          </p:nvSpPr>
          <p:spPr>
            <a:xfrm>
              <a:off x="497545" y="16707329"/>
              <a:ext cx="260508" cy="388988"/>
            </a:xfrm>
            <a:custGeom>
              <a:avLst/>
              <a:gdLst/>
              <a:ahLst/>
              <a:cxnLst/>
              <a:rect l="0" t="0" r="0" b="0"/>
              <a:pathLst>
                <a:path w="260508" h="388988">
                  <a:moveTo>
                    <a:pt x="28880" y="149651"/>
                  </a:moveTo>
                  <a:lnTo>
                    <a:pt x="58188" y="188024"/>
                  </a:lnTo>
                  <a:lnTo>
                    <a:pt x="77781" y="195952"/>
                  </a:lnTo>
                  <a:lnTo>
                    <a:pt x="103256" y="198306"/>
                  </a:lnTo>
                  <a:lnTo>
                    <a:pt x="146974" y="191883"/>
                  </a:lnTo>
                  <a:lnTo>
                    <a:pt x="177474" y="174512"/>
                  </a:lnTo>
                  <a:lnTo>
                    <a:pt x="205879" y="147658"/>
                  </a:lnTo>
                  <a:lnTo>
                    <a:pt x="231245" y="96746"/>
                  </a:lnTo>
                  <a:lnTo>
                    <a:pt x="237019" y="59756"/>
                  </a:lnTo>
                  <a:lnTo>
                    <a:pt x="232130" y="35999"/>
                  </a:lnTo>
                  <a:lnTo>
                    <a:pt x="227551" y="24750"/>
                  </a:lnTo>
                  <a:lnTo>
                    <a:pt x="213105" y="9131"/>
                  </a:lnTo>
                  <a:lnTo>
                    <a:pt x="204339" y="3329"/>
                  </a:lnTo>
                  <a:lnTo>
                    <a:pt x="179001" y="0"/>
                  </a:lnTo>
                  <a:lnTo>
                    <a:pt x="149413" y="3591"/>
                  </a:lnTo>
                  <a:lnTo>
                    <a:pt x="108787" y="18766"/>
                  </a:lnTo>
                  <a:lnTo>
                    <a:pt x="50506" y="65568"/>
                  </a:lnTo>
                  <a:lnTo>
                    <a:pt x="36152" y="81865"/>
                  </a:lnTo>
                  <a:lnTo>
                    <a:pt x="6426" y="138283"/>
                  </a:lnTo>
                  <a:lnTo>
                    <a:pt x="0" y="176048"/>
                  </a:lnTo>
                  <a:lnTo>
                    <a:pt x="9104" y="236314"/>
                  </a:lnTo>
                  <a:lnTo>
                    <a:pt x="16581" y="260697"/>
                  </a:lnTo>
                  <a:lnTo>
                    <a:pt x="47119" y="314158"/>
                  </a:lnTo>
                  <a:lnTo>
                    <a:pt x="78868" y="348523"/>
                  </a:lnTo>
                  <a:lnTo>
                    <a:pt x="117910" y="369753"/>
                  </a:lnTo>
                  <a:lnTo>
                    <a:pt x="173025" y="386237"/>
                  </a:lnTo>
                  <a:lnTo>
                    <a:pt x="213789" y="388987"/>
                  </a:lnTo>
                  <a:lnTo>
                    <a:pt x="260507" y="38127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Freeform 660"/>
            <p:cNvSpPr/>
            <p:nvPr/>
          </p:nvSpPr>
          <p:spPr>
            <a:xfrm>
              <a:off x="821223" y="16772751"/>
              <a:ext cx="178985" cy="305329"/>
            </a:xfrm>
            <a:custGeom>
              <a:avLst/>
              <a:gdLst/>
              <a:ahLst/>
              <a:cxnLst/>
              <a:rect l="0" t="0" r="0" b="0"/>
              <a:pathLst>
                <a:path w="178985" h="305329">
                  <a:moveTo>
                    <a:pt x="0" y="0"/>
                  </a:moveTo>
                  <a:lnTo>
                    <a:pt x="35916" y="63429"/>
                  </a:lnTo>
                  <a:lnTo>
                    <a:pt x="70045" y="125196"/>
                  </a:lnTo>
                  <a:lnTo>
                    <a:pt x="109090" y="186029"/>
                  </a:lnTo>
                  <a:lnTo>
                    <a:pt x="143928" y="238375"/>
                  </a:lnTo>
                  <a:lnTo>
                    <a:pt x="172750" y="293276"/>
                  </a:lnTo>
                  <a:lnTo>
                    <a:pt x="178984" y="3053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Freeform 661"/>
            <p:cNvSpPr/>
            <p:nvPr/>
          </p:nvSpPr>
          <p:spPr>
            <a:xfrm>
              <a:off x="884394" y="16783281"/>
              <a:ext cx="105286" cy="357970"/>
            </a:xfrm>
            <a:custGeom>
              <a:avLst/>
              <a:gdLst/>
              <a:ahLst/>
              <a:cxnLst/>
              <a:rect l="0" t="0" r="0" b="0"/>
              <a:pathLst>
                <a:path w="105286" h="357970">
                  <a:moveTo>
                    <a:pt x="105285" y="0"/>
                  </a:moveTo>
                  <a:lnTo>
                    <a:pt x="90631" y="53028"/>
                  </a:lnTo>
                  <a:lnTo>
                    <a:pt x="69851" y="104408"/>
                  </a:lnTo>
                  <a:lnTo>
                    <a:pt x="53269" y="163429"/>
                  </a:lnTo>
                  <a:lnTo>
                    <a:pt x="38728" y="215165"/>
                  </a:lnTo>
                  <a:lnTo>
                    <a:pt x="18525" y="270446"/>
                  </a:lnTo>
                  <a:lnTo>
                    <a:pt x="8988" y="323306"/>
                  </a:lnTo>
                  <a:lnTo>
                    <a:pt x="0" y="3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Freeform 662"/>
            <p:cNvSpPr/>
            <p:nvPr/>
          </p:nvSpPr>
          <p:spPr>
            <a:xfrm>
              <a:off x="1126549" y="16804337"/>
              <a:ext cx="73701" cy="526426"/>
            </a:xfrm>
            <a:custGeom>
              <a:avLst/>
              <a:gdLst/>
              <a:ahLst/>
              <a:cxnLst/>
              <a:rect l="0" t="0" r="0" b="0"/>
              <a:pathLst>
                <a:path w="73701" h="526426">
                  <a:moveTo>
                    <a:pt x="0" y="0"/>
                  </a:moveTo>
                  <a:lnTo>
                    <a:pt x="14655" y="58617"/>
                  </a:lnTo>
                  <a:lnTo>
                    <a:pt x="24749" y="104586"/>
                  </a:lnTo>
                  <a:lnTo>
                    <a:pt x="29560" y="160840"/>
                  </a:lnTo>
                  <a:lnTo>
                    <a:pt x="38421" y="221024"/>
                  </a:lnTo>
                  <a:lnTo>
                    <a:pt x="42190" y="273331"/>
                  </a:lnTo>
                  <a:lnTo>
                    <a:pt x="50231" y="333581"/>
                  </a:lnTo>
                  <a:lnTo>
                    <a:pt x="51928" y="391688"/>
                  </a:lnTo>
                  <a:lnTo>
                    <a:pt x="55551" y="447119"/>
                  </a:lnTo>
                  <a:lnTo>
                    <a:pt x="69403" y="510262"/>
                  </a:lnTo>
                  <a:lnTo>
                    <a:pt x="73700" y="5264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Freeform 663"/>
            <p:cNvSpPr/>
            <p:nvPr/>
          </p:nvSpPr>
          <p:spPr>
            <a:xfrm>
              <a:off x="1137078" y="16816679"/>
              <a:ext cx="255819" cy="366686"/>
            </a:xfrm>
            <a:custGeom>
              <a:avLst/>
              <a:gdLst/>
              <a:ahLst/>
              <a:cxnLst/>
              <a:rect l="0" t="0" r="0" b="0"/>
              <a:pathLst>
                <a:path w="255819" h="366686">
                  <a:moveTo>
                    <a:pt x="0" y="71887"/>
                  </a:moveTo>
                  <a:lnTo>
                    <a:pt x="5589" y="49530"/>
                  </a:lnTo>
                  <a:lnTo>
                    <a:pt x="25832" y="18858"/>
                  </a:lnTo>
                  <a:lnTo>
                    <a:pt x="50475" y="7373"/>
                  </a:lnTo>
                  <a:lnTo>
                    <a:pt x="108366" y="0"/>
                  </a:lnTo>
                  <a:lnTo>
                    <a:pt x="136680" y="8351"/>
                  </a:lnTo>
                  <a:lnTo>
                    <a:pt x="187395" y="42309"/>
                  </a:lnTo>
                  <a:lnTo>
                    <a:pt x="222803" y="76746"/>
                  </a:lnTo>
                  <a:lnTo>
                    <a:pt x="249208" y="126181"/>
                  </a:lnTo>
                  <a:lnTo>
                    <a:pt x="255818" y="153339"/>
                  </a:lnTo>
                  <a:lnTo>
                    <a:pt x="254857" y="181008"/>
                  </a:lnTo>
                  <a:lnTo>
                    <a:pt x="242149" y="222892"/>
                  </a:lnTo>
                  <a:lnTo>
                    <a:pt x="209659" y="276626"/>
                  </a:lnTo>
                  <a:lnTo>
                    <a:pt x="166718" y="325420"/>
                  </a:lnTo>
                  <a:lnTo>
                    <a:pt x="118704" y="354420"/>
                  </a:lnTo>
                  <a:lnTo>
                    <a:pt x="94756" y="3666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Freeform 664"/>
            <p:cNvSpPr/>
            <p:nvPr/>
          </p:nvSpPr>
          <p:spPr>
            <a:xfrm>
              <a:off x="1347648" y="16677996"/>
              <a:ext cx="157928" cy="526425"/>
            </a:xfrm>
            <a:custGeom>
              <a:avLst/>
              <a:gdLst/>
              <a:ahLst/>
              <a:cxnLst/>
              <a:rect l="0" t="0" r="0" b="0"/>
              <a:pathLst>
                <a:path w="157928" h="526425">
                  <a:moveTo>
                    <a:pt x="0" y="0"/>
                  </a:moveTo>
                  <a:lnTo>
                    <a:pt x="24046" y="9575"/>
                  </a:lnTo>
                  <a:lnTo>
                    <a:pt x="45469" y="27533"/>
                  </a:lnTo>
                  <a:lnTo>
                    <a:pt x="65465" y="55731"/>
                  </a:lnTo>
                  <a:lnTo>
                    <a:pt x="87115" y="114602"/>
                  </a:lnTo>
                  <a:lnTo>
                    <a:pt x="105203" y="168295"/>
                  </a:lnTo>
                  <a:lnTo>
                    <a:pt x="115789" y="212471"/>
                  </a:lnTo>
                  <a:lnTo>
                    <a:pt x="121651" y="254698"/>
                  </a:lnTo>
                  <a:lnTo>
                    <a:pt x="124257" y="300761"/>
                  </a:lnTo>
                  <a:lnTo>
                    <a:pt x="128535" y="345411"/>
                  </a:lnTo>
                  <a:lnTo>
                    <a:pt x="134400" y="406890"/>
                  </a:lnTo>
                  <a:lnTo>
                    <a:pt x="139258" y="459032"/>
                  </a:lnTo>
                  <a:lnTo>
                    <a:pt x="148106" y="497878"/>
                  </a:lnTo>
                  <a:lnTo>
                    <a:pt x="157927" y="5264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Freeform 665"/>
            <p:cNvSpPr/>
            <p:nvPr/>
          </p:nvSpPr>
          <p:spPr>
            <a:xfrm>
              <a:off x="1561714" y="16875694"/>
              <a:ext cx="213448" cy="297939"/>
            </a:xfrm>
            <a:custGeom>
              <a:avLst/>
              <a:gdLst/>
              <a:ahLst/>
              <a:cxnLst/>
              <a:rect l="0" t="0" r="0" b="0"/>
              <a:pathLst>
                <a:path w="213448" h="297939">
                  <a:moveTo>
                    <a:pt x="28089" y="12872"/>
                  </a:moveTo>
                  <a:lnTo>
                    <a:pt x="12448" y="40428"/>
                  </a:lnTo>
                  <a:lnTo>
                    <a:pt x="0" y="96650"/>
                  </a:lnTo>
                  <a:lnTo>
                    <a:pt x="2784" y="158752"/>
                  </a:lnTo>
                  <a:lnTo>
                    <a:pt x="15768" y="217770"/>
                  </a:lnTo>
                  <a:lnTo>
                    <a:pt x="39650" y="261316"/>
                  </a:lnTo>
                  <a:lnTo>
                    <a:pt x="55454" y="277709"/>
                  </a:lnTo>
                  <a:lnTo>
                    <a:pt x="78076" y="292794"/>
                  </a:lnTo>
                  <a:lnTo>
                    <a:pt x="103728" y="297938"/>
                  </a:lnTo>
                  <a:lnTo>
                    <a:pt x="129557" y="295156"/>
                  </a:lnTo>
                  <a:lnTo>
                    <a:pt x="152735" y="286120"/>
                  </a:lnTo>
                  <a:lnTo>
                    <a:pt x="179925" y="262289"/>
                  </a:lnTo>
                  <a:lnTo>
                    <a:pt x="197210" y="227412"/>
                  </a:lnTo>
                  <a:lnTo>
                    <a:pt x="212361" y="172537"/>
                  </a:lnTo>
                  <a:lnTo>
                    <a:pt x="213447" y="109705"/>
                  </a:lnTo>
                  <a:lnTo>
                    <a:pt x="202743" y="57476"/>
                  </a:lnTo>
                  <a:lnTo>
                    <a:pt x="181614" y="24138"/>
                  </a:lnTo>
                  <a:lnTo>
                    <a:pt x="159883" y="8911"/>
                  </a:lnTo>
                  <a:lnTo>
                    <a:pt x="147537" y="3212"/>
                  </a:lnTo>
                  <a:lnTo>
                    <a:pt x="121341" y="0"/>
                  </a:lnTo>
                  <a:lnTo>
                    <a:pt x="96441" y="3642"/>
                  </a:lnTo>
                  <a:lnTo>
                    <a:pt x="69269" y="18845"/>
                  </a:lnTo>
                  <a:lnTo>
                    <a:pt x="53800" y="31514"/>
                  </a:lnTo>
                  <a:lnTo>
                    <a:pt x="42246" y="51183"/>
                  </a:lnTo>
                  <a:lnTo>
                    <a:pt x="32284" y="88564"/>
                  </a:lnTo>
                  <a:lnTo>
                    <a:pt x="32452" y="129276"/>
                  </a:lnTo>
                  <a:lnTo>
                    <a:pt x="42989" y="184953"/>
                  </a:lnTo>
                  <a:lnTo>
                    <a:pt x="49146" y="2129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Freeform 666"/>
            <p:cNvSpPr/>
            <p:nvPr/>
          </p:nvSpPr>
          <p:spPr>
            <a:xfrm>
              <a:off x="1842487" y="16825395"/>
              <a:ext cx="136872" cy="308311"/>
            </a:xfrm>
            <a:custGeom>
              <a:avLst/>
              <a:gdLst/>
              <a:ahLst/>
              <a:cxnLst/>
              <a:rect l="0" t="0" r="0" b="0"/>
              <a:pathLst>
                <a:path w="136872" h="308311">
                  <a:moveTo>
                    <a:pt x="0" y="21056"/>
                  </a:moveTo>
                  <a:lnTo>
                    <a:pt x="11453" y="69988"/>
                  </a:lnTo>
                  <a:lnTo>
                    <a:pt x="21331" y="117833"/>
                  </a:lnTo>
                  <a:lnTo>
                    <a:pt x="31667" y="169053"/>
                  </a:lnTo>
                  <a:lnTo>
                    <a:pt x="42138" y="218155"/>
                  </a:lnTo>
                  <a:lnTo>
                    <a:pt x="56157" y="271079"/>
                  </a:lnTo>
                  <a:lnTo>
                    <a:pt x="66682" y="304538"/>
                  </a:lnTo>
                  <a:lnTo>
                    <a:pt x="66682" y="308310"/>
                  </a:lnTo>
                  <a:lnTo>
                    <a:pt x="64342" y="307316"/>
                  </a:lnTo>
                  <a:lnTo>
                    <a:pt x="60442" y="303142"/>
                  </a:lnTo>
                  <a:lnTo>
                    <a:pt x="49364" y="274913"/>
                  </a:lnTo>
                  <a:lnTo>
                    <a:pt x="43546" y="222282"/>
                  </a:lnTo>
                  <a:lnTo>
                    <a:pt x="42397" y="159894"/>
                  </a:lnTo>
                  <a:lnTo>
                    <a:pt x="47759" y="102164"/>
                  </a:lnTo>
                  <a:lnTo>
                    <a:pt x="56711" y="80110"/>
                  </a:lnTo>
                  <a:lnTo>
                    <a:pt x="69659" y="62511"/>
                  </a:lnTo>
                  <a:lnTo>
                    <a:pt x="127892" y="8601"/>
                  </a:lnTo>
                  <a:lnTo>
                    <a:pt x="1368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8" name="Freeform 667"/>
            <p:cNvSpPr/>
            <p:nvPr/>
          </p:nvSpPr>
          <p:spPr>
            <a:xfrm>
              <a:off x="2038445" y="16798696"/>
              <a:ext cx="214655" cy="350748"/>
            </a:xfrm>
            <a:custGeom>
              <a:avLst/>
              <a:gdLst/>
              <a:ahLst/>
              <a:cxnLst/>
              <a:rect l="0" t="0" r="0" b="0"/>
              <a:pathLst>
                <a:path w="214655" h="350748">
                  <a:moveTo>
                    <a:pt x="67255" y="142512"/>
                  </a:moveTo>
                  <a:lnTo>
                    <a:pt x="85236" y="158153"/>
                  </a:lnTo>
                  <a:lnTo>
                    <a:pt x="102152" y="166231"/>
                  </a:lnTo>
                  <a:lnTo>
                    <a:pt x="121369" y="167481"/>
                  </a:lnTo>
                  <a:lnTo>
                    <a:pt x="141609" y="162968"/>
                  </a:lnTo>
                  <a:lnTo>
                    <a:pt x="171564" y="147273"/>
                  </a:lnTo>
                  <a:lnTo>
                    <a:pt x="188094" y="134489"/>
                  </a:lnTo>
                  <a:lnTo>
                    <a:pt x="204964" y="108550"/>
                  </a:lnTo>
                  <a:lnTo>
                    <a:pt x="211783" y="73048"/>
                  </a:lnTo>
                  <a:lnTo>
                    <a:pt x="208214" y="38481"/>
                  </a:lnTo>
                  <a:lnTo>
                    <a:pt x="199703" y="19846"/>
                  </a:lnTo>
                  <a:lnTo>
                    <a:pt x="194158" y="11602"/>
                  </a:lnTo>
                  <a:lnTo>
                    <a:pt x="184612" y="6106"/>
                  </a:lnTo>
                  <a:lnTo>
                    <a:pt x="158408" y="0"/>
                  </a:lnTo>
                  <a:lnTo>
                    <a:pt x="121949" y="2150"/>
                  </a:lnTo>
                  <a:lnTo>
                    <a:pt x="102872" y="10329"/>
                  </a:lnTo>
                  <a:lnTo>
                    <a:pt x="49805" y="50930"/>
                  </a:lnTo>
                  <a:lnTo>
                    <a:pt x="24910" y="88340"/>
                  </a:lnTo>
                  <a:lnTo>
                    <a:pt x="5425" y="146023"/>
                  </a:lnTo>
                  <a:lnTo>
                    <a:pt x="0" y="177996"/>
                  </a:lnTo>
                  <a:lnTo>
                    <a:pt x="6050" y="236652"/>
                  </a:lnTo>
                  <a:lnTo>
                    <a:pt x="18314" y="276080"/>
                  </a:lnTo>
                  <a:lnTo>
                    <a:pt x="43420" y="315255"/>
                  </a:lnTo>
                  <a:lnTo>
                    <a:pt x="69551" y="332646"/>
                  </a:lnTo>
                  <a:lnTo>
                    <a:pt x="118228" y="347831"/>
                  </a:lnTo>
                  <a:lnTo>
                    <a:pt x="145282" y="350747"/>
                  </a:lnTo>
                  <a:lnTo>
                    <a:pt x="172903" y="342686"/>
                  </a:lnTo>
                  <a:lnTo>
                    <a:pt x="214654" y="3214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Freeform 668"/>
            <p:cNvSpPr/>
            <p:nvPr/>
          </p:nvSpPr>
          <p:spPr>
            <a:xfrm>
              <a:off x="2368912" y="16775554"/>
              <a:ext cx="221100" cy="326994"/>
            </a:xfrm>
            <a:custGeom>
              <a:avLst/>
              <a:gdLst/>
              <a:ahLst/>
              <a:cxnLst/>
              <a:rect l="0" t="0" r="0" b="0"/>
              <a:pathLst>
                <a:path w="221100" h="326994">
                  <a:moveTo>
                    <a:pt x="0" y="39311"/>
                  </a:moveTo>
                  <a:lnTo>
                    <a:pt x="11453" y="88241"/>
                  </a:lnTo>
                  <a:lnTo>
                    <a:pt x="24749" y="147373"/>
                  </a:lnTo>
                  <a:lnTo>
                    <a:pt x="42138" y="209867"/>
                  </a:lnTo>
                  <a:lnTo>
                    <a:pt x="59665" y="269829"/>
                  </a:lnTo>
                  <a:lnTo>
                    <a:pt x="84445" y="326993"/>
                  </a:lnTo>
                  <a:lnTo>
                    <a:pt x="80035" y="321588"/>
                  </a:lnTo>
                  <a:lnTo>
                    <a:pt x="63081" y="263152"/>
                  </a:lnTo>
                  <a:lnTo>
                    <a:pt x="55735" y="220278"/>
                  </a:lnTo>
                  <a:lnTo>
                    <a:pt x="47664" y="159676"/>
                  </a:lnTo>
                  <a:lnTo>
                    <a:pt x="43759" y="119300"/>
                  </a:lnTo>
                  <a:lnTo>
                    <a:pt x="53780" y="77699"/>
                  </a:lnTo>
                  <a:lnTo>
                    <a:pt x="71567" y="46915"/>
                  </a:lnTo>
                  <a:lnTo>
                    <a:pt x="91655" y="22977"/>
                  </a:lnTo>
                  <a:lnTo>
                    <a:pt x="118014" y="6657"/>
                  </a:lnTo>
                  <a:lnTo>
                    <a:pt x="153640" y="0"/>
                  </a:lnTo>
                  <a:lnTo>
                    <a:pt x="208980" y="5902"/>
                  </a:lnTo>
                  <a:lnTo>
                    <a:pt x="221099" y="77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Freeform 669"/>
            <p:cNvSpPr/>
            <p:nvPr/>
          </p:nvSpPr>
          <p:spPr>
            <a:xfrm>
              <a:off x="2675607" y="16775083"/>
              <a:ext cx="231903" cy="310252"/>
            </a:xfrm>
            <a:custGeom>
              <a:avLst/>
              <a:gdLst/>
              <a:ahLst/>
              <a:cxnLst/>
              <a:rect l="0" t="0" r="0" b="0"/>
              <a:pathLst>
                <a:path w="231903" h="310252">
                  <a:moveTo>
                    <a:pt x="188144" y="29254"/>
                  </a:moveTo>
                  <a:lnTo>
                    <a:pt x="170164" y="13613"/>
                  </a:lnTo>
                  <a:lnTo>
                    <a:pt x="153247" y="5536"/>
                  </a:lnTo>
                  <a:lnTo>
                    <a:pt x="112814" y="0"/>
                  </a:lnTo>
                  <a:lnTo>
                    <a:pt x="74967" y="3950"/>
                  </a:lnTo>
                  <a:lnTo>
                    <a:pt x="20035" y="30544"/>
                  </a:lnTo>
                  <a:lnTo>
                    <a:pt x="9391" y="37133"/>
                  </a:lnTo>
                  <a:lnTo>
                    <a:pt x="3465" y="45035"/>
                  </a:lnTo>
                  <a:lnTo>
                    <a:pt x="684" y="53812"/>
                  </a:lnTo>
                  <a:lnTo>
                    <a:pt x="0" y="63174"/>
                  </a:lnTo>
                  <a:lnTo>
                    <a:pt x="3053" y="71755"/>
                  </a:lnTo>
                  <a:lnTo>
                    <a:pt x="15804" y="87528"/>
                  </a:lnTo>
                  <a:lnTo>
                    <a:pt x="48303" y="109562"/>
                  </a:lnTo>
                  <a:lnTo>
                    <a:pt x="108739" y="136682"/>
                  </a:lnTo>
                  <a:lnTo>
                    <a:pt x="164430" y="178322"/>
                  </a:lnTo>
                  <a:lnTo>
                    <a:pt x="220450" y="232735"/>
                  </a:lnTo>
                  <a:lnTo>
                    <a:pt x="230968" y="251882"/>
                  </a:lnTo>
                  <a:lnTo>
                    <a:pt x="231902" y="261900"/>
                  </a:lnTo>
                  <a:lnTo>
                    <a:pt x="226699" y="282391"/>
                  </a:lnTo>
                  <a:lnTo>
                    <a:pt x="219697" y="290429"/>
                  </a:lnTo>
                  <a:lnTo>
                    <a:pt x="199438" y="302479"/>
                  </a:lnTo>
                  <a:lnTo>
                    <a:pt x="156136" y="310251"/>
                  </a:lnTo>
                  <a:lnTo>
                    <a:pt x="94951" y="305642"/>
                  </a:lnTo>
                  <a:lnTo>
                    <a:pt x="72331" y="3029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5" name="Group 674"/>
          <p:cNvGrpSpPr/>
          <p:nvPr/>
        </p:nvGrpSpPr>
        <p:grpSpPr>
          <a:xfrm>
            <a:off x="3316477" y="16762223"/>
            <a:ext cx="1264003" cy="368805"/>
            <a:chOff x="3316477" y="16762223"/>
            <a:chExt cx="1264003" cy="368805"/>
          </a:xfrm>
        </p:grpSpPr>
        <p:sp>
          <p:nvSpPr>
            <p:cNvPr id="672" name="Freeform 671"/>
            <p:cNvSpPr/>
            <p:nvPr/>
          </p:nvSpPr>
          <p:spPr>
            <a:xfrm>
              <a:off x="3316477" y="16762223"/>
              <a:ext cx="458473" cy="368805"/>
            </a:xfrm>
            <a:custGeom>
              <a:avLst/>
              <a:gdLst/>
              <a:ahLst/>
              <a:cxnLst/>
              <a:rect l="0" t="0" r="0" b="0"/>
              <a:pathLst>
                <a:path w="458473" h="368805">
                  <a:moveTo>
                    <a:pt x="0" y="0"/>
                  </a:moveTo>
                  <a:lnTo>
                    <a:pt x="14654" y="58617"/>
                  </a:lnTo>
                  <a:lnTo>
                    <a:pt x="34786" y="121453"/>
                  </a:lnTo>
                  <a:lnTo>
                    <a:pt x="60294" y="181529"/>
                  </a:lnTo>
                  <a:lnTo>
                    <a:pt x="86506" y="241105"/>
                  </a:lnTo>
                  <a:lnTo>
                    <a:pt x="119623" y="300726"/>
                  </a:lnTo>
                  <a:lnTo>
                    <a:pt x="133494" y="319269"/>
                  </a:lnTo>
                  <a:lnTo>
                    <a:pt x="138129" y="320471"/>
                  </a:lnTo>
                  <a:lnTo>
                    <a:pt x="141219" y="316592"/>
                  </a:lnTo>
                  <a:lnTo>
                    <a:pt x="145567" y="288777"/>
                  </a:lnTo>
                  <a:lnTo>
                    <a:pt x="147037" y="237457"/>
                  </a:lnTo>
                  <a:lnTo>
                    <a:pt x="154563" y="182259"/>
                  </a:lnTo>
                  <a:lnTo>
                    <a:pt x="160382" y="129416"/>
                  </a:lnTo>
                  <a:lnTo>
                    <a:pt x="172450" y="84835"/>
                  </a:lnTo>
                  <a:lnTo>
                    <a:pt x="176968" y="82293"/>
                  </a:lnTo>
                  <a:lnTo>
                    <a:pt x="182319" y="85277"/>
                  </a:lnTo>
                  <a:lnTo>
                    <a:pt x="221391" y="141007"/>
                  </a:lnTo>
                  <a:lnTo>
                    <a:pt x="249232" y="193840"/>
                  </a:lnTo>
                  <a:lnTo>
                    <a:pt x="285704" y="253603"/>
                  </a:lnTo>
                  <a:lnTo>
                    <a:pt x="319625" y="297114"/>
                  </a:lnTo>
                  <a:lnTo>
                    <a:pt x="379357" y="355053"/>
                  </a:lnTo>
                  <a:lnTo>
                    <a:pt x="389775" y="363045"/>
                  </a:lnTo>
                  <a:lnTo>
                    <a:pt x="413829" y="368804"/>
                  </a:lnTo>
                  <a:lnTo>
                    <a:pt x="426795" y="368702"/>
                  </a:lnTo>
                  <a:lnTo>
                    <a:pt x="436608" y="365124"/>
                  </a:lnTo>
                  <a:lnTo>
                    <a:pt x="450631" y="351791"/>
                  </a:lnTo>
                  <a:lnTo>
                    <a:pt x="457644" y="324808"/>
                  </a:lnTo>
                  <a:lnTo>
                    <a:pt x="458472" y="273274"/>
                  </a:lnTo>
                  <a:lnTo>
                    <a:pt x="451308" y="220961"/>
                  </a:lnTo>
                  <a:lnTo>
                    <a:pt x="441777" y="168415"/>
                  </a:lnTo>
                  <a:lnTo>
                    <a:pt x="431544" y="118922"/>
                  </a:lnTo>
                  <a:lnTo>
                    <a:pt x="417606" y="60276"/>
                  </a:lnTo>
                  <a:lnTo>
                    <a:pt x="41061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Freeform 672"/>
            <p:cNvSpPr/>
            <p:nvPr/>
          </p:nvSpPr>
          <p:spPr>
            <a:xfrm>
              <a:off x="3870437" y="16809314"/>
              <a:ext cx="340963" cy="316127"/>
            </a:xfrm>
            <a:custGeom>
              <a:avLst/>
              <a:gdLst/>
              <a:ahLst/>
              <a:cxnLst/>
              <a:rect l="0" t="0" r="0" b="0"/>
              <a:pathLst>
                <a:path w="340963" h="316127">
                  <a:moveTo>
                    <a:pt x="267263" y="68722"/>
                  </a:moveTo>
                  <a:lnTo>
                    <a:pt x="257687" y="44676"/>
                  </a:lnTo>
                  <a:lnTo>
                    <a:pt x="239729" y="23254"/>
                  </a:lnTo>
                  <a:lnTo>
                    <a:pt x="222270" y="9129"/>
                  </a:lnTo>
                  <a:lnTo>
                    <a:pt x="196573" y="1292"/>
                  </a:lnTo>
                  <a:lnTo>
                    <a:pt x="152341" y="0"/>
                  </a:lnTo>
                  <a:lnTo>
                    <a:pt x="124939" y="6593"/>
                  </a:lnTo>
                  <a:lnTo>
                    <a:pt x="62300" y="49190"/>
                  </a:lnTo>
                  <a:lnTo>
                    <a:pt x="32358" y="85292"/>
                  </a:lnTo>
                  <a:lnTo>
                    <a:pt x="5467" y="144950"/>
                  </a:lnTo>
                  <a:lnTo>
                    <a:pt x="0" y="172792"/>
                  </a:lnTo>
                  <a:lnTo>
                    <a:pt x="6023" y="232085"/>
                  </a:lnTo>
                  <a:lnTo>
                    <a:pt x="14286" y="255971"/>
                  </a:lnTo>
                  <a:lnTo>
                    <a:pt x="38669" y="287980"/>
                  </a:lnTo>
                  <a:lnTo>
                    <a:pt x="58040" y="304992"/>
                  </a:lnTo>
                  <a:lnTo>
                    <a:pt x="84588" y="314112"/>
                  </a:lnTo>
                  <a:lnTo>
                    <a:pt x="129299" y="316126"/>
                  </a:lnTo>
                  <a:lnTo>
                    <a:pt x="156812" y="310870"/>
                  </a:lnTo>
                  <a:lnTo>
                    <a:pt x="180739" y="300738"/>
                  </a:lnTo>
                  <a:lnTo>
                    <a:pt x="208351" y="276288"/>
                  </a:lnTo>
                  <a:lnTo>
                    <a:pt x="231350" y="246817"/>
                  </a:lnTo>
                  <a:lnTo>
                    <a:pt x="247393" y="204678"/>
                  </a:lnTo>
                  <a:lnTo>
                    <a:pt x="248377" y="155150"/>
                  </a:lnTo>
                  <a:lnTo>
                    <a:pt x="240569" y="109842"/>
                  </a:lnTo>
                  <a:lnTo>
                    <a:pt x="241278" y="110174"/>
                  </a:lnTo>
                  <a:lnTo>
                    <a:pt x="257226" y="171408"/>
                  </a:lnTo>
                  <a:lnTo>
                    <a:pt x="276459" y="215608"/>
                  </a:lnTo>
                  <a:lnTo>
                    <a:pt x="312782" y="268696"/>
                  </a:lnTo>
                  <a:lnTo>
                    <a:pt x="340962" y="3003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Freeform 673"/>
            <p:cNvSpPr/>
            <p:nvPr/>
          </p:nvSpPr>
          <p:spPr>
            <a:xfrm>
              <a:off x="4242357" y="16784740"/>
              <a:ext cx="338123" cy="344160"/>
            </a:xfrm>
            <a:custGeom>
              <a:avLst/>
              <a:gdLst/>
              <a:ahLst/>
              <a:cxnLst/>
              <a:rect l="0" t="0" r="0" b="0"/>
              <a:pathLst>
                <a:path w="338123" h="344160">
                  <a:moveTo>
                    <a:pt x="190141" y="9069"/>
                  </a:moveTo>
                  <a:lnTo>
                    <a:pt x="131524" y="4"/>
                  </a:lnTo>
                  <a:lnTo>
                    <a:pt x="78520" y="0"/>
                  </a:lnTo>
                  <a:lnTo>
                    <a:pt x="43984" y="8202"/>
                  </a:lnTo>
                  <a:lnTo>
                    <a:pt x="22237" y="18822"/>
                  </a:lnTo>
                  <a:lnTo>
                    <a:pt x="7112" y="34460"/>
                  </a:lnTo>
                  <a:lnTo>
                    <a:pt x="1441" y="43543"/>
                  </a:lnTo>
                  <a:lnTo>
                    <a:pt x="0" y="53108"/>
                  </a:lnTo>
                  <a:lnTo>
                    <a:pt x="4638" y="73096"/>
                  </a:lnTo>
                  <a:lnTo>
                    <a:pt x="17618" y="90557"/>
                  </a:lnTo>
                  <a:lnTo>
                    <a:pt x="47776" y="113543"/>
                  </a:lnTo>
                  <a:lnTo>
                    <a:pt x="99888" y="142269"/>
                  </a:lnTo>
                  <a:lnTo>
                    <a:pt x="146892" y="157849"/>
                  </a:lnTo>
                  <a:lnTo>
                    <a:pt x="197863" y="175465"/>
                  </a:lnTo>
                  <a:lnTo>
                    <a:pt x="257913" y="209613"/>
                  </a:lnTo>
                  <a:lnTo>
                    <a:pt x="315702" y="252908"/>
                  </a:lnTo>
                  <a:lnTo>
                    <a:pt x="336658" y="283308"/>
                  </a:lnTo>
                  <a:lnTo>
                    <a:pt x="338122" y="293670"/>
                  </a:lnTo>
                  <a:lnTo>
                    <a:pt x="333509" y="314543"/>
                  </a:lnTo>
                  <a:lnTo>
                    <a:pt x="327833" y="322682"/>
                  </a:lnTo>
                  <a:lnTo>
                    <a:pt x="312169" y="334846"/>
                  </a:lnTo>
                  <a:lnTo>
                    <a:pt x="278030" y="342681"/>
                  </a:lnTo>
                  <a:lnTo>
                    <a:pt x="224572" y="344159"/>
                  </a:lnTo>
                  <a:lnTo>
                    <a:pt x="184095" y="336212"/>
                  </a:lnTo>
                  <a:lnTo>
                    <a:pt x="132145" y="313161"/>
                  </a:lnTo>
                  <a:lnTo>
                    <a:pt x="84856" y="2933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9" name="Group 678"/>
          <p:cNvGrpSpPr/>
          <p:nvPr/>
        </p:nvGrpSpPr>
        <p:grpSpPr>
          <a:xfrm>
            <a:off x="473782" y="17320234"/>
            <a:ext cx="410613" cy="715939"/>
            <a:chOff x="473782" y="17320234"/>
            <a:chExt cx="410613" cy="715939"/>
          </a:xfrm>
        </p:grpSpPr>
        <p:sp>
          <p:nvSpPr>
            <p:cNvPr id="676" name="Freeform 675"/>
            <p:cNvSpPr/>
            <p:nvPr/>
          </p:nvSpPr>
          <p:spPr>
            <a:xfrm>
              <a:off x="473782" y="17320234"/>
              <a:ext cx="157929" cy="715939"/>
            </a:xfrm>
            <a:custGeom>
              <a:avLst/>
              <a:gdLst/>
              <a:ahLst/>
              <a:cxnLst/>
              <a:rect l="0" t="0" r="0" b="0"/>
              <a:pathLst>
                <a:path w="157929" h="715939">
                  <a:moveTo>
                    <a:pt x="157928" y="0"/>
                  </a:moveTo>
                  <a:lnTo>
                    <a:pt x="142287" y="37131"/>
                  </a:lnTo>
                  <a:lnTo>
                    <a:pt x="130417" y="92370"/>
                  </a:lnTo>
                  <a:lnTo>
                    <a:pt x="115925" y="147966"/>
                  </a:lnTo>
                  <a:lnTo>
                    <a:pt x="101798" y="203664"/>
                  </a:lnTo>
                  <a:lnTo>
                    <a:pt x="94978" y="259724"/>
                  </a:lnTo>
                  <a:lnTo>
                    <a:pt x="83579" y="315859"/>
                  </a:lnTo>
                  <a:lnTo>
                    <a:pt x="70062" y="377597"/>
                  </a:lnTo>
                  <a:lnTo>
                    <a:pt x="57297" y="437712"/>
                  </a:lnTo>
                  <a:lnTo>
                    <a:pt x="50443" y="494648"/>
                  </a:lnTo>
                  <a:lnTo>
                    <a:pt x="35975" y="557769"/>
                  </a:lnTo>
                  <a:lnTo>
                    <a:pt x="26575" y="619533"/>
                  </a:lnTo>
                  <a:lnTo>
                    <a:pt x="10331" y="681940"/>
                  </a:lnTo>
                  <a:lnTo>
                    <a:pt x="0" y="7159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7" name="Freeform 676"/>
            <p:cNvSpPr/>
            <p:nvPr/>
          </p:nvSpPr>
          <p:spPr>
            <a:xfrm>
              <a:off x="631710" y="17320234"/>
              <a:ext cx="252685" cy="673825"/>
            </a:xfrm>
            <a:custGeom>
              <a:avLst/>
              <a:gdLst/>
              <a:ahLst/>
              <a:cxnLst/>
              <a:rect l="0" t="0" r="0" b="0"/>
              <a:pathLst>
                <a:path w="252685" h="673825">
                  <a:moveTo>
                    <a:pt x="0" y="0"/>
                  </a:moveTo>
                  <a:lnTo>
                    <a:pt x="16767" y="11178"/>
                  </a:lnTo>
                  <a:lnTo>
                    <a:pt x="28119" y="29144"/>
                  </a:lnTo>
                  <a:lnTo>
                    <a:pt x="44939" y="84395"/>
                  </a:lnTo>
                  <a:lnTo>
                    <a:pt x="59526" y="135994"/>
                  </a:lnTo>
                  <a:lnTo>
                    <a:pt x="77191" y="198308"/>
                  </a:lnTo>
                  <a:lnTo>
                    <a:pt x="94754" y="255575"/>
                  </a:lnTo>
                  <a:lnTo>
                    <a:pt x="108794" y="309406"/>
                  </a:lnTo>
                  <a:lnTo>
                    <a:pt x="129461" y="370768"/>
                  </a:lnTo>
                  <a:lnTo>
                    <a:pt x="153442" y="430580"/>
                  </a:lnTo>
                  <a:lnTo>
                    <a:pt x="171837" y="484168"/>
                  </a:lnTo>
                  <a:lnTo>
                    <a:pt x="192615" y="540054"/>
                  </a:lnTo>
                  <a:lnTo>
                    <a:pt x="218202" y="593718"/>
                  </a:lnTo>
                  <a:lnTo>
                    <a:pt x="246525" y="648804"/>
                  </a:lnTo>
                  <a:lnTo>
                    <a:pt x="252684" y="6738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Freeform 677"/>
            <p:cNvSpPr/>
            <p:nvPr/>
          </p:nvSpPr>
          <p:spPr>
            <a:xfrm>
              <a:off x="579067" y="17762431"/>
              <a:ext cx="189514" cy="10529"/>
            </a:xfrm>
            <a:custGeom>
              <a:avLst/>
              <a:gdLst/>
              <a:ahLst/>
              <a:cxnLst/>
              <a:rect l="0" t="0" r="0" b="0"/>
              <a:pathLst>
                <a:path w="189514" h="10529">
                  <a:moveTo>
                    <a:pt x="0" y="10528"/>
                  </a:moveTo>
                  <a:lnTo>
                    <a:pt x="58617" y="10528"/>
                  </a:lnTo>
                  <a:lnTo>
                    <a:pt x="115131" y="9357"/>
                  </a:lnTo>
                  <a:lnTo>
                    <a:pt x="172741" y="2195"/>
                  </a:lnTo>
                  <a:lnTo>
                    <a:pt x="18951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4" name="Group 683"/>
          <p:cNvGrpSpPr/>
          <p:nvPr/>
        </p:nvGrpSpPr>
        <p:grpSpPr>
          <a:xfrm>
            <a:off x="515896" y="17278121"/>
            <a:ext cx="884395" cy="831751"/>
            <a:chOff x="515896" y="17278121"/>
            <a:chExt cx="884395" cy="831751"/>
          </a:xfrm>
        </p:grpSpPr>
        <p:sp>
          <p:nvSpPr>
            <p:cNvPr id="680" name="Freeform 679"/>
            <p:cNvSpPr/>
            <p:nvPr/>
          </p:nvSpPr>
          <p:spPr>
            <a:xfrm>
              <a:off x="515896" y="17288649"/>
              <a:ext cx="136872" cy="789638"/>
            </a:xfrm>
            <a:custGeom>
              <a:avLst/>
              <a:gdLst/>
              <a:ahLst/>
              <a:cxnLst/>
              <a:rect l="0" t="0" r="0" b="0"/>
              <a:pathLst>
                <a:path w="136872" h="789638">
                  <a:moveTo>
                    <a:pt x="136871" y="0"/>
                  </a:moveTo>
                  <a:lnTo>
                    <a:pt x="125418" y="48928"/>
                  </a:lnTo>
                  <a:lnTo>
                    <a:pt x="112122" y="102469"/>
                  </a:lnTo>
                  <a:lnTo>
                    <a:pt x="101722" y="152803"/>
                  </a:lnTo>
                  <a:lnTo>
                    <a:pt x="91231" y="200992"/>
                  </a:lnTo>
                  <a:lnTo>
                    <a:pt x="80714" y="261674"/>
                  </a:lnTo>
                  <a:lnTo>
                    <a:pt x="70189" y="314749"/>
                  </a:lnTo>
                  <a:lnTo>
                    <a:pt x="56152" y="374605"/>
                  </a:lnTo>
                  <a:lnTo>
                    <a:pt x="45624" y="420870"/>
                  </a:lnTo>
                  <a:lnTo>
                    <a:pt x="35095" y="481370"/>
                  </a:lnTo>
                  <a:lnTo>
                    <a:pt x="24567" y="532832"/>
                  </a:lnTo>
                  <a:lnTo>
                    <a:pt x="15208" y="591494"/>
                  </a:lnTo>
                  <a:lnTo>
                    <a:pt x="10745" y="650989"/>
                  </a:lnTo>
                  <a:lnTo>
                    <a:pt x="2470" y="714199"/>
                  </a:lnTo>
                  <a:lnTo>
                    <a:pt x="732" y="754417"/>
                  </a:lnTo>
                  <a:lnTo>
                    <a:pt x="0" y="78963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1" name="Freeform 680"/>
            <p:cNvSpPr/>
            <p:nvPr/>
          </p:nvSpPr>
          <p:spPr>
            <a:xfrm>
              <a:off x="673824" y="17278121"/>
              <a:ext cx="157928" cy="831751"/>
            </a:xfrm>
            <a:custGeom>
              <a:avLst/>
              <a:gdLst/>
              <a:ahLst/>
              <a:cxnLst/>
              <a:rect l="0" t="0" r="0" b="0"/>
              <a:pathLst>
                <a:path w="157928" h="831751">
                  <a:moveTo>
                    <a:pt x="0" y="0"/>
                  </a:moveTo>
                  <a:lnTo>
                    <a:pt x="0" y="52049"/>
                  </a:lnTo>
                  <a:lnTo>
                    <a:pt x="3119" y="108227"/>
                  </a:lnTo>
                  <a:lnTo>
                    <a:pt x="11453" y="169327"/>
                  </a:lnTo>
                  <a:lnTo>
                    <a:pt x="17958" y="212126"/>
                  </a:lnTo>
                  <a:lnTo>
                    <a:pt x="24749" y="258444"/>
                  </a:lnTo>
                  <a:lnTo>
                    <a:pt x="29560" y="313791"/>
                  </a:lnTo>
                  <a:lnTo>
                    <a:pt x="38421" y="374415"/>
                  </a:lnTo>
                  <a:lnTo>
                    <a:pt x="47623" y="431451"/>
                  </a:lnTo>
                  <a:lnTo>
                    <a:pt x="61684" y="483075"/>
                  </a:lnTo>
                  <a:lnTo>
                    <a:pt x="73259" y="537756"/>
                  </a:lnTo>
                  <a:lnTo>
                    <a:pt x="87650" y="593263"/>
                  </a:lnTo>
                  <a:lnTo>
                    <a:pt x="101758" y="643222"/>
                  </a:lnTo>
                  <a:lnTo>
                    <a:pt x="113469" y="690232"/>
                  </a:lnTo>
                  <a:lnTo>
                    <a:pt x="134674" y="752279"/>
                  </a:lnTo>
                  <a:lnTo>
                    <a:pt x="154615" y="814475"/>
                  </a:lnTo>
                  <a:lnTo>
                    <a:pt x="157927" y="83175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2" name="Freeform 681"/>
            <p:cNvSpPr/>
            <p:nvPr/>
          </p:nvSpPr>
          <p:spPr>
            <a:xfrm>
              <a:off x="547482" y="17730845"/>
              <a:ext cx="389555" cy="42115"/>
            </a:xfrm>
            <a:custGeom>
              <a:avLst/>
              <a:gdLst/>
              <a:ahLst/>
              <a:cxnLst/>
              <a:rect l="0" t="0" r="0" b="0"/>
              <a:pathLst>
                <a:path w="389555" h="42115">
                  <a:moveTo>
                    <a:pt x="0" y="42114"/>
                  </a:moveTo>
                  <a:lnTo>
                    <a:pt x="42692" y="38993"/>
                  </a:lnTo>
                  <a:lnTo>
                    <a:pt x="95520" y="33049"/>
                  </a:lnTo>
                  <a:lnTo>
                    <a:pt x="145156" y="26429"/>
                  </a:lnTo>
                  <a:lnTo>
                    <a:pt x="196907" y="22650"/>
                  </a:lnTo>
                  <a:lnTo>
                    <a:pt x="251155" y="14135"/>
                  </a:lnTo>
                  <a:lnTo>
                    <a:pt x="305717" y="8122"/>
                  </a:lnTo>
                  <a:lnTo>
                    <a:pt x="361556" y="1604"/>
                  </a:lnTo>
                  <a:lnTo>
                    <a:pt x="389554"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Freeform 682"/>
            <p:cNvSpPr/>
            <p:nvPr/>
          </p:nvSpPr>
          <p:spPr>
            <a:xfrm>
              <a:off x="1116021" y="17683575"/>
              <a:ext cx="284270" cy="15685"/>
            </a:xfrm>
            <a:custGeom>
              <a:avLst/>
              <a:gdLst/>
              <a:ahLst/>
              <a:cxnLst/>
              <a:rect l="0" t="0" r="0" b="0"/>
              <a:pathLst>
                <a:path w="284270" h="15685">
                  <a:moveTo>
                    <a:pt x="0" y="15684"/>
                  </a:moveTo>
                  <a:lnTo>
                    <a:pt x="42692" y="12565"/>
                  </a:lnTo>
                  <a:lnTo>
                    <a:pt x="95520" y="6620"/>
                  </a:lnTo>
                  <a:lnTo>
                    <a:pt x="145156" y="0"/>
                  </a:lnTo>
                  <a:lnTo>
                    <a:pt x="198688" y="2924"/>
                  </a:lnTo>
                  <a:lnTo>
                    <a:pt x="249990" y="4716"/>
                  </a:lnTo>
                  <a:lnTo>
                    <a:pt x="284269" y="515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3" name="Group 742"/>
          <p:cNvGrpSpPr/>
          <p:nvPr/>
        </p:nvGrpSpPr>
        <p:grpSpPr>
          <a:xfrm>
            <a:off x="563968" y="17147682"/>
            <a:ext cx="9266486" cy="1795454"/>
            <a:chOff x="563968" y="17147682"/>
            <a:chExt cx="9266486" cy="1795454"/>
          </a:xfrm>
        </p:grpSpPr>
        <p:sp>
          <p:nvSpPr>
            <p:cNvPr id="685" name="Freeform 684"/>
            <p:cNvSpPr/>
            <p:nvPr/>
          </p:nvSpPr>
          <p:spPr>
            <a:xfrm>
              <a:off x="1677387" y="17180502"/>
              <a:ext cx="63172" cy="657142"/>
            </a:xfrm>
            <a:custGeom>
              <a:avLst/>
              <a:gdLst/>
              <a:ahLst/>
              <a:cxnLst/>
              <a:rect l="0" t="0" r="0" b="0"/>
              <a:pathLst>
                <a:path w="63172" h="657142">
                  <a:moveTo>
                    <a:pt x="0" y="25432"/>
                  </a:moveTo>
                  <a:lnTo>
                    <a:pt x="0" y="3075"/>
                  </a:lnTo>
                  <a:lnTo>
                    <a:pt x="1170" y="0"/>
                  </a:lnTo>
                  <a:lnTo>
                    <a:pt x="3120" y="1459"/>
                  </a:lnTo>
                  <a:lnTo>
                    <a:pt x="11453" y="23398"/>
                  </a:lnTo>
                  <a:lnTo>
                    <a:pt x="19160" y="78322"/>
                  </a:lnTo>
                  <a:lnTo>
                    <a:pt x="20495" y="139500"/>
                  </a:lnTo>
                  <a:lnTo>
                    <a:pt x="20807" y="185702"/>
                  </a:lnTo>
                  <a:lnTo>
                    <a:pt x="24103" y="248394"/>
                  </a:lnTo>
                  <a:lnTo>
                    <a:pt x="30108" y="311499"/>
                  </a:lnTo>
                  <a:lnTo>
                    <a:pt x="38529" y="372534"/>
                  </a:lnTo>
                  <a:lnTo>
                    <a:pt x="42222" y="431914"/>
                  </a:lnTo>
                  <a:lnTo>
                    <a:pt x="50238" y="495149"/>
                  </a:lnTo>
                  <a:lnTo>
                    <a:pt x="55050" y="550651"/>
                  </a:lnTo>
                  <a:lnTo>
                    <a:pt x="60765" y="601022"/>
                  </a:lnTo>
                  <a:lnTo>
                    <a:pt x="63171" y="65714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Freeform 685"/>
            <p:cNvSpPr/>
            <p:nvPr/>
          </p:nvSpPr>
          <p:spPr>
            <a:xfrm>
              <a:off x="1551045" y="17542845"/>
              <a:ext cx="294799" cy="21059"/>
            </a:xfrm>
            <a:custGeom>
              <a:avLst/>
              <a:gdLst/>
              <a:ahLst/>
              <a:cxnLst/>
              <a:rect l="0" t="0" r="0" b="0"/>
              <a:pathLst>
                <a:path w="294799" h="21059">
                  <a:moveTo>
                    <a:pt x="0" y="21058"/>
                  </a:moveTo>
                  <a:lnTo>
                    <a:pt x="48931" y="12725"/>
                  </a:lnTo>
                  <a:lnTo>
                    <a:pt x="96776" y="11180"/>
                  </a:lnTo>
                  <a:lnTo>
                    <a:pt x="147997" y="10722"/>
                  </a:lnTo>
                  <a:lnTo>
                    <a:pt x="200219" y="7467"/>
                  </a:lnTo>
                  <a:lnTo>
                    <a:pt x="249617" y="2211"/>
                  </a:lnTo>
                  <a:lnTo>
                    <a:pt x="29479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Freeform 686"/>
            <p:cNvSpPr/>
            <p:nvPr/>
          </p:nvSpPr>
          <p:spPr>
            <a:xfrm>
              <a:off x="1934148" y="17482550"/>
              <a:ext cx="285905" cy="358100"/>
            </a:xfrm>
            <a:custGeom>
              <a:avLst/>
              <a:gdLst/>
              <a:ahLst/>
              <a:cxnLst/>
              <a:rect l="0" t="0" r="0" b="0"/>
              <a:pathLst>
                <a:path w="285905" h="358100">
                  <a:moveTo>
                    <a:pt x="38037" y="7654"/>
                  </a:moveTo>
                  <a:lnTo>
                    <a:pt x="14318" y="51615"/>
                  </a:lnTo>
                  <a:lnTo>
                    <a:pt x="770" y="107888"/>
                  </a:lnTo>
                  <a:lnTo>
                    <a:pt x="0" y="168396"/>
                  </a:lnTo>
                  <a:lnTo>
                    <a:pt x="10766" y="230738"/>
                  </a:lnTo>
                  <a:lnTo>
                    <a:pt x="26498" y="286942"/>
                  </a:lnTo>
                  <a:lnTo>
                    <a:pt x="51385" y="320863"/>
                  </a:lnTo>
                  <a:lnTo>
                    <a:pt x="82156" y="345081"/>
                  </a:lnTo>
                  <a:lnTo>
                    <a:pt x="107168" y="355713"/>
                  </a:lnTo>
                  <a:lnTo>
                    <a:pt x="130763" y="358099"/>
                  </a:lnTo>
                  <a:lnTo>
                    <a:pt x="192404" y="351980"/>
                  </a:lnTo>
                  <a:lnTo>
                    <a:pt x="226495" y="329994"/>
                  </a:lnTo>
                  <a:lnTo>
                    <a:pt x="257653" y="300084"/>
                  </a:lnTo>
                  <a:lnTo>
                    <a:pt x="274464" y="275273"/>
                  </a:lnTo>
                  <a:lnTo>
                    <a:pt x="285904" y="229408"/>
                  </a:lnTo>
                  <a:lnTo>
                    <a:pt x="283704" y="173185"/>
                  </a:lnTo>
                  <a:lnTo>
                    <a:pt x="275644" y="117661"/>
                  </a:lnTo>
                  <a:lnTo>
                    <a:pt x="260257" y="80931"/>
                  </a:lnTo>
                  <a:lnTo>
                    <a:pt x="220321" y="23735"/>
                  </a:lnTo>
                  <a:lnTo>
                    <a:pt x="193822" y="6829"/>
                  </a:lnTo>
                  <a:lnTo>
                    <a:pt x="158155" y="0"/>
                  </a:lnTo>
                  <a:lnTo>
                    <a:pt x="134707" y="4642"/>
                  </a:lnTo>
                  <a:lnTo>
                    <a:pt x="112587" y="15673"/>
                  </a:lnTo>
                  <a:lnTo>
                    <a:pt x="81573" y="42785"/>
                  </a:lnTo>
                  <a:lnTo>
                    <a:pt x="52659" y="90156"/>
                  </a:lnTo>
                  <a:lnTo>
                    <a:pt x="38037" y="12346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Freeform 687"/>
            <p:cNvSpPr/>
            <p:nvPr/>
          </p:nvSpPr>
          <p:spPr>
            <a:xfrm>
              <a:off x="2524514" y="17498070"/>
              <a:ext cx="345859" cy="336199"/>
            </a:xfrm>
            <a:custGeom>
              <a:avLst/>
              <a:gdLst/>
              <a:ahLst/>
              <a:cxnLst/>
              <a:rect l="0" t="0" r="0" b="0"/>
              <a:pathLst>
                <a:path w="345859" h="336199">
                  <a:moveTo>
                    <a:pt x="195194" y="23719"/>
                  </a:moveTo>
                  <a:lnTo>
                    <a:pt x="151232" y="0"/>
                  </a:lnTo>
                  <a:lnTo>
                    <a:pt x="109769" y="54"/>
                  </a:lnTo>
                  <a:lnTo>
                    <a:pt x="60167" y="11722"/>
                  </a:lnTo>
                  <a:lnTo>
                    <a:pt x="19693" y="35344"/>
                  </a:lnTo>
                  <a:lnTo>
                    <a:pt x="11513" y="41997"/>
                  </a:lnTo>
                  <a:lnTo>
                    <a:pt x="2424" y="61869"/>
                  </a:lnTo>
                  <a:lnTo>
                    <a:pt x="0" y="73718"/>
                  </a:lnTo>
                  <a:lnTo>
                    <a:pt x="1894" y="82789"/>
                  </a:lnTo>
                  <a:lnTo>
                    <a:pt x="6666" y="90005"/>
                  </a:lnTo>
                  <a:lnTo>
                    <a:pt x="21327" y="101143"/>
                  </a:lnTo>
                  <a:lnTo>
                    <a:pt x="39541" y="109992"/>
                  </a:lnTo>
                  <a:lnTo>
                    <a:pt x="95471" y="117969"/>
                  </a:lnTo>
                  <a:lnTo>
                    <a:pt x="152793" y="126477"/>
                  </a:lnTo>
                  <a:lnTo>
                    <a:pt x="203586" y="134094"/>
                  </a:lnTo>
                  <a:lnTo>
                    <a:pt x="266417" y="161720"/>
                  </a:lnTo>
                  <a:lnTo>
                    <a:pt x="304929" y="188889"/>
                  </a:lnTo>
                  <a:lnTo>
                    <a:pt x="333897" y="225191"/>
                  </a:lnTo>
                  <a:lnTo>
                    <a:pt x="343797" y="245453"/>
                  </a:lnTo>
                  <a:lnTo>
                    <a:pt x="345858" y="266157"/>
                  </a:lnTo>
                  <a:lnTo>
                    <a:pt x="341704" y="287057"/>
                  </a:lnTo>
                  <a:lnTo>
                    <a:pt x="332060" y="308043"/>
                  </a:lnTo>
                  <a:lnTo>
                    <a:pt x="313735" y="322830"/>
                  </a:lnTo>
                  <a:lnTo>
                    <a:pt x="288823" y="332132"/>
                  </a:lnTo>
                  <a:lnTo>
                    <a:pt x="244253" y="336198"/>
                  </a:lnTo>
                  <a:lnTo>
                    <a:pt x="193446" y="327685"/>
                  </a:lnTo>
                  <a:lnTo>
                    <a:pt x="138697" y="309150"/>
                  </a:lnTo>
                  <a:lnTo>
                    <a:pt x="83379" y="279212"/>
                  </a:lnTo>
                  <a:lnTo>
                    <a:pt x="58324" y="26587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Freeform 688"/>
            <p:cNvSpPr/>
            <p:nvPr/>
          </p:nvSpPr>
          <p:spPr>
            <a:xfrm>
              <a:off x="2972392" y="17511260"/>
              <a:ext cx="84229" cy="547484"/>
            </a:xfrm>
            <a:custGeom>
              <a:avLst/>
              <a:gdLst/>
              <a:ahLst/>
              <a:cxnLst/>
              <a:rect l="0" t="0" r="0" b="0"/>
              <a:pathLst>
                <a:path w="84229" h="547484">
                  <a:moveTo>
                    <a:pt x="0" y="0"/>
                  </a:moveTo>
                  <a:lnTo>
                    <a:pt x="14654" y="58618"/>
                  </a:lnTo>
                  <a:lnTo>
                    <a:pt x="19160" y="104586"/>
                  </a:lnTo>
                  <a:lnTo>
                    <a:pt x="20495" y="160840"/>
                  </a:lnTo>
                  <a:lnTo>
                    <a:pt x="20891" y="221961"/>
                  </a:lnTo>
                  <a:lnTo>
                    <a:pt x="28260" y="282620"/>
                  </a:lnTo>
                  <a:lnTo>
                    <a:pt x="34048" y="342263"/>
                  </a:lnTo>
                  <a:lnTo>
                    <a:pt x="46110" y="399710"/>
                  </a:lnTo>
                  <a:lnTo>
                    <a:pt x="56296" y="450148"/>
                  </a:lnTo>
                  <a:lnTo>
                    <a:pt x="70219" y="502778"/>
                  </a:lnTo>
                  <a:lnTo>
                    <a:pt x="84228" y="5474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Freeform 689"/>
            <p:cNvSpPr/>
            <p:nvPr/>
          </p:nvSpPr>
          <p:spPr>
            <a:xfrm>
              <a:off x="2940807" y="17515539"/>
              <a:ext cx="308187" cy="329917"/>
            </a:xfrm>
            <a:custGeom>
              <a:avLst/>
              <a:gdLst/>
              <a:ahLst/>
              <a:cxnLst/>
              <a:rect l="0" t="0" r="0" b="0"/>
              <a:pathLst>
                <a:path w="308187" h="329917">
                  <a:moveTo>
                    <a:pt x="0" y="58892"/>
                  </a:moveTo>
                  <a:lnTo>
                    <a:pt x="5589" y="36535"/>
                  </a:lnTo>
                  <a:lnTo>
                    <a:pt x="17692" y="19321"/>
                  </a:lnTo>
                  <a:lnTo>
                    <a:pt x="25832" y="11455"/>
                  </a:lnTo>
                  <a:lnTo>
                    <a:pt x="47356" y="2714"/>
                  </a:lnTo>
                  <a:lnTo>
                    <a:pt x="74859" y="0"/>
                  </a:lnTo>
                  <a:lnTo>
                    <a:pt x="127465" y="6218"/>
                  </a:lnTo>
                  <a:lnTo>
                    <a:pt x="173728" y="23527"/>
                  </a:lnTo>
                  <a:lnTo>
                    <a:pt x="234257" y="64721"/>
                  </a:lnTo>
                  <a:lnTo>
                    <a:pt x="265855" y="96091"/>
                  </a:lnTo>
                  <a:lnTo>
                    <a:pt x="291507" y="144921"/>
                  </a:lnTo>
                  <a:lnTo>
                    <a:pt x="308186" y="199628"/>
                  </a:lnTo>
                  <a:lnTo>
                    <a:pt x="307993" y="235903"/>
                  </a:lnTo>
                  <a:lnTo>
                    <a:pt x="297153" y="258055"/>
                  </a:lnTo>
                  <a:lnTo>
                    <a:pt x="271319" y="287139"/>
                  </a:lnTo>
                  <a:lnTo>
                    <a:pt x="241438" y="307454"/>
                  </a:lnTo>
                  <a:lnTo>
                    <a:pt x="188249" y="327412"/>
                  </a:lnTo>
                  <a:lnTo>
                    <a:pt x="151834" y="329916"/>
                  </a:lnTo>
                  <a:lnTo>
                    <a:pt x="115813" y="32210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Freeform 690"/>
            <p:cNvSpPr/>
            <p:nvPr/>
          </p:nvSpPr>
          <p:spPr>
            <a:xfrm>
              <a:off x="3235605" y="17550530"/>
              <a:ext cx="263213" cy="298608"/>
            </a:xfrm>
            <a:custGeom>
              <a:avLst/>
              <a:gdLst/>
              <a:ahLst/>
              <a:cxnLst/>
              <a:rect l="0" t="0" r="0" b="0"/>
              <a:pathLst>
                <a:path w="263213" h="298608">
                  <a:moveTo>
                    <a:pt x="0" y="13373"/>
                  </a:moveTo>
                  <a:lnTo>
                    <a:pt x="24046" y="22948"/>
                  </a:lnTo>
                  <a:lnTo>
                    <a:pt x="38373" y="33617"/>
                  </a:lnTo>
                  <a:lnTo>
                    <a:pt x="49420" y="52396"/>
                  </a:lnTo>
                  <a:lnTo>
                    <a:pt x="66044" y="102579"/>
                  </a:lnTo>
                  <a:lnTo>
                    <a:pt x="80593" y="158722"/>
                  </a:lnTo>
                  <a:lnTo>
                    <a:pt x="94732" y="218686"/>
                  </a:lnTo>
                  <a:lnTo>
                    <a:pt x="112300" y="275892"/>
                  </a:lnTo>
                  <a:lnTo>
                    <a:pt x="119321" y="297334"/>
                  </a:lnTo>
                  <a:lnTo>
                    <a:pt x="120492" y="298607"/>
                  </a:lnTo>
                  <a:lnTo>
                    <a:pt x="111071" y="249142"/>
                  </a:lnTo>
                  <a:lnTo>
                    <a:pt x="99192" y="188063"/>
                  </a:lnTo>
                  <a:lnTo>
                    <a:pt x="95632" y="129724"/>
                  </a:lnTo>
                  <a:lnTo>
                    <a:pt x="100519" y="78730"/>
                  </a:lnTo>
                  <a:lnTo>
                    <a:pt x="113918" y="36032"/>
                  </a:lnTo>
                  <a:lnTo>
                    <a:pt x="125110" y="19154"/>
                  </a:lnTo>
                  <a:lnTo>
                    <a:pt x="144122" y="6974"/>
                  </a:lnTo>
                  <a:lnTo>
                    <a:pt x="166999" y="0"/>
                  </a:lnTo>
                  <a:lnTo>
                    <a:pt x="216521" y="1937"/>
                  </a:lnTo>
                  <a:lnTo>
                    <a:pt x="263212" y="284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Freeform 691"/>
            <p:cNvSpPr/>
            <p:nvPr/>
          </p:nvSpPr>
          <p:spPr>
            <a:xfrm>
              <a:off x="3565089" y="17529851"/>
              <a:ext cx="260112" cy="273888"/>
            </a:xfrm>
            <a:custGeom>
              <a:avLst/>
              <a:gdLst/>
              <a:ahLst/>
              <a:cxnLst/>
              <a:rect l="0" t="0" r="0" b="0"/>
              <a:pathLst>
                <a:path w="260112" h="273888">
                  <a:moveTo>
                    <a:pt x="28484" y="160393"/>
                  </a:moveTo>
                  <a:lnTo>
                    <a:pt x="45252" y="165984"/>
                  </a:lnTo>
                  <a:lnTo>
                    <a:pt x="62843" y="162488"/>
                  </a:lnTo>
                  <a:lnTo>
                    <a:pt x="120365" y="136401"/>
                  </a:lnTo>
                  <a:lnTo>
                    <a:pt x="150749" y="110680"/>
                  </a:lnTo>
                  <a:lnTo>
                    <a:pt x="166616" y="84443"/>
                  </a:lnTo>
                  <a:lnTo>
                    <a:pt x="178727" y="54442"/>
                  </a:lnTo>
                  <a:lnTo>
                    <a:pt x="179877" y="33756"/>
                  </a:lnTo>
                  <a:lnTo>
                    <a:pt x="178546" y="23326"/>
                  </a:lnTo>
                  <a:lnTo>
                    <a:pt x="174149" y="15202"/>
                  </a:lnTo>
                  <a:lnTo>
                    <a:pt x="159905" y="3057"/>
                  </a:lnTo>
                  <a:lnTo>
                    <a:pt x="135636" y="0"/>
                  </a:lnTo>
                  <a:lnTo>
                    <a:pt x="107693" y="3710"/>
                  </a:lnTo>
                  <a:lnTo>
                    <a:pt x="72230" y="20123"/>
                  </a:lnTo>
                  <a:lnTo>
                    <a:pt x="40666" y="47862"/>
                  </a:lnTo>
                  <a:lnTo>
                    <a:pt x="11567" y="95445"/>
                  </a:lnTo>
                  <a:lnTo>
                    <a:pt x="3418" y="118659"/>
                  </a:lnTo>
                  <a:lnTo>
                    <a:pt x="0" y="156866"/>
                  </a:lnTo>
                  <a:lnTo>
                    <a:pt x="3347" y="179884"/>
                  </a:lnTo>
                  <a:lnTo>
                    <a:pt x="14972" y="201811"/>
                  </a:lnTo>
                  <a:lnTo>
                    <a:pt x="41248" y="230767"/>
                  </a:lnTo>
                  <a:lnTo>
                    <a:pt x="62233" y="245483"/>
                  </a:lnTo>
                  <a:lnTo>
                    <a:pt x="113833" y="264461"/>
                  </a:lnTo>
                  <a:lnTo>
                    <a:pt x="169086" y="273887"/>
                  </a:lnTo>
                  <a:lnTo>
                    <a:pt x="216655" y="267343"/>
                  </a:lnTo>
                  <a:lnTo>
                    <a:pt x="260111" y="25515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Freeform 692"/>
            <p:cNvSpPr/>
            <p:nvPr/>
          </p:nvSpPr>
          <p:spPr>
            <a:xfrm>
              <a:off x="3900737" y="17568008"/>
              <a:ext cx="282434" cy="272648"/>
            </a:xfrm>
            <a:custGeom>
              <a:avLst/>
              <a:gdLst/>
              <a:ahLst/>
              <a:cxnLst/>
              <a:rect l="0" t="0" r="0" b="0"/>
              <a:pathLst>
                <a:path w="282434" h="272648">
                  <a:moveTo>
                    <a:pt x="208733" y="153822"/>
                  </a:moveTo>
                  <a:lnTo>
                    <a:pt x="215969" y="126265"/>
                  </a:lnTo>
                  <a:lnTo>
                    <a:pt x="215492" y="73163"/>
                  </a:lnTo>
                  <a:lnTo>
                    <a:pt x="209398" y="51293"/>
                  </a:lnTo>
                  <a:lnTo>
                    <a:pt x="186421" y="18188"/>
                  </a:lnTo>
                  <a:lnTo>
                    <a:pt x="179821" y="10758"/>
                  </a:lnTo>
                  <a:lnTo>
                    <a:pt x="156889" y="2499"/>
                  </a:lnTo>
                  <a:lnTo>
                    <a:pt x="129539" y="0"/>
                  </a:lnTo>
                  <a:lnTo>
                    <a:pt x="72526" y="10936"/>
                  </a:lnTo>
                  <a:lnTo>
                    <a:pt x="54220" y="23636"/>
                  </a:lnTo>
                  <a:lnTo>
                    <a:pt x="30761" y="53637"/>
                  </a:lnTo>
                  <a:lnTo>
                    <a:pt x="7462" y="105696"/>
                  </a:lnTo>
                  <a:lnTo>
                    <a:pt x="0" y="161042"/>
                  </a:lnTo>
                  <a:lnTo>
                    <a:pt x="1047" y="201844"/>
                  </a:lnTo>
                  <a:lnTo>
                    <a:pt x="9584" y="225469"/>
                  </a:lnTo>
                  <a:lnTo>
                    <a:pt x="33133" y="252909"/>
                  </a:lnTo>
                  <a:lnTo>
                    <a:pt x="67926" y="270269"/>
                  </a:lnTo>
                  <a:lnTo>
                    <a:pt x="91170" y="272647"/>
                  </a:lnTo>
                  <a:lnTo>
                    <a:pt x="113199" y="268635"/>
                  </a:lnTo>
                  <a:lnTo>
                    <a:pt x="134688" y="259053"/>
                  </a:lnTo>
                  <a:lnTo>
                    <a:pt x="160928" y="234913"/>
                  </a:lnTo>
                  <a:lnTo>
                    <a:pt x="189585" y="186911"/>
                  </a:lnTo>
                  <a:lnTo>
                    <a:pt x="204605" y="132369"/>
                  </a:lnTo>
                  <a:lnTo>
                    <a:pt x="204391" y="93653"/>
                  </a:lnTo>
                  <a:lnTo>
                    <a:pt x="202329" y="82124"/>
                  </a:lnTo>
                  <a:lnTo>
                    <a:pt x="200954" y="80287"/>
                  </a:lnTo>
                  <a:lnTo>
                    <a:pt x="199427" y="93844"/>
                  </a:lnTo>
                  <a:lnTo>
                    <a:pt x="204987" y="113127"/>
                  </a:lnTo>
                  <a:lnTo>
                    <a:pt x="226958" y="172943"/>
                  </a:lnTo>
                  <a:lnTo>
                    <a:pt x="254794" y="227831"/>
                  </a:lnTo>
                  <a:lnTo>
                    <a:pt x="282433" y="26963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Freeform 693"/>
            <p:cNvSpPr/>
            <p:nvPr/>
          </p:nvSpPr>
          <p:spPr>
            <a:xfrm>
              <a:off x="4180996" y="17589767"/>
              <a:ext cx="212744" cy="276568"/>
            </a:xfrm>
            <a:custGeom>
              <a:avLst/>
              <a:gdLst/>
              <a:ahLst/>
              <a:cxnLst/>
              <a:rect l="0" t="0" r="0" b="0"/>
              <a:pathLst>
                <a:path w="212744" h="276568">
                  <a:moveTo>
                    <a:pt x="212743" y="37306"/>
                  </a:moveTo>
                  <a:lnTo>
                    <a:pt x="183435" y="7998"/>
                  </a:lnTo>
                  <a:lnTo>
                    <a:pt x="160723" y="883"/>
                  </a:lnTo>
                  <a:lnTo>
                    <a:pt x="118171" y="0"/>
                  </a:lnTo>
                  <a:lnTo>
                    <a:pt x="91163" y="5519"/>
                  </a:lnTo>
                  <a:lnTo>
                    <a:pt x="67460" y="15769"/>
                  </a:lnTo>
                  <a:lnTo>
                    <a:pt x="39975" y="40284"/>
                  </a:lnTo>
                  <a:lnTo>
                    <a:pt x="10897" y="88414"/>
                  </a:lnTo>
                  <a:lnTo>
                    <a:pt x="981" y="115394"/>
                  </a:lnTo>
                  <a:lnTo>
                    <a:pt x="0" y="156891"/>
                  </a:lnTo>
                  <a:lnTo>
                    <a:pt x="7119" y="193231"/>
                  </a:lnTo>
                  <a:lnTo>
                    <a:pt x="27815" y="226226"/>
                  </a:lnTo>
                  <a:lnTo>
                    <a:pt x="56174" y="252640"/>
                  </a:lnTo>
                  <a:lnTo>
                    <a:pt x="92393" y="269695"/>
                  </a:lnTo>
                  <a:lnTo>
                    <a:pt x="132760" y="276567"/>
                  </a:lnTo>
                  <a:lnTo>
                    <a:pt x="190878" y="264419"/>
                  </a:lnTo>
                  <a:lnTo>
                    <a:pt x="212743" y="25840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Freeform 694"/>
            <p:cNvSpPr/>
            <p:nvPr/>
          </p:nvSpPr>
          <p:spPr>
            <a:xfrm>
              <a:off x="4372683" y="17363861"/>
              <a:ext cx="115814" cy="536954"/>
            </a:xfrm>
            <a:custGeom>
              <a:avLst/>
              <a:gdLst/>
              <a:ahLst/>
              <a:cxnLst/>
              <a:rect l="0" t="0" r="0" b="0"/>
              <a:pathLst>
                <a:path w="115814" h="536954">
                  <a:moveTo>
                    <a:pt x="0" y="0"/>
                  </a:moveTo>
                  <a:lnTo>
                    <a:pt x="0" y="48930"/>
                  </a:lnTo>
                  <a:lnTo>
                    <a:pt x="5589" y="102473"/>
                  </a:lnTo>
                  <a:lnTo>
                    <a:pt x="14654" y="152806"/>
                  </a:lnTo>
                  <a:lnTo>
                    <a:pt x="24749" y="212172"/>
                  </a:lnTo>
                  <a:lnTo>
                    <a:pt x="35149" y="263037"/>
                  </a:lnTo>
                  <a:lnTo>
                    <a:pt x="45639" y="318923"/>
                  </a:lnTo>
                  <a:lnTo>
                    <a:pt x="59664" y="377813"/>
                  </a:lnTo>
                  <a:lnTo>
                    <a:pt x="70190" y="426369"/>
                  </a:lnTo>
                  <a:lnTo>
                    <a:pt x="87347" y="488941"/>
                  </a:lnTo>
                  <a:lnTo>
                    <a:pt x="115813" y="53695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Freeform 695"/>
            <p:cNvSpPr/>
            <p:nvPr/>
          </p:nvSpPr>
          <p:spPr>
            <a:xfrm>
              <a:off x="4993864" y="17216462"/>
              <a:ext cx="136872" cy="642240"/>
            </a:xfrm>
            <a:custGeom>
              <a:avLst/>
              <a:gdLst/>
              <a:ahLst/>
              <a:cxnLst/>
              <a:rect l="0" t="0" r="0" b="0"/>
              <a:pathLst>
                <a:path w="136872" h="642240">
                  <a:moveTo>
                    <a:pt x="0" y="0"/>
                  </a:moveTo>
                  <a:lnTo>
                    <a:pt x="3120" y="59359"/>
                  </a:lnTo>
                  <a:lnTo>
                    <a:pt x="9066" y="121301"/>
                  </a:lnTo>
                  <a:lnTo>
                    <a:pt x="15684" y="180611"/>
                  </a:lnTo>
                  <a:lnTo>
                    <a:pt x="27231" y="239486"/>
                  </a:lnTo>
                  <a:lnTo>
                    <a:pt x="33845" y="291846"/>
                  </a:lnTo>
                  <a:lnTo>
                    <a:pt x="49431" y="347052"/>
                  </a:lnTo>
                  <a:lnTo>
                    <a:pt x="66720" y="400032"/>
                  </a:lnTo>
                  <a:lnTo>
                    <a:pt x="87741" y="463250"/>
                  </a:lnTo>
                  <a:lnTo>
                    <a:pt x="105286" y="522136"/>
                  </a:lnTo>
                  <a:lnTo>
                    <a:pt x="119324" y="581731"/>
                  </a:lnTo>
                  <a:lnTo>
                    <a:pt x="136871" y="6422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Freeform 696"/>
            <p:cNvSpPr/>
            <p:nvPr/>
          </p:nvSpPr>
          <p:spPr>
            <a:xfrm>
              <a:off x="4920165" y="17595489"/>
              <a:ext cx="357970" cy="31585"/>
            </a:xfrm>
            <a:custGeom>
              <a:avLst/>
              <a:gdLst/>
              <a:ahLst/>
              <a:cxnLst/>
              <a:rect l="0" t="0" r="0" b="0"/>
              <a:pathLst>
                <a:path w="357970" h="31585">
                  <a:moveTo>
                    <a:pt x="0" y="0"/>
                  </a:moveTo>
                  <a:lnTo>
                    <a:pt x="57264" y="8333"/>
                  </a:lnTo>
                  <a:lnTo>
                    <a:pt x="112567" y="15684"/>
                  </a:lnTo>
                  <a:lnTo>
                    <a:pt x="168794" y="19464"/>
                  </a:lnTo>
                  <a:lnTo>
                    <a:pt x="228704" y="27978"/>
                  </a:lnTo>
                  <a:lnTo>
                    <a:pt x="273914" y="30516"/>
                  </a:lnTo>
                  <a:lnTo>
                    <a:pt x="329424" y="31268"/>
                  </a:lnTo>
                  <a:lnTo>
                    <a:pt x="357969" y="315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Freeform 697"/>
            <p:cNvSpPr/>
            <p:nvPr/>
          </p:nvSpPr>
          <p:spPr>
            <a:xfrm>
              <a:off x="5299190" y="17237518"/>
              <a:ext cx="442198" cy="558012"/>
            </a:xfrm>
            <a:custGeom>
              <a:avLst/>
              <a:gdLst/>
              <a:ahLst/>
              <a:cxnLst/>
              <a:rect l="0" t="0" r="0" b="0"/>
              <a:pathLst>
                <a:path w="442198" h="558012">
                  <a:moveTo>
                    <a:pt x="0" y="0"/>
                  </a:moveTo>
                  <a:lnTo>
                    <a:pt x="17959" y="61111"/>
                  </a:lnTo>
                  <a:lnTo>
                    <a:pt x="35150" y="115545"/>
                  </a:lnTo>
                  <a:lnTo>
                    <a:pt x="56157" y="178962"/>
                  </a:lnTo>
                  <a:lnTo>
                    <a:pt x="73700" y="239958"/>
                  </a:lnTo>
                  <a:lnTo>
                    <a:pt x="87738" y="289426"/>
                  </a:lnTo>
                  <a:lnTo>
                    <a:pt x="98267" y="347150"/>
                  </a:lnTo>
                  <a:lnTo>
                    <a:pt x="111135" y="408735"/>
                  </a:lnTo>
                  <a:lnTo>
                    <a:pt x="118009" y="468559"/>
                  </a:lnTo>
                  <a:lnTo>
                    <a:pt x="124696" y="526044"/>
                  </a:lnTo>
                  <a:lnTo>
                    <a:pt x="124075" y="533191"/>
                  </a:lnTo>
                  <a:lnTo>
                    <a:pt x="122491" y="534445"/>
                  </a:lnTo>
                  <a:lnTo>
                    <a:pt x="120265" y="531773"/>
                  </a:lnTo>
                  <a:lnTo>
                    <a:pt x="116400" y="478199"/>
                  </a:lnTo>
                  <a:lnTo>
                    <a:pt x="115988" y="429859"/>
                  </a:lnTo>
                  <a:lnTo>
                    <a:pt x="118985" y="375371"/>
                  </a:lnTo>
                  <a:lnTo>
                    <a:pt x="127282" y="321012"/>
                  </a:lnTo>
                  <a:lnTo>
                    <a:pt x="140269" y="278390"/>
                  </a:lnTo>
                  <a:lnTo>
                    <a:pt x="165618" y="238135"/>
                  </a:lnTo>
                  <a:lnTo>
                    <a:pt x="174753" y="233626"/>
                  </a:lnTo>
                  <a:lnTo>
                    <a:pt x="197381" y="231737"/>
                  </a:lnTo>
                  <a:lnTo>
                    <a:pt x="236428" y="242840"/>
                  </a:lnTo>
                  <a:lnTo>
                    <a:pt x="299235" y="299260"/>
                  </a:lnTo>
                  <a:lnTo>
                    <a:pt x="341246" y="360355"/>
                  </a:lnTo>
                  <a:lnTo>
                    <a:pt x="360553" y="383372"/>
                  </a:lnTo>
                  <a:lnTo>
                    <a:pt x="393130" y="443420"/>
                  </a:lnTo>
                  <a:lnTo>
                    <a:pt x="416734" y="501407"/>
                  </a:lnTo>
                  <a:lnTo>
                    <a:pt x="442197" y="5580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Freeform 698"/>
            <p:cNvSpPr/>
            <p:nvPr/>
          </p:nvSpPr>
          <p:spPr>
            <a:xfrm>
              <a:off x="5762444" y="17482195"/>
              <a:ext cx="157929" cy="334393"/>
            </a:xfrm>
            <a:custGeom>
              <a:avLst/>
              <a:gdLst/>
              <a:ahLst/>
              <a:cxnLst/>
              <a:rect l="0" t="0" r="0" b="0"/>
              <a:pathLst>
                <a:path w="157929" h="334393">
                  <a:moveTo>
                    <a:pt x="0" y="186993"/>
                  </a:moveTo>
                  <a:lnTo>
                    <a:pt x="53875" y="151076"/>
                  </a:lnTo>
                  <a:lnTo>
                    <a:pt x="114752" y="108542"/>
                  </a:lnTo>
                  <a:lnTo>
                    <a:pt x="137856" y="80300"/>
                  </a:lnTo>
                  <a:lnTo>
                    <a:pt x="148227" y="60026"/>
                  </a:lnTo>
                  <a:lnTo>
                    <a:pt x="150497" y="39317"/>
                  </a:lnTo>
                  <a:lnTo>
                    <a:pt x="146436" y="19583"/>
                  </a:lnTo>
                  <a:lnTo>
                    <a:pt x="136833" y="3015"/>
                  </a:lnTo>
                  <a:lnTo>
                    <a:pt x="129826" y="0"/>
                  </a:lnTo>
                  <a:lnTo>
                    <a:pt x="121646" y="329"/>
                  </a:lnTo>
                  <a:lnTo>
                    <a:pt x="93365" y="11973"/>
                  </a:lnTo>
                  <a:lnTo>
                    <a:pt x="83301" y="17670"/>
                  </a:lnTo>
                  <a:lnTo>
                    <a:pt x="57957" y="48047"/>
                  </a:lnTo>
                  <a:lnTo>
                    <a:pt x="36838" y="100233"/>
                  </a:lnTo>
                  <a:lnTo>
                    <a:pt x="21401" y="152481"/>
                  </a:lnTo>
                  <a:lnTo>
                    <a:pt x="16531" y="176333"/>
                  </a:lnTo>
                  <a:lnTo>
                    <a:pt x="25819" y="238001"/>
                  </a:lnTo>
                  <a:lnTo>
                    <a:pt x="41056" y="265147"/>
                  </a:lnTo>
                  <a:lnTo>
                    <a:pt x="65977" y="288007"/>
                  </a:lnTo>
                  <a:lnTo>
                    <a:pt x="124516" y="320644"/>
                  </a:lnTo>
                  <a:lnTo>
                    <a:pt x="157928" y="33439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Freeform 699"/>
            <p:cNvSpPr/>
            <p:nvPr/>
          </p:nvSpPr>
          <p:spPr>
            <a:xfrm>
              <a:off x="6312475" y="17147682"/>
              <a:ext cx="334364" cy="666194"/>
            </a:xfrm>
            <a:custGeom>
              <a:avLst/>
              <a:gdLst/>
              <a:ahLst/>
              <a:cxnLst/>
              <a:rect l="0" t="0" r="0" b="0"/>
              <a:pathLst>
                <a:path w="334364" h="666194">
                  <a:moveTo>
                    <a:pt x="250135" y="110894"/>
                  </a:moveTo>
                  <a:lnTo>
                    <a:pt x="279444" y="149268"/>
                  </a:lnTo>
                  <a:lnTo>
                    <a:pt x="282543" y="150515"/>
                  </a:lnTo>
                  <a:lnTo>
                    <a:pt x="283437" y="147837"/>
                  </a:lnTo>
                  <a:lnTo>
                    <a:pt x="270418" y="87534"/>
                  </a:lnTo>
                  <a:lnTo>
                    <a:pt x="252372" y="28921"/>
                  </a:lnTo>
                  <a:lnTo>
                    <a:pt x="240992" y="11681"/>
                  </a:lnTo>
                  <a:lnTo>
                    <a:pt x="232341" y="6148"/>
                  </a:lnTo>
                  <a:lnTo>
                    <a:pt x="210251" y="0"/>
                  </a:lnTo>
                  <a:lnTo>
                    <a:pt x="165918" y="7717"/>
                  </a:lnTo>
                  <a:lnTo>
                    <a:pt x="126915" y="30411"/>
                  </a:lnTo>
                  <a:lnTo>
                    <a:pt x="83014" y="71469"/>
                  </a:lnTo>
                  <a:lnTo>
                    <a:pt x="48277" y="122603"/>
                  </a:lnTo>
                  <a:lnTo>
                    <a:pt x="31667" y="179454"/>
                  </a:lnTo>
                  <a:lnTo>
                    <a:pt x="14883" y="242148"/>
                  </a:lnTo>
                  <a:lnTo>
                    <a:pt x="2107" y="300684"/>
                  </a:lnTo>
                  <a:lnTo>
                    <a:pt x="0" y="360801"/>
                  </a:lnTo>
                  <a:lnTo>
                    <a:pt x="6265" y="409809"/>
                  </a:lnTo>
                  <a:lnTo>
                    <a:pt x="18863" y="465170"/>
                  </a:lnTo>
                  <a:lnTo>
                    <a:pt x="36102" y="521019"/>
                  </a:lnTo>
                  <a:lnTo>
                    <a:pt x="59198" y="574084"/>
                  </a:lnTo>
                  <a:lnTo>
                    <a:pt x="113346" y="637042"/>
                  </a:lnTo>
                  <a:lnTo>
                    <a:pt x="128508" y="650064"/>
                  </a:lnTo>
                  <a:lnTo>
                    <a:pt x="146945" y="659750"/>
                  </a:lnTo>
                  <a:lnTo>
                    <a:pt x="188235" y="666193"/>
                  </a:lnTo>
                  <a:lnTo>
                    <a:pt x="237513" y="662512"/>
                  </a:lnTo>
                  <a:lnTo>
                    <a:pt x="277980" y="648422"/>
                  </a:lnTo>
                  <a:lnTo>
                    <a:pt x="334363" y="61626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Freeform 700"/>
            <p:cNvSpPr/>
            <p:nvPr/>
          </p:nvSpPr>
          <p:spPr>
            <a:xfrm>
              <a:off x="6700448" y="17426820"/>
              <a:ext cx="314888" cy="389768"/>
            </a:xfrm>
            <a:custGeom>
              <a:avLst/>
              <a:gdLst/>
              <a:ahLst/>
              <a:cxnLst/>
              <a:rect l="0" t="0" r="0" b="0"/>
              <a:pathLst>
                <a:path w="314888" h="389768">
                  <a:moveTo>
                    <a:pt x="230659" y="105497"/>
                  </a:moveTo>
                  <a:lnTo>
                    <a:pt x="211532" y="51623"/>
                  </a:lnTo>
                  <a:lnTo>
                    <a:pt x="192886" y="22073"/>
                  </a:lnTo>
                  <a:lnTo>
                    <a:pt x="175266" y="5638"/>
                  </a:lnTo>
                  <a:lnTo>
                    <a:pt x="164485" y="1490"/>
                  </a:lnTo>
                  <a:lnTo>
                    <a:pt x="140027" y="0"/>
                  </a:lnTo>
                  <a:lnTo>
                    <a:pt x="105540" y="11328"/>
                  </a:lnTo>
                  <a:lnTo>
                    <a:pt x="78683" y="29502"/>
                  </a:lnTo>
                  <a:lnTo>
                    <a:pt x="42582" y="72245"/>
                  </a:lnTo>
                  <a:lnTo>
                    <a:pt x="17693" y="126335"/>
                  </a:lnTo>
                  <a:lnTo>
                    <a:pt x="3931" y="170965"/>
                  </a:lnTo>
                  <a:lnTo>
                    <a:pt x="0" y="233679"/>
                  </a:lnTo>
                  <a:lnTo>
                    <a:pt x="4812" y="296804"/>
                  </a:lnTo>
                  <a:lnTo>
                    <a:pt x="19333" y="334536"/>
                  </a:lnTo>
                  <a:lnTo>
                    <a:pt x="44042" y="362353"/>
                  </a:lnTo>
                  <a:lnTo>
                    <a:pt x="66609" y="371732"/>
                  </a:lnTo>
                  <a:lnTo>
                    <a:pt x="91068" y="374732"/>
                  </a:lnTo>
                  <a:lnTo>
                    <a:pt x="113637" y="372166"/>
                  </a:lnTo>
                  <a:lnTo>
                    <a:pt x="132246" y="364007"/>
                  </a:lnTo>
                  <a:lnTo>
                    <a:pt x="163256" y="339705"/>
                  </a:lnTo>
                  <a:lnTo>
                    <a:pt x="184822" y="302535"/>
                  </a:lnTo>
                  <a:lnTo>
                    <a:pt x="200440" y="254476"/>
                  </a:lnTo>
                  <a:lnTo>
                    <a:pt x="216199" y="195410"/>
                  </a:lnTo>
                  <a:lnTo>
                    <a:pt x="223453" y="171194"/>
                  </a:lnTo>
                  <a:lnTo>
                    <a:pt x="227025" y="168013"/>
                  </a:lnTo>
                  <a:lnTo>
                    <a:pt x="230575" y="170571"/>
                  </a:lnTo>
                  <a:lnTo>
                    <a:pt x="244681" y="208297"/>
                  </a:lnTo>
                  <a:lnTo>
                    <a:pt x="258733" y="268047"/>
                  </a:lnTo>
                  <a:lnTo>
                    <a:pt x="275892" y="326123"/>
                  </a:lnTo>
                  <a:lnTo>
                    <a:pt x="294754" y="362330"/>
                  </a:lnTo>
                  <a:lnTo>
                    <a:pt x="314887" y="38976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Freeform 701"/>
            <p:cNvSpPr/>
            <p:nvPr/>
          </p:nvSpPr>
          <p:spPr>
            <a:xfrm>
              <a:off x="7099564" y="17269104"/>
              <a:ext cx="115814" cy="536954"/>
            </a:xfrm>
            <a:custGeom>
              <a:avLst/>
              <a:gdLst/>
              <a:ahLst/>
              <a:cxnLst/>
              <a:rect l="0" t="0" r="0" b="0"/>
              <a:pathLst>
                <a:path w="115814" h="536954">
                  <a:moveTo>
                    <a:pt x="0" y="0"/>
                  </a:moveTo>
                  <a:lnTo>
                    <a:pt x="17957" y="63450"/>
                  </a:lnTo>
                  <a:lnTo>
                    <a:pt x="31667" y="124665"/>
                  </a:lnTo>
                  <a:lnTo>
                    <a:pt x="42137" y="174199"/>
                  </a:lnTo>
                  <a:lnTo>
                    <a:pt x="52649" y="227090"/>
                  </a:lnTo>
                  <a:lnTo>
                    <a:pt x="66682" y="281295"/>
                  </a:lnTo>
                  <a:lnTo>
                    <a:pt x="80718" y="336542"/>
                  </a:lnTo>
                  <a:lnTo>
                    <a:pt x="91247" y="391395"/>
                  </a:lnTo>
                  <a:lnTo>
                    <a:pt x="100605" y="444044"/>
                  </a:lnTo>
                  <a:lnTo>
                    <a:pt x="107479" y="501228"/>
                  </a:lnTo>
                  <a:lnTo>
                    <a:pt x="115813" y="53695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Freeform 702"/>
            <p:cNvSpPr/>
            <p:nvPr/>
          </p:nvSpPr>
          <p:spPr>
            <a:xfrm>
              <a:off x="7004807" y="17500732"/>
              <a:ext cx="263213" cy="52644"/>
            </a:xfrm>
            <a:custGeom>
              <a:avLst/>
              <a:gdLst/>
              <a:ahLst/>
              <a:cxnLst/>
              <a:rect l="0" t="0" r="0" b="0"/>
              <a:pathLst>
                <a:path w="263213" h="52644">
                  <a:moveTo>
                    <a:pt x="0" y="52643"/>
                  </a:moveTo>
                  <a:lnTo>
                    <a:pt x="56215" y="35853"/>
                  </a:lnTo>
                  <a:lnTo>
                    <a:pt x="117906" y="29308"/>
                  </a:lnTo>
                  <a:lnTo>
                    <a:pt x="169076" y="20383"/>
                  </a:lnTo>
                  <a:lnTo>
                    <a:pt x="218162" y="10329"/>
                  </a:lnTo>
                  <a:lnTo>
                    <a:pt x="26321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Freeform 703"/>
            <p:cNvSpPr/>
            <p:nvPr/>
          </p:nvSpPr>
          <p:spPr>
            <a:xfrm>
              <a:off x="7278548" y="17195406"/>
              <a:ext cx="344840" cy="579068"/>
            </a:xfrm>
            <a:custGeom>
              <a:avLst/>
              <a:gdLst/>
              <a:ahLst/>
              <a:cxnLst/>
              <a:rect l="0" t="0" r="0" b="0"/>
              <a:pathLst>
                <a:path w="344840" h="579068">
                  <a:moveTo>
                    <a:pt x="0" y="0"/>
                  </a:moveTo>
                  <a:lnTo>
                    <a:pt x="3119" y="48931"/>
                  </a:lnTo>
                  <a:lnTo>
                    <a:pt x="14573" y="99895"/>
                  </a:lnTo>
                  <a:lnTo>
                    <a:pt x="29664" y="162570"/>
                  </a:lnTo>
                  <a:lnTo>
                    <a:pt x="41545" y="220523"/>
                  </a:lnTo>
                  <a:lnTo>
                    <a:pt x="56040" y="277137"/>
                  </a:lnTo>
                  <a:lnTo>
                    <a:pt x="73685" y="339091"/>
                  </a:lnTo>
                  <a:lnTo>
                    <a:pt x="91245" y="398984"/>
                  </a:lnTo>
                  <a:lnTo>
                    <a:pt x="108794" y="458169"/>
                  </a:lnTo>
                  <a:lnTo>
                    <a:pt x="122832" y="511598"/>
                  </a:lnTo>
                  <a:lnTo>
                    <a:pt x="129851" y="535042"/>
                  </a:lnTo>
                  <a:lnTo>
                    <a:pt x="131021" y="536850"/>
                  </a:lnTo>
                  <a:lnTo>
                    <a:pt x="118501" y="476449"/>
                  </a:lnTo>
                  <a:lnTo>
                    <a:pt x="108242" y="425956"/>
                  </a:lnTo>
                  <a:lnTo>
                    <a:pt x="105869" y="365939"/>
                  </a:lnTo>
                  <a:lnTo>
                    <a:pt x="111047" y="323156"/>
                  </a:lnTo>
                  <a:lnTo>
                    <a:pt x="119935" y="301162"/>
                  </a:lnTo>
                  <a:lnTo>
                    <a:pt x="125580" y="292021"/>
                  </a:lnTo>
                  <a:lnTo>
                    <a:pt x="134023" y="285927"/>
                  </a:lnTo>
                  <a:lnTo>
                    <a:pt x="155882" y="279157"/>
                  </a:lnTo>
                  <a:lnTo>
                    <a:pt x="178075" y="282388"/>
                  </a:lnTo>
                  <a:lnTo>
                    <a:pt x="199637" y="292792"/>
                  </a:lnTo>
                  <a:lnTo>
                    <a:pt x="255942" y="342122"/>
                  </a:lnTo>
                  <a:lnTo>
                    <a:pt x="300166" y="404740"/>
                  </a:lnTo>
                  <a:lnTo>
                    <a:pt x="325241" y="465600"/>
                  </a:lnTo>
                  <a:lnTo>
                    <a:pt x="342611" y="526517"/>
                  </a:lnTo>
                  <a:lnTo>
                    <a:pt x="344839" y="561417"/>
                  </a:lnTo>
                  <a:lnTo>
                    <a:pt x="343367" y="567299"/>
                  </a:lnTo>
                  <a:lnTo>
                    <a:pt x="336912" y="57906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Freeform 704"/>
            <p:cNvSpPr/>
            <p:nvPr/>
          </p:nvSpPr>
          <p:spPr>
            <a:xfrm>
              <a:off x="7625988" y="17469146"/>
              <a:ext cx="239069" cy="350454"/>
            </a:xfrm>
            <a:custGeom>
              <a:avLst/>
              <a:gdLst/>
              <a:ahLst/>
              <a:cxnLst/>
              <a:rect l="0" t="0" r="0" b="0"/>
              <a:pathLst>
                <a:path w="239069" h="350454">
                  <a:moveTo>
                    <a:pt x="21058" y="0"/>
                  </a:moveTo>
                  <a:lnTo>
                    <a:pt x="12724" y="37478"/>
                  </a:lnTo>
                  <a:lnTo>
                    <a:pt x="10963" y="94490"/>
                  </a:lnTo>
                  <a:lnTo>
                    <a:pt x="10657" y="144850"/>
                  </a:lnTo>
                  <a:lnTo>
                    <a:pt x="18959" y="198628"/>
                  </a:lnTo>
                  <a:lnTo>
                    <a:pt x="34984" y="253098"/>
                  </a:lnTo>
                  <a:lnTo>
                    <a:pt x="56769" y="291799"/>
                  </a:lnTo>
                  <a:lnTo>
                    <a:pt x="95572" y="330730"/>
                  </a:lnTo>
                  <a:lnTo>
                    <a:pt x="126584" y="348078"/>
                  </a:lnTo>
                  <a:lnTo>
                    <a:pt x="147507" y="350453"/>
                  </a:lnTo>
                  <a:lnTo>
                    <a:pt x="168504" y="346439"/>
                  </a:lnTo>
                  <a:lnTo>
                    <a:pt x="189535" y="336857"/>
                  </a:lnTo>
                  <a:lnTo>
                    <a:pt x="207460" y="318561"/>
                  </a:lnTo>
                  <a:lnTo>
                    <a:pt x="222056" y="293660"/>
                  </a:lnTo>
                  <a:lnTo>
                    <a:pt x="235681" y="246759"/>
                  </a:lnTo>
                  <a:lnTo>
                    <a:pt x="239068" y="198155"/>
                  </a:lnTo>
                  <a:lnTo>
                    <a:pt x="227204" y="142867"/>
                  </a:lnTo>
                  <a:lnTo>
                    <a:pt x="202678" y="87492"/>
                  </a:lnTo>
                  <a:lnTo>
                    <a:pt x="174133" y="51164"/>
                  </a:lnTo>
                  <a:lnTo>
                    <a:pt x="155771" y="35999"/>
                  </a:lnTo>
                  <a:lnTo>
                    <a:pt x="132793" y="27699"/>
                  </a:lnTo>
                  <a:lnTo>
                    <a:pt x="105813" y="25180"/>
                  </a:lnTo>
                  <a:lnTo>
                    <a:pt x="61248" y="31508"/>
                  </a:lnTo>
                  <a:lnTo>
                    <a:pt x="40480" y="41691"/>
                  </a:lnTo>
                  <a:lnTo>
                    <a:pt x="26570" y="57133"/>
                  </a:lnTo>
                  <a:lnTo>
                    <a:pt x="8108" y="101233"/>
                  </a:lnTo>
                  <a:lnTo>
                    <a:pt x="0" y="15792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6" name="Freeform 705"/>
            <p:cNvSpPr/>
            <p:nvPr/>
          </p:nvSpPr>
          <p:spPr>
            <a:xfrm>
              <a:off x="7857616" y="17237518"/>
              <a:ext cx="136871" cy="568540"/>
            </a:xfrm>
            <a:custGeom>
              <a:avLst/>
              <a:gdLst/>
              <a:ahLst/>
              <a:cxnLst/>
              <a:rect l="0" t="0" r="0" b="0"/>
              <a:pathLst>
                <a:path w="136871" h="568540">
                  <a:moveTo>
                    <a:pt x="0" y="0"/>
                  </a:moveTo>
                  <a:lnTo>
                    <a:pt x="14654" y="60732"/>
                  </a:lnTo>
                  <a:lnTo>
                    <a:pt x="28197" y="113252"/>
                  </a:lnTo>
                  <a:lnTo>
                    <a:pt x="42137" y="166782"/>
                  </a:lnTo>
                  <a:lnTo>
                    <a:pt x="52649" y="217485"/>
                  </a:lnTo>
                  <a:lnTo>
                    <a:pt x="66682" y="270948"/>
                  </a:lnTo>
                  <a:lnTo>
                    <a:pt x="84228" y="326018"/>
                  </a:lnTo>
                  <a:lnTo>
                    <a:pt x="98265" y="385194"/>
                  </a:lnTo>
                  <a:lnTo>
                    <a:pt x="108794" y="438437"/>
                  </a:lnTo>
                  <a:lnTo>
                    <a:pt x="115597" y="499254"/>
                  </a:lnTo>
                  <a:lnTo>
                    <a:pt x="126992" y="543156"/>
                  </a:lnTo>
                  <a:lnTo>
                    <a:pt x="136870" y="5685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7" name="Freeform 706"/>
            <p:cNvSpPr/>
            <p:nvPr/>
          </p:nvSpPr>
          <p:spPr>
            <a:xfrm>
              <a:off x="8089243" y="17511260"/>
              <a:ext cx="42114" cy="263214"/>
            </a:xfrm>
            <a:custGeom>
              <a:avLst/>
              <a:gdLst/>
              <a:ahLst/>
              <a:cxnLst/>
              <a:rect l="0" t="0" r="0" b="0"/>
              <a:pathLst>
                <a:path w="42114" h="263214">
                  <a:moveTo>
                    <a:pt x="0" y="0"/>
                  </a:moveTo>
                  <a:lnTo>
                    <a:pt x="14654" y="58618"/>
                  </a:lnTo>
                  <a:lnTo>
                    <a:pt x="20962" y="120027"/>
                  </a:lnTo>
                  <a:lnTo>
                    <a:pt x="29140" y="178431"/>
                  </a:lnTo>
                  <a:lnTo>
                    <a:pt x="38498" y="238356"/>
                  </a:lnTo>
                  <a:lnTo>
                    <a:pt x="42113" y="26321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Freeform 707"/>
            <p:cNvSpPr/>
            <p:nvPr/>
          </p:nvSpPr>
          <p:spPr>
            <a:xfrm>
              <a:off x="8078714" y="17374391"/>
              <a:ext cx="10530" cy="21057"/>
            </a:xfrm>
            <a:custGeom>
              <a:avLst/>
              <a:gdLst/>
              <a:ahLst/>
              <a:cxnLst/>
              <a:rect l="0" t="0" r="0" b="0"/>
              <a:pathLst>
                <a:path w="10530" h="21057">
                  <a:moveTo>
                    <a:pt x="10529" y="21056"/>
                  </a:moveTo>
                  <a:lnTo>
                    <a:pt x="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Freeform 708"/>
            <p:cNvSpPr/>
            <p:nvPr/>
          </p:nvSpPr>
          <p:spPr>
            <a:xfrm>
              <a:off x="8187975" y="17445577"/>
              <a:ext cx="217123" cy="382885"/>
            </a:xfrm>
            <a:custGeom>
              <a:avLst/>
              <a:gdLst/>
              <a:ahLst/>
              <a:cxnLst/>
              <a:rect l="0" t="0" r="0" b="0"/>
              <a:pathLst>
                <a:path w="217123" h="382885">
                  <a:moveTo>
                    <a:pt x="206594" y="97268"/>
                  </a:moveTo>
                  <a:lnTo>
                    <a:pt x="212183" y="80501"/>
                  </a:lnTo>
                  <a:lnTo>
                    <a:pt x="211808" y="62911"/>
                  </a:lnTo>
                  <a:lnTo>
                    <a:pt x="206572" y="43394"/>
                  </a:lnTo>
                  <a:lnTo>
                    <a:pt x="196445" y="23022"/>
                  </a:lnTo>
                  <a:lnTo>
                    <a:pt x="181027" y="8508"/>
                  </a:lnTo>
                  <a:lnTo>
                    <a:pt x="172002" y="3000"/>
                  </a:lnTo>
                  <a:lnTo>
                    <a:pt x="152615" y="0"/>
                  </a:lnTo>
                  <a:lnTo>
                    <a:pt x="105984" y="7606"/>
                  </a:lnTo>
                  <a:lnTo>
                    <a:pt x="71109" y="28198"/>
                  </a:lnTo>
                  <a:lnTo>
                    <a:pt x="38548" y="62116"/>
                  </a:lnTo>
                  <a:lnTo>
                    <a:pt x="12916" y="114328"/>
                  </a:lnTo>
                  <a:lnTo>
                    <a:pt x="1548" y="151067"/>
                  </a:lnTo>
                  <a:lnTo>
                    <a:pt x="0" y="196786"/>
                  </a:lnTo>
                  <a:lnTo>
                    <a:pt x="16134" y="251631"/>
                  </a:lnTo>
                  <a:lnTo>
                    <a:pt x="36521" y="302196"/>
                  </a:lnTo>
                  <a:lnTo>
                    <a:pt x="67425" y="337751"/>
                  </a:lnTo>
                  <a:lnTo>
                    <a:pt x="112553" y="371632"/>
                  </a:lnTo>
                  <a:lnTo>
                    <a:pt x="138282" y="382205"/>
                  </a:lnTo>
                  <a:lnTo>
                    <a:pt x="195483" y="382884"/>
                  </a:lnTo>
                  <a:lnTo>
                    <a:pt x="217122" y="38153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0" name="Freeform 709"/>
            <p:cNvSpPr/>
            <p:nvPr/>
          </p:nvSpPr>
          <p:spPr>
            <a:xfrm>
              <a:off x="8647950" y="17177217"/>
              <a:ext cx="188816" cy="618313"/>
            </a:xfrm>
            <a:custGeom>
              <a:avLst/>
              <a:gdLst/>
              <a:ahLst/>
              <a:cxnLst/>
              <a:rect l="0" t="0" r="0" b="0"/>
              <a:pathLst>
                <a:path w="188816" h="618313">
                  <a:moveTo>
                    <a:pt x="188815" y="102417"/>
                  </a:moveTo>
                  <a:lnTo>
                    <a:pt x="162790" y="59725"/>
                  </a:lnTo>
                  <a:lnTo>
                    <a:pt x="121698" y="17158"/>
                  </a:lnTo>
                  <a:lnTo>
                    <a:pt x="102834" y="6812"/>
                  </a:lnTo>
                  <a:lnTo>
                    <a:pt x="66893" y="0"/>
                  </a:lnTo>
                  <a:lnTo>
                    <a:pt x="46500" y="4646"/>
                  </a:lnTo>
                  <a:lnTo>
                    <a:pt x="37786" y="9160"/>
                  </a:lnTo>
                  <a:lnTo>
                    <a:pt x="24985" y="26654"/>
                  </a:lnTo>
                  <a:lnTo>
                    <a:pt x="7236" y="76014"/>
                  </a:lnTo>
                  <a:lnTo>
                    <a:pt x="1654" y="122539"/>
                  </a:lnTo>
                  <a:lnTo>
                    <a:pt x="0" y="184547"/>
                  </a:lnTo>
                  <a:lnTo>
                    <a:pt x="5098" y="232426"/>
                  </a:lnTo>
                  <a:lnTo>
                    <a:pt x="19607" y="285607"/>
                  </a:lnTo>
                  <a:lnTo>
                    <a:pt x="37066" y="341242"/>
                  </a:lnTo>
                  <a:lnTo>
                    <a:pt x="55344" y="396777"/>
                  </a:lnTo>
                  <a:lnTo>
                    <a:pt x="76107" y="449799"/>
                  </a:lnTo>
                  <a:lnTo>
                    <a:pt x="101270" y="503662"/>
                  </a:lnTo>
                  <a:lnTo>
                    <a:pt x="127562" y="564206"/>
                  </a:lnTo>
                  <a:lnTo>
                    <a:pt x="146702" y="6183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Freeform 710"/>
            <p:cNvSpPr/>
            <p:nvPr/>
          </p:nvSpPr>
          <p:spPr>
            <a:xfrm>
              <a:off x="8668310" y="17606017"/>
              <a:ext cx="136871" cy="21057"/>
            </a:xfrm>
            <a:custGeom>
              <a:avLst/>
              <a:gdLst/>
              <a:ahLst/>
              <a:cxnLst/>
              <a:rect l="0" t="0" r="0" b="0"/>
              <a:pathLst>
                <a:path w="136871" h="21057">
                  <a:moveTo>
                    <a:pt x="0" y="21056"/>
                  </a:moveTo>
                  <a:lnTo>
                    <a:pt x="49552" y="6403"/>
                  </a:lnTo>
                  <a:lnTo>
                    <a:pt x="112343" y="1265"/>
                  </a:lnTo>
                  <a:lnTo>
                    <a:pt x="13687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Freeform 711"/>
            <p:cNvSpPr/>
            <p:nvPr/>
          </p:nvSpPr>
          <p:spPr>
            <a:xfrm>
              <a:off x="8891417" y="17423876"/>
              <a:ext cx="282261" cy="364112"/>
            </a:xfrm>
            <a:custGeom>
              <a:avLst/>
              <a:gdLst/>
              <a:ahLst/>
              <a:cxnLst/>
              <a:rect l="0" t="0" r="0" b="0"/>
              <a:pathLst>
                <a:path w="282261" h="364112">
                  <a:moveTo>
                    <a:pt x="219090" y="203197"/>
                  </a:moveTo>
                  <a:lnTo>
                    <a:pt x="235878" y="148154"/>
                  </a:lnTo>
                  <a:lnTo>
                    <a:pt x="236184" y="93625"/>
                  </a:lnTo>
                  <a:lnTo>
                    <a:pt x="233995" y="77507"/>
                  </a:lnTo>
                  <a:lnTo>
                    <a:pt x="222205" y="53358"/>
                  </a:lnTo>
                  <a:lnTo>
                    <a:pt x="186040" y="18791"/>
                  </a:lnTo>
                  <a:lnTo>
                    <a:pt x="155484" y="2200"/>
                  </a:lnTo>
                  <a:lnTo>
                    <a:pt x="134668" y="0"/>
                  </a:lnTo>
                  <a:lnTo>
                    <a:pt x="112549" y="4093"/>
                  </a:lnTo>
                  <a:lnTo>
                    <a:pt x="87120" y="13711"/>
                  </a:lnTo>
                  <a:lnTo>
                    <a:pt x="66460" y="32023"/>
                  </a:lnTo>
                  <a:lnTo>
                    <a:pt x="34133" y="81908"/>
                  </a:lnTo>
                  <a:lnTo>
                    <a:pt x="7556" y="145227"/>
                  </a:lnTo>
                  <a:lnTo>
                    <a:pt x="825" y="196679"/>
                  </a:lnTo>
                  <a:lnTo>
                    <a:pt x="0" y="247799"/>
                  </a:lnTo>
                  <a:lnTo>
                    <a:pt x="7815" y="291933"/>
                  </a:lnTo>
                  <a:lnTo>
                    <a:pt x="24429" y="326585"/>
                  </a:lnTo>
                  <a:lnTo>
                    <a:pt x="37427" y="344213"/>
                  </a:lnTo>
                  <a:lnTo>
                    <a:pt x="63488" y="361704"/>
                  </a:lnTo>
                  <a:lnTo>
                    <a:pt x="86372" y="364111"/>
                  </a:lnTo>
                  <a:lnTo>
                    <a:pt x="109801" y="360113"/>
                  </a:lnTo>
                  <a:lnTo>
                    <a:pt x="128013" y="350535"/>
                  </a:lnTo>
                  <a:lnTo>
                    <a:pt x="151420" y="326402"/>
                  </a:lnTo>
                  <a:lnTo>
                    <a:pt x="179119" y="271165"/>
                  </a:lnTo>
                  <a:lnTo>
                    <a:pt x="197069" y="213981"/>
                  </a:lnTo>
                  <a:lnTo>
                    <a:pt x="211880" y="163213"/>
                  </a:lnTo>
                  <a:lnTo>
                    <a:pt x="214284" y="160164"/>
                  </a:lnTo>
                  <a:lnTo>
                    <a:pt x="215886" y="162810"/>
                  </a:lnTo>
                  <a:lnTo>
                    <a:pt x="221928" y="223135"/>
                  </a:lnTo>
                  <a:lnTo>
                    <a:pt x="237010" y="283986"/>
                  </a:lnTo>
                  <a:lnTo>
                    <a:pt x="248446" y="316821"/>
                  </a:lnTo>
                  <a:lnTo>
                    <a:pt x="282260" y="3611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Freeform 712"/>
            <p:cNvSpPr/>
            <p:nvPr/>
          </p:nvSpPr>
          <p:spPr>
            <a:xfrm>
              <a:off x="9215792" y="17521789"/>
              <a:ext cx="63171" cy="252685"/>
            </a:xfrm>
            <a:custGeom>
              <a:avLst/>
              <a:gdLst/>
              <a:ahLst/>
              <a:cxnLst/>
              <a:rect l="0" t="0" r="0" b="0"/>
              <a:pathLst>
                <a:path w="63171" h="252685">
                  <a:moveTo>
                    <a:pt x="0" y="0"/>
                  </a:moveTo>
                  <a:lnTo>
                    <a:pt x="17958" y="55045"/>
                  </a:lnTo>
                  <a:lnTo>
                    <a:pt x="31666" y="106451"/>
                  </a:lnTo>
                  <a:lnTo>
                    <a:pt x="49143" y="167223"/>
                  </a:lnTo>
                  <a:lnTo>
                    <a:pt x="60053" y="213446"/>
                  </a:lnTo>
                  <a:lnTo>
                    <a:pt x="63170" y="2526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Freeform 713"/>
            <p:cNvSpPr/>
            <p:nvPr/>
          </p:nvSpPr>
          <p:spPr>
            <a:xfrm>
              <a:off x="9194735" y="17342805"/>
              <a:ext cx="10529" cy="42115"/>
            </a:xfrm>
            <a:custGeom>
              <a:avLst/>
              <a:gdLst/>
              <a:ahLst/>
              <a:cxnLst/>
              <a:rect l="0" t="0" r="0" b="0"/>
              <a:pathLst>
                <a:path w="10529" h="42115">
                  <a:moveTo>
                    <a:pt x="0" y="42114"/>
                  </a:moveTo>
                  <a:lnTo>
                    <a:pt x="1052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Freeform 714"/>
            <p:cNvSpPr/>
            <p:nvPr/>
          </p:nvSpPr>
          <p:spPr>
            <a:xfrm>
              <a:off x="9342134" y="17216462"/>
              <a:ext cx="115814" cy="600126"/>
            </a:xfrm>
            <a:custGeom>
              <a:avLst/>
              <a:gdLst/>
              <a:ahLst/>
              <a:cxnLst/>
              <a:rect l="0" t="0" r="0" b="0"/>
              <a:pathLst>
                <a:path w="115814" h="600126">
                  <a:moveTo>
                    <a:pt x="0" y="0"/>
                  </a:moveTo>
                  <a:lnTo>
                    <a:pt x="15641" y="27557"/>
                  </a:lnTo>
                  <a:lnTo>
                    <a:pt x="28089" y="86897"/>
                  </a:lnTo>
                  <a:lnTo>
                    <a:pt x="33669" y="140781"/>
                  </a:lnTo>
                  <a:lnTo>
                    <a:pt x="42730" y="201199"/>
                  </a:lnTo>
                  <a:lnTo>
                    <a:pt x="52824" y="263556"/>
                  </a:lnTo>
                  <a:lnTo>
                    <a:pt x="60105" y="326486"/>
                  </a:lnTo>
                  <a:lnTo>
                    <a:pt x="65382" y="380225"/>
                  </a:lnTo>
                  <a:lnTo>
                    <a:pt x="72056" y="441004"/>
                  </a:lnTo>
                  <a:lnTo>
                    <a:pt x="81781" y="493694"/>
                  </a:lnTo>
                  <a:lnTo>
                    <a:pt x="98405" y="556241"/>
                  </a:lnTo>
                  <a:lnTo>
                    <a:pt x="115813" y="6001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Freeform 715"/>
            <p:cNvSpPr/>
            <p:nvPr/>
          </p:nvSpPr>
          <p:spPr>
            <a:xfrm>
              <a:off x="9321077" y="17574431"/>
              <a:ext cx="210571" cy="31587"/>
            </a:xfrm>
            <a:custGeom>
              <a:avLst/>
              <a:gdLst/>
              <a:ahLst/>
              <a:cxnLst/>
              <a:rect l="0" t="0" r="0" b="0"/>
              <a:pathLst>
                <a:path w="210571" h="31587">
                  <a:moveTo>
                    <a:pt x="0" y="0"/>
                  </a:moveTo>
                  <a:lnTo>
                    <a:pt x="37477" y="8333"/>
                  </a:lnTo>
                  <a:lnTo>
                    <a:pt x="88901" y="15684"/>
                  </a:lnTo>
                  <a:lnTo>
                    <a:pt x="145289" y="27233"/>
                  </a:lnTo>
                  <a:lnTo>
                    <a:pt x="195942" y="30727"/>
                  </a:lnTo>
                  <a:lnTo>
                    <a:pt x="210570" y="3158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Freeform 716"/>
            <p:cNvSpPr/>
            <p:nvPr/>
          </p:nvSpPr>
          <p:spPr>
            <a:xfrm>
              <a:off x="9531647" y="17269104"/>
              <a:ext cx="298807" cy="610655"/>
            </a:xfrm>
            <a:custGeom>
              <a:avLst/>
              <a:gdLst/>
              <a:ahLst/>
              <a:cxnLst/>
              <a:rect l="0" t="0" r="0" b="0"/>
              <a:pathLst>
                <a:path w="298807" h="610655">
                  <a:moveTo>
                    <a:pt x="0" y="0"/>
                  </a:moveTo>
                  <a:lnTo>
                    <a:pt x="19128" y="63450"/>
                  </a:lnTo>
                  <a:lnTo>
                    <a:pt x="35433" y="113297"/>
                  </a:lnTo>
                  <a:lnTo>
                    <a:pt x="48193" y="174210"/>
                  </a:lnTo>
                  <a:lnTo>
                    <a:pt x="59865" y="231725"/>
                  </a:lnTo>
                  <a:lnTo>
                    <a:pt x="68107" y="287798"/>
                  </a:lnTo>
                  <a:lnTo>
                    <a:pt x="77632" y="346666"/>
                  </a:lnTo>
                  <a:lnTo>
                    <a:pt x="82272" y="399204"/>
                  </a:lnTo>
                  <a:lnTo>
                    <a:pt x="91077" y="453983"/>
                  </a:lnTo>
                  <a:lnTo>
                    <a:pt x="94835" y="506521"/>
                  </a:lnTo>
                  <a:lnTo>
                    <a:pt x="102874" y="567381"/>
                  </a:lnTo>
                  <a:lnTo>
                    <a:pt x="103043" y="587913"/>
                  </a:lnTo>
                  <a:lnTo>
                    <a:pt x="101450" y="588474"/>
                  </a:lnTo>
                  <a:lnTo>
                    <a:pt x="99219" y="585340"/>
                  </a:lnTo>
                  <a:lnTo>
                    <a:pt x="90489" y="558569"/>
                  </a:lnTo>
                  <a:lnTo>
                    <a:pt x="92700" y="507602"/>
                  </a:lnTo>
                  <a:lnTo>
                    <a:pt x="100074" y="444109"/>
                  </a:lnTo>
                  <a:lnTo>
                    <a:pt x="121066" y="401631"/>
                  </a:lnTo>
                  <a:lnTo>
                    <a:pt x="134136" y="384783"/>
                  </a:lnTo>
                  <a:lnTo>
                    <a:pt x="153982" y="375735"/>
                  </a:lnTo>
                  <a:lnTo>
                    <a:pt x="165825" y="373323"/>
                  </a:lnTo>
                  <a:lnTo>
                    <a:pt x="188343" y="376882"/>
                  </a:lnTo>
                  <a:lnTo>
                    <a:pt x="217632" y="392038"/>
                  </a:lnTo>
                  <a:lnTo>
                    <a:pt x="241128" y="414468"/>
                  </a:lnTo>
                  <a:lnTo>
                    <a:pt x="275945" y="470998"/>
                  </a:lnTo>
                  <a:lnTo>
                    <a:pt x="297673" y="531648"/>
                  </a:lnTo>
                  <a:lnTo>
                    <a:pt x="298806" y="555653"/>
                  </a:lnTo>
                  <a:lnTo>
                    <a:pt x="294797" y="61065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Freeform 717"/>
            <p:cNvSpPr/>
            <p:nvPr/>
          </p:nvSpPr>
          <p:spPr>
            <a:xfrm>
              <a:off x="563968" y="18264046"/>
              <a:ext cx="323783" cy="457992"/>
            </a:xfrm>
            <a:custGeom>
              <a:avLst/>
              <a:gdLst/>
              <a:ahLst/>
              <a:cxnLst/>
              <a:rect l="0" t="0" r="0" b="0"/>
              <a:pathLst>
                <a:path w="323783" h="457992">
                  <a:moveTo>
                    <a:pt x="281668" y="184251"/>
                  </a:moveTo>
                  <a:lnTo>
                    <a:pt x="273335" y="146773"/>
                  </a:lnTo>
                  <a:lnTo>
                    <a:pt x="265984" y="95350"/>
                  </a:lnTo>
                  <a:lnTo>
                    <a:pt x="251024" y="59645"/>
                  </a:lnTo>
                  <a:lnTo>
                    <a:pt x="231774" y="32426"/>
                  </a:lnTo>
                  <a:lnTo>
                    <a:pt x="205663" y="9544"/>
                  </a:lnTo>
                  <a:lnTo>
                    <a:pt x="179648" y="1317"/>
                  </a:lnTo>
                  <a:lnTo>
                    <a:pt x="150928" y="0"/>
                  </a:lnTo>
                  <a:lnTo>
                    <a:pt x="126465" y="7215"/>
                  </a:lnTo>
                  <a:lnTo>
                    <a:pt x="98551" y="24431"/>
                  </a:lnTo>
                  <a:lnTo>
                    <a:pt x="60923" y="68021"/>
                  </a:lnTo>
                  <a:lnTo>
                    <a:pt x="28063" y="129937"/>
                  </a:lnTo>
                  <a:lnTo>
                    <a:pt x="8268" y="184031"/>
                  </a:lnTo>
                  <a:lnTo>
                    <a:pt x="2229" y="208719"/>
                  </a:lnTo>
                  <a:lnTo>
                    <a:pt x="0" y="260910"/>
                  </a:lnTo>
                  <a:lnTo>
                    <a:pt x="7398" y="312770"/>
                  </a:lnTo>
                  <a:lnTo>
                    <a:pt x="23888" y="355951"/>
                  </a:lnTo>
                  <a:lnTo>
                    <a:pt x="44761" y="384605"/>
                  </a:lnTo>
                  <a:lnTo>
                    <a:pt x="62902" y="400419"/>
                  </a:lnTo>
                  <a:lnTo>
                    <a:pt x="73823" y="404402"/>
                  </a:lnTo>
                  <a:lnTo>
                    <a:pt x="98435" y="405709"/>
                  </a:lnTo>
                  <a:lnTo>
                    <a:pt x="133010" y="394277"/>
                  </a:lnTo>
                  <a:lnTo>
                    <a:pt x="159892" y="376072"/>
                  </a:lnTo>
                  <a:lnTo>
                    <a:pt x="204243" y="320399"/>
                  </a:lnTo>
                  <a:lnTo>
                    <a:pt x="231322" y="263223"/>
                  </a:lnTo>
                  <a:lnTo>
                    <a:pt x="249150" y="208775"/>
                  </a:lnTo>
                  <a:lnTo>
                    <a:pt x="267507" y="151951"/>
                  </a:lnTo>
                  <a:lnTo>
                    <a:pt x="278524" y="99188"/>
                  </a:lnTo>
                  <a:lnTo>
                    <a:pt x="279572" y="85428"/>
                  </a:lnTo>
                  <a:lnTo>
                    <a:pt x="281440" y="80935"/>
                  </a:lnTo>
                  <a:lnTo>
                    <a:pt x="283856" y="82617"/>
                  </a:lnTo>
                  <a:lnTo>
                    <a:pt x="286636" y="88418"/>
                  </a:lnTo>
                  <a:lnTo>
                    <a:pt x="292268" y="139758"/>
                  </a:lnTo>
                  <a:lnTo>
                    <a:pt x="299107" y="190304"/>
                  </a:lnTo>
                  <a:lnTo>
                    <a:pt x="302823" y="245706"/>
                  </a:lnTo>
                  <a:lnTo>
                    <a:pt x="310846" y="307005"/>
                  </a:lnTo>
                  <a:lnTo>
                    <a:pt x="315660" y="359053"/>
                  </a:lnTo>
                  <a:lnTo>
                    <a:pt x="322177" y="418561"/>
                  </a:lnTo>
                  <a:lnTo>
                    <a:pt x="323782" y="45799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Freeform 718"/>
            <p:cNvSpPr/>
            <p:nvPr/>
          </p:nvSpPr>
          <p:spPr>
            <a:xfrm>
              <a:off x="950921" y="18332483"/>
              <a:ext cx="263213" cy="357971"/>
            </a:xfrm>
            <a:custGeom>
              <a:avLst/>
              <a:gdLst/>
              <a:ahLst/>
              <a:cxnLst/>
              <a:rect l="0" t="0" r="0" b="0"/>
              <a:pathLst>
                <a:path w="263213" h="357971">
                  <a:moveTo>
                    <a:pt x="0" y="0"/>
                  </a:moveTo>
                  <a:lnTo>
                    <a:pt x="11452" y="57264"/>
                  </a:lnTo>
                  <a:lnTo>
                    <a:pt x="21331" y="109773"/>
                  </a:lnTo>
                  <a:lnTo>
                    <a:pt x="31666" y="166665"/>
                  </a:lnTo>
                  <a:lnTo>
                    <a:pt x="39018" y="223687"/>
                  </a:lnTo>
                  <a:lnTo>
                    <a:pt x="41196" y="281916"/>
                  </a:lnTo>
                  <a:lnTo>
                    <a:pt x="47522" y="342817"/>
                  </a:lnTo>
                  <a:lnTo>
                    <a:pt x="48059" y="346698"/>
                  </a:lnTo>
                  <a:lnTo>
                    <a:pt x="45536" y="338532"/>
                  </a:lnTo>
                  <a:lnTo>
                    <a:pt x="42790" y="286756"/>
                  </a:lnTo>
                  <a:lnTo>
                    <a:pt x="42314" y="236132"/>
                  </a:lnTo>
                  <a:lnTo>
                    <a:pt x="42173" y="178370"/>
                  </a:lnTo>
                  <a:lnTo>
                    <a:pt x="43301" y="124860"/>
                  </a:lnTo>
                  <a:lnTo>
                    <a:pt x="53570" y="64265"/>
                  </a:lnTo>
                  <a:lnTo>
                    <a:pt x="61243" y="37921"/>
                  </a:lnTo>
                  <a:lnTo>
                    <a:pt x="72453" y="18414"/>
                  </a:lnTo>
                  <a:lnTo>
                    <a:pt x="81057" y="12276"/>
                  </a:lnTo>
                  <a:lnTo>
                    <a:pt x="103096" y="5457"/>
                  </a:lnTo>
                  <a:lnTo>
                    <a:pt x="113184" y="5977"/>
                  </a:lnTo>
                  <a:lnTo>
                    <a:pt x="130632" y="12794"/>
                  </a:lnTo>
                  <a:lnTo>
                    <a:pt x="162068" y="45811"/>
                  </a:lnTo>
                  <a:lnTo>
                    <a:pt x="199936" y="104154"/>
                  </a:lnTo>
                  <a:lnTo>
                    <a:pt x="224110" y="163986"/>
                  </a:lnTo>
                  <a:lnTo>
                    <a:pt x="237458" y="214835"/>
                  </a:lnTo>
                  <a:lnTo>
                    <a:pt x="252449" y="278179"/>
                  </a:lnTo>
                  <a:lnTo>
                    <a:pt x="261795" y="339838"/>
                  </a:lnTo>
                  <a:lnTo>
                    <a:pt x="263212" y="35797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Freeform 719"/>
            <p:cNvSpPr/>
            <p:nvPr/>
          </p:nvSpPr>
          <p:spPr>
            <a:xfrm>
              <a:off x="1238070" y="18350712"/>
              <a:ext cx="197163" cy="373645"/>
            </a:xfrm>
            <a:custGeom>
              <a:avLst/>
              <a:gdLst/>
              <a:ahLst/>
              <a:cxnLst/>
              <a:rect l="0" t="0" r="0" b="0"/>
              <a:pathLst>
                <a:path w="197163" h="373645">
                  <a:moveTo>
                    <a:pt x="186633" y="129171"/>
                  </a:moveTo>
                  <a:lnTo>
                    <a:pt x="194966" y="91693"/>
                  </a:lnTo>
                  <a:lnTo>
                    <a:pt x="193392" y="56843"/>
                  </a:lnTo>
                  <a:lnTo>
                    <a:pt x="187297" y="36194"/>
                  </a:lnTo>
                  <a:lnTo>
                    <a:pt x="176790" y="19216"/>
                  </a:lnTo>
                  <a:lnTo>
                    <a:pt x="158082" y="6992"/>
                  </a:lnTo>
                  <a:lnTo>
                    <a:pt x="135339" y="0"/>
                  </a:lnTo>
                  <a:lnTo>
                    <a:pt x="113533" y="791"/>
                  </a:lnTo>
                  <a:lnTo>
                    <a:pt x="81526" y="13403"/>
                  </a:lnTo>
                  <a:lnTo>
                    <a:pt x="49815" y="37547"/>
                  </a:lnTo>
                  <a:lnTo>
                    <a:pt x="23782" y="72517"/>
                  </a:lnTo>
                  <a:lnTo>
                    <a:pt x="6840" y="118103"/>
                  </a:lnTo>
                  <a:lnTo>
                    <a:pt x="0" y="168654"/>
                  </a:lnTo>
                  <a:lnTo>
                    <a:pt x="3563" y="226267"/>
                  </a:lnTo>
                  <a:lnTo>
                    <a:pt x="17617" y="276613"/>
                  </a:lnTo>
                  <a:lnTo>
                    <a:pt x="58484" y="338360"/>
                  </a:lnTo>
                  <a:lnTo>
                    <a:pt x="74696" y="357844"/>
                  </a:lnTo>
                  <a:lnTo>
                    <a:pt x="93600" y="370403"/>
                  </a:lnTo>
                  <a:lnTo>
                    <a:pt x="113699" y="373644"/>
                  </a:lnTo>
                  <a:lnTo>
                    <a:pt x="123973" y="372871"/>
                  </a:lnTo>
                  <a:lnTo>
                    <a:pt x="144746" y="362654"/>
                  </a:lnTo>
                  <a:lnTo>
                    <a:pt x="197162" y="3186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1" name="Freeform 720"/>
            <p:cNvSpPr/>
            <p:nvPr/>
          </p:nvSpPr>
          <p:spPr>
            <a:xfrm>
              <a:off x="1445760" y="18132442"/>
              <a:ext cx="63172" cy="621182"/>
            </a:xfrm>
            <a:custGeom>
              <a:avLst/>
              <a:gdLst/>
              <a:ahLst/>
              <a:cxnLst/>
              <a:rect l="0" t="0" r="0" b="0"/>
              <a:pathLst>
                <a:path w="63172" h="621182">
                  <a:moveTo>
                    <a:pt x="0" y="0"/>
                  </a:moveTo>
                  <a:lnTo>
                    <a:pt x="7236" y="27555"/>
                  </a:lnTo>
                  <a:lnTo>
                    <a:pt x="10723" y="73025"/>
                  </a:lnTo>
                  <a:lnTo>
                    <a:pt x="17475" y="133810"/>
                  </a:lnTo>
                  <a:lnTo>
                    <a:pt x="19996" y="183017"/>
                  </a:lnTo>
                  <a:lnTo>
                    <a:pt x="20848" y="241564"/>
                  </a:lnTo>
                  <a:lnTo>
                    <a:pt x="26605" y="298191"/>
                  </a:lnTo>
                  <a:lnTo>
                    <a:pt x="30602" y="354436"/>
                  </a:lnTo>
                  <a:lnTo>
                    <a:pt x="31391" y="410606"/>
                  </a:lnTo>
                  <a:lnTo>
                    <a:pt x="37137" y="461172"/>
                  </a:lnTo>
                  <a:lnTo>
                    <a:pt x="40639" y="510989"/>
                  </a:lnTo>
                  <a:lnTo>
                    <a:pt x="50228" y="572725"/>
                  </a:lnTo>
                  <a:lnTo>
                    <a:pt x="63171" y="62118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2" name="Freeform 721"/>
            <p:cNvSpPr/>
            <p:nvPr/>
          </p:nvSpPr>
          <p:spPr>
            <a:xfrm>
              <a:off x="1730030" y="18090328"/>
              <a:ext cx="269868" cy="606529"/>
            </a:xfrm>
            <a:custGeom>
              <a:avLst/>
              <a:gdLst/>
              <a:ahLst/>
              <a:cxnLst/>
              <a:rect l="0" t="0" r="0" b="0"/>
              <a:pathLst>
                <a:path w="269868" h="606529">
                  <a:moveTo>
                    <a:pt x="0" y="0"/>
                  </a:moveTo>
                  <a:lnTo>
                    <a:pt x="7235" y="28726"/>
                  </a:lnTo>
                  <a:lnTo>
                    <a:pt x="9552" y="79092"/>
                  </a:lnTo>
                  <a:lnTo>
                    <a:pt x="10239" y="136128"/>
                  </a:lnTo>
                  <a:lnTo>
                    <a:pt x="10471" y="198509"/>
                  </a:lnTo>
                  <a:lnTo>
                    <a:pt x="10517" y="255890"/>
                  </a:lnTo>
                  <a:lnTo>
                    <a:pt x="16114" y="303807"/>
                  </a:lnTo>
                  <a:lnTo>
                    <a:pt x="21250" y="363994"/>
                  </a:lnTo>
                  <a:lnTo>
                    <a:pt x="29197" y="420944"/>
                  </a:lnTo>
                  <a:lnTo>
                    <a:pt x="36702" y="477253"/>
                  </a:lnTo>
                  <a:lnTo>
                    <a:pt x="49450" y="527370"/>
                  </a:lnTo>
                  <a:lnTo>
                    <a:pt x="63233" y="584929"/>
                  </a:lnTo>
                  <a:lnTo>
                    <a:pt x="66722" y="597014"/>
                  </a:lnTo>
                  <a:lnTo>
                    <a:pt x="69048" y="599221"/>
                  </a:lnTo>
                  <a:lnTo>
                    <a:pt x="71632" y="586075"/>
                  </a:lnTo>
                  <a:lnTo>
                    <a:pt x="66055" y="537211"/>
                  </a:lnTo>
                  <a:lnTo>
                    <a:pt x="60621" y="475565"/>
                  </a:lnTo>
                  <a:lnTo>
                    <a:pt x="54218" y="417984"/>
                  </a:lnTo>
                  <a:lnTo>
                    <a:pt x="64303" y="358940"/>
                  </a:lnTo>
                  <a:lnTo>
                    <a:pt x="67435" y="348088"/>
                  </a:lnTo>
                  <a:lnTo>
                    <a:pt x="74202" y="339683"/>
                  </a:lnTo>
                  <a:lnTo>
                    <a:pt x="94200" y="327225"/>
                  </a:lnTo>
                  <a:lnTo>
                    <a:pt x="131766" y="319223"/>
                  </a:lnTo>
                  <a:lnTo>
                    <a:pt x="155659" y="323590"/>
                  </a:lnTo>
                  <a:lnTo>
                    <a:pt x="185721" y="339203"/>
                  </a:lnTo>
                  <a:lnTo>
                    <a:pt x="212566" y="364887"/>
                  </a:lnTo>
                  <a:lnTo>
                    <a:pt x="230174" y="389119"/>
                  </a:lnTo>
                  <a:lnTo>
                    <a:pt x="254130" y="442804"/>
                  </a:lnTo>
                  <a:lnTo>
                    <a:pt x="265025" y="471713"/>
                  </a:lnTo>
                  <a:lnTo>
                    <a:pt x="269867" y="504058"/>
                  </a:lnTo>
                  <a:lnTo>
                    <a:pt x="265780" y="531692"/>
                  </a:lnTo>
                  <a:lnTo>
                    <a:pt x="250325" y="563861"/>
                  </a:lnTo>
                  <a:lnTo>
                    <a:pt x="227808" y="588209"/>
                  </a:lnTo>
                  <a:lnTo>
                    <a:pt x="218552" y="595691"/>
                  </a:lnTo>
                  <a:lnTo>
                    <a:pt x="195790" y="604004"/>
                  </a:lnTo>
                  <a:lnTo>
                    <a:pt x="170076" y="606528"/>
                  </a:lnTo>
                  <a:lnTo>
                    <a:pt x="107116" y="595609"/>
                  </a:lnTo>
                  <a:lnTo>
                    <a:pt x="91281" y="586030"/>
                  </a:lnTo>
                  <a:lnTo>
                    <a:pt x="73699" y="5685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Freeform 722"/>
            <p:cNvSpPr/>
            <p:nvPr/>
          </p:nvSpPr>
          <p:spPr>
            <a:xfrm>
              <a:off x="2035356" y="18343136"/>
              <a:ext cx="242157" cy="350338"/>
            </a:xfrm>
            <a:custGeom>
              <a:avLst/>
              <a:gdLst/>
              <a:ahLst/>
              <a:cxnLst/>
              <a:rect l="0" t="0" r="0" b="0"/>
              <a:pathLst>
                <a:path w="242157" h="350338">
                  <a:moveTo>
                    <a:pt x="0" y="189389"/>
                  </a:moveTo>
                  <a:lnTo>
                    <a:pt x="37478" y="197721"/>
                  </a:lnTo>
                  <a:lnTo>
                    <a:pt x="75445" y="196146"/>
                  </a:lnTo>
                  <a:lnTo>
                    <a:pt x="101382" y="190052"/>
                  </a:lnTo>
                  <a:lnTo>
                    <a:pt x="124607" y="179544"/>
                  </a:lnTo>
                  <a:lnTo>
                    <a:pt x="140389" y="163958"/>
                  </a:lnTo>
                  <a:lnTo>
                    <a:pt x="150132" y="144160"/>
                  </a:lnTo>
                  <a:lnTo>
                    <a:pt x="156388" y="90204"/>
                  </a:lnTo>
                  <a:lnTo>
                    <a:pt x="152034" y="34745"/>
                  </a:lnTo>
                  <a:lnTo>
                    <a:pt x="143220" y="14982"/>
                  </a:lnTo>
                  <a:lnTo>
                    <a:pt x="137594" y="6437"/>
                  </a:lnTo>
                  <a:lnTo>
                    <a:pt x="129164" y="1910"/>
                  </a:lnTo>
                  <a:lnTo>
                    <a:pt x="107319" y="0"/>
                  </a:lnTo>
                  <a:lnTo>
                    <a:pt x="88252" y="6170"/>
                  </a:lnTo>
                  <a:lnTo>
                    <a:pt x="79891" y="11091"/>
                  </a:lnTo>
                  <a:lnTo>
                    <a:pt x="56947" y="40373"/>
                  </a:lnTo>
                  <a:lnTo>
                    <a:pt x="30573" y="100596"/>
                  </a:lnTo>
                  <a:lnTo>
                    <a:pt x="23876" y="151512"/>
                  </a:lnTo>
                  <a:lnTo>
                    <a:pt x="24733" y="214880"/>
                  </a:lnTo>
                  <a:lnTo>
                    <a:pt x="35821" y="267474"/>
                  </a:lnTo>
                  <a:lnTo>
                    <a:pt x="57017" y="303382"/>
                  </a:lnTo>
                  <a:lnTo>
                    <a:pt x="85524" y="330659"/>
                  </a:lnTo>
                  <a:lnTo>
                    <a:pt x="116198" y="347971"/>
                  </a:lnTo>
                  <a:lnTo>
                    <a:pt x="140161" y="350337"/>
                  </a:lnTo>
                  <a:lnTo>
                    <a:pt x="165239" y="346320"/>
                  </a:lnTo>
                  <a:lnTo>
                    <a:pt x="199088" y="329734"/>
                  </a:lnTo>
                  <a:lnTo>
                    <a:pt x="242156" y="29467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Freeform 723"/>
            <p:cNvSpPr/>
            <p:nvPr/>
          </p:nvSpPr>
          <p:spPr>
            <a:xfrm>
              <a:off x="2280221" y="18343012"/>
              <a:ext cx="176276" cy="329395"/>
            </a:xfrm>
            <a:custGeom>
              <a:avLst/>
              <a:gdLst/>
              <a:ahLst/>
              <a:cxnLst/>
              <a:rect l="0" t="0" r="0" b="0"/>
              <a:pathLst>
                <a:path w="176276" h="329395">
                  <a:moveTo>
                    <a:pt x="113104" y="0"/>
                  </a:moveTo>
                  <a:lnTo>
                    <a:pt x="81822" y="9575"/>
                  </a:lnTo>
                  <a:lnTo>
                    <a:pt x="65665" y="20242"/>
                  </a:lnTo>
                  <a:lnTo>
                    <a:pt x="36229" y="62967"/>
                  </a:lnTo>
                  <a:lnTo>
                    <a:pt x="6433" y="124698"/>
                  </a:lnTo>
                  <a:lnTo>
                    <a:pt x="0" y="163029"/>
                  </a:lnTo>
                  <a:lnTo>
                    <a:pt x="6231" y="217903"/>
                  </a:lnTo>
                  <a:lnTo>
                    <a:pt x="21846" y="270683"/>
                  </a:lnTo>
                  <a:lnTo>
                    <a:pt x="35110" y="292269"/>
                  </a:lnTo>
                  <a:lnTo>
                    <a:pt x="62308" y="316406"/>
                  </a:lnTo>
                  <a:lnTo>
                    <a:pt x="82339" y="327019"/>
                  </a:lnTo>
                  <a:lnTo>
                    <a:pt x="102940" y="329394"/>
                  </a:lnTo>
                  <a:lnTo>
                    <a:pt x="124964" y="325382"/>
                  </a:lnTo>
                  <a:lnTo>
                    <a:pt x="176275" y="30532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5" name="Freeform 724"/>
            <p:cNvSpPr/>
            <p:nvPr/>
          </p:nvSpPr>
          <p:spPr>
            <a:xfrm>
              <a:off x="2456496" y="18347807"/>
              <a:ext cx="228610" cy="344986"/>
            </a:xfrm>
            <a:custGeom>
              <a:avLst/>
              <a:gdLst/>
              <a:ahLst/>
              <a:cxnLst/>
              <a:rect l="0" t="0" r="0" b="0"/>
              <a:pathLst>
                <a:path w="228610" h="344986">
                  <a:moveTo>
                    <a:pt x="73699" y="5733"/>
                  </a:moveTo>
                  <a:lnTo>
                    <a:pt x="44391" y="40629"/>
                  </a:lnTo>
                  <a:lnTo>
                    <a:pt x="21819" y="98731"/>
                  </a:lnTo>
                  <a:lnTo>
                    <a:pt x="13874" y="137793"/>
                  </a:lnTo>
                  <a:lnTo>
                    <a:pt x="11519" y="186411"/>
                  </a:lnTo>
                  <a:lnTo>
                    <a:pt x="16313" y="249653"/>
                  </a:lnTo>
                  <a:lnTo>
                    <a:pt x="36931" y="298801"/>
                  </a:lnTo>
                  <a:lnTo>
                    <a:pt x="49949" y="320819"/>
                  </a:lnTo>
                  <a:lnTo>
                    <a:pt x="66653" y="336065"/>
                  </a:lnTo>
                  <a:lnTo>
                    <a:pt x="76021" y="341768"/>
                  </a:lnTo>
                  <a:lnTo>
                    <a:pt x="102027" y="344985"/>
                  </a:lnTo>
                  <a:lnTo>
                    <a:pt x="130743" y="341345"/>
                  </a:lnTo>
                  <a:lnTo>
                    <a:pt x="155204" y="331929"/>
                  </a:lnTo>
                  <a:lnTo>
                    <a:pt x="174654" y="313707"/>
                  </a:lnTo>
                  <a:lnTo>
                    <a:pt x="212339" y="251529"/>
                  </a:lnTo>
                  <a:lnTo>
                    <a:pt x="225392" y="215041"/>
                  </a:lnTo>
                  <a:lnTo>
                    <a:pt x="228609" y="168226"/>
                  </a:lnTo>
                  <a:lnTo>
                    <a:pt x="222674" y="118480"/>
                  </a:lnTo>
                  <a:lnTo>
                    <a:pt x="207068" y="59156"/>
                  </a:lnTo>
                  <a:lnTo>
                    <a:pt x="193806" y="32986"/>
                  </a:lnTo>
                  <a:lnTo>
                    <a:pt x="176213" y="13556"/>
                  </a:lnTo>
                  <a:lnTo>
                    <a:pt x="150456" y="3363"/>
                  </a:lnTo>
                  <a:lnTo>
                    <a:pt x="121851" y="0"/>
                  </a:lnTo>
                  <a:lnTo>
                    <a:pt x="97440" y="2405"/>
                  </a:lnTo>
                  <a:lnTo>
                    <a:pt x="74892" y="13612"/>
                  </a:lnTo>
                  <a:lnTo>
                    <a:pt x="54342" y="31462"/>
                  </a:lnTo>
                  <a:lnTo>
                    <a:pt x="30789" y="67819"/>
                  </a:lnTo>
                  <a:lnTo>
                    <a:pt x="7838" y="130315"/>
                  </a:lnTo>
                  <a:lnTo>
                    <a:pt x="1548" y="182246"/>
                  </a:lnTo>
                  <a:lnTo>
                    <a:pt x="0" y="23735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Freeform 725"/>
            <p:cNvSpPr/>
            <p:nvPr/>
          </p:nvSpPr>
          <p:spPr>
            <a:xfrm>
              <a:off x="2751294" y="18374596"/>
              <a:ext cx="442198" cy="294188"/>
            </a:xfrm>
            <a:custGeom>
              <a:avLst/>
              <a:gdLst/>
              <a:ahLst/>
              <a:cxnLst/>
              <a:rect l="0" t="0" r="0" b="0"/>
              <a:pathLst>
                <a:path w="442198" h="294188">
                  <a:moveTo>
                    <a:pt x="0" y="0"/>
                  </a:moveTo>
                  <a:lnTo>
                    <a:pt x="5589" y="58618"/>
                  </a:lnTo>
                  <a:lnTo>
                    <a:pt x="10723" y="121198"/>
                  </a:lnTo>
                  <a:lnTo>
                    <a:pt x="18645" y="172522"/>
                  </a:lnTo>
                  <a:lnTo>
                    <a:pt x="28401" y="223604"/>
                  </a:lnTo>
                  <a:lnTo>
                    <a:pt x="42178" y="280259"/>
                  </a:lnTo>
                  <a:lnTo>
                    <a:pt x="45666" y="292125"/>
                  </a:lnTo>
                  <a:lnTo>
                    <a:pt x="47992" y="294187"/>
                  </a:lnTo>
                  <a:lnTo>
                    <a:pt x="50575" y="280879"/>
                  </a:lnTo>
                  <a:lnTo>
                    <a:pt x="52234" y="224675"/>
                  </a:lnTo>
                  <a:lnTo>
                    <a:pt x="55681" y="163488"/>
                  </a:lnTo>
                  <a:lnTo>
                    <a:pt x="67281" y="111324"/>
                  </a:lnTo>
                  <a:lnTo>
                    <a:pt x="82007" y="57129"/>
                  </a:lnTo>
                  <a:lnTo>
                    <a:pt x="93379" y="33581"/>
                  </a:lnTo>
                  <a:lnTo>
                    <a:pt x="109352" y="17653"/>
                  </a:lnTo>
                  <a:lnTo>
                    <a:pt x="118525" y="11769"/>
                  </a:lnTo>
                  <a:lnTo>
                    <a:pt x="126980" y="11356"/>
                  </a:lnTo>
                  <a:lnTo>
                    <a:pt x="134956" y="14589"/>
                  </a:lnTo>
                  <a:lnTo>
                    <a:pt x="157360" y="35908"/>
                  </a:lnTo>
                  <a:lnTo>
                    <a:pt x="178816" y="70692"/>
                  </a:lnTo>
                  <a:lnTo>
                    <a:pt x="199992" y="118043"/>
                  </a:lnTo>
                  <a:lnTo>
                    <a:pt x="217964" y="169117"/>
                  </a:lnTo>
                  <a:lnTo>
                    <a:pt x="234518" y="227599"/>
                  </a:lnTo>
                  <a:lnTo>
                    <a:pt x="239892" y="267609"/>
                  </a:lnTo>
                  <a:lnTo>
                    <a:pt x="239477" y="271993"/>
                  </a:lnTo>
                  <a:lnTo>
                    <a:pt x="238030" y="270236"/>
                  </a:lnTo>
                  <a:lnTo>
                    <a:pt x="234473" y="253467"/>
                  </a:lnTo>
                  <a:lnTo>
                    <a:pt x="235309" y="191748"/>
                  </a:lnTo>
                  <a:lnTo>
                    <a:pt x="243247" y="144942"/>
                  </a:lnTo>
                  <a:lnTo>
                    <a:pt x="261998" y="82313"/>
                  </a:lnTo>
                  <a:lnTo>
                    <a:pt x="288232" y="41692"/>
                  </a:lnTo>
                  <a:lnTo>
                    <a:pt x="302019" y="25940"/>
                  </a:lnTo>
                  <a:lnTo>
                    <a:pt x="310140" y="21973"/>
                  </a:lnTo>
                  <a:lnTo>
                    <a:pt x="328523" y="20684"/>
                  </a:lnTo>
                  <a:lnTo>
                    <a:pt x="345272" y="27130"/>
                  </a:lnTo>
                  <a:lnTo>
                    <a:pt x="353014" y="32125"/>
                  </a:lnTo>
                  <a:lnTo>
                    <a:pt x="382250" y="73765"/>
                  </a:lnTo>
                  <a:lnTo>
                    <a:pt x="407436" y="130168"/>
                  </a:lnTo>
                  <a:lnTo>
                    <a:pt x="418433" y="191700"/>
                  </a:lnTo>
                  <a:lnTo>
                    <a:pt x="432236" y="251586"/>
                  </a:lnTo>
                  <a:lnTo>
                    <a:pt x="442197" y="28427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Freeform 726"/>
            <p:cNvSpPr/>
            <p:nvPr/>
          </p:nvSpPr>
          <p:spPr>
            <a:xfrm>
              <a:off x="3227792" y="18367561"/>
              <a:ext cx="228912" cy="318811"/>
            </a:xfrm>
            <a:custGeom>
              <a:avLst/>
              <a:gdLst/>
              <a:ahLst/>
              <a:cxnLst/>
              <a:rect l="0" t="0" r="0" b="0"/>
              <a:pathLst>
                <a:path w="228912" h="318811">
                  <a:moveTo>
                    <a:pt x="28869" y="175492"/>
                  </a:moveTo>
                  <a:lnTo>
                    <a:pt x="84529" y="132831"/>
                  </a:lnTo>
                  <a:lnTo>
                    <a:pt x="110872" y="109040"/>
                  </a:lnTo>
                  <a:lnTo>
                    <a:pt x="130376" y="79764"/>
                  </a:lnTo>
                  <a:lnTo>
                    <a:pt x="135145" y="69559"/>
                  </a:lnTo>
                  <a:lnTo>
                    <a:pt x="137324" y="45743"/>
                  </a:lnTo>
                  <a:lnTo>
                    <a:pt x="133223" y="21899"/>
                  </a:lnTo>
                  <a:lnTo>
                    <a:pt x="123602" y="3502"/>
                  </a:lnTo>
                  <a:lnTo>
                    <a:pt x="115421" y="0"/>
                  </a:lnTo>
                  <a:lnTo>
                    <a:pt x="93853" y="2349"/>
                  </a:lnTo>
                  <a:lnTo>
                    <a:pt x="74909" y="14311"/>
                  </a:lnTo>
                  <a:lnTo>
                    <a:pt x="51090" y="43897"/>
                  </a:lnTo>
                  <a:lnTo>
                    <a:pt x="22080" y="95816"/>
                  </a:lnTo>
                  <a:lnTo>
                    <a:pt x="3395" y="152301"/>
                  </a:lnTo>
                  <a:lnTo>
                    <a:pt x="0" y="184682"/>
                  </a:lnTo>
                  <a:lnTo>
                    <a:pt x="4730" y="212331"/>
                  </a:lnTo>
                  <a:lnTo>
                    <a:pt x="26831" y="258677"/>
                  </a:lnTo>
                  <a:lnTo>
                    <a:pt x="62132" y="293222"/>
                  </a:lnTo>
                  <a:lnTo>
                    <a:pt x="82257" y="308147"/>
                  </a:lnTo>
                  <a:lnTo>
                    <a:pt x="106020" y="316339"/>
                  </a:lnTo>
                  <a:lnTo>
                    <a:pt x="133348" y="318810"/>
                  </a:lnTo>
                  <a:lnTo>
                    <a:pt x="192314" y="313984"/>
                  </a:lnTo>
                  <a:lnTo>
                    <a:pt x="228911" y="31236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Freeform 727"/>
            <p:cNvSpPr/>
            <p:nvPr/>
          </p:nvSpPr>
          <p:spPr>
            <a:xfrm>
              <a:off x="3656744" y="18311426"/>
              <a:ext cx="526426" cy="359541"/>
            </a:xfrm>
            <a:custGeom>
              <a:avLst/>
              <a:gdLst/>
              <a:ahLst/>
              <a:cxnLst/>
              <a:rect l="0" t="0" r="0" b="0"/>
              <a:pathLst>
                <a:path w="526426" h="359541">
                  <a:moveTo>
                    <a:pt x="0" y="0"/>
                  </a:moveTo>
                  <a:lnTo>
                    <a:pt x="8333" y="37479"/>
                  </a:lnTo>
                  <a:lnTo>
                    <a:pt x="15685" y="94491"/>
                  </a:lnTo>
                  <a:lnTo>
                    <a:pt x="25055" y="144851"/>
                  </a:lnTo>
                  <a:lnTo>
                    <a:pt x="38701" y="199799"/>
                  </a:lnTo>
                  <a:lnTo>
                    <a:pt x="47992" y="247674"/>
                  </a:lnTo>
                  <a:lnTo>
                    <a:pt x="54843" y="310013"/>
                  </a:lnTo>
                  <a:lnTo>
                    <a:pt x="67116" y="356816"/>
                  </a:lnTo>
                  <a:lnTo>
                    <a:pt x="69310" y="359540"/>
                  </a:lnTo>
                  <a:lnTo>
                    <a:pt x="70773" y="356676"/>
                  </a:lnTo>
                  <a:lnTo>
                    <a:pt x="73314" y="305893"/>
                  </a:lnTo>
                  <a:lnTo>
                    <a:pt x="73624" y="245863"/>
                  </a:lnTo>
                  <a:lnTo>
                    <a:pt x="76797" y="190612"/>
                  </a:lnTo>
                  <a:lnTo>
                    <a:pt x="85146" y="137197"/>
                  </a:lnTo>
                  <a:lnTo>
                    <a:pt x="98148" y="90564"/>
                  </a:lnTo>
                  <a:lnTo>
                    <a:pt x="123503" y="43365"/>
                  </a:lnTo>
                  <a:lnTo>
                    <a:pt x="132638" y="35930"/>
                  </a:lnTo>
                  <a:lnTo>
                    <a:pt x="155267" y="27667"/>
                  </a:lnTo>
                  <a:lnTo>
                    <a:pt x="180922" y="33353"/>
                  </a:lnTo>
                  <a:lnTo>
                    <a:pt x="194314" y="39783"/>
                  </a:lnTo>
                  <a:lnTo>
                    <a:pt x="215434" y="59405"/>
                  </a:lnTo>
                  <a:lnTo>
                    <a:pt x="259596" y="117679"/>
                  </a:lnTo>
                  <a:lnTo>
                    <a:pt x="281454" y="171041"/>
                  </a:lnTo>
                  <a:lnTo>
                    <a:pt x="303038" y="227284"/>
                  </a:lnTo>
                  <a:lnTo>
                    <a:pt x="318913" y="284062"/>
                  </a:lnTo>
                  <a:lnTo>
                    <a:pt x="324908" y="341074"/>
                  </a:lnTo>
                  <a:lnTo>
                    <a:pt x="325400" y="340857"/>
                  </a:lnTo>
                  <a:lnTo>
                    <a:pt x="324777" y="328137"/>
                  </a:lnTo>
                  <a:lnTo>
                    <a:pt x="317964" y="278725"/>
                  </a:lnTo>
                  <a:lnTo>
                    <a:pt x="319600" y="236223"/>
                  </a:lnTo>
                  <a:lnTo>
                    <a:pt x="325044" y="184831"/>
                  </a:lnTo>
                  <a:lnTo>
                    <a:pt x="334524" y="123554"/>
                  </a:lnTo>
                  <a:lnTo>
                    <a:pt x="345433" y="87691"/>
                  </a:lnTo>
                  <a:lnTo>
                    <a:pt x="356687" y="69779"/>
                  </a:lnTo>
                  <a:lnTo>
                    <a:pt x="375727" y="57138"/>
                  </a:lnTo>
                  <a:lnTo>
                    <a:pt x="387355" y="52131"/>
                  </a:lnTo>
                  <a:lnTo>
                    <a:pt x="397447" y="51131"/>
                  </a:lnTo>
                  <a:lnTo>
                    <a:pt x="414899" y="56259"/>
                  </a:lnTo>
                  <a:lnTo>
                    <a:pt x="430455" y="72577"/>
                  </a:lnTo>
                  <a:lnTo>
                    <a:pt x="465434" y="135770"/>
                  </a:lnTo>
                  <a:lnTo>
                    <a:pt x="486475" y="198091"/>
                  </a:lnTo>
                  <a:lnTo>
                    <a:pt x="507225" y="255808"/>
                  </a:lnTo>
                  <a:lnTo>
                    <a:pt x="523088" y="313854"/>
                  </a:lnTo>
                  <a:lnTo>
                    <a:pt x="526425" y="3263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Freeform 728"/>
            <p:cNvSpPr/>
            <p:nvPr/>
          </p:nvSpPr>
          <p:spPr>
            <a:xfrm>
              <a:off x="4238851" y="18363667"/>
              <a:ext cx="214639" cy="322404"/>
            </a:xfrm>
            <a:custGeom>
              <a:avLst/>
              <a:gdLst/>
              <a:ahLst/>
              <a:cxnLst/>
              <a:rect l="0" t="0" r="0" b="0"/>
              <a:pathLst>
                <a:path w="214639" h="322404">
                  <a:moveTo>
                    <a:pt x="28547" y="10929"/>
                  </a:moveTo>
                  <a:lnTo>
                    <a:pt x="10588" y="73211"/>
                  </a:lnTo>
                  <a:lnTo>
                    <a:pt x="0" y="127260"/>
                  </a:lnTo>
                  <a:lnTo>
                    <a:pt x="981" y="165890"/>
                  </a:lnTo>
                  <a:lnTo>
                    <a:pt x="8972" y="228344"/>
                  </a:lnTo>
                  <a:lnTo>
                    <a:pt x="36685" y="284185"/>
                  </a:lnTo>
                  <a:lnTo>
                    <a:pt x="62544" y="310525"/>
                  </a:lnTo>
                  <a:lnTo>
                    <a:pt x="85380" y="319558"/>
                  </a:lnTo>
                  <a:lnTo>
                    <a:pt x="109958" y="322403"/>
                  </a:lnTo>
                  <a:lnTo>
                    <a:pt x="132580" y="319769"/>
                  </a:lnTo>
                  <a:lnTo>
                    <a:pt x="151213" y="308458"/>
                  </a:lnTo>
                  <a:lnTo>
                    <a:pt x="182238" y="272602"/>
                  </a:lnTo>
                  <a:lnTo>
                    <a:pt x="202492" y="229384"/>
                  </a:lnTo>
                  <a:lnTo>
                    <a:pt x="214638" y="166949"/>
                  </a:lnTo>
                  <a:lnTo>
                    <a:pt x="211794" y="103880"/>
                  </a:lnTo>
                  <a:lnTo>
                    <a:pt x="197616" y="60567"/>
                  </a:lnTo>
                  <a:lnTo>
                    <a:pt x="182068" y="38450"/>
                  </a:lnTo>
                  <a:lnTo>
                    <a:pt x="143489" y="5187"/>
                  </a:lnTo>
                  <a:lnTo>
                    <a:pt x="133251" y="1252"/>
                  </a:lnTo>
                  <a:lnTo>
                    <a:pt x="112517" y="0"/>
                  </a:lnTo>
                  <a:lnTo>
                    <a:pt x="81113" y="5871"/>
                  </a:lnTo>
                  <a:lnTo>
                    <a:pt x="49581" y="26198"/>
                  </a:lnTo>
                  <a:lnTo>
                    <a:pt x="23600" y="60038"/>
                  </a:lnTo>
                  <a:lnTo>
                    <a:pt x="6674" y="105289"/>
                  </a:lnTo>
                  <a:lnTo>
                    <a:pt x="50" y="163407"/>
                  </a:lnTo>
                  <a:lnTo>
                    <a:pt x="11868" y="226370"/>
                  </a:lnTo>
                  <a:lnTo>
                    <a:pt x="33875" y="282902"/>
                  </a:lnTo>
                  <a:lnTo>
                    <a:pt x="39075" y="29520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Freeform 729"/>
            <p:cNvSpPr/>
            <p:nvPr/>
          </p:nvSpPr>
          <p:spPr>
            <a:xfrm>
              <a:off x="4499025" y="18385126"/>
              <a:ext cx="157928" cy="306201"/>
            </a:xfrm>
            <a:custGeom>
              <a:avLst/>
              <a:gdLst/>
              <a:ahLst/>
              <a:cxnLst/>
              <a:rect l="0" t="0" r="0" b="0"/>
              <a:pathLst>
                <a:path w="157928" h="306201">
                  <a:moveTo>
                    <a:pt x="0" y="42114"/>
                  </a:moveTo>
                  <a:lnTo>
                    <a:pt x="15641" y="68500"/>
                  </a:lnTo>
                  <a:lnTo>
                    <a:pt x="34844" y="131015"/>
                  </a:lnTo>
                  <a:lnTo>
                    <a:pt x="49083" y="193469"/>
                  </a:lnTo>
                  <a:lnTo>
                    <a:pt x="60041" y="252079"/>
                  </a:lnTo>
                  <a:lnTo>
                    <a:pt x="68142" y="303127"/>
                  </a:lnTo>
                  <a:lnTo>
                    <a:pt x="67654" y="306200"/>
                  </a:lnTo>
                  <a:lnTo>
                    <a:pt x="60874" y="297135"/>
                  </a:lnTo>
                  <a:lnTo>
                    <a:pt x="55081" y="265725"/>
                  </a:lnTo>
                  <a:lnTo>
                    <a:pt x="53124" y="205953"/>
                  </a:lnTo>
                  <a:lnTo>
                    <a:pt x="55857" y="147873"/>
                  </a:lnTo>
                  <a:lnTo>
                    <a:pt x="67315" y="91340"/>
                  </a:lnTo>
                  <a:lnTo>
                    <a:pt x="82986" y="60339"/>
                  </a:lnTo>
                  <a:lnTo>
                    <a:pt x="127565" y="21608"/>
                  </a:lnTo>
                  <a:lnTo>
                    <a:pt x="157927"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Freeform 730"/>
            <p:cNvSpPr/>
            <p:nvPr/>
          </p:nvSpPr>
          <p:spPr>
            <a:xfrm>
              <a:off x="4804351" y="18353807"/>
              <a:ext cx="221099" cy="353187"/>
            </a:xfrm>
            <a:custGeom>
              <a:avLst/>
              <a:gdLst/>
              <a:ahLst/>
              <a:cxnLst/>
              <a:rect l="0" t="0" r="0" b="0"/>
              <a:pathLst>
                <a:path w="221099" h="353187">
                  <a:moveTo>
                    <a:pt x="0" y="199774"/>
                  </a:moveTo>
                  <a:lnTo>
                    <a:pt x="53027" y="185120"/>
                  </a:lnTo>
                  <a:lnTo>
                    <a:pt x="70751" y="172203"/>
                  </a:lnTo>
                  <a:lnTo>
                    <a:pt x="101193" y="135316"/>
                  </a:lnTo>
                  <a:lnTo>
                    <a:pt x="129184" y="73319"/>
                  </a:lnTo>
                  <a:lnTo>
                    <a:pt x="129004" y="36224"/>
                  </a:lnTo>
                  <a:lnTo>
                    <a:pt x="121286" y="15562"/>
                  </a:lnTo>
                  <a:lnTo>
                    <a:pt x="115952" y="6776"/>
                  </a:lnTo>
                  <a:lnTo>
                    <a:pt x="108887" y="2090"/>
                  </a:lnTo>
                  <a:lnTo>
                    <a:pt x="91678" y="0"/>
                  </a:lnTo>
                  <a:lnTo>
                    <a:pt x="75451" y="6091"/>
                  </a:lnTo>
                  <a:lnTo>
                    <a:pt x="60440" y="17766"/>
                  </a:lnTo>
                  <a:lnTo>
                    <a:pt x="38835" y="46409"/>
                  </a:lnTo>
                  <a:lnTo>
                    <a:pt x="13694" y="104186"/>
                  </a:lnTo>
                  <a:lnTo>
                    <a:pt x="4057" y="150005"/>
                  </a:lnTo>
                  <a:lnTo>
                    <a:pt x="4321" y="194386"/>
                  </a:lnTo>
                  <a:lnTo>
                    <a:pt x="14891" y="246413"/>
                  </a:lnTo>
                  <a:lnTo>
                    <a:pt x="30409" y="287813"/>
                  </a:lnTo>
                  <a:lnTo>
                    <a:pt x="55413" y="318537"/>
                  </a:lnTo>
                  <a:lnTo>
                    <a:pt x="90638" y="342460"/>
                  </a:lnTo>
                  <a:lnTo>
                    <a:pt x="130711" y="353186"/>
                  </a:lnTo>
                  <a:lnTo>
                    <a:pt x="183398" y="345187"/>
                  </a:lnTo>
                  <a:lnTo>
                    <a:pt x="221098" y="33664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2" name="Freeform 731"/>
            <p:cNvSpPr/>
            <p:nvPr/>
          </p:nvSpPr>
          <p:spPr>
            <a:xfrm>
              <a:off x="5267605" y="18395654"/>
              <a:ext cx="42115" cy="547482"/>
            </a:xfrm>
            <a:custGeom>
              <a:avLst/>
              <a:gdLst/>
              <a:ahLst/>
              <a:cxnLst/>
              <a:rect l="0" t="0" r="0" b="0"/>
              <a:pathLst>
                <a:path w="42115" h="547482">
                  <a:moveTo>
                    <a:pt x="0" y="0"/>
                  </a:moveTo>
                  <a:lnTo>
                    <a:pt x="7235" y="27556"/>
                  </a:lnTo>
                  <a:lnTo>
                    <a:pt x="9878" y="90019"/>
                  </a:lnTo>
                  <a:lnTo>
                    <a:pt x="13455" y="142875"/>
                  </a:lnTo>
                  <a:lnTo>
                    <a:pt x="18804" y="197530"/>
                  </a:lnTo>
                  <a:lnTo>
                    <a:pt x="20056" y="241039"/>
                  </a:lnTo>
                  <a:lnTo>
                    <a:pt x="21930" y="302656"/>
                  </a:lnTo>
                  <a:lnTo>
                    <a:pt x="28205" y="353927"/>
                  </a:lnTo>
                  <a:lnTo>
                    <a:pt x="30584" y="411364"/>
                  </a:lnTo>
                  <a:lnTo>
                    <a:pt x="32459" y="463607"/>
                  </a:lnTo>
                  <a:lnTo>
                    <a:pt x="39860" y="513886"/>
                  </a:lnTo>
                  <a:lnTo>
                    <a:pt x="42114" y="54748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3" name="Freeform 732"/>
            <p:cNvSpPr/>
            <p:nvPr/>
          </p:nvSpPr>
          <p:spPr>
            <a:xfrm>
              <a:off x="5249841" y="18351443"/>
              <a:ext cx="224066" cy="342268"/>
            </a:xfrm>
            <a:custGeom>
              <a:avLst/>
              <a:gdLst/>
              <a:ahLst/>
              <a:cxnLst/>
              <a:rect l="0" t="0" r="0" b="0"/>
              <a:pathLst>
                <a:path w="224066" h="342268">
                  <a:moveTo>
                    <a:pt x="7235" y="170554"/>
                  </a:moveTo>
                  <a:lnTo>
                    <a:pt x="0" y="141828"/>
                  </a:lnTo>
                  <a:lnTo>
                    <a:pt x="477" y="78441"/>
                  </a:lnTo>
                  <a:lnTo>
                    <a:pt x="11489" y="25756"/>
                  </a:lnTo>
                  <a:lnTo>
                    <a:pt x="18260" y="16699"/>
                  </a:lnTo>
                  <a:lnTo>
                    <a:pt x="38261" y="3519"/>
                  </a:lnTo>
                  <a:lnTo>
                    <a:pt x="59629" y="0"/>
                  </a:lnTo>
                  <a:lnTo>
                    <a:pt x="81994" y="3503"/>
                  </a:lnTo>
                  <a:lnTo>
                    <a:pt x="119723" y="19800"/>
                  </a:lnTo>
                  <a:lnTo>
                    <a:pt x="169664" y="60624"/>
                  </a:lnTo>
                  <a:lnTo>
                    <a:pt x="210445" y="122719"/>
                  </a:lnTo>
                  <a:lnTo>
                    <a:pt x="222513" y="160150"/>
                  </a:lnTo>
                  <a:lnTo>
                    <a:pt x="224065" y="221487"/>
                  </a:lnTo>
                  <a:lnTo>
                    <a:pt x="217078" y="249343"/>
                  </a:lnTo>
                  <a:lnTo>
                    <a:pt x="193414" y="283585"/>
                  </a:lnTo>
                  <a:lnTo>
                    <a:pt x="143667" y="324143"/>
                  </a:lnTo>
                  <a:lnTo>
                    <a:pt x="112390" y="340194"/>
                  </a:lnTo>
                  <a:lnTo>
                    <a:pt x="91405" y="342267"/>
                  </a:lnTo>
                  <a:lnTo>
                    <a:pt x="59878" y="33901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Freeform 733"/>
            <p:cNvSpPr/>
            <p:nvPr/>
          </p:nvSpPr>
          <p:spPr>
            <a:xfrm>
              <a:off x="5530817" y="18389557"/>
              <a:ext cx="236151" cy="377395"/>
            </a:xfrm>
            <a:custGeom>
              <a:avLst/>
              <a:gdLst/>
              <a:ahLst/>
              <a:cxnLst/>
              <a:rect l="0" t="0" r="0" b="0"/>
              <a:pathLst>
                <a:path w="236151" h="377395">
                  <a:moveTo>
                    <a:pt x="21057" y="16625"/>
                  </a:moveTo>
                  <a:lnTo>
                    <a:pt x="32236" y="27804"/>
                  </a:lnTo>
                  <a:lnTo>
                    <a:pt x="34359" y="35776"/>
                  </a:lnTo>
                  <a:lnTo>
                    <a:pt x="32182" y="95431"/>
                  </a:lnTo>
                  <a:lnTo>
                    <a:pt x="25638" y="157537"/>
                  </a:lnTo>
                  <a:lnTo>
                    <a:pt x="30064" y="219199"/>
                  </a:lnTo>
                  <a:lnTo>
                    <a:pt x="33249" y="251718"/>
                  </a:lnTo>
                  <a:lnTo>
                    <a:pt x="54358" y="310722"/>
                  </a:lnTo>
                  <a:lnTo>
                    <a:pt x="81058" y="356257"/>
                  </a:lnTo>
                  <a:lnTo>
                    <a:pt x="98027" y="369565"/>
                  </a:lnTo>
                  <a:lnTo>
                    <a:pt x="107465" y="374750"/>
                  </a:lnTo>
                  <a:lnTo>
                    <a:pt x="127311" y="377394"/>
                  </a:lnTo>
                  <a:lnTo>
                    <a:pt x="168648" y="369557"/>
                  </a:lnTo>
                  <a:lnTo>
                    <a:pt x="186479" y="357148"/>
                  </a:lnTo>
                  <a:lnTo>
                    <a:pt x="201033" y="339934"/>
                  </a:lnTo>
                  <a:lnTo>
                    <a:pt x="215804" y="308173"/>
                  </a:lnTo>
                  <a:lnTo>
                    <a:pt x="231275" y="246223"/>
                  </a:lnTo>
                  <a:lnTo>
                    <a:pt x="236150" y="214594"/>
                  </a:lnTo>
                  <a:lnTo>
                    <a:pt x="232867" y="159457"/>
                  </a:lnTo>
                  <a:lnTo>
                    <a:pt x="229839" y="130409"/>
                  </a:lnTo>
                  <a:lnTo>
                    <a:pt x="202392" y="73710"/>
                  </a:lnTo>
                  <a:lnTo>
                    <a:pt x="174076" y="29201"/>
                  </a:lnTo>
                  <a:lnTo>
                    <a:pt x="155746" y="12075"/>
                  </a:lnTo>
                  <a:lnTo>
                    <a:pt x="132781" y="2905"/>
                  </a:lnTo>
                  <a:lnTo>
                    <a:pt x="108147" y="0"/>
                  </a:lnTo>
                  <a:lnTo>
                    <a:pt x="85500" y="2607"/>
                  </a:lnTo>
                  <a:lnTo>
                    <a:pt x="66856" y="10785"/>
                  </a:lnTo>
                  <a:lnTo>
                    <a:pt x="58609" y="16242"/>
                  </a:lnTo>
                  <a:lnTo>
                    <a:pt x="35823" y="46277"/>
                  </a:lnTo>
                  <a:lnTo>
                    <a:pt x="15568" y="98349"/>
                  </a:lnTo>
                  <a:lnTo>
                    <a:pt x="3422" y="150575"/>
                  </a:lnTo>
                  <a:lnTo>
                    <a:pt x="0" y="18508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5" name="Freeform 734"/>
            <p:cNvSpPr/>
            <p:nvPr/>
          </p:nvSpPr>
          <p:spPr>
            <a:xfrm>
              <a:off x="5815087" y="18343012"/>
              <a:ext cx="336913" cy="341811"/>
            </a:xfrm>
            <a:custGeom>
              <a:avLst/>
              <a:gdLst/>
              <a:ahLst/>
              <a:cxnLst/>
              <a:rect l="0" t="0" r="0" b="0"/>
              <a:pathLst>
                <a:path w="336913" h="341811">
                  <a:moveTo>
                    <a:pt x="0" y="52642"/>
                  </a:moveTo>
                  <a:lnTo>
                    <a:pt x="14654" y="105670"/>
                  </a:lnTo>
                  <a:lnTo>
                    <a:pt x="31667" y="166311"/>
                  </a:lnTo>
                  <a:lnTo>
                    <a:pt x="56379" y="228050"/>
                  </a:lnTo>
                  <a:lnTo>
                    <a:pt x="76777" y="283798"/>
                  </a:lnTo>
                  <a:lnTo>
                    <a:pt x="99567" y="325120"/>
                  </a:lnTo>
                  <a:lnTo>
                    <a:pt x="112882" y="341810"/>
                  </a:lnTo>
                  <a:lnTo>
                    <a:pt x="117369" y="341347"/>
                  </a:lnTo>
                  <a:lnTo>
                    <a:pt x="120360" y="335189"/>
                  </a:lnTo>
                  <a:lnTo>
                    <a:pt x="126724" y="275636"/>
                  </a:lnTo>
                  <a:lnTo>
                    <a:pt x="134519" y="220780"/>
                  </a:lnTo>
                  <a:lnTo>
                    <a:pt x="136406" y="164885"/>
                  </a:lnTo>
                  <a:lnTo>
                    <a:pt x="142322" y="128403"/>
                  </a:lnTo>
                  <a:lnTo>
                    <a:pt x="147524" y="119528"/>
                  </a:lnTo>
                  <a:lnTo>
                    <a:pt x="162662" y="106546"/>
                  </a:lnTo>
                  <a:lnTo>
                    <a:pt x="169273" y="106125"/>
                  </a:lnTo>
                  <a:lnTo>
                    <a:pt x="174850" y="109353"/>
                  </a:lnTo>
                  <a:lnTo>
                    <a:pt x="217963" y="165835"/>
                  </a:lnTo>
                  <a:lnTo>
                    <a:pt x="244400" y="229085"/>
                  </a:lnTo>
                  <a:lnTo>
                    <a:pt x="276133" y="291455"/>
                  </a:lnTo>
                  <a:lnTo>
                    <a:pt x="282355" y="299590"/>
                  </a:lnTo>
                  <a:lnTo>
                    <a:pt x="288842" y="302672"/>
                  </a:lnTo>
                  <a:lnTo>
                    <a:pt x="295506" y="302386"/>
                  </a:lnTo>
                  <a:lnTo>
                    <a:pt x="302289" y="299856"/>
                  </a:lnTo>
                  <a:lnTo>
                    <a:pt x="306811" y="293491"/>
                  </a:lnTo>
                  <a:lnTo>
                    <a:pt x="320253" y="236624"/>
                  </a:lnTo>
                  <a:lnTo>
                    <a:pt x="325172" y="173689"/>
                  </a:lnTo>
                  <a:lnTo>
                    <a:pt x="326024" y="123473"/>
                  </a:lnTo>
                  <a:lnTo>
                    <a:pt x="329432" y="63990"/>
                  </a:lnTo>
                  <a:lnTo>
                    <a:pt x="334695" y="27538"/>
                  </a:lnTo>
                  <a:lnTo>
                    <a:pt x="33691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6" name="Freeform 735"/>
            <p:cNvSpPr/>
            <p:nvPr/>
          </p:nvSpPr>
          <p:spPr>
            <a:xfrm>
              <a:off x="6257283" y="18349666"/>
              <a:ext cx="221100" cy="309824"/>
            </a:xfrm>
            <a:custGeom>
              <a:avLst/>
              <a:gdLst/>
              <a:ahLst/>
              <a:cxnLst/>
              <a:rect l="0" t="0" r="0" b="0"/>
              <a:pathLst>
                <a:path w="221100" h="309824">
                  <a:moveTo>
                    <a:pt x="0" y="161801"/>
                  </a:moveTo>
                  <a:lnTo>
                    <a:pt x="37479" y="170135"/>
                  </a:lnTo>
                  <a:lnTo>
                    <a:pt x="49552" y="170867"/>
                  </a:lnTo>
                  <a:lnTo>
                    <a:pt x="69206" y="165440"/>
                  </a:lnTo>
                  <a:lnTo>
                    <a:pt x="100888" y="142894"/>
                  </a:lnTo>
                  <a:lnTo>
                    <a:pt x="116981" y="117205"/>
                  </a:lnTo>
                  <a:lnTo>
                    <a:pt x="131728" y="75913"/>
                  </a:lnTo>
                  <a:lnTo>
                    <a:pt x="134585" y="50710"/>
                  </a:lnTo>
                  <a:lnTo>
                    <a:pt x="129616" y="27029"/>
                  </a:lnTo>
                  <a:lnTo>
                    <a:pt x="125015" y="15802"/>
                  </a:lnTo>
                  <a:lnTo>
                    <a:pt x="117269" y="8317"/>
                  </a:lnTo>
                  <a:lnTo>
                    <a:pt x="96183" y="0"/>
                  </a:lnTo>
                  <a:lnTo>
                    <a:pt x="86349" y="121"/>
                  </a:lnTo>
                  <a:lnTo>
                    <a:pt x="69183" y="6496"/>
                  </a:lnTo>
                  <a:lnTo>
                    <a:pt x="46366" y="28826"/>
                  </a:lnTo>
                  <a:lnTo>
                    <a:pt x="24786" y="57671"/>
                  </a:lnTo>
                  <a:lnTo>
                    <a:pt x="16865" y="81206"/>
                  </a:lnTo>
                  <a:lnTo>
                    <a:pt x="11780" y="140032"/>
                  </a:lnTo>
                  <a:lnTo>
                    <a:pt x="22078" y="185117"/>
                  </a:lnTo>
                  <a:lnTo>
                    <a:pt x="46519" y="241103"/>
                  </a:lnTo>
                  <a:lnTo>
                    <a:pt x="68116" y="274985"/>
                  </a:lnTo>
                  <a:lnTo>
                    <a:pt x="86426" y="292435"/>
                  </a:lnTo>
                  <a:lnTo>
                    <a:pt x="122054" y="309823"/>
                  </a:lnTo>
                  <a:lnTo>
                    <a:pt x="148612" y="309087"/>
                  </a:lnTo>
                  <a:lnTo>
                    <a:pt x="174844" y="299791"/>
                  </a:lnTo>
                  <a:lnTo>
                    <a:pt x="221099" y="26708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Freeform 736"/>
            <p:cNvSpPr/>
            <p:nvPr/>
          </p:nvSpPr>
          <p:spPr>
            <a:xfrm>
              <a:off x="6531025" y="18290369"/>
              <a:ext cx="115814" cy="350555"/>
            </a:xfrm>
            <a:custGeom>
              <a:avLst/>
              <a:gdLst/>
              <a:ahLst/>
              <a:cxnLst/>
              <a:rect l="0" t="0" r="0" b="0"/>
              <a:pathLst>
                <a:path w="115814" h="350555">
                  <a:moveTo>
                    <a:pt x="0" y="115813"/>
                  </a:moveTo>
                  <a:lnTo>
                    <a:pt x="16789" y="170858"/>
                  </a:lnTo>
                  <a:lnTo>
                    <a:pt x="26452" y="222265"/>
                  </a:lnTo>
                  <a:lnTo>
                    <a:pt x="37473" y="263557"/>
                  </a:lnTo>
                  <a:lnTo>
                    <a:pt x="49907" y="325044"/>
                  </a:lnTo>
                  <a:lnTo>
                    <a:pt x="57551" y="350554"/>
                  </a:lnTo>
                  <a:lnTo>
                    <a:pt x="44822" y="296545"/>
                  </a:lnTo>
                  <a:lnTo>
                    <a:pt x="36027" y="247613"/>
                  </a:lnTo>
                  <a:lnTo>
                    <a:pt x="29343" y="184914"/>
                  </a:lnTo>
                  <a:lnTo>
                    <a:pt x="22694" y="132452"/>
                  </a:lnTo>
                  <a:lnTo>
                    <a:pt x="32726" y="74504"/>
                  </a:lnTo>
                  <a:lnTo>
                    <a:pt x="40281" y="54170"/>
                  </a:lnTo>
                  <a:lnTo>
                    <a:pt x="51438" y="37334"/>
                  </a:lnTo>
                  <a:lnTo>
                    <a:pt x="67315" y="25172"/>
                  </a:lnTo>
                  <a:lnTo>
                    <a:pt x="115813"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Freeform 737"/>
            <p:cNvSpPr/>
            <p:nvPr/>
          </p:nvSpPr>
          <p:spPr>
            <a:xfrm>
              <a:off x="6829011" y="18105706"/>
              <a:ext cx="171335" cy="563690"/>
            </a:xfrm>
            <a:custGeom>
              <a:avLst/>
              <a:gdLst/>
              <a:ahLst/>
              <a:cxnLst/>
              <a:rect l="0" t="0" r="0" b="0"/>
              <a:pathLst>
                <a:path w="171335" h="563690">
                  <a:moveTo>
                    <a:pt x="165268" y="174135"/>
                  </a:moveTo>
                  <a:lnTo>
                    <a:pt x="171334" y="139343"/>
                  </a:lnTo>
                  <a:lnTo>
                    <a:pt x="163692" y="83598"/>
                  </a:lnTo>
                  <a:lnTo>
                    <a:pt x="151153" y="49043"/>
                  </a:lnTo>
                  <a:lnTo>
                    <a:pt x="125954" y="11515"/>
                  </a:lnTo>
                  <a:lnTo>
                    <a:pt x="106071" y="2424"/>
                  </a:lnTo>
                  <a:lnTo>
                    <a:pt x="94218" y="0"/>
                  </a:lnTo>
                  <a:lnTo>
                    <a:pt x="68569" y="3545"/>
                  </a:lnTo>
                  <a:lnTo>
                    <a:pt x="43911" y="12918"/>
                  </a:lnTo>
                  <a:lnTo>
                    <a:pt x="25154" y="24885"/>
                  </a:lnTo>
                  <a:lnTo>
                    <a:pt x="12137" y="44240"/>
                  </a:lnTo>
                  <a:lnTo>
                    <a:pt x="3623" y="69611"/>
                  </a:lnTo>
                  <a:lnTo>
                    <a:pt x="0" y="116779"/>
                  </a:lnTo>
                  <a:lnTo>
                    <a:pt x="4646" y="166628"/>
                  </a:lnTo>
                  <a:lnTo>
                    <a:pt x="9927" y="222868"/>
                  </a:lnTo>
                  <a:lnTo>
                    <a:pt x="25228" y="278905"/>
                  </a:lnTo>
                  <a:lnTo>
                    <a:pt x="35873" y="324552"/>
                  </a:lnTo>
                  <a:lnTo>
                    <a:pt x="46929" y="383714"/>
                  </a:lnTo>
                  <a:lnTo>
                    <a:pt x="63297" y="432862"/>
                  </a:lnTo>
                  <a:lnTo>
                    <a:pt x="75782" y="478132"/>
                  </a:lnTo>
                  <a:lnTo>
                    <a:pt x="85590" y="535350"/>
                  </a:lnTo>
                  <a:lnTo>
                    <a:pt x="91568" y="56368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9" name="Freeform 738"/>
            <p:cNvSpPr/>
            <p:nvPr/>
          </p:nvSpPr>
          <p:spPr>
            <a:xfrm>
              <a:off x="6815294" y="18437768"/>
              <a:ext cx="157929" cy="63172"/>
            </a:xfrm>
            <a:custGeom>
              <a:avLst/>
              <a:gdLst/>
              <a:ahLst/>
              <a:cxnLst/>
              <a:rect l="0" t="0" r="0" b="0"/>
              <a:pathLst>
                <a:path w="157929" h="63172">
                  <a:moveTo>
                    <a:pt x="0" y="63171"/>
                  </a:moveTo>
                  <a:lnTo>
                    <a:pt x="11178" y="51993"/>
                  </a:lnTo>
                  <a:lnTo>
                    <a:pt x="52728" y="35659"/>
                  </a:lnTo>
                  <a:lnTo>
                    <a:pt x="109115" y="18050"/>
                  </a:lnTo>
                  <a:lnTo>
                    <a:pt x="15792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0" name="Freeform 739"/>
            <p:cNvSpPr/>
            <p:nvPr/>
          </p:nvSpPr>
          <p:spPr>
            <a:xfrm>
              <a:off x="7059885" y="18395654"/>
              <a:ext cx="302892" cy="252748"/>
            </a:xfrm>
            <a:custGeom>
              <a:avLst/>
              <a:gdLst/>
              <a:ahLst/>
              <a:cxnLst/>
              <a:rect l="0" t="0" r="0" b="0"/>
              <a:pathLst>
                <a:path w="302892" h="252748">
                  <a:moveTo>
                    <a:pt x="18622" y="0"/>
                  </a:moveTo>
                  <a:lnTo>
                    <a:pt x="1834" y="63450"/>
                  </a:lnTo>
                  <a:lnTo>
                    <a:pt x="0" y="110957"/>
                  </a:lnTo>
                  <a:lnTo>
                    <a:pt x="9267" y="173172"/>
                  </a:lnTo>
                  <a:lnTo>
                    <a:pt x="22089" y="208848"/>
                  </a:lnTo>
                  <a:lnTo>
                    <a:pt x="47382" y="246755"/>
                  </a:lnTo>
                  <a:lnTo>
                    <a:pt x="56512" y="251071"/>
                  </a:lnTo>
                  <a:lnTo>
                    <a:pt x="79136" y="252747"/>
                  </a:lnTo>
                  <a:lnTo>
                    <a:pt x="98549" y="246473"/>
                  </a:lnTo>
                  <a:lnTo>
                    <a:pt x="107002" y="241525"/>
                  </a:lnTo>
                  <a:lnTo>
                    <a:pt x="119512" y="226668"/>
                  </a:lnTo>
                  <a:lnTo>
                    <a:pt x="148111" y="169926"/>
                  </a:lnTo>
                  <a:lnTo>
                    <a:pt x="165255" y="115410"/>
                  </a:lnTo>
                  <a:lnTo>
                    <a:pt x="175062" y="54928"/>
                  </a:lnTo>
                  <a:lnTo>
                    <a:pt x="175558" y="56507"/>
                  </a:lnTo>
                  <a:lnTo>
                    <a:pt x="181942" y="87071"/>
                  </a:lnTo>
                  <a:lnTo>
                    <a:pt x="209307" y="145579"/>
                  </a:lnTo>
                  <a:lnTo>
                    <a:pt x="236442" y="189153"/>
                  </a:lnTo>
                  <a:lnTo>
                    <a:pt x="253471" y="204170"/>
                  </a:lnTo>
                  <a:lnTo>
                    <a:pt x="302891" y="23162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Freeform 740"/>
            <p:cNvSpPr/>
            <p:nvPr/>
          </p:nvSpPr>
          <p:spPr>
            <a:xfrm>
              <a:off x="7436476" y="18121914"/>
              <a:ext cx="52643" cy="431668"/>
            </a:xfrm>
            <a:custGeom>
              <a:avLst/>
              <a:gdLst/>
              <a:ahLst/>
              <a:cxnLst/>
              <a:rect l="0" t="0" r="0" b="0"/>
              <a:pathLst>
                <a:path w="52643" h="431668">
                  <a:moveTo>
                    <a:pt x="0" y="0"/>
                  </a:moveTo>
                  <a:lnTo>
                    <a:pt x="0" y="58617"/>
                  </a:lnTo>
                  <a:lnTo>
                    <a:pt x="5588" y="104584"/>
                  </a:lnTo>
                  <a:lnTo>
                    <a:pt x="9064" y="160838"/>
                  </a:lnTo>
                  <a:lnTo>
                    <a:pt x="21273" y="216371"/>
                  </a:lnTo>
                  <a:lnTo>
                    <a:pt x="28530" y="275459"/>
                  </a:lnTo>
                  <a:lnTo>
                    <a:pt x="36269" y="326242"/>
                  </a:lnTo>
                  <a:lnTo>
                    <a:pt x="42129" y="384153"/>
                  </a:lnTo>
                  <a:lnTo>
                    <a:pt x="52642" y="43166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Freeform 741"/>
            <p:cNvSpPr/>
            <p:nvPr/>
          </p:nvSpPr>
          <p:spPr>
            <a:xfrm>
              <a:off x="7583874" y="18543053"/>
              <a:ext cx="12701" cy="12701"/>
            </a:xfrm>
            <a:custGeom>
              <a:avLst/>
              <a:gdLst/>
              <a:ahLst/>
              <a:cxnLst/>
              <a:rect l="0" t="0" r="0" b="0"/>
              <a:pathLst>
                <a:path w="12701" h="12701">
                  <a:moveTo>
                    <a:pt x="0" y="0"/>
                  </a:moveTo>
                  <a:lnTo>
                    <a:pt x="12700" y="1270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44" name="Straight Connector 743"/>
          <p:cNvCxnSpPr/>
          <p:nvPr/>
        </p:nvCxnSpPr>
        <p:spPr>
          <a:xfrm>
            <a:off x="347472" y="20409663"/>
            <a:ext cx="943356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400050" y="21136102"/>
            <a:ext cx="921245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442214" y="21776437"/>
            <a:ext cx="94441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49" name="Group 748"/>
          <p:cNvGrpSpPr/>
          <p:nvPr/>
        </p:nvGrpSpPr>
        <p:grpSpPr>
          <a:xfrm>
            <a:off x="380450" y="18983367"/>
            <a:ext cx="703986" cy="703265"/>
            <a:chOff x="380450" y="18983367"/>
            <a:chExt cx="703986" cy="703265"/>
          </a:xfrm>
        </p:grpSpPr>
        <p:sp>
          <p:nvSpPr>
            <p:cNvPr id="747" name="Freeform 746"/>
            <p:cNvSpPr/>
            <p:nvPr/>
          </p:nvSpPr>
          <p:spPr>
            <a:xfrm>
              <a:off x="380450" y="18983367"/>
              <a:ext cx="356546" cy="703265"/>
            </a:xfrm>
            <a:custGeom>
              <a:avLst/>
              <a:gdLst/>
              <a:ahLst/>
              <a:cxnLst/>
              <a:rect l="0" t="0" r="0" b="0"/>
              <a:pathLst>
                <a:path w="356546" h="703265">
                  <a:moveTo>
                    <a:pt x="261788" y="73871"/>
                  </a:moveTo>
                  <a:lnTo>
                    <a:pt x="276443" y="135964"/>
                  </a:lnTo>
                  <a:lnTo>
                    <a:pt x="288816" y="187350"/>
                  </a:lnTo>
                  <a:lnTo>
                    <a:pt x="292023" y="218109"/>
                  </a:lnTo>
                  <a:lnTo>
                    <a:pt x="292774" y="206218"/>
                  </a:lnTo>
                  <a:lnTo>
                    <a:pt x="281842" y="154384"/>
                  </a:lnTo>
                  <a:lnTo>
                    <a:pt x="263020" y="101212"/>
                  </a:lnTo>
                  <a:lnTo>
                    <a:pt x="229903" y="43114"/>
                  </a:lnTo>
                  <a:lnTo>
                    <a:pt x="213692" y="22766"/>
                  </a:lnTo>
                  <a:lnTo>
                    <a:pt x="190889" y="5925"/>
                  </a:lnTo>
                  <a:lnTo>
                    <a:pt x="165157" y="0"/>
                  </a:lnTo>
                  <a:lnTo>
                    <a:pt x="139292" y="2435"/>
                  </a:lnTo>
                  <a:lnTo>
                    <a:pt x="116099" y="11317"/>
                  </a:lnTo>
                  <a:lnTo>
                    <a:pt x="66023" y="58731"/>
                  </a:lnTo>
                  <a:lnTo>
                    <a:pt x="38502" y="110568"/>
                  </a:lnTo>
                  <a:lnTo>
                    <a:pt x="16760" y="167917"/>
                  </a:lnTo>
                  <a:lnTo>
                    <a:pt x="3381" y="222517"/>
                  </a:lnTo>
                  <a:lnTo>
                    <a:pt x="0" y="281952"/>
                  </a:lnTo>
                  <a:lnTo>
                    <a:pt x="168" y="335437"/>
                  </a:lnTo>
                  <a:lnTo>
                    <a:pt x="4353" y="382755"/>
                  </a:lnTo>
                  <a:lnTo>
                    <a:pt x="10112" y="431862"/>
                  </a:lnTo>
                  <a:lnTo>
                    <a:pt x="19931" y="493069"/>
                  </a:lnTo>
                  <a:lnTo>
                    <a:pt x="33369" y="533429"/>
                  </a:lnTo>
                  <a:lnTo>
                    <a:pt x="65679" y="589282"/>
                  </a:lnTo>
                  <a:lnTo>
                    <a:pt x="114643" y="651726"/>
                  </a:lnTo>
                  <a:lnTo>
                    <a:pt x="130490" y="668387"/>
                  </a:lnTo>
                  <a:lnTo>
                    <a:pt x="169333" y="685333"/>
                  </a:lnTo>
                  <a:lnTo>
                    <a:pt x="226455" y="700368"/>
                  </a:lnTo>
                  <a:lnTo>
                    <a:pt x="254663" y="703264"/>
                  </a:lnTo>
                  <a:lnTo>
                    <a:pt x="309731" y="689482"/>
                  </a:lnTo>
                  <a:lnTo>
                    <a:pt x="356545" y="6739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8" name="Freeform 747"/>
            <p:cNvSpPr/>
            <p:nvPr/>
          </p:nvSpPr>
          <p:spPr>
            <a:xfrm>
              <a:off x="852808" y="19288866"/>
              <a:ext cx="231628" cy="52643"/>
            </a:xfrm>
            <a:custGeom>
              <a:avLst/>
              <a:gdLst/>
              <a:ahLst/>
              <a:cxnLst/>
              <a:rect l="0" t="0" r="0" b="0"/>
              <a:pathLst>
                <a:path w="231628" h="52643">
                  <a:moveTo>
                    <a:pt x="0" y="52642"/>
                  </a:moveTo>
                  <a:lnTo>
                    <a:pt x="58617" y="37987"/>
                  </a:lnTo>
                  <a:lnTo>
                    <a:pt x="112791" y="24445"/>
                  </a:lnTo>
                  <a:lnTo>
                    <a:pt x="168553" y="10505"/>
                  </a:lnTo>
                  <a:lnTo>
                    <a:pt x="2316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5" name="Group 754"/>
          <p:cNvGrpSpPr/>
          <p:nvPr/>
        </p:nvGrpSpPr>
        <p:grpSpPr>
          <a:xfrm>
            <a:off x="1273948" y="18998484"/>
            <a:ext cx="1368706" cy="645312"/>
            <a:chOff x="1273948" y="18998484"/>
            <a:chExt cx="1368706" cy="645312"/>
          </a:xfrm>
        </p:grpSpPr>
        <p:sp>
          <p:nvSpPr>
            <p:cNvPr id="750" name="Freeform 749"/>
            <p:cNvSpPr/>
            <p:nvPr/>
          </p:nvSpPr>
          <p:spPr>
            <a:xfrm>
              <a:off x="1284477" y="19078296"/>
              <a:ext cx="115814" cy="515897"/>
            </a:xfrm>
            <a:custGeom>
              <a:avLst/>
              <a:gdLst/>
              <a:ahLst/>
              <a:cxnLst/>
              <a:rect l="0" t="0" r="0" b="0"/>
              <a:pathLst>
                <a:path w="115814" h="515897">
                  <a:moveTo>
                    <a:pt x="0" y="0"/>
                  </a:moveTo>
                  <a:lnTo>
                    <a:pt x="23719" y="58617"/>
                  </a:lnTo>
                  <a:lnTo>
                    <a:pt x="31201" y="121196"/>
                  </a:lnTo>
                  <a:lnTo>
                    <a:pt x="42731" y="183643"/>
                  </a:lnTo>
                  <a:lnTo>
                    <a:pt x="52825" y="228718"/>
                  </a:lnTo>
                  <a:lnTo>
                    <a:pt x="63225" y="286527"/>
                  </a:lnTo>
                  <a:lnTo>
                    <a:pt x="73715" y="348109"/>
                  </a:lnTo>
                  <a:lnTo>
                    <a:pt x="84232" y="404571"/>
                  </a:lnTo>
                  <a:lnTo>
                    <a:pt x="98267" y="459981"/>
                  </a:lnTo>
                  <a:lnTo>
                    <a:pt x="115813" y="5158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1" name="Freeform 750"/>
            <p:cNvSpPr/>
            <p:nvPr/>
          </p:nvSpPr>
          <p:spPr>
            <a:xfrm>
              <a:off x="1273948" y="18998484"/>
              <a:ext cx="449233" cy="592817"/>
            </a:xfrm>
            <a:custGeom>
              <a:avLst/>
              <a:gdLst/>
              <a:ahLst/>
              <a:cxnLst/>
              <a:rect l="0" t="0" r="0" b="0"/>
              <a:pathLst>
                <a:path w="449233" h="592817">
                  <a:moveTo>
                    <a:pt x="0" y="100868"/>
                  </a:moveTo>
                  <a:lnTo>
                    <a:pt x="14573" y="49843"/>
                  </a:lnTo>
                  <a:lnTo>
                    <a:pt x="39404" y="12021"/>
                  </a:lnTo>
                  <a:lnTo>
                    <a:pt x="62356" y="2888"/>
                  </a:lnTo>
                  <a:lnTo>
                    <a:pt x="89715" y="0"/>
                  </a:lnTo>
                  <a:lnTo>
                    <a:pt x="146735" y="10666"/>
                  </a:lnTo>
                  <a:lnTo>
                    <a:pt x="178788" y="26048"/>
                  </a:lnTo>
                  <a:lnTo>
                    <a:pt x="219890" y="60612"/>
                  </a:lnTo>
                  <a:lnTo>
                    <a:pt x="259082" y="111641"/>
                  </a:lnTo>
                  <a:lnTo>
                    <a:pt x="267226" y="138802"/>
                  </a:lnTo>
                  <a:lnTo>
                    <a:pt x="268691" y="180739"/>
                  </a:lnTo>
                  <a:lnTo>
                    <a:pt x="263308" y="204217"/>
                  </a:lnTo>
                  <a:lnTo>
                    <a:pt x="247123" y="235995"/>
                  </a:lnTo>
                  <a:lnTo>
                    <a:pt x="226340" y="260750"/>
                  </a:lnTo>
                  <a:lnTo>
                    <a:pt x="198475" y="281731"/>
                  </a:lnTo>
                  <a:lnTo>
                    <a:pt x="147193" y="303742"/>
                  </a:lnTo>
                  <a:lnTo>
                    <a:pt x="142582" y="303969"/>
                  </a:lnTo>
                  <a:lnTo>
                    <a:pt x="141848" y="301780"/>
                  </a:lnTo>
                  <a:lnTo>
                    <a:pt x="143699" y="297982"/>
                  </a:lnTo>
                  <a:lnTo>
                    <a:pt x="155113" y="290639"/>
                  </a:lnTo>
                  <a:lnTo>
                    <a:pt x="173054" y="284648"/>
                  </a:lnTo>
                  <a:lnTo>
                    <a:pt x="236204" y="280483"/>
                  </a:lnTo>
                  <a:lnTo>
                    <a:pt x="290330" y="288384"/>
                  </a:lnTo>
                  <a:lnTo>
                    <a:pt x="352441" y="310207"/>
                  </a:lnTo>
                  <a:lnTo>
                    <a:pt x="387917" y="335251"/>
                  </a:lnTo>
                  <a:lnTo>
                    <a:pt x="415066" y="364897"/>
                  </a:lnTo>
                  <a:lnTo>
                    <a:pt x="440935" y="425165"/>
                  </a:lnTo>
                  <a:lnTo>
                    <a:pt x="449232" y="461337"/>
                  </a:lnTo>
                  <a:lnTo>
                    <a:pt x="448571" y="498574"/>
                  </a:lnTo>
                  <a:lnTo>
                    <a:pt x="442690" y="520952"/>
                  </a:lnTo>
                  <a:lnTo>
                    <a:pt x="432278" y="542596"/>
                  </a:lnTo>
                  <a:lnTo>
                    <a:pt x="407673" y="568922"/>
                  </a:lnTo>
                  <a:lnTo>
                    <a:pt x="378155" y="585952"/>
                  </a:lnTo>
                  <a:lnTo>
                    <a:pt x="341594" y="592816"/>
                  </a:lnTo>
                  <a:lnTo>
                    <a:pt x="288487" y="586731"/>
                  </a:lnTo>
                  <a:lnTo>
                    <a:pt x="242989" y="571143"/>
                  </a:lnTo>
                  <a:lnTo>
                    <a:pt x="190793" y="537925"/>
                  </a:lnTo>
                  <a:lnTo>
                    <a:pt x="157928" y="5009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Freeform 751"/>
            <p:cNvSpPr/>
            <p:nvPr/>
          </p:nvSpPr>
          <p:spPr>
            <a:xfrm>
              <a:off x="1760539" y="19209091"/>
              <a:ext cx="292519" cy="374574"/>
            </a:xfrm>
            <a:custGeom>
              <a:avLst/>
              <a:gdLst/>
              <a:ahLst/>
              <a:cxnLst/>
              <a:rect l="0" t="0" r="0" b="0"/>
              <a:pathLst>
                <a:path w="292519" h="374574">
                  <a:moveTo>
                    <a:pt x="155648" y="164002"/>
                  </a:moveTo>
                  <a:lnTo>
                    <a:pt x="166826" y="147234"/>
                  </a:lnTo>
                  <a:lnTo>
                    <a:pt x="173778" y="114450"/>
                  </a:lnTo>
                  <a:lnTo>
                    <a:pt x="175837" y="75101"/>
                  </a:lnTo>
                  <a:lnTo>
                    <a:pt x="170080" y="50791"/>
                  </a:lnTo>
                  <a:lnTo>
                    <a:pt x="153685" y="20493"/>
                  </a:lnTo>
                  <a:lnTo>
                    <a:pt x="147320" y="12178"/>
                  </a:lnTo>
                  <a:lnTo>
                    <a:pt x="127770" y="2938"/>
                  </a:lnTo>
                  <a:lnTo>
                    <a:pt x="104653" y="0"/>
                  </a:lnTo>
                  <a:lnTo>
                    <a:pt x="82680" y="2595"/>
                  </a:lnTo>
                  <a:lnTo>
                    <a:pt x="64336" y="10767"/>
                  </a:lnTo>
                  <a:lnTo>
                    <a:pt x="48384" y="23368"/>
                  </a:lnTo>
                  <a:lnTo>
                    <a:pt x="27420" y="51363"/>
                  </a:lnTo>
                  <a:lnTo>
                    <a:pt x="9262" y="105271"/>
                  </a:lnTo>
                  <a:lnTo>
                    <a:pt x="0" y="166309"/>
                  </a:lnTo>
                  <a:lnTo>
                    <a:pt x="3985" y="214858"/>
                  </a:lnTo>
                  <a:lnTo>
                    <a:pt x="18164" y="255110"/>
                  </a:lnTo>
                  <a:lnTo>
                    <a:pt x="45086" y="298982"/>
                  </a:lnTo>
                  <a:lnTo>
                    <a:pt x="63225" y="316021"/>
                  </a:lnTo>
                  <a:lnTo>
                    <a:pt x="98757" y="333177"/>
                  </a:lnTo>
                  <a:lnTo>
                    <a:pt x="122174" y="335508"/>
                  </a:lnTo>
                  <a:lnTo>
                    <a:pt x="133332" y="334491"/>
                  </a:lnTo>
                  <a:lnTo>
                    <a:pt x="151968" y="324004"/>
                  </a:lnTo>
                  <a:lnTo>
                    <a:pt x="182997" y="288674"/>
                  </a:lnTo>
                  <a:lnTo>
                    <a:pt x="203251" y="246731"/>
                  </a:lnTo>
                  <a:lnTo>
                    <a:pt x="215397" y="194599"/>
                  </a:lnTo>
                  <a:lnTo>
                    <a:pt x="218368" y="134626"/>
                  </a:lnTo>
                  <a:lnTo>
                    <a:pt x="221912" y="194652"/>
                  </a:lnTo>
                  <a:lnTo>
                    <a:pt x="236773" y="256513"/>
                  </a:lnTo>
                  <a:lnTo>
                    <a:pt x="250485" y="308532"/>
                  </a:lnTo>
                  <a:lnTo>
                    <a:pt x="258629" y="330012"/>
                  </a:lnTo>
                  <a:lnTo>
                    <a:pt x="292518" y="3745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3" name="Freeform 752"/>
            <p:cNvSpPr/>
            <p:nvPr/>
          </p:nvSpPr>
          <p:spPr>
            <a:xfrm>
              <a:off x="2084587" y="19196850"/>
              <a:ext cx="266558" cy="383951"/>
            </a:xfrm>
            <a:custGeom>
              <a:avLst/>
              <a:gdLst/>
              <a:ahLst/>
              <a:cxnLst/>
              <a:rect l="0" t="0" r="0" b="0"/>
              <a:pathLst>
                <a:path w="266558" h="383951">
                  <a:moveTo>
                    <a:pt x="147454" y="92016"/>
                  </a:moveTo>
                  <a:lnTo>
                    <a:pt x="153044" y="69659"/>
                  </a:lnTo>
                  <a:lnTo>
                    <a:pt x="152350" y="60733"/>
                  </a:lnTo>
                  <a:lnTo>
                    <a:pt x="145341" y="44577"/>
                  </a:lnTo>
                  <a:lnTo>
                    <a:pt x="128241" y="22327"/>
                  </a:lnTo>
                  <a:lnTo>
                    <a:pt x="102767" y="6507"/>
                  </a:lnTo>
                  <a:lnTo>
                    <a:pt x="67403" y="0"/>
                  </a:lnTo>
                  <a:lnTo>
                    <a:pt x="32879" y="3660"/>
                  </a:lnTo>
                  <a:lnTo>
                    <a:pt x="14254" y="15311"/>
                  </a:lnTo>
                  <a:lnTo>
                    <a:pt x="6012" y="23332"/>
                  </a:lnTo>
                  <a:lnTo>
                    <a:pt x="1686" y="33358"/>
                  </a:lnTo>
                  <a:lnTo>
                    <a:pt x="0" y="56976"/>
                  </a:lnTo>
                  <a:lnTo>
                    <a:pt x="11218" y="90991"/>
                  </a:lnTo>
                  <a:lnTo>
                    <a:pt x="29359" y="117709"/>
                  </a:lnTo>
                  <a:lnTo>
                    <a:pt x="55142" y="140443"/>
                  </a:lnTo>
                  <a:lnTo>
                    <a:pt x="116084" y="174135"/>
                  </a:lnTo>
                  <a:lnTo>
                    <a:pt x="169994" y="214971"/>
                  </a:lnTo>
                  <a:lnTo>
                    <a:pt x="226224" y="256972"/>
                  </a:lnTo>
                  <a:lnTo>
                    <a:pt x="254694" y="286209"/>
                  </a:lnTo>
                  <a:lnTo>
                    <a:pt x="264527" y="304667"/>
                  </a:lnTo>
                  <a:lnTo>
                    <a:pt x="266557" y="324568"/>
                  </a:lnTo>
                  <a:lnTo>
                    <a:pt x="265461" y="334787"/>
                  </a:lnTo>
                  <a:lnTo>
                    <a:pt x="254884" y="352382"/>
                  </a:lnTo>
                  <a:lnTo>
                    <a:pt x="238485" y="366830"/>
                  </a:lnTo>
                  <a:lnTo>
                    <a:pt x="219498" y="377152"/>
                  </a:lnTo>
                  <a:lnTo>
                    <a:pt x="183489" y="383950"/>
                  </a:lnTo>
                  <a:lnTo>
                    <a:pt x="143183" y="380375"/>
                  </a:lnTo>
                  <a:lnTo>
                    <a:pt x="121770" y="371863"/>
                  </a:lnTo>
                  <a:lnTo>
                    <a:pt x="88959" y="347335"/>
                  </a:lnTo>
                  <a:lnTo>
                    <a:pt x="63226" y="3131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4" name="Freeform 753"/>
            <p:cNvSpPr/>
            <p:nvPr/>
          </p:nvSpPr>
          <p:spPr>
            <a:xfrm>
              <a:off x="2358384" y="19241371"/>
              <a:ext cx="284270" cy="402425"/>
            </a:xfrm>
            <a:custGeom>
              <a:avLst/>
              <a:gdLst/>
              <a:ahLst/>
              <a:cxnLst/>
              <a:rect l="0" t="0" r="0" b="0"/>
              <a:pathLst>
                <a:path w="284270" h="402425">
                  <a:moveTo>
                    <a:pt x="0" y="131722"/>
                  </a:moveTo>
                  <a:lnTo>
                    <a:pt x="37478" y="140055"/>
                  </a:lnTo>
                  <a:lnTo>
                    <a:pt x="88901" y="141816"/>
                  </a:lnTo>
                  <a:lnTo>
                    <a:pt x="124607" y="136533"/>
                  </a:lnTo>
                  <a:lnTo>
                    <a:pt x="157413" y="121970"/>
                  </a:lnTo>
                  <a:lnTo>
                    <a:pt x="183771" y="102836"/>
                  </a:lnTo>
                  <a:lnTo>
                    <a:pt x="206399" y="76760"/>
                  </a:lnTo>
                  <a:lnTo>
                    <a:pt x="211445" y="53873"/>
                  </a:lnTo>
                  <a:lnTo>
                    <a:pt x="208619" y="30442"/>
                  </a:lnTo>
                  <a:lnTo>
                    <a:pt x="199564" y="12229"/>
                  </a:lnTo>
                  <a:lnTo>
                    <a:pt x="191534" y="6437"/>
                  </a:lnTo>
                  <a:lnTo>
                    <a:pt x="170134" y="0"/>
                  </a:lnTo>
                  <a:lnTo>
                    <a:pt x="160216" y="623"/>
                  </a:lnTo>
                  <a:lnTo>
                    <a:pt x="142957" y="7556"/>
                  </a:lnTo>
                  <a:lnTo>
                    <a:pt x="114497" y="30202"/>
                  </a:lnTo>
                  <a:lnTo>
                    <a:pt x="83014" y="76530"/>
                  </a:lnTo>
                  <a:lnTo>
                    <a:pt x="64317" y="126929"/>
                  </a:lnTo>
                  <a:lnTo>
                    <a:pt x="56102" y="175535"/>
                  </a:lnTo>
                  <a:lnTo>
                    <a:pt x="53326" y="238773"/>
                  </a:lnTo>
                  <a:lnTo>
                    <a:pt x="62352" y="296323"/>
                  </a:lnTo>
                  <a:lnTo>
                    <a:pt x="72946" y="324591"/>
                  </a:lnTo>
                  <a:lnTo>
                    <a:pt x="91692" y="346512"/>
                  </a:lnTo>
                  <a:lnTo>
                    <a:pt x="148165" y="385916"/>
                  </a:lnTo>
                  <a:lnTo>
                    <a:pt x="187270" y="399153"/>
                  </a:lnTo>
                  <a:lnTo>
                    <a:pt x="228492" y="402424"/>
                  </a:lnTo>
                  <a:lnTo>
                    <a:pt x="284269" y="3949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1" name="Group 780"/>
          <p:cNvGrpSpPr/>
          <p:nvPr/>
        </p:nvGrpSpPr>
        <p:grpSpPr>
          <a:xfrm>
            <a:off x="2687686" y="18994067"/>
            <a:ext cx="7051176" cy="810696"/>
            <a:chOff x="2687686" y="18994067"/>
            <a:chExt cx="7051176" cy="810696"/>
          </a:xfrm>
        </p:grpSpPr>
        <p:sp>
          <p:nvSpPr>
            <p:cNvPr id="756" name="Freeform 755"/>
            <p:cNvSpPr/>
            <p:nvPr/>
          </p:nvSpPr>
          <p:spPr>
            <a:xfrm>
              <a:off x="2687686" y="19275062"/>
              <a:ext cx="255832" cy="335948"/>
            </a:xfrm>
            <a:custGeom>
              <a:avLst/>
              <a:gdLst/>
              <a:ahLst/>
              <a:cxnLst/>
              <a:rect l="0" t="0" r="0" b="0"/>
              <a:pathLst>
                <a:path w="255832" h="335948">
                  <a:moveTo>
                    <a:pt x="249765" y="203317"/>
                  </a:moveTo>
                  <a:lnTo>
                    <a:pt x="255831" y="168525"/>
                  </a:lnTo>
                  <a:lnTo>
                    <a:pt x="248190" y="112779"/>
                  </a:lnTo>
                  <a:lnTo>
                    <a:pt x="230840" y="57643"/>
                  </a:lnTo>
                  <a:lnTo>
                    <a:pt x="212052" y="32902"/>
                  </a:lnTo>
                  <a:lnTo>
                    <a:pt x="183609" y="11924"/>
                  </a:lnTo>
                  <a:lnTo>
                    <a:pt x="159141" y="2050"/>
                  </a:lnTo>
                  <a:lnTo>
                    <a:pt x="135788" y="0"/>
                  </a:lnTo>
                  <a:lnTo>
                    <a:pt x="112541" y="4160"/>
                  </a:lnTo>
                  <a:lnTo>
                    <a:pt x="51294" y="32392"/>
                  </a:lnTo>
                  <a:lnTo>
                    <a:pt x="24193" y="58307"/>
                  </a:lnTo>
                  <a:lnTo>
                    <a:pt x="6934" y="88210"/>
                  </a:lnTo>
                  <a:lnTo>
                    <a:pt x="0" y="124887"/>
                  </a:lnTo>
                  <a:lnTo>
                    <a:pt x="3535" y="165390"/>
                  </a:lnTo>
                  <a:lnTo>
                    <a:pt x="23616" y="227064"/>
                  </a:lnTo>
                  <a:lnTo>
                    <a:pt x="50112" y="272348"/>
                  </a:lnTo>
                  <a:lnTo>
                    <a:pt x="74015" y="296689"/>
                  </a:lnTo>
                  <a:lnTo>
                    <a:pt x="119123" y="325876"/>
                  </a:lnTo>
                  <a:lnTo>
                    <a:pt x="159323" y="335947"/>
                  </a:lnTo>
                  <a:lnTo>
                    <a:pt x="186952" y="332064"/>
                  </a:lnTo>
                  <a:lnTo>
                    <a:pt x="228708" y="3191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7" name="Freeform 756"/>
            <p:cNvSpPr/>
            <p:nvPr/>
          </p:nvSpPr>
          <p:spPr>
            <a:xfrm>
              <a:off x="2937462" y="19109882"/>
              <a:ext cx="42104" cy="526424"/>
            </a:xfrm>
            <a:custGeom>
              <a:avLst/>
              <a:gdLst/>
              <a:ahLst/>
              <a:cxnLst/>
              <a:rect l="0" t="0" r="0" b="0"/>
              <a:pathLst>
                <a:path w="42104" h="526424">
                  <a:moveTo>
                    <a:pt x="10517" y="0"/>
                  </a:moveTo>
                  <a:lnTo>
                    <a:pt x="2184" y="37478"/>
                  </a:lnTo>
                  <a:lnTo>
                    <a:pt x="423" y="94490"/>
                  </a:lnTo>
                  <a:lnTo>
                    <a:pt x="117" y="150438"/>
                  </a:lnTo>
                  <a:lnTo>
                    <a:pt x="27" y="211470"/>
                  </a:lnTo>
                  <a:lnTo>
                    <a:pt x="0" y="274006"/>
                  </a:lnTo>
                  <a:lnTo>
                    <a:pt x="8397" y="335144"/>
                  </a:lnTo>
                  <a:lnTo>
                    <a:pt x="18201" y="398000"/>
                  </a:lnTo>
                  <a:lnTo>
                    <a:pt x="26073" y="450233"/>
                  </a:lnTo>
                  <a:lnTo>
                    <a:pt x="39183" y="512347"/>
                  </a:lnTo>
                  <a:lnTo>
                    <a:pt x="42103" y="5264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8" name="Freeform 757"/>
            <p:cNvSpPr/>
            <p:nvPr/>
          </p:nvSpPr>
          <p:spPr>
            <a:xfrm>
              <a:off x="3310922" y="19272219"/>
              <a:ext cx="223853" cy="353671"/>
            </a:xfrm>
            <a:custGeom>
              <a:avLst/>
              <a:gdLst/>
              <a:ahLst/>
              <a:cxnLst/>
              <a:rect l="0" t="0" r="0" b="0"/>
              <a:pathLst>
                <a:path w="223853" h="353671">
                  <a:moveTo>
                    <a:pt x="58197" y="6117"/>
                  </a:moveTo>
                  <a:lnTo>
                    <a:pt x="41386" y="25270"/>
                  </a:lnTo>
                  <a:lnTo>
                    <a:pt x="18655" y="71686"/>
                  </a:lnTo>
                  <a:lnTo>
                    <a:pt x="9436" y="112113"/>
                  </a:lnTo>
                  <a:lnTo>
                    <a:pt x="0" y="174450"/>
                  </a:lnTo>
                  <a:lnTo>
                    <a:pt x="7231" y="231006"/>
                  </a:lnTo>
                  <a:lnTo>
                    <a:pt x="19700" y="274741"/>
                  </a:lnTo>
                  <a:lnTo>
                    <a:pt x="41331" y="309928"/>
                  </a:lnTo>
                  <a:lnTo>
                    <a:pt x="61230" y="330657"/>
                  </a:lnTo>
                  <a:lnTo>
                    <a:pt x="85671" y="347670"/>
                  </a:lnTo>
                  <a:lnTo>
                    <a:pt x="109013" y="353670"/>
                  </a:lnTo>
                  <a:lnTo>
                    <a:pt x="131085" y="351268"/>
                  </a:lnTo>
                  <a:lnTo>
                    <a:pt x="152593" y="342401"/>
                  </a:lnTo>
                  <a:lnTo>
                    <a:pt x="184432" y="313077"/>
                  </a:lnTo>
                  <a:lnTo>
                    <a:pt x="209821" y="262417"/>
                  </a:lnTo>
                  <a:lnTo>
                    <a:pt x="221146" y="225947"/>
                  </a:lnTo>
                  <a:lnTo>
                    <a:pt x="223852" y="179138"/>
                  </a:lnTo>
                  <a:lnTo>
                    <a:pt x="217764" y="129392"/>
                  </a:lnTo>
                  <a:lnTo>
                    <a:pt x="202107" y="73189"/>
                  </a:lnTo>
                  <a:lnTo>
                    <a:pt x="176831" y="33536"/>
                  </a:lnTo>
                  <a:lnTo>
                    <a:pt x="150670" y="10472"/>
                  </a:lnTo>
                  <a:lnTo>
                    <a:pt x="127762" y="2205"/>
                  </a:lnTo>
                  <a:lnTo>
                    <a:pt x="115102" y="0"/>
                  </a:lnTo>
                  <a:lnTo>
                    <a:pt x="94797" y="3789"/>
                  </a:lnTo>
                  <a:lnTo>
                    <a:pt x="57108" y="25285"/>
                  </a:lnTo>
                  <a:lnTo>
                    <a:pt x="42895" y="41543"/>
                  </a:lnTo>
                  <a:lnTo>
                    <a:pt x="24239" y="86164"/>
                  </a:lnTo>
                  <a:lnTo>
                    <a:pt x="18500" y="126281"/>
                  </a:lnTo>
                  <a:lnTo>
                    <a:pt x="22388" y="162215"/>
                  </a:lnTo>
                  <a:lnTo>
                    <a:pt x="42128" y="195089"/>
                  </a:lnTo>
                  <a:lnTo>
                    <a:pt x="79254" y="2377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Freeform 758"/>
            <p:cNvSpPr/>
            <p:nvPr/>
          </p:nvSpPr>
          <p:spPr>
            <a:xfrm>
              <a:off x="3642860" y="19270836"/>
              <a:ext cx="336913" cy="365321"/>
            </a:xfrm>
            <a:custGeom>
              <a:avLst/>
              <a:gdLst/>
              <a:ahLst/>
              <a:cxnLst/>
              <a:rect l="0" t="0" r="0" b="0"/>
              <a:pathLst>
                <a:path w="336913" h="365321">
                  <a:moveTo>
                    <a:pt x="0" y="28558"/>
                  </a:moveTo>
                  <a:lnTo>
                    <a:pt x="14654" y="81586"/>
                  </a:lnTo>
                  <a:lnTo>
                    <a:pt x="28198" y="137861"/>
                  </a:lnTo>
                  <a:lnTo>
                    <a:pt x="42138" y="191438"/>
                  </a:lnTo>
                  <a:lnTo>
                    <a:pt x="56157" y="246475"/>
                  </a:lnTo>
                  <a:lnTo>
                    <a:pt x="70191" y="299548"/>
                  </a:lnTo>
                  <a:lnTo>
                    <a:pt x="84229" y="351972"/>
                  </a:lnTo>
                  <a:lnTo>
                    <a:pt x="87738" y="363490"/>
                  </a:lnTo>
                  <a:lnTo>
                    <a:pt x="90078" y="365320"/>
                  </a:lnTo>
                  <a:lnTo>
                    <a:pt x="92677" y="351755"/>
                  </a:lnTo>
                  <a:lnTo>
                    <a:pt x="87110" y="302622"/>
                  </a:lnTo>
                  <a:lnTo>
                    <a:pt x="85082" y="254692"/>
                  </a:lnTo>
                  <a:lnTo>
                    <a:pt x="84481" y="202275"/>
                  </a:lnTo>
                  <a:lnTo>
                    <a:pt x="84303" y="145149"/>
                  </a:lnTo>
                  <a:lnTo>
                    <a:pt x="84243" y="82742"/>
                  </a:lnTo>
                  <a:lnTo>
                    <a:pt x="89820" y="30942"/>
                  </a:lnTo>
                  <a:lnTo>
                    <a:pt x="104473" y="3268"/>
                  </a:lnTo>
                  <a:lnTo>
                    <a:pt x="111762" y="0"/>
                  </a:lnTo>
                  <a:lnTo>
                    <a:pt x="120132" y="160"/>
                  </a:lnTo>
                  <a:lnTo>
                    <a:pt x="148679" y="11565"/>
                  </a:lnTo>
                  <a:lnTo>
                    <a:pt x="184177" y="36379"/>
                  </a:lnTo>
                  <a:lnTo>
                    <a:pt x="227958" y="95890"/>
                  </a:lnTo>
                  <a:lnTo>
                    <a:pt x="254858" y="148039"/>
                  </a:lnTo>
                  <a:lnTo>
                    <a:pt x="281190" y="206837"/>
                  </a:lnTo>
                  <a:lnTo>
                    <a:pt x="301685" y="265201"/>
                  </a:lnTo>
                  <a:lnTo>
                    <a:pt x="328258" y="322630"/>
                  </a:lnTo>
                  <a:lnTo>
                    <a:pt x="336912" y="3444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Freeform 759"/>
            <p:cNvSpPr/>
            <p:nvPr/>
          </p:nvSpPr>
          <p:spPr>
            <a:xfrm>
              <a:off x="4348269" y="19036181"/>
              <a:ext cx="94758" cy="505370"/>
            </a:xfrm>
            <a:custGeom>
              <a:avLst/>
              <a:gdLst/>
              <a:ahLst/>
              <a:cxnLst/>
              <a:rect l="0" t="0" r="0" b="0"/>
              <a:pathLst>
                <a:path w="94758" h="505370">
                  <a:moveTo>
                    <a:pt x="0" y="0"/>
                  </a:moveTo>
                  <a:lnTo>
                    <a:pt x="0" y="58618"/>
                  </a:lnTo>
                  <a:lnTo>
                    <a:pt x="7236" y="107895"/>
                  </a:lnTo>
                  <a:lnTo>
                    <a:pt x="10723" y="158311"/>
                  </a:lnTo>
                  <a:lnTo>
                    <a:pt x="21789" y="221044"/>
                  </a:lnTo>
                  <a:lnTo>
                    <a:pt x="31803" y="274895"/>
                  </a:lnTo>
                  <a:lnTo>
                    <a:pt x="45667" y="324532"/>
                  </a:lnTo>
                  <a:lnTo>
                    <a:pt x="61755" y="374188"/>
                  </a:lnTo>
                  <a:lnTo>
                    <a:pt x="75750" y="422177"/>
                  </a:lnTo>
                  <a:lnTo>
                    <a:pt x="89789" y="482869"/>
                  </a:lnTo>
                  <a:lnTo>
                    <a:pt x="94757" y="5053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1" name="Freeform 760"/>
            <p:cNvSpPr/>
            <p:nvPr/>
          </p:nvSpPr>
          <p:spPr>
            <a:xfrm>
              <a:off x="4232456" y="19246751"/>
              <a:ext cx="347441" cy="63172"/>
            </a:xfrm>
            <a:custGeom>
              <a:avLst/>
              <a:gdLst/>
              <a:ahLst/>
              <a:cxnLst/>
              <a:rect l="0" t="0" r="0" b="0"/>
              <a:pathLst>
                <a:path w="347441" h="63172">
                  <a:moveTo>
                    <a:pt x="0" y="63171"/>
                  </a:moveTo>
                  <a:lnTo>
                    <a:pt x="26386" y="47532"/>
                  </a:lnTo>
                  <a:lnTo>
                    <a:pt x="63450" y="36830"/>
                  </a:lnTo>
                  <a:lnTo>
                    <a:pt x="112127" y="33139"/>
                  </a:lnTo>
                  <a:lnTo>
                    <a:pt x="166974" y="30877"/>
                  </a:lnTo>
                  <a:lnTo>
                    <a:pt x="224965" y="23344"/>
                  </a:lnTo>
                  <a:lnTo>
                    <a:pt x="280874" y="15920"/>
                  </a:lnTo>
                  <a:lnTo>
                    <a:pt x="335440" y="2905"/>
                  </a:lnTo>
                  <a:lnTo>
                    <a:pt x="34744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Freeform 761"/>
            <p:cNvSpPr/>
            <p:nvPr/>
          </p:nvSpPr>
          <p:spPr>
            <a:xfrm>
              <a:off x="4579896" y="19015125"/>
              <a:ext cx="400084" cy="579068"/>
            </a:xfrm>
            <a:custGeom>
              <a:avLst/>
              <a:gdLst/>
              <a:ahLst/>
              <a:cxnLst/>
              <a:rect l="0" t="0" r="0" b="0"/>
              <a:pathLst>
                <a:path w="400084" h="579068">
                  <a:moveTo>
                    <a:pt x="0" y="0"/>
                  </a:moveTo>
                  <a:lnTo>
                    <a:pt x="17959" y="62280"/>
                  </a:lnTo>
                  <a:lnTo>
                    <a:pt x="35149" y="124608"/>
                  </a:lnTo>
                  <a:lnTo>
                    <a:pt x="49144" y="171623"/>
                  </a:lnTo>
                  <a:lnTo>
                    <a:pt x="59665" y="221647"/>
                  </a:lnTo>
                  <a:lnTo>
                    <a:pt x="77210" y="282954"/>
                  </a:lnTo>
                  <a:lnTo>
                    <a:pt x="94757" y="345072"/>
                  </a:lnTo>
                  <a:lnTo>
                    <a:pt x="108795" y="405852"/>
                  </a:lnTo>
                  <a:lnTo>
                    <a:pt x="128899" y="468639"/>
                  </a:lnTo>
                  <a:lnTo>
                    <a:pt x="135679" y="503715"/>
                  </a:lnTo>
                  <a:lnTo>
                    <a:pt x="138416" y="504265"/>
                  </a:lnTo>
                  <a:lnTo>
                    <a:pt x="141410" y="501123"/>
                  </a:lnTo>
                  <a:lnTo>
                    <a:pt x="149730" y="446737"/>
                  </a:lnTo>
                  <a:lnTo>
                    <a:pt x="156309" y="386942"/>
                  </a:lnTo>
                  <a:lnTo>
                    <a:pt x="167184" y="331240"/>
                  </a:lnTo>
                  <a:lnTo>
                    <a:pt x="178029" y="307485"/>
                  </a:lnTo>
                  <a:lnTo>
                    <a:pt x="193768" y="291469"/>
                  </a:lnTo>
                  <a:lnTo>
                    <a:pt x="202878" y="285559"/>
                  </a:lnTo>
                  <a:lnTo>
                    <a:pt x="213631" y="285129"/>
                  </a:lnTo>
                  <a:lnTo>
                    <a:pt x="238057" y="294011"/>
                  </a:lnTo>
                  <a:lnTo>
                    <a:pt x="272527" y="318741"/>
                  </a:lnTo>
                  <a:lnTo>
                    <a:pt x="314771" y="380330"/>
                  </a:lnTo>
                  <a:lnTo>
                    <a:pt x="343717" y="441024"/>
                  </a:lnTo>
                  <a:lnTo>
                    <a:pt x="375879" y="503826"/>
                  </a:lnTo>
                  <a:lnTo>
                    <a:pt x="396687" y="562164"/>
                  </a:lnTo>
                  <a:lnTo>
                    <a:pt x="400083" y="5790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Freeform 762"/>
            <p:cNvSpPr/>
            <p:nvPr/>
          </p:nvSpPr>
          <p:spPr>
            <a:xfrm>
              <a:off x="5002282" y="19297123"/>
              <a:ext cx="156683" cy="286542"/>
            </a:xfrm>
            <a:custGeom>
              <a:avLst/>
              <a:gdLst/>
              <a:ahLst/>
              <a:cxnLst/>
              <a:rect l="0" t="0" r="0" b="0"/>
              <a:pathLst>
                <a:path w="156683" h="286542">
                  <a:moveTo>
                    <a:pt x="9283" y="191784"/>
                  </a:moveTo>
                  <a:lnTo>
                    <a:pt x="67846" y="142286"/>
                  </a:lnTo>
                  <a:lnTo>
                    <a:pt x="120027" y="94915"/>
                  </a:lnTo>
                  <a:lnTo>
                    <a:pt x="136593" y="59227"/>
                  </a:lnTo>
                  <a:lnTo>
                    <a:pt x="135665" y="35773"/>
                  </a:lnTo>
                  <a:lnTo>
                    <a:pt x="132142" y="24606"/>
                  </a:lnTo>
                  <a:lnTo>
                    <a:pt x="118869" y="9078"/>
                  </a:lnTo>
                  <a:lnTo>
                    <a:pt x="110416" y="3300"/>
                  </a:lnTo>
                  <a:lnTo>
                    <a:pt x="91666" y="0"/>
                  </a:lnTo>
                  <a:lnTo>
                    <a:pt x="81752" y="756"/>
                  </a:lnTo>
                  <a:lnTo>
                    <a:pt x="64499" y="7838"/>
                  </a:lnTo>
                  <a:lnTo>
                    <a:pt x="49031" y="19952"/>
                  </a:lnTo>
                  <a:lnTo>
                    <a:pt x="12943" y="71974"/>
                  </a:lnTo>
                  <a:lnTo>
                    <a:pt x="2959" y="111961"/>
                  </a:lnTo>
                  <a:lnTo>
                    <a:pt x="0" y="153445"/>
                  </a:lnTo>
                  <a:lnTo>
                    <a:pt x="10302" y="195372"/>
                  </a:lnTo>
                  <a:lnTo>
                    <a:pt x="28172" y="231842"/>
                  </a:lnTo>
                  <a:lnTo>
                    <a:pt x="53874" y="259283"/>
                  </a:lnTo>
                  <a:lnTo>
                    <a:pt x="83716" y="276643"/>
                  </a:lnTo>
                  <a:lnTo>
                    <a:pt x="143029" y="285237"/>
                  </a:lnTo>
                  <a:lnTo>
                    <a:pt x="156682" y="2865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4" name="Freeform 763"/>
            <p:cNvSpPr/>
            <p:nvPr/>
          </p:nvSpPr>
          <p:spPr>
            <a:xfrm>
              <a:off x="5428472" y="19254248"/>
              <a:ext cx="256918" cy="382692"/>
            </a:xfrm>
            <a:custGeom>
              <a:avLst/>
              <a:gdLst/>
              <a:ahLst/>
              <a:cxnLst/>
              <a:rect l="0" t="0" r="0" b="0"/>
              <a:pathLst>
                <a:path w="256918" h="382692">
                  <a:moveTo>
                    <a:pt x="235860" y="182017"/>
                  </a:moveTo>
                  <a:lnTo>
                    <a:pt x="221206" y="119924"/>
                  </a:lnTo>
                  <a:lnTo>
                    <a:pt x="192740" y="58012"/>
                  </a:lnTo>
                  <a:lnTo>
                    <a:pt x="165471" y="19613"/>
                  </a:lnTo>
                  <a:lnTo>
                    <a:pt x="138965" y="2355"/>
                  </a:lnTo>
                  <a:lnTo>
                    <a:pt x="119096" y="0"/>
                  </a:lnTo>
                  <a:lnTo>
                    <a:pt x="98567" y="4025"/>
                  </a:lnTo>
                  <a:lnTo>
                    <a:pt x="77745" y="13612"/>
                  </a:lnTo>
                  <a:lnTo>
                    <a:pt x="59911" y="31911"/>
                  </a:lnTo>
                  <a:lnTo>
                    <a:pt x="23350" y="82007"/>
                  </a:lnTo>
                  <a:lnTo>
                    <a:pt x="5236" y="139212"/>
                  </a:lnTo>
                  <a:lnTo>
                    <a:pt x="0" y="168841"/>
                  </a:lnTo>
                  <a:lnTo>
                    <a:pt x="6170" y="229282"/>
                  </a:lnTo>
                  <a:lnTo>
                    <a:pt x="24243" y="281301"/>
                  </a:lnTo>
                  <a:lnTo>
                    <a:pt x="49156" y="322698"/>
                  </a:lnTo>
                  <a:lnTo>
                    <a:pt x="84354" y="353422"/>
                  </a:lnTo>
                  <a:lnTo>
                    <a:pt x="124419" y="377343"/>
                  </a:lnTo>
                  <a:lnTo>
                    <a:pt x="152015" y="382691"/>
                  </a:lnTo>
                  <a:lnTo>
                    <a:pt x="178708" y="380000"/>
                  </a:lnTo>
                  <a:lnTo>
                    <a:pt x="202270" y="371005"/>
                  </a:lnTo>
                  <a:lnTo>
                    <a:pt x="256917" y="3083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5" name="Freeform 764"/>
            <p:cNvSpPr/>
            <p:nvPr/>
          </p:nvSpPr>
          <p:spPr>
            <a:xfrm>
              <a:off x="5632746" y="19046710"/>
              <a:ext cx="84229" cy="536955"/>
            </a:xfrm>
            <a:custGeom>
              <a:avLst/>
              <a:gdLst/>
              <a:ahLst/>
              <a:cxnLst/>
              <a:rect l="0" t="0" r="0" b="0"/>
              <a:pathLst>
                <a:path w="84229" h="536955">
                  <a:moveTo>
                    <a:pt x="0" y="0"/>
                  </a:moveTo>
                  <a:lnTo>
                    <a:pt x="3120" y="57263"/>
                  </a:lnTo>
                  <a:lnTo>
                    <a:pt x="11453" y="109773"/>
                  </a:lnTo>
                  <a:lnTo>
                    <a:pt x="21331" y="169785"/>
                  </a:lnTo>
                  <a:lnTo>
                    <a:pt x="31667" y="222663"/>
                  </a:lnTo>
                  <a:lnTo>
                    <a:pt x="40050" y="277560"/>
                  </a:lnTo>
                  <a:lnTo>
                    <a:pt x="53296" y="336028"/>
                  </a:lnTo>
                  <a:lnTo>
                    <a:pt x="66810" y="390029"/>
                  </a:lnTo>
                  <a:lnTo>
                    <a:pt x="71658" y="439868"/>
                  </a:lnTo>
                  <a:lnTo>
                    <a:pt x="80532" y="492299"/>
                  </a:lnTo>
                  <a:lnTo>
                    <a:pt x="84228" y="5369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Freeform 765"/>
            <p:cNvSpPr/>
            <p:nvPr/>
          </p:nvSpPr>
          <p:spPr>
            <a:xfrm>
              <a:off x="5806784" y="19257280"/>
              <a:ext cx="211491" cy="360324"/>
            </a:xfrm>
            <a:custGeom>
              <a:avLst/>
              <a:gdLst/>
              <a:ahLst/>
              <a:cxnLst/>
              <a:rect l="0" t="0" r="0" b="0"/>
              <a:pathLst>
                <a:path w="211491" h="360324">
                  <a:moveTo>
                    <a:pt x="36532" y="0"/>
                  </a:moveTo>
                  <a:lnTo>
                    <a:pt x="18574" y="55045"/>
                  </a:lnTo>
                  <a:lnTo>
                    <a:pt x="7985" y="109572"/>
                  </a:lnTo>
                  <a:lnTo>
                    <a:pt x="2727" y="159198"/>
                  </a:lnTo>
                  <a:lnTo>
                    <a:pt x="0" y="207826"/>
                  </a:lnTo>
                  <a:lnTo>
                    <a:pt x="9559" y="266179"/>
                  </a:lnTo>
                  <a:lnTo>
                    <a:pt x="45935" y="325388"/>
                  </a:lnTo>
                  <a:lnTo>
                    <a:pt x="61768" y="344658"/>
                  </a:lnTo>
                  <a:lnTo>
                    <a:pt x="80504" y="357123"/>
                  </a:lnTo>
                  <a:lnTo>
                    <a:pt x="106768" y="360323"/>
                  </a:lnTo>
                  <a:lnTo>
                    <a:pt x="134429" y="356676"/>
                  </a:lnTo>
                  <a:lnTo>
                    <a:pt x="154521" y="347255"/>
                  </a:lnTo>
                  <a:lnTo>
                    <a:pt x="178987" y="317620"/>
                  </a:lnTo>
                  <a:lnTo>
                    <a:pt x="205875" y="257279"/>
                  </a:lnTo>
                  <a:lnTo>
                    <a:pt x="211490" y="208682"/>
                  </a:lnTo>
                  <a:lnTo>
                    <a:pt x="200486" y="148537"/>
                  </a:lnTo>
                  <a:lnTo>
                    <a:pt x="184905" y="97105"/>
                  </a:lnTo>
                  <a:lnTo>
                    <a:pt x="146148" y="39102"/>
                  </a:lnTo>
                  <a:lnTo>
                    <a:pt x="118924" y="20815"/>
                  </a:lnTo>
                  <a:lnTo>
                    <a:pt x="95768" y="18219"/>
                  </a:lnTo>
                  <a:lnTo>
                    <a:pt x="71048" y="22135"/>
                  </a:lnTo>
                  <a:lnTo>
                    <a:pt x="48363" y="31676"/>
                  </a:lnTo>
                  <a:lnTo>
                    <a:pt x="29702" y="49952"/>
                  </a:lnTo>
                  <a:lnTo>
                    <a:pt x="4947" y="842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7" name="Freeform 766"/>
            <p:cNvSpPr/>
            <p:nvPr/>
          </p:nvSpPr>
          <p:spPr>
            <a:xfrm>
              <a:off x="6087782" y="19276667"/>
              <a:ext cx="260903" cy="393814"/>
            </a:xfrm>
            <a:custGeom>
              <a:avLst/>
              <a:gdLst/>
              <a:ahLst/>
              <a:cxnLst/>
              <a:rect l="0" t="0" r="0" b="0"/>
              <a:pathLst>
                <a:path w="260903" h="393814">
                  <a:moveTo>
                    <a:pt x="145089" y="64841"/>
                  </a:moveTo>
                  <a:lnTo>
                    <a:pt x="153422" y="102319"/>
                  </a:lnTo>
                  <a:lnTo>
                    <a:pt x="154154" y="114393"/>
                  </a:lnTo>
                  <a:lnTo>
                    <a:pt x="153472" y="117763"/>
                  </a:lnTo>
                  <a:lnTo>
                    <a:pt x="151848" y="115331"/>
                  </a:lnTo>
                  <a:lnTo>
                    <a:pt x="134229" y="55393"/>
                  </a:lnTo>
                  <a:lnTo>
                    <a:pt x="126224" y="34906"/>
                  </a:lnTo>
                  <a:lnTo>
                    <a:pt x="114868" y="18002"/>
                  </a:lnTo>
                  <a:lnTo>
                    <a:pt x="98902" y="5809"/>
                  </a:lnTo>
                  <a:lnTo>
                    <a:pt x="89731" y="921"/>
                  </a:lnTo>
                  <a:lnTo>
                    <a:pt x="80108" y="0"/>
                  </a:lnTo>
                  <a:lnTo>
                    <a:pt x="60057" y="5218"/>
                  </a:lnTo>
                  <a:lnTo>
                    <a:pt x="42566" y="18454"/>
                  </a:lnTo>
                  <a:lnTo>
                    <a:pt x="28164" y="37205"/>
                  </a:lnTo>
                  <a:lnTo>
                    <a:pt x="9385" y="87371"/>
                  </a:lnTo>
                  <a:lnTo>
                    <a:pt x="0" y="147930"/>
                  </a:lnTo>
                  <a:lnTo>
                    <a:pt x="3964" y="198904"/>
                  </a:lnTo>
                  <a:lnTo>
                    <a:pt x="24189" y="258955"/>
                  </a:lnTo>
                  <a:lnTo>
                    <a:pt x="63194" y="322334"/>
                  </a:lnTo>
                  <a:lnTo>
                    <a:pt x="93137" y="357944"/>
                  </a:lnTo>
                  <a:lnTo>
                    <a:pt x="116930" y="373703"/>
                  </a:lnTo>
                  <a:lnTo>
                    <a:pt x="164743" y="393353"/>
                  </a:lnTo>
                  <a:lnTo>
                    <a:pt x="175739" y="393813"/>
                  </a:lnTo>
                  <a:lnTo>
                    <a:pt x="197316" y="388086"/>
                  </a:lnTo>
                  <a:lnTo>
                    <a:pt x="249293" y="348337"/>
                  </a:lnTo>
                  <a:lnTo>
                    <a:pt x="260902" y="3385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Freeform 767"/>
            <p:cNvSpPr/>
            <p:nvPr/>
          </p:nvSpPr>
          <p:spPr>
            <a:xfrm>
              <a:off x="6351015" y="19309922"/>
              <a:ext cx="324054" cy="326532"/>
            </a:xfrm>
            <a:custGeom>
              <a:avLst/>
              <a:gdLst/>
              <a:ahLst/>
              <a:cxnLst/>
              <a:rect l="0" t="0" r="0" b="0"/>
              <a:pathLst>
                <a:path w="324054" h="326532">
                  <a:moveTo>
                    <a:pt x="29255" y="0"/>
                  </a:moveTo>
                  <a:lnTo>
                    <a:pt x="5535" y="43962"/>
                  </a:lnTo>
                  <a:lnTo>
                    <a:pt x="0" y="85426"/>
                  </a:lnTo>
                  <a:lnTo>
                    <a:pt x="3949" y="134756"/>
                  </a:lnTo>
                  <a:lnTo>
                    <a:pt x="12528" y="186418"/>
                  </a:lnTo>
                  <a:lnTo>
                    <a:pt x="34313" y="247870"/>
                  </a:lnTo>
                  <a:lnTo>
                    <a:pt x="68063" y="308014"/>
                  </a:lnTo>
                  <a:lnTo>
                    <a:pt x="85108" y="321340"/>
                  </a:lnTo>
                  <a:lnTo>
                    <a:pt x="94566" y="326531"/>
                  </a:lnTo>
                  <a:lnTo>
                    <a:pt x="103211" y="326483"/>
                  </a:lnTo>
                  <a:lnTo>
                    <a:pt x="111315" y="322940"/>
                  </a:lnTo>
                  <a:lnTo>
                    <a:pt x="125387" y="309645"/>
                  </a:lnTo>
                  <a:lnTo>
                    <a:pt x="139886" y="280090"/>
                  </a:lnTo>
                  <a:lnTo>
                    <a:pt x="155266" y="218888"/>
                  </a:lnTo>
                  <a:lnTo>
                    <a:pt x="162908" y="167801"/>
                  </a:lnTo>
                  <a:lnTo>
                    <a:pt x="171079" y="109314"/>
                  </a:lnTo>
                  <a:lnTo>
                    <a:pt x="169487" y="64920"/>
                  </a:lnTo>
                  <a:lnTo>
                    <a:pt x="170706" y="66677"/>
                  </a:lnTo>
                  <a:lnTo>
                    <a:pt x="174011" y="81107"/>
                  </a:lnTo>
                  <a:lnTo>
                    <a:pt x="178210" y="115539"/>
                  </a:lnTo>
                  <a:lnTo>
                    <a:pt x="199405" y="172216"/>
                  </a:lnTo>
                  <a:lnTo>
                    <a:pt x="226122" y="233800"/>
                  </a:lnTo>
                  <a:lnTo>
                    <a:pt x="246943" y="271264"/>
                  </a:lnTo>
                  <a:lnTo>
                    <a:pt x="264045" y="287459"/>
                  </a:lnTo>
                  <a:lnTo>
                    <a:pt x="273519" y="293415"/>
                  </a:lnTo>
                  <a:lnTo>
                    <a:pt x="283344" y="295046"/>
                  </a:lnTo>
                  <a:lnTo>
                    <a:pt x="324053" y="2842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Freeform 768"/>
            <p:cNvSpPr/>
            <p:nvPr/>
          </p:nvSpPr>
          <p:spPr>
            <a:xfrm>
              <a:off x="6685596" y="19330980"/>
              <a:ext cx="421141" cy="358557"/>
            </a:xfrm>
            <a:custGeom>
              <a:avLst/>
              <a:gdLst/>
              <a:ahLst/>
              <a:cxnLst/>
              <a:rect l="0" t="0" r="0" b="0"/>
              <a:pathLst>
                <a:path w="421141" h="358557">
                  <a:moveTo>
                    <a:pt x="0" y="0"/>
                  </a:moveTo>
                  <a:lnTo>
                    <a:pt x="11453" y="57263"/>
                  </a:lnTo>
                  <a:lnTo>
                    <a:pt x="21331" y="109774"/>
                  </a:lnTo>
                  <a:lnTo>
                    <a:pt x="31667" y="160427"/>
                  </a:lnTo>
                  <a:lnTo>
                    <a:pt x="51229" y="220163"/>
                  </a:lnTo>
                  <a:lnTo>
                    <a:pt x="65222" y="270993"/>
                  </a:lnTo>
                  <a:lnTo>
                    <a:pt x="80431" y="330997"/>
                  </a:lnTo>
                  <a:lnTo>
                    <a:pt x="88822" y="358556"/>
                  </a:lnTo>
                  <a:lnTo>
                    <a:pt x="84785" y="304635"/>
                  </a:lnTo>
                  <a:lnTo>
                    <a:pt x="83223" y="256248"/>
                  </a:lnTo>
                  <a:lnTo>
                    <a:pt x="77042" y="199147"/>
                  </a:lnTo>
                  <a:lnTo>
                    <a:pt x="74690" y="145833"/>
                  </a:lnTo>
                  <a:lnTo>
                    <a:pt x="77014" y="85305"/>
                  </a:lnTo>
                  <a:lnTo>
                    <a:pt x="83362" y="58970"/>
                  </a:lnTo>
                  <a:lnTo>
                    <a:pt x="93982" y="39467"/>
                  </a:lnTo>
                  <a:lnTo>
                    <a:pt x="100089" y="35670"/>
                  </a:lnTo>
                  <a:lnTo>
                    <a:pt x="106500" y="35478"/>
                  </a:lnTo>
                  <a:lnTo>
                    <a:pt x="113114" y="37690"/>
                  </a:lnTo>
                  <a:lnTo>
                    <a:pt x="126702" y="52624"/>
                  </a:lnTo>
                  <a:lnTo>
                    <a:pt x="160315" y="112517"/>
                  </a:lnTo>
                  <a:lnTo>
                    <a:pt x="181189" y="163514"/>
                  </a:lnTo>
                  <a:lnTo>
                    <a:pt x="207496" y="223631"/>
                  </a:lnTo>
                  <a:lnTo>
                    <a:pt x="226817" y="286632"/>
                  </a:lnTo>
                  <a:lnTo>
                    <a:pt x="235921" y="315774"/>
                  </a:lnTo>
                  <a:lnTo>
                    <a:pt x="232158" y="255228"/>
                  </a:lnTo>
                  <a:lnTo>
                    <a:pt x="231784" y="205734"/>
                  </a:lnTo>
                  <a:lnTo>
                    <a:pt x="231673" y="154024"/>
                  </a:lnTo>
                  <a:lnTo>
                    <a:pt x="232810" y="103998"/>
                  </a:lnTo>
                  <a:lnTo>
                    <a:pt x="246283" y="43330"/>
                  </a:lnTo>
                  <a:lnTo>
                    <a:pt x="251926" y="38245"/>
                  </a:lnTo>
                  <a:lnTo>
                    <a:pt x="259198" y="37196"/>
                  </a:lnTo>
                  <a:lnTo>
                    <a:pt x="267555" y="38835"/>
                  </a:lnTo>
                  <a:lnTo>
                    <a:pt x="283079" y="56254"/>
                  </a:lnTo>
                  <a:lnTo>
                    <a:pt x="317699" y="109508"/>
                  </a:lnTo>
                  <a:lnTo>
                    <a:pt x="345835" y="167627"/>
                  </a:lnTo>
                  <a:lnTo>
                    <a:pt x="366751" y="221585"/>
                  </a:lnTo>
                  <a:lnTo>
                    <a:pt x="392243" y="280162"/>
                  </a:lnTo>
                  <a:lnTo>
                    <a:pt x="409756" y="330553"/>
                  </a:lnTo>
                  <a:lnTo>
                    <a:pt x="421140" y="3579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0" name="Freeform 769"/>
            <p:cNvSpPr/>
            <p:nvPr/>
          </p:nvSpPr>
          <p:spPr>
            <a:xfrm>
              <a:off x="7148850" y="19308535"/>
              <a:ext cx="221100" cy="282292"/>
            </a:xfrm>
            <a:custGeom>
              <a:avLst/>
              <a:gdLst/>
              <a:ahLst/>
              <a:cxnLst/>
              <a:rect l="0" t="0" r="0" b="0"/>
              <a:pathLst>
                <a:path w="221100" h="282292">
                  <a:moveTo>
                    <a:pt x="0" y="159315"/>
                  </a:moveTo>
                  <a:lnTo>
                    <a:pt x="55088" y="109818"/>
                  </a:lnTo>
                  <a:lnTo>
                    <a:pt x="116028" y="77100"/>
                  </a:lnTo>
                  <a:lnTo>
                    <a:pt x="141873" y="57097"/>
                  </a:lnTo>
                  <a:lnTo>
                    <a:pt x="146055" y="47887"/>
                  </a:lnTo>
                  <a:lnTo>
                    <a:pt x="147581" y="25173"/>
                  </a:lnTo>
                  <a:lnTo>
                    <a:pt x="144011" y="16075"/>
                  </a:lnTo>
                  <a:lnTo>
                    <a:pt x="130686" y="2846"/>
                  </a:lnTo>
                  <a:lnTo>
                    <a:pt x="122219" y="20"/>
                  </a:lnTo>
                  <a:lnTo>
                    <a:pt x="103452" y="0"/>
                  </a:lnTo>
                  <a:lnTo>
                    <a:pt x="86532" y="7010"/>
                  </a:lnTo>
                  <a:lnTo>
                    <a:pt x="56607" y="30574"/>
                  </a:lnTo>
                  <a:lnTo>
                    <a:pt x="21117" y="87610"/>
                  </a:lnTo>
                  <a:lnTo>
                    <a:pt x="9385" y="114577"/>
                  </a:lnTo>
                  <a:lnTo>
                    <a:pt x="3950" y="156068"/>
                  </a:lnTo>
                  <a:lnTo>
                    <a:pt x="6825" y="183998"/>
                  </a:lnTo>
                  <a:lnTo>
                    <a:pt x="18241" y="208891"/>
                  </a:lnTo>
                  <a:lnTo>
                    <a:pt x="48577" y="253465"/>
                  </a:lnTo>
                  <a:lnTo>
                    <a:pt x="69163" y="268620"/>
                  </a:lnTo>
                  <a:lnTo>
                    <a:pt x="93910" y="278085"/>
                  </a:lnTo>
                  <a:lnTo>
                    <a:pt x="120507" y="282291"/>
                  </a:lnTo>
                  <a:lnTo>
                    <a:pt x="144806" y="277922"/>
                  </a:lnTo>
                  <a:lnTo>
                    <a:pt x="175097" y="262308"/>
                  </a:lnTo>
                  <a:lnTo>
                    <a:pt x="221099" y="2224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1" name="Freeform 770"/>
            <p:cNvSpPr/>
            <p:nvPr/>
          </p:nvSpPr>
          <p:spPr>
            <a:xfrm>
              <a:off x="7412062" y="19293644"/>
              <a:ext cx="273743" cy="363720"/>
            </a:xfrm>
            <a:custGeom>
              <a:avLst/>
              <a:gdLst/>
              <a:ahLst/>
              <a:cxnLst/>
              <a:rect l="0" t="0" r="0" b="0"/>
              <a:pathLst>
                <a:path w="273743" h="363720">
                  <a:moveTo>
                    <a:pt x="0" y="5750"/>
                  </a:moveTo>
                  <a:lnTo>
                    <a:pt x="11453" y="63015"/>
                  </a:lnTo>
                  <a:lnTo>
                    <a:pt x="24750" y="118317"/>
                  </a:lnTo>
                  <a:lnTo>
                    <a:pt x="38641" y="177507"/>
                  </a:lnTo>
                  <a:lnTo>
                    <a:pt x="56157" y="236424"/>
                  </a:lnTo>
                  <a:lnTo>
                    <a:pt x="70191" y="287708"/>
                  </a:lnTo>
                  <a:lnTo>
                    <a:pt x="77210" y="315119"/>
                  </a:lnTo>
                  <a:lnTo>
                    <a:pt x="79550" y="318450"/>
                  </a:lnTo>
                  <a:lnTo>
                    <a:pt x="81109" y="314823"/>
                  </a:lnTo>
                  <a:lnTo>
                    <a:pt x="83613" y="261384"/>
                  </a:lnTo>
                  <a:lnTo>
                    <a:pt x="84046" y="209136"/>
                  </a:lnTo>
                  <a:lnTo>
                    <a:pt x="84174" y="151020"/>
                  </a:lnTo>
                  <a:lnTo>
                    <a:pt x="78623" y="94937"/>
                  </a:lnTo>
                  <a:lnTo>
                    <a:pt x="80748" y="41275"/>
                  </a:lnTo>
                  <a:lnTo>
                    <a:pt x="88920" y="15298"/>
                  </a:lnTo>
                  <a:lnTo>
                    <a:pt x="94375" y="5097"/>
                  </a:lnTo>
                  <a:lnTo>
                    <a:pt x="100352" y="636"/>
                  </a:lnTo>
                  <a:lnTo>
                    <a:pt x="106676" y="0"/>
                  </a:lnTo>
                  <a:lnTo>
                    <a:pt x="113231" y="1916"/>
                  </a:lnTo>
                  <a:lnTo>
                    <a:pt x="163565" y="52851"/>
                  </a:lnTo>
                  <a:lnTo>
                    <a:pt x="198815" y="105434"/>
                  </a:lnTo>
                  <a:lnTo>
                    <a:pt x="223522" y="162939"/>
                  </a:lnTo>
                  <a:lnTo>
                    <a:pt x="245667" y="222458"/>
                  </a:lnTo>
                  <a:lnTo>
                    <a:pt x="262521" y="284299"/>
                  </a:lnTo>
                  <a:lnTo>
                    <a:pt x="272264" y="345635"/>
                  </a:lnTo>
                  <a:lnTo>
                    <a:pt x="273742" y="363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2" name="Freeform 771"/>
            <p:cNvSpPr/>
            <p:nvPr/>
          </p:nvSpPr>
          <p:spPr>
            <a:xfrm>
              <a:off x="7780560" y="19036181"/>
              <a:ext cx="115814" cy="484312"/>
            </a:xfrm>
            <a:custGeom>
              <a:avLst/>
              <a:gdLst/>
              <a:ahLst/>
              <a:cxnLst/>
              <a:rect l="0" t="0" r="0" b="0"/>
              <a:pathLst>
                <a:path w="115814" h="484312">
                  <a:moveTo>
                    <a:pt x="0" y="0"/>
                  </a:moveTo>
                  <a:lnTo>
                    <a:pt x="23719" y="58618"/>
                  </a:lnTo>
                  <a:lnTo>
                    <a:pt x="38436" y="107895"/>
                  </a:lnTo>
                  <a:lnTo>
                    <a:pt x="49083" y="158311"/>
                  </a:lnTo>
                  <a:lnTo>
                    <a:pt x="63161" y="211686"/>
                  </a:lnTo>
                  <a:lnTo>
                    <a:pt x="77207" y="261354"/>
                  </a:lnTo>
                  <a:lnTo>
                    <a:pt x="87736" y="311015"/>
                  </a:lnTo>
                  <a:lnTo>
                    <a:pt x="98265" y="370183"/>
                  </a:lnTo>
                  <a:lnTo>
                    <a:pt x="103205" y="420989"/>
                  </a:lnTo>
                  <a:lnTo>
                    <a:pt x="115813" y="4843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Freeform 772"/>
            <p:cNvSpPr/>
            <p:nvPr/>
          </p:nvSpPr>
          <p:spPr>
            <a:xfrm>
              <a:off x="7748974" y="19330980"/>
              <a:ext cx="263214" cy="8383"/>
            </a:xfrm>
            <a:custGeom>
              <a:avLst/>
              <a:gdLst/>
              <a:ahLst/>
              <a:cxnLst/>
              <a:rect l="0" t="0" r="0" b="0"/>
              <a:pathLst>
                <a:path w="263214" h="8383">
                  <a:moveTo>
                    <a:pt x="0" y="0"/>
                  </a:moveTo>
                  <a:lnTo>
                    <a:pt x="58617" y="0"/>
                  </a:lnTo>
                  <a:lnTo>
                    <a:pt x="121197" y="7235"/>
                  </a:lnTo>
                  <a:lnTo>
                    <a:pt x="174860" y="8382"/>
                  </a:lnTo>
                  <a:lnTo>
                    <a:pt x="233395" y="3003"/>
                  </a:lnTo>
                  <a:lnTo>
                    <a:pt x="26321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Freeform 773"/>
            <p:cNvSpPr/>
            <p:nvPr/>
          </p:nvSpPr>
          <p:spPr>
            <a:xfrm>
              <a:off x="8138529" y="18994067"/>
              <a:ext cx="371782" cy="644959"/>
            </a:xfrm>
            <a:custGeom>
              <a:avLst/>
              <a:gdLst/>
              <a:ahLst/>
              <a:cxnLst/>
              <a:rect l="0" t="0" r="0" b="0"/>
              <a:pathLst>
                <a:path w="371782" h="644959">
                  <a:moveTo>
                    <a:pt x="0" y="0"/>
                  </a:moveTo>
                  <a:lnTo>
                    <a:pt x="23719" y="58618"/>
                  </a:lnTo>
                  <a:lnTo>
                    <a:pt x="42002" y="115215"/>
                  </a:lnTo>
                  <a:lnTo>
                    <a:pt x="59647" y="168379"/>
                  </a:lnTo>
                  <a:lnTo>
                    <a:pt x="77207" y="226678"/>
                  </a:lnTo>
                  <a:lnTo>
                    <a:pt x="91246" y="281170"/>
                  </a:lnTo>
                  <a:lnTo>
                    <a:pt x="105285" y="336993"/>
                  </a:lnTo>
                  <a:lnTo>
                    <a:pt x="122833" y="399878"/>
                  </a:lnTo>
                  <a:lnTo>
                    <a:pt x="136870" y="453379"/>
                  </a:lnTo>
                  <a:lnTo>
                    <a:pt x="147399" y="501272"/>
                  </a:lnTo>
                  <a:lnTo>
                    <a:pt x="157927" y="553678"/>
                  </a:lnTo>
                  <a:lnTo>
                    <a:pt x="163776" y="574802"/>
                  </a:lnTo>
                  <a:lnTo>
                    <a:pt x="165336" y="573884"/>
                  </a:lnTo>
                  <a:lnTo>
                    <a:pt x="167839" y="527611"/>
                  </a:lnTo>
                  <a:lnTo>
                    <a:pt x="162684" y="476603"/>
                  </a:lnTo>
                  <a:lnTo>
                    <a:pt x="164926" y="418857"/>
                  </a:lnTo>
                  <a:lnTo>
                    <a:pt x="167410" y="362882"/>
                  </a:lnTo>
                  <a:lnTo>
                    <a:pt x="173735" y="320432"/>
                  </a:lnTo>
                  <a:lnTo>
                    <a:pt x="188607" y="291215"/>
                  </a:lnTo>
                  <a:lnTo>
                    <a:pt x="197098" y="285390"/>
                  </a:lnTo>
                  <a:lnTo>
                    <a:pt x="219010" y="278919"/>
                  </a:lnTo>
                  <a:lnTo>
                    <a:pt x="230235" y="280702"/>
                  </a:lnTo>
                  <a:lnTo>
                    <a:pt x="261630" y="298811"/>
                  </a:lnTo>
                  <a:lnTo>
                    <a:pt x="306735" y="344649"/>
                  </a:lnTo>
                  <a:lnTo>
                    <a:pt x="338144" y="403475"/>
                  </a:lnTo>
                  <a:lnTo>
                    <a:pt x="360717" y="462314"/>
                  </a:lnTo>
                  <a:lnTo>
                    <a:pt x="371781" y="511328"/>
                  </a:lnTo>
                  <a:lnTo>
                    <a:pt x="371290" y="559127"/>
                  </a:lnTo>
                  <a:lnTo>
                    <a:pt x="363736" y="597336"/>
                  </a:lnTo>
                  <a:lnTo>
                    <a:pt x="348499" y="625294"/>
                  </a:lnTo>
                  <a:lnTo>
                    <a:pt x="329584" y="637828"/>
                  </a:lnTo>
                  <a:lnTo>
                    <a:pt x="306749" y="644958"/>
                  </a:lnTo>
                  <a:lnTo>
                    <a:pt x="284902" y="644227"/>
                  </a:lnTo>
                  <a:lnTo>
                    <a:pt x="252871" y="631650"/>
                  </a:lnTo>
                  <a:lnTo>
                    <a:pt x="221154" y="601926"/>
                  </a:lnTo>
                  <a:lnTo>
                    <a:pt x="186155" y="540412"/>
                  </a:lnTo>
                  <a:lnTo>
                    <a:pt x="178984" y="5264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5" name="Freeform 774"/>
            <p:cNvSpPr/>
            <p:nvPr/>
          </p:nvSpPr>
          <p:spPr>
            <a:xfrm>
              <a:off x="8454384" y="19215165"/>
              <a:ext cx="200042" cy="379028"/>
            </a:xfrm>
            <a:custGeom>
              <a:avLst/>
              <a:gdLst/>
              <a:ahLst/>
              <a:cxnLst/>
              <a:rect l="0" t="0" r="0" b="0"/>
              <a:pathLst>
                <a:path w="200042" h="379028">
                  <a:moveTo>
                    <a:pt x="0" y="0"/>
                  </a:moveTo>
                  <a:lnTo>
                    <a:pt x="16811" y="19151"/>
                  </a:lnTo>
                  <a:lnTo>
                    <a:pt x="49498" y="78808"/>
                  </a:lnTo>
                  <a:lnTo>
                    <a:pt x="70045" y="127612"/>
                  </a:lnTo>
                  <a:lnTo>
                    <a:pt x="92301" y="184911"/>
                  </a:lnTo>
                  <a:lnTo>
                    <a:pt x="113150" y="242720"/>
                  </a:lnTo>
                  <a:lnTo>
                    <a:pt x="138874" y="303785"/>
                  </a:lnTo>
                  <a:lnTo>
                    <a:pt x="169181" y="354647"/>
                  </a:lnTo>
                  <a:lnTo>
                    <a:pt x="181646" y="368190"/>
                  </a:lnTo>
                  <a:lnTo>
                    <a:pt x="200041" y="3790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6" name="Freeform 775"/>
            <p:cNvSpPr/>
            <p:nvPr/>
          </p:nvSpPr>
          <p:spPr>
            <a:xfrm>
              <a:off x="8665663" y="19246751"/>
              <a:ext cx="41406" cy="558012"/>
            </a:xfrm>
            <a:custGeom>
              <a:avLst/>
              <a:gdLst/>
              <a:ahLst/>
              <a:cxnLst/>
              <a:rect l="0" t="0" r="0" b="0"/>
              <a:pathLst>
                <a:path w="41406" h="558012">
                  <a:moveTo>
                    <a:pt x="41405" y="0"/>
                  </a:moveTo>
                  <a:lnTo>
                    <a:pt x="35815" y="58616"/>
                  </a:lnTo>
                  <a:lnTo>
                    <a:pt x="32339" y="110174"/>
                  </a:lnTo>
                  <a:lnTo>
                    <a:pt x="23930" y="166433"/>
                  </a:lnTo>
                  <a:lnTo>
                    <a:pt x="21409" y="211012"/>
                  </a:lnTo>
                  <a:lnTo>
                    <a:pt x="19493" y="269842"/>
                  </a:lnTo>
                  <a:lnTo>
                    <a:pt x="12076" y="326653"/>
                  </a:lnTo>
                  <a:lnTo>
                    <a:pt x="7368" y="374817"/>
                  </a:lnTo>
                  <a:lnTo>
                    <a:pt x="1684" y="430422"/>
                  </a:lnTo>
                  <a:lnTo>
                    <a:pt x="0" y="480822"/>
                  </a:lnTo>
                  <a:lnTo>
                    <a:pt x="6620" y="542126"/>
                  </a:lnTo>
                  <a:lnTo>
                    <a:pt x="9819" y="5580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Freeform 776"/>
            <p:cNvSpPr/>
            <p:nvPr/>
          </p:nvSpPr>
          <p:spPr>
            <a:xfrm>
              <a:off x="9012394" y="19046710"/>
              <a:ext cx="63172" cy="631712"/>
            </a:xfrm>
            <a:custGeom>
              <a:avLst/>
              <a:gdLst/>
              <a:ahLst/>
              <a:cxnLst/>
              <a:rect l="0" t="0" r="0" b="0"/>
              <a:pathLst>
                <a:path w="63172" h="631712">
                  <a:moveTo>
                    <a:pt x="0" y="0"/>
                  </a:moveTo>
                  <a:lnTo>
                    <a:pt x="8334" y="48931"/>
                  </a:lnTo>
                  <a:lnTo>
                    <a:pt x="9879" y="99897"/>
                  </a:lnTo>
                  <a:lnTo>
                    <a:pt x="13456" y="159449"/>
                  </a:lnTo>
                  <a:lnTo>
                    <a:pt x="18804" y="215311"/>
                  </a:lnTo>
                  <a:lnTo>
                    <a:pt x="20612" y="276107"/>
                  </a:lnTo>
                  <a:lnTo>
                    <a:pt x="20925" y="335794"/>
                  </a:lnTo>
                  <a:lnTo>
                    <a:pt x="26608" y="388573"/>
                  </a:lnTo>
                  <a:lnTo>
                    <a:pt x="30111" y="445026"/>
                  </a:lnTo>
                  <a:lnTo>
                    <a:pt x="39699" y="504106"/>
                  </a:lnTo>
                  <a:lnTo>
                    <a:pt x="49739" y="566556"/>
                  </a:lnTo>
                  <a:lnTo>
                    <a:pt x="54901" y="603827"/>
                  </a:lnTo>
                  <a:lnTo>
                    <a:pt x="63171" y="6317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8" name="Freeform 777"/>
            <p:cNvSpPr/>
            <p:nvPr/>
          </p:nvSpPr>
          <p:spPr>
            <a:xfrm>
              <a:off x="8907109" y="19278336"/>
              <a:ext cx="294799" cy="42117"/>
            </a:xfrm>
            <a:custGeom>
              <a:avLst/>
              <a:gdLst/>
              <a:ahLst/>
              <a:cxnLst/>
              <a:rect l="0" t="0" r="0" b="0"/>
              <a:pathLst>
                <a:path w="294799" h="42117">
                  <a:moveTo>
                    <a:pt x="0" y="42116"/>
                  </a:moveTo>
                  <a:lnTo>
                    <a:pt x="11178" y="30937"/>
                  </a:lnTo>
                  <a:lnTo>
                    <a:pt x="32264" y="25449"/>
                  </a:lnTo>
                  <a:lnTo>
                    <a:pt x="93461" y="21926"/>
                  </a:lnTo>
                  <a:lnTo>
                    <a:pt x="144545" y="21315"/>
                  </a:lnTo>
                  <a:lnTo>
                    <a:pt x="196726" y="21136"/>
                  </a:lnTo>
                  <a:lnTo>
                    <a:pt x="254822" y="9902"/>
                  </a:lnTo>
                  <a:lnTo>
                    <a:pt x="29479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Freeform 778"/>
            <p:cNvSpPr/>
            <p:nvPr/>
          </p:nvSpPr>
          <p:spPr>
            <a:xfrm>
              <a:off x="9233492" y="19036181"/>
              <a:ext cx="221100" cy="515216"/>
            </a:xfrm>
            <a:custGeom>
              <a:avLst/>
              <a:gdLst/>
              <a:ahLst/>
              <a:cxnLst/>
              <a:rect l="0" t="0" r="0" b="0"/>
              <a:pathLst>
                <a:path w="221100" h="515216">
                  <a:moveTo>
                    <a:pt x="0" y="0"/>
                  </a:moveTo>
                  <a:lnTo>
                    <a:pt x="0" y="57264"/>
                  </a:lnTo>
                  <a:lnTo>
                    <a:pt x="5590" y="112568"/>
                  </a:lnTo>
                  <a:lnTo>
                    <a:pt x="10723" y="164521"/>
                  </a:lnTo>
                  <a:lnTo>
                    <a:pt x="19466" y="226170"/>
                  </a:lnTo>
                  <a:lnTo>
                    <a:pt x="32301" y="286671"/>
                  </a:lnTo>
                  <a:lnTo>
                    <a:pt x="42326" y="336454"/>
                  </a:lnTo>
                  <a:lnTo>
                    <a:pt x="49586" y="399947"/>
                  </a:lnTo>
                  <a:lnTo>
                    <a:pt x="54857" y="453857"/>
                  </a:lnTo>
                  <a:lnTo>
                    <a:pt x="61529" y="509100"/>
                  </a:lnTo>
                  <a:lnTo>
                    <a:pt x="60907" y="514875"/>
                  </a:lnTo>
                  <a:lnTo>
                    <a:pt x="59321" y="515215"/>
                  </a:lnTo>
                  <a:lnTo>
                    <a:pt x="57095" y="511933"/>
                  </a:lnTo>
                  <a:lnTo>
                    <a:pt x="54692" y="456232"/>
                  </a:lnTo>
                  <a:lnTo>
                    <a:pt x="60139" y="398003"/>
                  </a:lnTo>
                  <a:lnTo>
                    <a:pt x="62272" y="336295"/>
                  </a:lnTo>
                  <a:lnTo>
                    <a:pt x="64075" y="274729"/>
                  </a:lnTo>
                  <a:lnTo>
                    <a:pt x="71498" y="221261"/>
                  </a:lnTo>
                  <a:lnTo>
                    <a:pt x="77791" y="194264"/>
                  </a:lnTo>
                  <a:lnTo>
                    <a:pt x="84616" y="185661"/>
                  </a:lnTo>
                  <a:lnTo>
                    <a:pt x="104678" y="176102"/>
                  </a:lnTo>
                  <a:lnTo>
                    <a:pt x="113069" y="177063"/>
                  </a:lnTo>
                  <a:lnTo>
                    <a:pt x="119833" y="181213"/>
                  </a:lnTo>
                  <a:lnTo>
                    <a:pt x="144684" y="218679"/>
                  </a:lnTo>
                  <a:lnTo>
                    <a:pt x="170953" y="277206"/>
                  </a:lnTo>
                  <a:lnTo>
                    <a:pt x="188620" y="331228"/>
                  </a:lnTo>
                  <a:lnTo>
                    <a:pt x="203375" y="391940"/>
                  </a:lnTo>
                  <a:lnTo>
                    <a:pt x="216385" y="448994"/>
                  </a:lnTo>
                  <a:lnTo>
                    <a:pt x="221099" y="5053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Freeform 779"/>
            <p:cNvSpPr/>
            <p:nvPr/>
          </p:nvSpPr>
          <p:spPr>
            <a:xfrm>
              <a:off x="9444062" y="19171999"/>
              <a:ext cx="294800" cy="383805"/>
            </a:xfrm>
            <a:custGeom>
              <a:avLst/>
              <a:gdLst/>
              <a:ahLst/>
              <a:cxnLst/>
              <a:rect l="0" t="0" r="0" b="0"/>
              <a:pathLst>
                <a:path w="294800" h="383805">
                  <a:moveTo>
                    <a:pt x="0" y="201094"/>
                  </a:moveTo>
                  <a:lnTo>
                    <a:pt x="29309" y="162722"/>
                  </a:lnTo>
                  <a:lnTo>
                    <a:pt x="90542" y="129462"/>
                  </a:lnTo>
                  <a:lnTo>
                    <a:pt x="151969" y="88664"/>
                  </a:lnTo>
                  <a:lnTo>
                    <a:pt x="169161" y="62106"/>
                  </a:lnTo>
                  <a:lnTo>
                    <a:pt x="176074" y="26421"/>
                  </a:lnTo>
                  <a:lnTo>
                    <a:pt x="173535" y="16796"/>
                  </a:lnTo>
                  <a:lnTo>
                    <a:pt x="168333" y="9210"/>
                  </a:lnTo>
                  <a:lnTo>
                    <a:pt x="161355" y="2981"/>
                  </a:lnTo>
                  <a:lnTo>
                    <a:pt x="152024" y="0"/>
                  </a:lnTo>
                  <a:lnTo>
                    <a:pt x="117704" y="1392"/>
                  </a:lnTo>
                  <a:lnTo>
                    <a:pt x="95597" y="6274"/>
                  </a:lnTo>
                  <a:lnTo>
                    <a:pt x="74073" y="21701"/>
                  </a:lnTo>
                  <a:lnTo>
                    <a:pt x="45345" y="56694"/>
                  </a:lnTo>
                  <a:lnTo>
                    <a:pt x="14676" y="116028"/>
                  </a:lnTo>
                  <a:lnTo>
                    <a:pt x="4349" y="166791"/>
                  </a:lnTo>
                  <a:lnTo>
                    <a:pt x="6878" y="218876"/>
                  </a:lnTo>
                  <a:lnTo>
                    <a:pt x="20553" y="280473"/>
                  </a:lnTo>
                  <a:lnTo>
                    <a:pt x="54623" y="334581"/>
                  </a:lnTo>
                  <a:lnTo>
                    <a:pt x="74580" y="355178"/>
                  </a:lnTo>
                  <a:lnTo>
                    <a:pt x="106716" y="373351"/>
                  </a:lnTo>
                  <a:lnTo>
                    <a:pt x="144184" y="383804"/>
                  </a:lnTo>
                  <a:lnTo>
                    <a:pt x="167027" y="382514"/>
                  </a:lnTo>
                  <a:lnTo>
                    <a:pt x="205207" y="369622"/>
                  </a:lnTo>
                  <a:lnTo>
                    <a:pt x="240567" y="345396"/>
                  </a:lnTo>
                  <a:lnTo>
                    <a:pt x="281468" y="285051"/>
                  </a:lnTo>
                  <a:lnTo>
                    <a:pt x="294799" y="2642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3" name="Group 802"/>
          <p:cNvGrpSpPr/>
          <p:nvPr/>
        </p:nvGrpSpPr>
        <p:grpSpPr>
          <a:xfrm>
            <a:off x="505368" y="19804762"/>
            <a:ext cx="5443234" cy="810695"/>
            <a:chOff x="505368" y="19804762"/>
            <a:chExt cx="5443234" cy="810695"/>
          </a:xfrm>
        </p:grpSpPr>
        <p:sp>
          <p:nvSpPr>
            <p:cNvPr id="782" name="Freeform 781"/>
            <p:cNvSpPr/>
            <p:nvPr/>
          </p:nvSpPr>
          <p:spPr>
            <a:xfrm>
              <a:off x="579067" y="20046917"/>
              <a:ext cx="52644" cy="515897"/>
            </a:xfrm>
            <a:custGeom>
              <a:avLst/>
              <a:gdLst/>
              <a:ahLst/>
              <a:cxnLst/>
              <a:rect l="0" t="0" r="0" b="0"/>
              <a:pathLst>
                <a:path w="52644" h="515897">
                  <a:moveTo>
                    <a:pt x="0" y="0"/>
                  </a:moveTo>
                  <a:lnTo>
                    <a:pt x="7236" y="27555"/>
                  </a:lnTo>
                  <a:lnTo>
                    <a:pt x="12998" y="90018"/>
                  </a:lnTo>
                  <a:lnTo>
                    <a:pt x="18669" y="149115"/>
                  </a:lnTo>
                  <a:lnTo>
                    <a:pt x="23469" y="201720"/>
                  </a:lnTo>
                  <a:lnTo>
                    <a:pt x="32301" y="252011"/>
                  </a:lnTo>
                  <a:lnTo>
                    <a:pt x="37753" y="295669"/>
                  </a:lnTo>
                  <a:lnTo>
                    <a:pt x="40176" y="342369"/>
                  </a:lnTo>
                  <a:lnTo>
                    <a:pt x="41540" y="403520"/>
                  </a:lnTo>
                  <a:lnTo>
                    <a:pt x="49237" y="467008"/>
                  </a:lnTo>
                  <a:lnTo>
                    <a:pt x="52643" y="5158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Freeform 782"/>
            <p:cNvSpPr/>
            <p:nvPr/>
          </p:nvSpPr>
          <p:spPr>
            <a:xfrm>
              <a:off x="505368" y="19903607"/>
              <a:ext cx="286318" cy="343353"/>
            </a:xfrm>
            <a:custGeom>
              <a:avLst/>
              <a:gdLst/>
              <a:ahLst/>
              <a:cxnLst/>
              <a:rect l="0" t="0" r="0" b="0"/>
              <a:pathLst>
                <a:path w="286318" h="343353">
                  <a:moveTo>
                    <a:pt x="0" y="153838"/>
                  </a:moveTo>
                  <a:lnTo>
                    <a:pt x="14654" y="95222"/>
                  </a:lnTo>
                  <a:lnTo>
                    <a:pt x="29367" y="50623"/>
                  </a:lnTo>
                  <a:lnTo>
                    <a:pt x="60294" y="10684"/>
                  </a:lnTo>
                  <a:lnTo>
                    <a:pt x="83339" y="2477"/>
                  </a:lnTo>
                  <a:lnTo>
                    <a:pt x="110739" y="0"/>
                  </a:lnTo>
                  <a:lnTo>
                    <a:pt x="147065" y="6351"/>
                  </a:lnTo>
                  <a:lnTo>
                    <a:pt x="185775" y="23701"/>
                  </a:lnTo>
                  <a:lnTo>
                    <a:pt x="241663" y="70496"/>
                  </a:lnTo>
                  <a:lnTo>
                    <a:pt x="268006" y="107048"/>
                  </a:lnTo>
                  <a:lnTo>
                    <a:pt x="285040" y="147515"/>
                  </a:lnTo>
                  <a:lnTo>
                    <a:pt x="286317" y="189140"/>
                  </a:lnTo>
                  <a:lnTo>
                    <a:pt x="275099" y="243955"/>
                  </a:lnTo>
                  <a:lnTo>
                    <a:pt x="264206" y="267590"/>
                  </a:lnTo>
                  <a:lnTo>
                    <a:pt x="245326" y="286672"/>
                  </a:lnTo>
                  <a:lnTo>
                    <a:pt x="188761" y="324103"/>
                  </a:lnTo>
                  <a:lnTo>
                    <a:pt x="126342" y="343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Freeform 783"/>
            <p:cNvSpPr/>
            <p:nvPr/>
          </p:nvSpPr>
          <p:spPr>
            <a:xfrm>
              <a:off x="810694" y="20110089"/>
              <a:ext cx="250572" cy="298401"/>
            </a:xfrm>
            <a:custGeom>
              <a:avLst/>
              <a:gdLst/>
              <a:ahLst/>
              <a:cxnLst/>
              <a:rect l="0" t="0" r="0" b="0"/>
              <a:pathLst>
                <a:path w="250572" h="298401">
                  <a:moveTo>
                    <a:pt x="73700" y="0"/>
                  </a:moveTo>
                  <a:lnTo>
                    <a:pt x="55741" y="62280"/>
                  </a:lnTo>
                  <a:lnTo>
                    <a:pt x="42033" y="116329"/>
                  </a:lnTo>
                  <a:lnTo>
                    <a:pt x="33649" y="172065"/>
                  </a:lnTo>
                  <a:lnTo>
                    <a:pt x="37786" y="219698"/>
                  </a:lnTo>
                  <a:lnTo>
                    <a:pt x="49550" y="247383"/>
                  </a:lnTo>
                  <a:lnTo>
                    <a:pt x="66476" y="269045"/>
                  </a:lnTo>
                  <a:lnTo>
                    <a:pt x="95736" y="287816"/>
                  </a:lnTo>
                  <a:lnTo>
                    <a:pt x="116249" y="296763"/>
                  </a:lnTo>
                  <a:lnTo>
                    <a:pt x="137064" y="298400"/>
                  </a:lnTo>
                  <a:lnTo>
                    <a:pt x="158014" y="294059"/>
                  </a:lnTo>
                  <a:lnTo>
                    <a:pt x="189539" y="277290"/>
                  </a:lnTo>
                  <a:lnTo>
                    <a:pt x="219937" y="249445"/>
                  </a:lnTo>
                  <a:lnTo>
                    <a:pt x="236570" y="225118"/>
                  </a:lnTo>
                  <a:lnTo>
                    <a:pt x="247910" y="179525"/>
                  </a:lnTo>
                  <a:lnTo>
                    <a:pt x="250571" y="121293"/>
                  </a:lnTo>
                  <a:lnTo>
                    <a:pt x="246676" y="97192"/>
                  </a:lnTo>
                  <a:lnTo>
                    <a:pt x="237926" y="77900"/>
                  </a:lnTo>
                  <a:lnTo>
                    <a:pt x="213244" y="46453"/>
                  </a:lnTo>
                  <a:lnTo>
                    <a:pt x="187186" y="24812"/>
                  </a:lnTo>
                  <a:lnTo>
                    <a:pt x="164302" y="16876"/>
                  </a:lnTo>
                  <a:lnTo>
                    <a:pt x="139704" y="14520"/>
                  </a:lnTo>
                  <a:lnTo>
                    <a:pt x="117073" y="17371"/>
                  </a:lnTo>
                  <a:lnTo>
                    <a:pt x="63337" y="43476"/>
                  </a:lnTo>
                  <a:lnTo>
                    <a:pt x="43358" y="59095"/>
                  </a:lnTo>
                  <a:lnTo>
                    <a:pt x="26679" y="81637"/>
                  </a:lnTo>
                  <a:lnTo>
                    <a:pt x="4322" y="143836"/>
                  </a:lnTo>
                  <a:lnTo>
                    <a:pt x="0" y="1579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5" name="Freeform 784"/>
            <p:cNvSpPr/>
            <p:nvPr/>
          </p:nvSpPr>
          <p:spPr>
            <a:xfrm>
              <a:off x="1126549" y="20131145"/>
              <a:ext cx="84229" cy="484312"/>
            </a:xfrm>
            <a:custGeom>
              <a:avLst/>
              <a:gdLst/>
              <a:ahLst/>
              <a:cxnLst/>
              <a:rect l="0" t="0" r="0" b="0"/>
              <a:pathLst>
                <a:path w="84229" h="484312">
                  <a:moveTo>
                    <a:pt x="0" y="0"/>
                  </a:moveTo>
                  <a:lnTo>
                    <a:pt x="19786" y="48930"/>
                  </a:lnTo>
                  <a:lnTo>
                    <a:pt x="28090" y="96777"/>
                  </a:lnTo>
                  <a:lnTo>
                    <a:pt x="36484" y="154167"/>
                  </a:lnTo>
                  <a:lnTo>
                    <a:pt x="49408" y="203978"/>
                  </a:lnTo>
                  <a:lnTo>
                    <a:pt x="59743" y="263860"/>
                  </a:lnTo>
                  <a:lnTo>
                    <a:pt x="69044" y="326575"/>
                  </a:lnTo>
                  <a:lnTo>
                    <a:pt x="73490" y="387271"/>
                  </a:lnTo>
                  <a:lnTo>
                    <a:pt x="81761" y="447769"/>
                  </a:lnTo>
                  <a:lnTo>
                    <a:pt x="84228" y="4843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6" name="Freeform 785"/>
            <p:cNvSpPr/>
            <p:nvPr/>
          </p:nvSpPr>
          <p:spPr>
            <a:xfrm>
              <a:off x="1094964" y="20081844"/>
              <a:ext cx="279900" cy="310055"/>
            </a:xfrm>
            <a:custGeom>
              <a:avLst/>
              <a:gdLst/>
              <a:ahLst/>
              <a:cxnLst/>
              <a:rect l="0" t="0" r="0" b="0"/>
              <a:pathLst>
                <a:path w="279900" h="310055">
                  <a:moveTo>
                    <a:pt x="0" y="123000"/>
                  </a:moveTo>
                  <a:lnTo>
                    <a:pt x="5589" y="60908"/>
                  </a:lnTo>
                  <a:lnTo>
                    <a:pt x="20243" y="28564"/>
                  </a:lnTo>
                  <a:lnTo>
                    <a:pt x="35903" y="13568"/>
                  </a:lnTo>
                  <a:lnTo>
                    <a:pt x="44992" y="7933"/>
                  </a:lnTo>
                  <a:lnTo>
                    <a:pt x="85731" y="0"/>
                  </a:lnTo>
                  <a:lnTo>
                    <a:pt x="123668" y="3237"/>
                  </a:lnTo>
                  <a:lnTo>
                    <a:pt x="143091" y="11671"/>
                  </a:lnTo>
                  <a:lnTo>
                    <a:pt x="197567" y="52448"/>
                  </a:lnTo>
                  <a:lnTo>
                    <a:pt x="238547" y="103259"/>
                  </a:lnTo>
                  <a:lnTo>
                    <a:pt x="269519" y="158355"/>
                  </a:lnTo>
                  <a:lnTo>
                    <a:pt x="279899" y="200285"/>
                  </a:lnTo>
                  <a:lnTo>
                    <a:pt x="276088" y="225200"/>
                  </a:lnTo>
                  <a:lnTo>
                    <a:pt x="254577" y="269791"/>
                  </a:lnTo>
                  <a:lnTo>
                    <a:pt x="238317" y="284947"/>
                  </a:lnTo>
                  <a:lnTo>
                    <a:pt x="199283" y="304209"/>
                  </a:lnTo>
                  <a:lnTo>
                    <a:pt x="162642" y="310054"/>
                  </a:lnTo>
                  <a:lnTo>
                    <a:pt x="145205" y="308301"/>
                  </a:lnTo>
                  <a:lnTo>
                    <a:pt x="126342" y="3019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Freeform 786"/>
            <p:cNvSpPr/>
            <p:nvPr/>
          </p:nvSpPr>
          <p:spPr>
            <a:xfrm>
              <a:off x="1421347" y="20098186"/>
              <a:ext cx="231628" cy="296173"/>
            </a:xfrm>
            <a:custGeom>
              <a:avLst/>
              <a:gdLst/>
              <a:ahLst/>
              <a:cxnLst/>
              <a:rect l="0" t="0" r="0" b="0"/>
              <a:pathLst>
                <a:path w="231628" h="296173">
                  <a:moveTo>
                    <a:pt x="0" y="180359"/>
                  </a:moveTo>
                  <a:lnTo>
                    <a:pt x="61111" y="153995"/>
                  </a:lnTo>
                  <a:lnTo>
                    <a:pt x="109953" y="120460"/>
                  </a:lnTo>
                  <a:lnTo>
                    <a:pt x="132665" y="88391"/>
                  </a:lnTo>
                  <a:lnTo>
                    <a:pt x="143033" y="49254"/>
                  </a:lnTo>
                  <a:lnTo>
                    <a:pt x="139220" y="28113"/>
                  </a:lnTo>
                  <a:lnTo>
                    <a:pt x="134927" y="19200"/>
                  </a:lnTo>
                  <a:lnTo>
                    <a:pt x="120799" y="6178"/>
                  </a:lnTo>
                  <a:lnTo>
                    <a:pt x="112118" y="1066"/>
                  </a:lnTo>
                  <a:lnTo>
                    <a:pt x="103991" y="0"/>
                  </a:lnTo>
                  <a:lnTo>
                    <a:pt x="61383" y="15462"/>
                  </a:lnTo>
                  <a:lnTo>
                    <a:pt x="44439" y="28691"/>
                  </a:lnTo>
                  <a:lnTo>
                    <a:pt x="30279" y="47440"/>
                  </a:lnTo>
                  <a:lnTo>
                    <a:pt x="16901" y="85473"/>
                  </a:lnTo>
                  <a:lnTo>
                    <a:pt x="13586" y="130928"/>
                  </a:lnTo>
                  <a:lnTo>
                    <a:pt x="16957" y="156051"/>
                  </a:lnTo>
                  <a:lnTo>
                    <a:pt x="28593" y="178914"/>
                  </a:lnTo>
                  <a:lnTo>
                    <a:pt x="74692" y="232810"/>
                  </a:lnTo>
                  <a:lnTo>
                    <a:pt x="106749" y="262190"/>
                  </a:lnTo>
                  <a:lnTo>
                    <a:pt x="145363" y="278173"/>
                  </a:lnTo>
                  <a:lnTo>
                    <a:pt x="208685" y="290249"/>
                  </a:lnTo>
                  <a:lnTo>
                    <a:pt x="231627" y="296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Freeform 787"/>
            <p:cNvSpPr/>
            <p:nvPr/>
          </p:nvSpPr>
          <p:spPr>
            <a:xfrm>
              <a:off x="1926715" y="19825819"/>
              <a:ext cx="421141" cy="554885"/>
            </a:xfrm>
            <a:custGeom>
              <a:avLst/>
              <a:gdLst/>
              <a:ahLst/>
              <a:cxnLst/>
              <a:rect l="0" t="0" r="0" b="0"/>
              <a:pathLst>
                <a:path w="421141" h="554885">
                  <a:moveTo>
                    <a:pt x="0" y="0"/>
                  </a:moveTo>
                  <a:lnTo>
                    <a:pt x="15641" y="17981"/>
                  </a:lnTo>
                  <a:lnTo>
                    <a:pt x="38437" y="76693"/>
                  </a:lnTo>
                  <a:lnTo>
                    <a:pt x="52610" y="132609"/>
                  </a:lnTo>
                  <a:lnTo>
                    <a:pt x="66281" y="179672"/>
                  </a:lnTo>
                  <a:lnTo>
                    <a:pt x="78911" y="236119"/>
                  </a:lnTo>
                  <a:lnTo>
                    <a:pt x="88767" y="291525"/>
                  </a:lnTo>
                  <a:lnTo>
                    <a:pt x="101979" y="343502"/>
                  </a:lnTo>
                  <a:lnTo>
                    <a:pt x="119350" y="405154"/>
                  </a:lnTo>
                  <a:lnTo>
                    <a:pt x="136874" y="462535"/>
                  </a:lnTo>
                  <a:lnTo>
                    <a:pt x="153249" y="524207"/>
                  </a:lnTo>
                  <a:lnTo>
                    <a:pt x="156541" y="554884"/>
                  </a:lnTo>
                  <a:lnTo>
                    <a:pt x="157745" y="503382"/>
                  </a:lnTo>
                  <a:lnTo>
                    <a:pt x="157873" y="449018"/>
                  </a:lnTo>
                  <a:lnTo>
                    <a:pt x="157911" y="388456"/>
                  </a:lnTo>
                  <a:lnTo>
                    <a:pt x="163512" y="326058"/>
                  </a:lnTo>
                  <a:lnTo>
                    <a:pt x="172580" y="263116"/>
                  </a:lnTo>
                  <a:lnTo>
                    <a:pt x="182676" y="211192"/>
                  </a:lnTo>
                  <a:lnTo>
                    <a:pt x="198666" y="171760"/>
                  </a:lnTo>
                  <a:lnTo>
                    <a:pt x="207313" y="164809"/>
                  </a:lnTo>
                  <a:lnTo>
                    <a:pt x="229400" y="160206"/>
                  </a:lnTo>
                  <a:lnTo>
                    <a:pt x="239501" y="162956"/>
                  </a:lnTo>
                  <a:lnTo>
                    <a:pt x="272523" y="189466"/>
                  </a:lnTo>
                  <a:lnTo>
                    <a:pt x="286068" y="204699"/>
                  </a:lnTo>
                  <a:lnTo>
                    <a:pt x="319327" y="264476"/>
                  </a:lnTo>
                  <a:lnTo>
                    <a:pt x="346049" y="325163"/>
                  </a:lnTo>
                  <a:lnTo>
                    <a:pt x="364805" y="378866"/>
                  </a:lnTo>
                  <a:lnTo>
                    <a:pt x="382109" y="427348"/>
                  </a:lnTo>
                  <a:lnTo>
                    <a:pt x="402122" y="481377"/>
                  </a:lnTo>
                  <a:lnTo>
                    <a:pt x="417827" y="535541"/>
                  </a:lnTo>
                  <a:lnTo>
                    <a:pt x="421140" y="5474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9" name="Freeform 788"/>
            <p:cNvSpPr/>
            <p:nvPr/>
          </p:nvSpPr>
          <p:spPr>
            <a:xfrm>
              <a:off x="2368912" y="20023741"/>
              <a:ext cx="231628" cy="348057"/>
            </a:xfrm>
            <a:custGeom>
              <a:avLst/>
              <a:gdLst/>
              <a:ahLst/>
              <a:cxnLst/>
              <a:rect l="0" t="0" r="0" b="0"/>
              <a:pathLst>
                <a:path w="231628" h="348057">
                  <a:moveTo>
                    <a:pt x="0" y="233747"/>
                  </a:moveTo>
                  <a:lnTo>
                    <a:pt x="60873" y="199417"/>
                  </a:lnTo>
                  <a:lnTo>
                    <a:pt x="116536" y="159805"/>
                  </a:lnTo>
                  <a:lnTo>
                    <a:pt x="134852" y="144732"/>
                  </a:lnTo>
                  <a:lnTo>
                    <a:pt x="165836" y="101835"/>
                  </a:lnTo>
                  <a:lnTo>
                    <a:pt x="173141" y="77634"/>
                  </a:lnTo>
                  <a:lnTo>
                    <a:pt x="174048" y="49719"/>
                  </a:lnTo>
                  <a:lnTo>
                    <a:pt x="166652" y="25614"/>
                  </a:lnTo>
                  <a:lnTo>
                    <a:pt x="152446" y="9442"/>
                  </a:lnTo>
                  <a:lnTo>
                    <a:pt x="143745" y="3492"/>
                  </a:lnTo>
                  <a:lnTo>
                    <a:pt x="124718" y="0"/>
                  </a:lnTo>
                  <a:lnTo>
                    <a:pt x="104563" y="3517"/>
                  </a:lnTo>
                  <a:lnTo>
                    <a:pt x="83907" y="12879"/>
                  </a:lnTo>
                  <a:lnTo>
                    <a:pt x="58137" y="36893"/>
                  </a:lnTo>
                  <a:lnTo>
                    <a:pt x="24438" y="95099"/>
                  </a:lnTo>
                  <a:lnTo>
                    <a:pt x="7687" y="144228"/>
                  </a:lnTo>
                  <a:lnTo>
                    <a:pt x="6536" y="168223"/>
                  </a:lnTo>
                  <a:lnTo>
                    <a:pt x="15329" y="217814"/>
                  </a:lnTo>
                  <a:lnTo>
                    <a:pt x="37906" y="278734"/>
                  </a:lnTo>
                  <a:lnTo>
                    <a:pt x="65044" y="314537"/>
                  </a:lnTo>
                  <a:lnTo>
                    <a:pt x="85060" y="332434"/>
                  </a:lnTo>
                  <a:lnTo>
                    <a:pt x="108775" y="341948"/>
                  </a:lnTo>
                  <a:lnTo>
                    <a:pt x="162126" y="348056"/>
                  </a:lnTo>
                  <a:lnTo>
                    <a:pt x="219240" y="341028"/>
                  </a:lnTo>
                  <a:lnTo>
                    <a:pt x="231627" y="33903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0" name="Freeform 789"/>
            <p:cNvSpPr/>
            <p:nvPr/>
          </p:nvSpPr>
          <p:spPr>
            <a:xfrm>
              <a:off x="2842694" y="20046917"/>
              <a:ext cx="461528" cy="379060"/>
            </a:xfrm>
            <a:custGeom>
              <a:avLst/>
              <a:gdLst/>
              <a:ahLst/>
              <a:cxnLst/>
              <a:rect l="0" t="0" r="0" b="0"/>
              <a:pathLst>
                <a:path w="461528" h="379060">
                  <a:moveTo>
                    <a:pt x="0" y="0"/>
                  </a:moveTo>
                  <a:lnTo>
                    <a:pt x="0" y="58617"/>
                  </a:lnTo>
                  <a:lnTo>
                    <a:pt x="5590" y="110175"/>
                  </a:lnTo>
                  <a:lnTo>
                    <a:pt x="9065" y="164316"/>
                  </a:lnTo>
                  <a:lnTo>
                    <a:pt x="18645" y="218203"/>
                  </a:lnTo>
                  <a:lnTo>
                    <a:pt x="35240" y="273359"/>
                  </a:lnTo>
                  <a:lnTo>
                    <a:pt x="64114" y="334667"/>
                  </a:lnTo>
                  <a:lnTo>
                    <a:pt x="91433" y="372993"/>
                  </a:lnTo>
                  <a:lnTo>
                    <a:pt x="100730" y="377345"/>
                  </a:lnTo>
                  <a:lnTo>
                    <a:pt x="123538" y="379059"/>
                  </a:lnTo>
                  <a:lnTo>
                    <a:pt x="133831" y="375539"/>
                  </a:lnTo>
                  <a:lnTo>
                    <a:pt x="151508" y="362268"/>
                  </a:lnTo>
                  <a:lnTo>
                    <a:pt x="174613" y="329478"/>
                  </a:lnTo>
                  <a:lnTo>
                    <a:pt x="194975" y="268071"/>
                  </a:lnTo>
                  <a:lnTo>
                    <a:pt x="206599" y="216950"/>
                  </a:lnTo>
                  <a:lnTo>
                    <a:pt x="221008" y="153512"/>
                  </a:lnTo>
                  <a:lnTo>
                    <a:pt x="225738" y="127889"/>
                  </a:lnTo>
                  <a:lnTo>
                    <a:pt x="222993" y="96515"/>
                  </a:lnTo>
                  <a:lnTo>
                    <a:pt x="222362" y="98267"/>
                  </a:lnTo>
                  <a:lnTo>
                    <a:pt x="222435" y="148295"/>
                  </a:lnTo>
                  <a:lnTo>
                    <a:pt x="230723" y="195368"/>
                  </a:lnTo>
                  <a:lnTo>
                    <a:pt x="248647" y="245190"/>
                  </a:lnTo>
                  <a:lnTo>
                    <a:pt x="282432" y="304540"/>
                  </a:lnTo>
                  <a:lnTo>
                    <a:pt x="311983" y="350145"/>
                  </a:lnTo>
                  <a:lnTo>
                    <a:pt x="338884" y="368649"/>
                  </a:lnTo>
                  <a:lnTo>
                    <a:pt x="380260" y="375951"/>
                  </a:lnTo>
                  <a:lnTo>
                    <a:pt x="403361" y="371421"/>
                  </a:lnTo>
                  <a:lnTo>
                    <a:pt x="412797" y="366938"/>
                  </a:lnTo>
                  <a:lnTo>
                    <a:pt x="429520" y="349477"/>
                  </a:lnTo>
                  <a:lnTo>
                    <a:pt x="443582" y="324950"/>
                  </a:lnTo>
                  <a:lnTo>
                    <a:pt x="456905" y="278255"/>
                  </a:lnTo>
                  <a:lnTo>
                    <a:pt x="461373" y="227376"/>
                  </a:lnTo>
                  <a:lnTo>
                    <a:pt x="461527" y="176425"/>
                  </a:lnTo>
                  <a:lnTo>
                    <a:pt x="451691" y="119813"/>
                  </a:lnTo>
                  <a:lnTo>
                    <a:pt x="438771" y="85414"/>
                  </a:lnTo>
                  <a:lnTo>
                    <a:pt x="406651" y="40147"/>
                  </a:lnTo>
                  <a:lnTo>
                    <a:pt x="379026" y="10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1" name="Freeform 790"/>
            <p:cNvSpPr/>
            <p:nvPr/>
          </p:nvSpPr>
          <p:spPr>
            <a:xfrm>
              <a:off x="3382490" y="20041223"/>
              <a:ext cx="323542" cy="353136"/>
            </a:xfrm>
            <a:custGeom>
              <a:avLst/>
              <a:gdLst/>
              <a:ahLst/>
              <a:cxnLst/>
              <a:rect l="0" t="0" r="0" b="0"/>
              <a:pathLst>
                <a:path w="323542" h="353136">
                  <a:moveTo>
                    <a:pt x="176142" y="216265"/>
                  </a:moveTo>
                  <a:lnTo>
                    <a:pt x="190614" y="181473"/>
                  </a:lnTo>
                  <a:lnTo>
                    <a:pt x="195898" y="122608"/>
                  </a:lnTo>
                  <a:lnTo>
                    <a:pt x="193694" y="82839"/>
                  </a:lnTo>
                  <a:lnTo>
                    <a:pt x="182469" y="37961"/>
                  </a:lnTo>
                  <a:lnTo>
                    <a:pt x="166839" y="11485"/>
                  </a:lnTo>
                  <a:lnTo>
                    <a:pt x="158242" y="6045"/>
                  </a:lnTo>
                  <a:lnTo>
                    <a:pt x="136211" y="0"/>
                  </a:lnTo>
                  <a:lnTo>
                    <a:pt x="103089" y="2188"/>
                  </a:lnTo>
                  <a:lnTo>
                    <a:pt x="84793" y="10375"/>
                  </a:lnTo>
                  <a:lnTo>
                    <a:pt x="48394" y="40285"/>
                  </a:lnTo>
                  <a:lnTo>
                    <a:pt x="23387" y="75344"/>
                  </a:lnTo>
                  <a:lnTo>
                    <a:pt x="6749" y="115368"/>
                  </a:lnTo>
                  <a:lnTo>
                    <a:pt x="0" y="162454"/>
                  </a:lnTo>
                  <a:lnTo>
                    <a:pt x="9178" y="207860"/>
                  </a:lnTo>
                  <a:lnTo>
                    <a:pt x="34410" y="263953"/>
                  </a:lnTo>
                  <a:lnTo>
                    <a:pt x="71977" y="306923"/>
                  </a:lnTo>
                  <a:lnTo>
                    <a:pt x="82132" y="315308"/>
                  </a:lnTo>
                  <a:lnTo>
                    <a:pt x="105894" y="324624"/>
                  </a:lnTo>
                  <a:lnTo>
                    <a:pt x="118782" y="327109"/>
                  </a:lnTo>
                  <a:lnTo>
                    <a:pt x="130883" y="325256"/>
                  </a:lnTo>
                  <a:lnTo>
                    <a:pt x="153687" y="313838"/>
                  </a:lnTo>
                  <a:lnTo>
                    <a:pt x="186257" y="287679"/>
                  </a:lnTo>
                  <a:lnTo>
                    <a:pt x="212544" y="252110"/>
                  </a:lnTo>
                  <a:lnTo>
                    <a:pt x="229562" y="211938"/>
                  </a:lnTo>
                  <a:lnTo>
                    <a:pt x="236424" y="164809"/>
                  </a:lnTo>
                  <a:lnTo>
                    <a:pt x="236217" y="158564"/>
                  </a:lnTo>
                  <a:lnTo>
                    <a:pt x="234909" y="159079"/>
                  </a:lnTo>
                  <a:lnTo>
                    <a:pt x="232868" y="164103"/>
                  </a:lnTo>
                  <a:lnTo>
                    <a:pt x="237997" y="205788"/>
                  </a:lnTo>
                  <a:lnTo>
                    <a:pt x="253395" y="259082"/>
                  </a:lnTo>
                  <a:lnTo>
                    <a:pt x="278619" y="309081"/>
                  </a:lnTo>
                  <a:lnTo>
                    <a:pt x="323541" y="3531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2" name="Freeform 791"/>
            <p:cNvSpPr/>
            <p:nvPr/>
          </p:nvSpPr>
          <p:spPr>
            <a:xfrm>
              <a:off x="3706031" y="20061380"/>
              <a:ext cx="273742" cy="324805"/>
            </a:xfrm>
            <a:custGeom>
              <a:avLst/>
              <a:gdLst/>
              <a:ahLst/>
              <a:cxnLst/>
              <a:rect l="0" t="0" r="0" b="0"/>
              <a:pathLst>
                <a:path w="273742" h="324805">
                  <a:moveTo>
                    <a:pt x="0" y="38181"/>
                  </a:moveTo>
                  <a:lnTo>
                    <a:pt x="25194" y="100459"/>
                  </a:lnTo>
                  <a:lnTo>
                    <a:pt x="45244" y="162789"/>
                  </a:lnTo>
                  <a:lnTo>
                    <a:pt x="66822" y="220765"/>
                  </a:lnTo>
                  <a:lnTo>
                    <a:pt x="83563" y="271559"/>
                  </a:lnTo>
                  <a:lnTo>
                    <a:pt x="99348" y="324804"/>
                  </a:lnTo>
                  <a:lnTo>
                    <a:pt x="97578" y="319987"/>
                  </a:lnTo>
                  <a:lnTo>
                    <a:pt x="95314" y="271486"/>
                  </a:lnTo>
                  <a:lnTo>
                    <a:pt x="94922" y="222600"/>
                  </a:lnTo>
                  <a:lnTo>
                    <a:pt x="94806" y="169903"/>
                  </a:lnTo>
                  <a:lnTo>
                    <a:pt x="94771" y="112694"/>
                  </a:lnTo>
                  <a:lnTo>
                    <a:pt x="97879" y="50256"/>
                  </a:lnTo>
                  <a:lnTo>
                    <a:pt x="104333" y="23661"/>
                  </a:lnTo>
                  <a:lnTo>
                    <a:pt x="115000" y="4040"/>
                  </a:lnTo>
                  <a:lnTo>
                    <a:pt x="121121" y="213"/>
                  </a:lnTo>
                  <a:lnTo>
                    <a:pt x="127541" y="0"/>
                  </a:lnTo>
                  <a:lnTo>
                    <a:pt x="134160" y="2198"/>
                  </a:lnTo>
                  <a:lnTo>
                    <a:pt x="147754" y="13999"/>
                  </a:lnTo>
                  <a:lnTo>
                    <a:pt x="186425" y="62083"/>
                  </a:lnTo>
                  <a:lnTo>
                    <a:pt x="208530" y="113091"/>
                  </a:lnTo>
                  <a:lnTo>
                    <a:pt x="222964" y="162412"/>
                  </a:lnTo>
                  <a:lnTo>
                    <a:pt x="240239" y="214069"/>
                  </a:lnTo>
                  <a:lnTo>
                    <a:pt x="258631" y="267116"/>
                  </a:lnTo>
                  <a:lnTo>
                    <a:pt x="273741" y="3119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Freeform 792"/>
            <p:cNvSpPr/>
            <p:nvPr/>
          </p:nvSpPr>
          <p:spPr>
            <a:xfrm>
              <a:off x="4074529" y="19857405"/>
              <a:ext cx="94757" cy="558010"/>
            </a:xfrm>
            <a:custGeom>
              <a:avLst/>
              <a:gdLst/>
              <a:ahLst/>
              <a:cxnLst/>
              <a:rect l="0" t="0" r="0" b="0"/>
              <a:pathLst>
                <a:path w="94757" h="558010">
                  <a:moveTo>
                    <a:pt x="0" y="0"/>
                  </a:moveTo>
                  <a:lnTo>
                    <a:pt x="5589" y="58617"/>
                  </a:lnTo>
                  <a:lnTo>
                    <a:pt x="17958" y="109065"/>
                  </a:lnTo>
                  <a:lnTo>
                    <a:pt x="28197" y="170225"/>
                  </a:lnTo>
                  <a:lnTo>
                    <a:pt x="35148" y="216426"/>
                  </a:lnTo>
                  <a:lnTo>
                    <a:pt x="45639" y="271706"/>
                  </a:lnTo>
                  <a:lnTo>
                    <a:pt x="56156" y="334490"/>
                  </a:lnTo>
                  <a:lnTo>
                    <a:pt x="66682" y="382597"/>
                  </a:lnTo>
                  <a:lnTo>
                    <a:pt x="77209" y="435845"/>
                  </a:lnTo>
                  <a:lnTo>
                    <a:pt x="82148" y="490486"/>
                  </a:lnTo>
                  <a:lnTo>
                    <a:pt x="92287" y="546691"/>
                  </a:lnTo>
                  <a:lnTo>
                    <a:pt x="94756" y="5580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4" name="Freeform 793"/>
            <p:cNvSpPr/>
            <p:nvPr/>
          </p:nvSpPr>
          <p:spPr>
            <a:xfrm>
              <a:off x="4064000" y="20152202"/>
              <a:ext cx="126343" cy="21058"/>
            </a:xfrm>
            <a:custGeom>
              <a:avLst/>
              <a:gdLst/>
              <a:ahLst/>
              <a:cxnLst/>
              <a:rect l="0" t="0" r="0" b="0"/>
              <a:pathLst>
                <a:path w="126343" h="21058">
                  <a:moveTo>
                    <a:pt x="0" y="21057"/>
                  </a:moveTo>
                  <a:lnTo>
                    <a:pt x="11178" y="9879"/>
                  </a:lnTo>
                  <a:lnTo>
                    <a:pt x="29145" y="4391"/>
                  </a:lnTo>
                  <a:lnTo>
                    <a:pt x="89985" y="867"/>
                  </a:lnTo>
                  <a:lnTo>
                    <a:pt x="1263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5" name="Freeform 794"/>
            <p:cNvSpPr/>
            <p:nvPr/>
          </p:nvSpPr>
          <p:spPr>
            <a:xfrm>
              <a:off x="4285099" y="20046862"/>
              <a:ext cx="189514" cy="368553"/>
            </a:xfrm>
            <a:custGeom>
              <a:avLst/>
              <a:gdLst/>
              <a:ahLst/>
              <a:cxnLst/>
              <a:rect l="0" t="0" r="0" b="0"/>
              <a:pathLst>
                <a:path w="189514" h="368553">
                  <a:moveTo>
                    <a:pt x="0" y="157982"/>
                  </a:moveTo>
                  <a:lnTo>
                    <a:pt x="16767" y="163573"/>
                  </a:lnTo>
                  <a:lnTo>
                    <a:pt x="49552" y="161458"/>
                  </a:lnTo>
                  <a:lnTo>
                    <a:pt x="104878" y="146988"/>
                  </a:lnTo>
                  <a:lnTo>
                    <a:pt x="124991" y="139058"/>
                  </a:lnTo>
                  <a:lnTo>
                    <a:pt x="149468" y="120270"/>
                  </a:lnTo>
                  <a:lnTo>
                    <a:pt x="170369" y="91827"/>
                  </a:lnTo>
                  <a:lnTo>
                    <a:pt x="180224" y="67358"/>
                  </a:lnTo>
                  <a:lnTo>
                    <a:pt x="182265" y="44006"/>
                  </a:lnTo>
                  <a:lnTo>
                    <a:pt x="178103" y="23097"/>
                  </a:lnTo>
                  <a:lnTo>
                    <a:pt x="168454" y="6007"/>
                  </a:lnTo>
                  <a:lnTo>
                    <a:pt x="159096" y="1683"/>
                  </a:lnTo>
                  <a:lnTo>
                    <a:pt x="133100" y="0"/>
                  </a:lnTo>
                  <a:lnTo>
                    <a:pt x="111408" y="6271"/>
                  </a:lnTo>
                  <a:lnTo>
                    <a:pt x="72829" y="29359"/>
                  </a:lnTo>
                  <a:lnTo>
                    <a:pt x="47445" y="60731"/>
                  </a:lnTo>
                  <a:lnTo>
                    <a:pt x="38634" y="86294"/>
                  </a:lnTo>
                  <a:lnTo>
                    <a:pt x="32978" y="146422"/>
                  </a:lnTo>
                  <a:lnTo>
                    <a:pt x="37587" y="197322"/>
                  </a:lnTo>
                  <a:lnTo>
                    <a:pt x="51951" y="249448"/>
                  </a:lnTo>
                  <a:lnTo>
                    <a:pt x="85001" y="301482"/>
                  </a:lnTo>
                  <a:lnTo>
                    <a:pt x="128061" y="343010"/>
                  </a:lnTo>
                  <a:lnTo>
                    <a:pt x="189513" y="3685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Freeform 795"/>
            <p:cNvSpPr/>
            <p:nvPr/>
          </p:nvSpPr>
          <p:spPr>
            <a:xfrm>
              <a:off x="4552661" y="20081805"/>
              <a:ext cx="195692" cy="294056"/>
            </a:xfrm>
            <a:custGeom>
              <a:avLst/>
              <a:gdLst/>
              <a:ahLst/>
              <a:cxnLst/>
              <a:rect l="0" t="0" r="0" b="0"/>
              <a:pathLst>
                <a:path w="195692" h="294056">
                  <a:moveTo>
                    <a:pt x="195691" y="112511"/>
                  </a:moveTo>
                  <a:lnTo>
                    <a:pt x="192572" y="69819"/>
                  </a:lnTo>
                  <a:lnTo>
                    <a:pt x="181037" y="28169"/>
                  </a:lnTo>
                  <a:lnTo>
                    <a:pt x="175394" y="20019"/>
                  </a:lnTo>
                  <a:lnTo>
                    <a:pt x="159764" y="7843"/>
                  </a:lnTo>
                  <a:lnTo>
                    <a:pt x="125645" y="0"/>
                  </a:lnTo>
                  <a:lnTo>
                    <a:pt x="102558" y="4405"/>
                  </a:lnTo>
                  <a:lnTo>
                    <a:pt x="59142" y="26296"/>
                  </a:lnTo>
                  <a:lnTo>
                    <a:pt x="32920" y="51871"/>
                  </a:lnTo>
                  <a:lnTo>
                    <a:pt x="10333" y="87265"/>
                  </a:lnTo>
                  <a:lnTo>
                    <a:pt x="0" y="132978"/>
                  </a:lnTo>
                  <a:lnTo>
                    <a:pt x="4915" y="192419"/>
                  </a:lnTo>
                  <a:lnTo>
                    <a:pt x="16202" y="233933"/>
                  </a:lnTo>
                  <a:lnTo>
                    <a:pt x="31691" y="257724"/>
                  </a:lnTo>
                  <a:lnTo>
                    <a:pt x="50272" y="273757"/>
                  </a:lnTo>
                  <a:lnTo>
                    <a:pt x="90798" y="293581"/>
                  </a:lnTo>
                  <a:lnTo>
                    <a:pt x="101196" y="294055"/>
                  </a:lnTo>
                  <a:lnTo>
                    <a:pt x="122108" y="288344"/>
                  </a:lnTo>
                  <a:lnTo>
                    <a:pt x="148023" y="271974"/>
                  </a:lnTo>
                  <a:lnTo>
                    <a:pt x="186988" y="219833"/>
                  </a:lnTo>
                  <a:lnTo>
                    <a:pt x="195691" y="2072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7" name="Freeform 796"/>
            <p:cNvSpPr/>
            <p:nvPr/>
          </p:nvSpPr>
          <p:spPr>
            <a:xfrm>
              <a:off x="4759138" y="19920576"/>
              <a:ext cx="62915" cy="494839"/>
            </a:xfrm>
            <a:custGeom>
              <a:avLst/>
              <a:gdLst/>
              <a:ahLst/>
              <a:cxnLst/>
              <a:rect l="0" t="0" r="0" b="0"/>
              <a:pathLst>
                <a:path w="62915" h="494839">
                  <a:moveTo>
                    <a:pt x="20800" y="0"/>
                  </a:moveTo>
                  <a:lnTo>
                    <a:pt x="9622" y="11178"/>
                  </a:lnTo>
                  <a:lnTo>
                    <a:pt x="4133" y="29144"/>
                  </a:lnTo>
                  <a:lnTo>
                    <a:pt x="610" y="89984"/>
                  </a:lnTo>
                  <a:lnTo>
                    <a:pt x="0" y="149104"/>
                  </a:lnTo>
                  <a:lnTo>
                    <a:pt x="5408" y="199897"/>
                  </a:lnTo>
                  <a:lnTo>
                    <a:pt x="14420" y="261349"/>
                  </a:lnTo>
                  <a:lnTo>
                    <a:pt x="18910" y="314652"/>
                  </a:lnTo>
                  <a:lnTo>
                    <a:pt x="32004" y="377480"/>
                  </a:lnTo>
                  <a:lnTo>
                    <a:pt x="48965" y="439870"/>
                  </a:lnTo>
                  <a:lnTo>
                    <a:pt x="62914" y="4948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8" name="Freeform 797"/>
            <p:cNvSpPr/>
            <p:nvPr/>
          </p:nvSpPr>
          <p:spPr>
            <a:xfrm>
              <a:off x="5116850" y="19804762"/>
              <a:ext cx="94757" cy="652769"/>
            </a:xfrm>
            <a:custGeom>
              <a:avLst/>
              <a:gdLst/>
              <a:ahLst/>
              <a:cxnLst/>
              <a:rect l="0" t="0" r="0" b="0"/>
              <a:pathLst>
                <a:path w="94757" h="652769">
                  <a:moveTo>
                    <a:pt x="0" y="0"/>
                  </a:moveTo>
                  <a:lnTo>
                    <a:pt x="16788" y="63450"/>
                  </a:lnTo>
                  <a:lnTo>
                    <a:pt x="20962" y="112126"/>
                  </a:lnTo>
                  <a:lnTo>
                    <a:pt x="27918" y="168143"/>
                  </a:lnTo>
                  <a:lnTo>
                    <a:pt x="33981" y="227059"/>
                  </a:lnTo>
                  <a:lnTo>
                    <a:pt x="40507" y="278428"/>
                  </a:lnTo>
                  <a:lnTo>
                    <a:pt x="42966" y="333635"/>
                  </a:lnTo>
                  <a:lnTo>
                    <a:pt x="50385" y="389599"/>
                  </a:lnTo>
                  <a:lnTo>
                    <a:pt x="59581" y="452515"/>
                  </a:lnTo>
                  <a:lnTo>
                    <a:pt x="68287" y="514250"/>
                  </a:lnTo>
                  <a:lnTo>
                    <a:pt x="77685" y="563761"/>
                  </a:lnTo>
                  <a:lnTo>
                    <a:pt x="87878" y="617295"/>
                  </a:lnTo>
                  <a:lnTo>
                    <a:pt x="94756" y="6527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9" name="Freeform 798"/>
            <p:cNvSpPr/>
            <p:nvPr/>
          </p:nvSpPr>
          <p:spPr>
            <a:xfrm>
              <a:off x="5137907" y="20071962"/>
              <a:ext cx="263214" cy="48656"/>
            </a:xfrm>
            <a:custGeom>
              <a:avLst/>
              <a:gdLst/>
              <a:ahLst/>
              <a:cxnLst/>
              <a:rect l="0" t="0" r="0" b="0"/>
              <a:pathLst>
                <a:path w="263214" h="48656">
                  <a:moveTo>
                    <a:pt x="0" y="48655"/>
                  </a:moveTo>
                  <a:lnTo>
                    <a:pt x="9575" y="24608"/>
                  </a:lnTo>
                  <a:lnTo>
                    <a:pt x="20243" y="10282"/>
                  </a:lnTo>
                  <a:lnTo>
                    <a:pt x="39023" y="2354"/>
                  </a:lnTo>
                  <a:lnTo>
                    <a:pt x="64137" y="0"/>
                  </a:lnTo>
                  <a:lnTo>
                    <a:pt x="124800" y="4902"/>
                  </a:lnTo>
                  <a:lnTo>
                    <a:pt x="182189" y="6217"/>
                  </a:lnTo>
                  <a:lnTo>
                    <a:pt x="241142" y="6478"/>
                  </a:lnTo>
                  <a:lnTo>
                    <a:pt x="263213" y="65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Freeform 799"/>
            <p:cNvSpPr/>
            <p:nvPr/>
          </p:nvSpPr>
          <p:spPr>
            <a:xfrm>
              <a:off x="5340436" y="20064989"/>
              <a:ext cx="260394" cy="394444"/>
            </a:xfrm>
            <a:custGeom>
              <a:avLst/>
              <a:gdLst/>
              <a:ahLst/>
              <a:cxnLst/>
              <a:rect l="0" t="0" r="0" b="0"/>
              <a:pathLst>
                <a:path w="260394" h="394444">
                  <a:moveTo>
                    <a:pt x="81740" y="13514"/>
                  </a:moveTo>
                  <a:lnTo>
                    <a:pt x="43367" y="42822"/>
                  </a:lnTo>
                  <a:lnTo>
                    <a:pt x="10107" y="104054"/>
                  </a:lnTo>
                  <a:lnTo>
                    <a:pt x="0" y="166362"/>
                  </a:lnTo>
                  <a:lnTo>
                    <a:pt x="589" y="216469"/>
                  </a:lnTo>
                  <a:lnTo>
                    <a:pt x="17444" y="272796"/>
                  </a:lnTo>
                  <a:lnTo>
                    <a:pt x="37974" y="323652"/>
                  </a:lnTo>
                  <a:lnTo>
                    <a:pt x="63313" y="353672"/>
                  </a:lnTo>
                  <a:lnTo>
                    <a:pt x="103317" y="383606"/>
                  </a:lnTo>
                  <a:lnTo>
                    <a:pt x="124085" y="393638"/>
                  </a:lnTo>
                  <a:lnTo>
                    <a:pt x="134537" y="394443"/>
                  </a:lnTo>
                  <a:lnTo>
                    <a:pt x="155508" y="389096"/>
                  </a:lnTo>
                  <a:lnTo>
                    <a:pt x="196397" y="366600"/>
                  </a:lnTo>
                  <a:lnTo>
                    <a:pt x="213028" y="353324"/>
                  </a:lnTo>
                  <a:lnTo>
                    <a:pt x="247969" y="291525"/>
                  </a:lnTo>
                  <a:lnTo>
                    <a:pt x="256945" y="240165"/>
                  </a:lnTo>
                  <a:lnTo>
                    <a:pt x="259605" y="186085"/>
                  </a:lnTo>
                  <a:lnTo>
                    <a:pt x="260393" y="133015"/>
                  </a:lnTo>
                  <a:lnTo>
                    <a:pt x="245018" y="72258"/>
                  </a:lnTo>
                  <a:lnTo>
                    <a:pt x="230855" y="37548"/>
                  </a:lnTo>
                  <a:lnTo>
                    <a:pt x="214694" y="19906"/>
                  </a:lnTo>
                  <a:lnTo>
                    <a:pt x="185865" y="2409"/>
                  </a:lnTo>
                  <a:lnTo>
                    <a:pt x="162333" y="0"/>
                  </a:lnTo>
                  <a:lnTo>
                    <a:pt x="114687" y="7986"/>
                  </a:lnTo>
                  <a:lnTo>
                    <a:pt x="95993" y="20414"/>
                  </a:lnTo>
                  <a:lnTo>
                    <a:pt x="60684" y="66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1" name="Freeform 800"/>
            <p:cNvSpPr/>
            <p:nvPr/>
          </p:nvSpPr>
          <p:spPr>
            <a:xfrm>
              <a:off x="5780145" y="19836347"/>
              <a:ext cx="31587" cy="200043"/>
            </a:xfrm>
            <a:custGeom>
              <a:avLst/>
              <a:gdLst/>
              <a:ahLst/>
              <a:cxnLst/>
              <a:rect l="0" t="0" r="0" b="0"/>
              <a:pathLst>
                <a:path w="31587" h="200043">
                  <a:moveTo>
                    <a:pt x="31586" y="0"/>
                  </a:moveTo>
                  <a:lnTo>
                    <a:pt x="13627" y="62282"/>
                  </a:lnTo>
                  <a:lnTo>
                    <a:pt x="3039" y="116331"/>
                  </a:lnTo>
                  <a:lnTo>
                    <a:pt x="601" y="172067"/>
                  </a:lnTo>
                  <a:lnTo>
                    <a:pt x="0" y="2000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2" name="Freeform 801"/>
            <p:cNvSpPr/>
            <p:nvPr/>
          </p:nvSpPr>
          <p:spPr>
            <a:xfrm>
              <a:off x="5927544" y="19888991"/>
              <a:ext cx="21058" cy="126342"/>
            </a:xfrm>
            <a:custGeom>
              <a:avLst/>
              <a:gdLst/>
              <a:ahLst/>
              <a:cxnLst/>
              <a:rect l="0" t="0" r="0" b="0"/>
              <a:pathLst>
                <a:path w="21058" h="126342">
                  <a:moveTo>
                    <a:pt x="21057" y="0"/>
                  </a:moveTo>
                  <a:lnTo>
                    <a:pt x="12724" y="37476"/>
                  </a:lnTo>
                  <a:lnTo>
                    <a:pt x="3582" y="92975"/>
                  </a:lnTo>
                  <a:lnTo>
                    <a:pt x="0" y="1263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2" name="Group 821"/>
          <p:cNvGrpSpPr/>
          <p:nvPr/>
        </p:nvGrpSpPr>
        <p:grpSpPr>
          <a:xfrm>
            <a:off x="6190757" y="19849706"/>
            <a:ext cx="3977774" cy="912859"/>
            <a:chOff x="6190757" y="19849706"/>
            <a:chExt cx="3977774" cy="912859"/>
          </a:xfrm>
        </p:grpSpPr>
        <p:sp>
          <p:nvSpPr>
            <p:cNvPr id="804" name="Freeform 803"/>
            <p:cNvSpPr/>
            <p:nvPr/>
          </p:nvSpPr>
          <p:spPr>
            <a:xfrm>
              <a:off x="6190757" y="19870762"/>
              <a:ext cx="363798" cy="535615"/>
            </a:xfrm>
            <a:custGeom>
              <a:avLst/>
              <a:gdLst/>
              <a:ahLst/>
              <a:cxnLst/>
              <a:rect l="0" t="0" r="0" b="0"/>
              <a:pathLst>
                <a:path w="363798" h="535615">
                  <a:moveTo>
                    <a:pt x="0" y="0"/>
                  </a:moveTo>
                  <a:lnTo>
                    <a:pt x="9065" y="58617"/>
                  </a:lnTo>
                  <a:lnTo>
                    <a:pt x="18669" y="121453"/>
                  </a:lnTo>
                  <a:lnTo>
                    <a:pt x="26174" y="175938"/>
                  </a:lnTo>
                  <a:lnTo>
                    <a:pt x="29982" y="232025"/>
                  </a:lnTo>
                  <a:lnTo>
                    <a:pt x="39674" y="294227"/>
                  </a:lnTo>
                  <a:lnTo>
                    <a:pt x="49450" y="349221"/>
                  </a:lnTo>
                  <a:lnTo>
                    <a:pt x="59755" y="401911"/>
                  </a:lnTo>
                  <a:lnTo>
                    <a:pt x="73718" y="459109"/>
                  </a:lnTo>
                  <a:lnTo>
                    <a:pt x="78387" y="475450"/>
                  </a:lnTo>
                  <a:lnTo>
                    <a:pt x="77994" y="474894"/>
                  </a:lnTo>
                  <a:lnTo>
                    <a:pt x="76563" y="471015"/>
                  </a:lnTo>
                  <a:lnTo>
                    <a:pt x="74265" y="422759"/>
                  </a:lnTo>
                  <a:lnTo>
                    <a:pt x="70691" y="360022"/>
                  </a:lnTo>
                  <a:lnTo>
                    <a:pt x="67683" y="331975"/>
                  </a:lnTo>
                  <a:lnTo>
                    <a:pt x="78265" y="274478"/>
                  </a:lnTo>
                  <a:lnTo>
                    <a:pt x="93640" y="242373"/>
                  </a:lnTo>
                  <a:lnTo>
                    <a:pt x="109468" y="227434"/>
                  </a:lnTo>
                  <a:lnTo>
                    <a:pt x="118602" y="221813"/>
                  </a:lnTo>
                  <a:lnTo>
                    <a:pt x="138110" y="218686"/>
                  </a:lnTo>
                  <a:lnTo>
                    <a:pt x="159648" y="222367"/>
                  </a:lnTo>
                  <a:lnTo>
                    <a:pt x="211603" y="246912"/>
                  </a:lnTo>
                  <a:lnTo>
                    <a:pt x="266926" y="285211"/>
                  </a:lnTo>
                  <a:lnTo>
                    <a:pt x="327248" y="344048"/>
                  </a:lnTo>
                  <a:lnTo>
                    <a:pt x="352636" y="383609"/>
                  </a:lnTo>
                  <a:lnTo>
                    <a:pt x="363797" y="424968"/>
                  </a:lnTo>
                  <a:lnTo>
                    <a:pt x="361515" y="466859"/>
                  </a:lnTo>
                  <a:lnTo>
                    <a:pt x="353306" y="488643"/>
                  </a:lnTo>
                  <a:lnTo>
                    <a:pt x="340689" y="506124"/>
                  </a:lnTo>
                  <a:lnTo>
                    <a:pt x="323383" y="521691"/>
                  </a:lnTo>
                  <a:lnTo>
                    <a:pt x="300873" y="530169"/>
                  </a:lnTo>
                  <a:lnTo>
                    <a:pt x="242705" y="535614"/>
                  </a:lnTo>
                  <a:lnTo>
                    <a:pt x="183296" y="527114"/>
                  </a:lnTo>
                  <a:lnTo>
                    <a:pt x="129620" y="504118"/>
                  </a:lnTo>
                  <a:lnTo>
                    <a:pt x="94756" y="4843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5" name="Freeform 804"/>
            <p:cNvSpPr/>
            <p:nvPr/>
          </p:nvSpPr>
          <p:spPr>
            <a:xfrm>
              <a:off x="6559254" y="20081332"/>
              <a:ext cx="200043" cy="232514"/>
            </a:xfrm>
            <a:custGeom>
              <a:avLst/>
              <a:gdLst/>
              <a:ahLst/>
              <a:cxnLst/>
              <a:rect l="0" t="0" r="0" b="0"/>
              <a:pathLst>
                <a:path w="200043" h="232514">
                  <a:moveTo>
                    <a:pt x="0" y="31586"/>
                  </a:moveTo>
                  <a:lnTo>
                    <a:pt x="15642" y="49566"/>
                  </a:lnTo>
                  <a:lnTo>
                    <a:pt x="39608" y="105940"/>
                  </a:lnTo>
                  <a:lnTo>
                    <a:pt x="55149" y="138234"/>
                  </a:lnTo>
                  <a:lnTo>
                    <a:pt x="67704" y="198604"/>
                  </a:lnTo>
                  <a:lnTo>
                    <a:pt x="77512" y="231202"/>
                  </a:lnTo>
                  <a:lnTo>
                    <a:pt x="78581" y="232513"/>
                  </a:lnTo>
                  <a:lnTo>
                    <a:pt x="74574" y="177526"/>
                  </a:lnTo>
                  <a:lnTo>
                    <a:pt x="66636" y="126963"/>
                  </a:lnTo>
                  <a:lnTo>
                    <a:pt x="66975" y="76248"/>
                  </a:lnTo>
                  <a:lnTo>
                    <a:pt x="73050" y="54946"/>
                  </a:lnTo>
                  <a:lnTo>
                    <a:pt x="83550" y="37679"/>
                  </a:lnTo>
                  <a:lnTo>
                    <a:pt x="108203" y="14803"/>
                  </a:lnTo>
                  <a:lnTo>
                    <a:pt x="133879" y="6578"/>
                  </a:lnTo>
                  <a:lnTo>
                    <a:pt x="171859" y="1951"/>
                  </a:lnTo>
                  <a:lnTo>
                    <a:pt x="2000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6" name="Freeform 805"/>
            <p:cNvSpPr/>
            <p:nvPr/>
          </p:nvSpPr>
          <p:spPr>
            <a:xfrm>
              <a:off x="6875542" y="20123446"/>
              <a:ext cx="20625" cy="242157"/>
            </a:xfrm>
            <a:custGeom>
              <a:avLst/>
              <a:gdLst/>
              <a:ahLst/>
              <a:cxnLst/>
              <a:rect l="0" t="0" r="0" b="0"/>
              <a:pathLst>
                <a:path w="20625" h="242157">
                  <a:moveTo>
                    <a:pt x="10096" y="0"/>
                  </a:moveTo>
                  <a:lnTo>
                    <a:pt x="1762" y="37478"/>
                  </a:lnTo>
                  <a:lnTo>
                    <a:pt x="0" y="94490"/>
                  </a:lnTo>
                  <a:lnTo>
                    <a:pt x="5285" y="144850"/>
                  </a:lnTo>
                  <a:lnTo>
                    <a:pt x="10315" y="203524"/>
                  </a:lnTo>
                  <a:lnTo>
                    <a:pt x="20624" y="242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Freeform 806"/>
            <p:cNvSpPr/>
            <p:nvPr/>
          </p:nvSpPr>
          <p:spPr>
            <a:xfrm>
              <a:off x="6854052" y="19976047"/>
              <a:ext cx="10529" cy="42115"/>
            </a:xfrm>
            <a:custGeom>
              <a:avLst/>
              <a:gdLst/>
              <a:ahLst/>
              <a:cxnLst/>
              <a:rect l="0" t="0" r="0" b="0"/>
              <a:pathLst>
                <a:path w="10529" h="42115">
                  <a:moveTo>
                    <a:pt x="0" y="42114"/>
                  </a:moveTo>
                  <a:lnTo>
                    <a:pt x="105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Freeform 807"/>
            <p:cNvSpPr/>
            <p:nvPr/>
          </p:nvSpPr>
          <p:spPr>
            <a:xfrm>
              <a:off x="7001451" y="20089955"/>
              <a:ext cx="263214" cy="275648"/>
            </a:xfrm>
            <a:custGeom>
              <a:avLst/>
              <a:gdLst/>
              <a:ahLst/>
              <a:cxnLst/>
              <a:rect l="0" t="0" r="0" b="0"/>
              <a:pathLst>
                <a:path w="263214" h="275648">
                  <a:moveTo>
                    <a:pt x="0" y="44019"/>
                  </a:moveTo>
                  <a:lnTo>
                    <a:pt x="11453" y="92951"/>
                  </a:lnTo>
                  <a:lnTo>
                    <a:pt x="24749" y="152081"/>
                  </a:lnTo>
                  <a:lnTo>
                    <a:pt x="29559" y="200300"/>
                  </a:lnTo>
                  <a:lnTo>
                    <a:pt x="37251" y="251231"/>
                  </a:lnTo>
                  <a:lnTo>
                    <a:pt x="36533" y="250011"/>
                  </a:lnTo>
                  <a:lnTo>
                    <a:pt x="25001" y="200910"/>
                  </a:lnTo>
                  <a:lnTo>
                    <a:pt x="22226" y="153936"/>
                  </a:lnTo>
                  <a:lnTo>
                    <a:pt x="22573" y="102974"/>
                  </a:lnTo>
                  <a:lnTo>
                    <a:pt x="30734" y="53169"/>
                  </a:lnTo>
                  <a:lnTo>
                    <a:pt x="41345" y="27029"/>
                  </a:lnTo>
                  <a:lnTo>
                    <a:pt x="56980" y="9951"/>
                  </a:lnTo>
                  <a:lnTo>
                    <a:pt x="66063" y="3760"/>
                  </a:lnTo>
                  <a:lnTo>
                    <a:pt x="85513" y="0"/>
                  </a:lnTo>
                  <a:lnTo>
                    <a:pt x="95613" y="634"/>
                  </a:lnTo>
                  <a:lnTo>
                    <a:pt x="113075" y="7580"/>
                  </a:lnTo>
                  <a:lnTo>
                    <a:pt x="148938" y="36692"/>
                  </a:lnTo>
                  <a:lnTo>
                    <a:pt x="191911" y="89675"/>
                  </a:lnTo>
                  <a:lnTo>
                    <a:pt x="215570" y="129296"/>
                  </a:lnTo>
                  <a:lnTo>
                    <a:pt x="234045" y="184606"/>
                  </a:lnTo>
                  <a:lnTo>
                    <a:pt x="252540" y="243164"/>
                  </a:lnTo>
                  <a:lnTo>
                    <a:pt x="263213" y="2756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Freeform 808"/>
            <p:cNvSpPr/>
            <p:nvPr/>
          </p:nvSpPr>
          <p:spPr>
            <a:xfrm>
              <a:off x="7302262" y="20067890"/>
              <a:ext cx="308919" cy="694675"/>
            </a:xfrm>
            <a:custGeom>
              <a:avLst/>
              <a:gdLst/>
              <a:ahLst/>
              <a:cxnLst/>
              <a:rect l="0" t="0" r="0" b="0"/>
              <a:pathLst>
                <a:path w="308919" h="694675">
                  <a:moveTo>
                    <a:pt x="183500" y="108199"/>
                  </a:moveTo>
                  <a:lnTo>
                    <a:pt x="177911" y="49581"/>
                  </a:lnTo>
                  <a:lnTo>
                    <a:pt x="168928" y="29113"/>
                  </a:lnTo>
                  <a:lnTo>
                    <a:pt x="163257" y="20380"/>
                  </a:lnTo>
                  <a:lnTo>
                    <a:pt x="147597" y="7556"/>
                  </a:lnTo>
                  <a:lnTo>
                    <a:pt x="138508" y="2499"/>
                  </a:lnTo>
                  <a:lnTo>
                    <a:pt x="115930" y="0"/>
                  </a:lnTo>
                  <a:lnTo>
                    <a:pt x="103358" y="970"/>
                  </a:lnTo>
                  <a:lnTo>
                    <a:pt x="80031" y="11408"/>
                  </a:lnTo>
                  <a:lnTo>
                    <a:pt x="50287" y="37016"/>
                  </a:lnTo>
                  <a:lnTo>
                    <a:pt x="29776" y="66830"/>
                  </a:lnTo>
                  <a:lnTo>
                    <a:pt x="8579" y="128401"/>
                  </a:lnTo>
                  <a:lnTo>
                    <a:pt x="0" y="175536"/>
                  </a:lnTo>
                  <a:lnTo>
                    <a:pt x="6397" y="230859"/>
                  </a:lnTo>
                  <a:lnTo>
                    <a:pt x="9279" y="242614"/>
                  </a:lnTo>
                  <a:lnTo>
                    <a:pt x="21841" y="261916"/>
                  </a:lnTo>
                  <a:lnTo>
                    <a:pt x="39122" y="277124"/>
                  </a:lnTo>
                  <a:lnTo>
                    <a:pt x="58500" y="287782"/>
                  </a:lnTo>
                  <a:lnTo>
                    <a:pt x="81931" y="290179"/>
                  </a:lnTo>
                  <a:lnTo>
                    <a:pt x="129512" y="282186"/>
                  </a:lnTo>
                  <a:lnTo>
                    <a:pt x="148196" y="269754"/>
                  </a:lnTo>
                  <a:lnTo>
                    <a:pt x="171870" y="239905"/>
                  </a:lnTo>
                  <a:lnTo>
                    <a:pt x="195241" y="187897"/>
                  </a:lnTo>
                  <a:lnTo>
                    <a:pt x="208783" y="140969"/>
                  </a:lnTo>
                  <a:lnTo>
                    <a:pt x="207215" y="119255"/>
                  </a:lnTo>
                  <a:lnTo>
                    <a:pt x="207499" y="117909"/>
                  </a:lnTo>
                  <a:lnTo>
                    <a:pt x="222671" y="175425"/>
                  </a:lnTo>
                  <a:lnTo>
                    <a:pt x="236255" y="238590"/>
                  </a:lnTo>
                  <a:lnTo>
                    <a:pt x="250203" y="291494"/>
                  </a:lnTo>
                  <a:lnTo>
                    <a:pt x="264223" y="345833"/>
                  </a:lnTo>
                  <a:lnTo>
                    <a:pt x="281767" y="407990"/>
                  </a:lnTo>
                  <a:lnTo>
                    <a:pt x="299314" y="468560"/>
                  </a:lnTo>
                  <a:lnTo>
                    <a:pt x="306722" y="515229"/>
                  </a:lnTo>
                  <a:lnTo>
                    <a:pt x="308918" y="570391"/>
                  </a:lnTo>
                  <a:lnTo>
                    <a:pt x="307091" y="604906"/>
                  </a:lnTo>
                  <a:lnTo>
                    <a:pt x="292909" y="648304"/>
                  </a:lnTo>
                  <a:lnTo>
                    <a:pt x="280479" y="668390"/>
                  </a:lnTo>
                  <a:lnTo>
                    <a:pt x="264037" y="681997"/>
                  </a:lnTo>
                  <a:lnTo>
                    <a:pt x="243860" y="690773"/>
                  </a:lnTo>
                  <a:lnTo>
                    <a:pt x="219295" y="694674"/>
                  </a:lnTo>
                  <a:lnTo>
                    <a:pt x="179158" y="685693"/>
                  </a:lnTo>
                  <a:lnTo>
                    <a:pt x="143219" y="668213"/>
                  </a:lnTo>
                  <a:lnTo>
                    <a:pt x="100804" y="625704"/>
                  </a:lnTo>
                  <a:lnTo>
                    <a:pt x="61331" y="566077"/>
                  </a:lnTo>
                  <a:lnTo>
                    <a:pt x="46630" y="5398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0" name="Freeform 809"/>
            <p:cNvSpPr/>
            <p:nvPr/>
          </p:nvSpPr>
          <p:spPr>
            <a:xfrm>
              <a:off x="7822674" y="19891818"/>
              <a:ext cx="94758" cy="484313"/>
            </a:xfrm>
            <a:custGeom>
              <a:avLst/>
              <a:gdLst/>
              <a:ahLst/>
              <a:cxnLst/>
              <a:rect l="0" t="0" r="0" b="0"/>
              <a:pathLst>
                <a:path w="94758" h="484313">
                  <a:moveTo>
                    <a:pt x="0" y="0"/>
                  </a:moveTo>
                  <a:lnTo>
                    <a:pt x="23719" y="53030"/>
                  </a:lnTo>
                  <a:lnTo>
                    <a:pt x="31202" y="111645"/>
                  </a:lnTo>
                  <a:lnTo>
                    <a:pt x="39531" y="163451"/>
                  </a:lnTo>
                  <a:lnTo>
                    <a:pt x="49407" y="221567"/>
                  </a:lnTo>
                  <a:lnTo>
                    <a:pt x="58573" y="276349"/>
                  </a:lnTo>
                  <a:lnTo>
                    <a:pt x="62978" y="327287"/>
                  </a:lnTo>
                  <a:lnTo>
                    <a:pt x="74354" y="380245"/>
                  </a:lnTo>
                  <a:lnTo>
                    <a:pt x="82278" y="441009"/>
                  </a:lnTo>
                  <a:lnTo>
                    <a:pt x="94757" y="4843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1" name="Freeform 810"/>
            <p:cNvSpPr/>
            <p:nvPr/>
          </p:nvSpPr>
          <p:spPr>
            <a:xfrm>
              <a:off x="7717389" y="20123446"/>
              <a:ext cx="263213" cy="10529"/>
            </a:xfrm>
            <a:custGeom>
              <a:avLst/>
              <a:gdLst/>
              <a:ahLst/>
              <a:cxnLst/>
              <a:rect l="0" t="0" r="0" b="0"/>
              <a:pathLst>
                <a:path w="263213" h="10529">
                  <a:moveTo>
                    <a:pt x="0" y="10528"/>
                  </a:moveTo>
                  <a:lnTo>
                    <a:pt x="58617" y="10528"/>
                  </a:lnTo>
                  <a:lnTo>
                    <a:pt x="113961" y="10528"/>
                  </a:lnTo>
                  <a:lnTo>
                    <a:pt x="162967" y="9359"/>
                  </a:lnTo>
                  <a:lnTo>
                    <a:pt x="225690" y="2195"/>
                  </a:lnTo>
                  <a:lnTo>
                    <a:pt x="26321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2" name="Freeform 811"/>
            <p:cNvSpPr/>
            <p:nvPr/>
          </p:nvSpPr>
          <p:spPr>
            <a:xfrm>
              <a:off x="8012187" y="19881290"/>
              <a:ext cx="326384" cy="463255"/>
            </a:xfrm>
            <a:custGeom>
              <a:avLst/>
              <a:gdLst/>
              <a:ahLst/>
              <a:cxnLst/>
              <a:rect l="0" t="0" r="0" b="0"/>
              <a:pathLst>
                <a:path w="326384" h="463255">
                  <a:moveTo>
                    <a:pt x="0" y="0"/>
                  </a:moveTo>
                  <a:lnTo>
                    <a:pt x="14654" y="58617"/>
                  </a:lnTo>
                  <a:lnTo>
                    <a:pt x="24750" y="110177"/>
                  </a:lnTo>
                  <a:lnTo>
                    <a:pt x="38640" y="168773"/>
                  </a:lnTo>
                  <a:lnTo>
                    <a:pt x="49143" y="221973"/>
                  </a:lnTo>
                  <a:lnTo>
                    <a:pt x="63173" y="279937"/>
                  </a:lnTo>
                  <a:lnTo>
                    <a:pt x="77210" y="336707"/>
                  </a:lnTo>
                  <a:lnTo>
                    <a:pt x="91247" y="388605"/>
                  </a:lnTo>
                  <a:lnTo>
                    <a:pt x="108794" y="450984"/>
                  </a:lnTo>
                  <a:lnTo>
                    <a:pt x="109964" y="453904"/>
                  </a:lnTo>
                  <a:lnTo>
                    <a:pt x="98614" y="392211"/>
                  </a:lnTo>
                  <a:lnTo>
                    <a:pt x="95899" y="342640"/>
                  </a:lnTo>
                  <a:lnTo>
                    <a:pt x="96265" y="292077"/>
                  </a:lnTo>
                  <a:lnTo>
                    <a:pt x="104432" y="248109"/>
                  </a:lnTo>
                  <a:lnTo>
                    <a:pt x="115044" y="223745"/>
                  </a:lnTo>
                  <a:lnTo>
                    <a:pt x="139762" y="195886"/>
                  </a:lnTo>
                  <a:lnTo>
                    <a:pt x="149326" y="191423"/>
                  </a:lnTo>
                  <a:lnTo>
                    <a:pt x="169313" y="189581"/>
                  </a:lnTo>
                  <a:lnTo>
                    <a:pt x="200295" y="195122"/>
                  </a:lnTo>
                  <a:lnTo>
                    <a:pt x="218092" y="207214"/>
                  </a:lnTo>
                  <a:lnTo>
                    <a:pt x="262949" y="258630"/>
                  </a:lnTo>
                  <a:lnTo>
                    <a:pt x="289867" y="316423"/>
                  </a:lnTo>
                  <a:lnTo>
                    <a:pt x="305046" y="369303"/>
                  </a:lnTo>
                  <a:lnTo>
                    <a:pt x="321667" y="429219"/>
                  </a:lnTo>
                  <a:lnTo>
                    <a:pt x="326383" y="463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Freeform 812"/>
            <p:cNvSpPr/>
            <p:nvPr/>
          </p:nvSpPr>
          <p:spPr>
            <a:xfrm>
              <a:off x="8372904" y="20038447"/>
              <a:ext cx="207823" cy="313564"/>
            </a:xfrm>
            <a:custGeom>
              <a:avLst/>
              <a:gdLst/>
              <a:ahLst/>
              <a:cxnLst/>
              <a:rect l="0" t="0" r="0" b="0"/>
              <a:pathLst>
                <a:path w="207823" h="313564">
                  <a:moveTo>
                    <a:pt x="49894" y="179756"/>
                  </a:moveTo>
                  <a:lnTo>
                    <a:pt x="105554" y="137095"/>
                  </a:lnTo>
                  <a:lnTo>
                    <a:pt x="147171" y="101305"/>
                  </a:lnTo>
                  <a:lnTo>
                    <a:pt x="172922" y="63004"/>
                  </a:lnTo>
                  <a:lnTo>
                    <a:pt x="177536" y="52787"/>
                  </a:lnTo>
                  <a:lnTo>
                    <a:pt x="179544" y="32078"/>
                  </a:lnTo>
                  <a:lnTo>
                    <a:pt x="178441" y="21643"/>
                  </a:lnTo>
                  <a:lnTo>
                    <a:pt x="174197" y="13517"/>
                  </a:lnTo>
                  <a:lnTo>
                    <a:pt x="160122" y="1367"/>
                  </a:lnTo>
                  <a:lnTo>
                    <a:pt x="151456" y="0"/>
                  </a:lnTo>
                  <a:lnTo>
                    <a:pt x="132468" y="4719"/>
                  </a:lnTo>
                  <a:lnTo>
                    <a:pt x="91682" y="27979"/>
                  </a:lnTo>
                  <a:lnTo>
                    <a:pt x="61496" y="56406"/>
                  </a:lnTo>
                  <a:lnTo>
                    <a:pt x="29743" y="110460"/>
                  </a:lnTo>
                  <a:lnTo>
                    <a:pt x="6529" y="171526"/>
                  </a:lnTo>
                  <a:lnTo>
                    <a:pt x="0" y="214492"/>
                  </a:lnTo>
                  <a:lnTo>
                    <a:pt x="3656" y="256858"/>
                  </a:lnTo>
                  <a:lnTo>
                    <a:pt x="12187" y="278755"/>
                  </a:lnTo>
                  <a:lnTo>
                    <a:pt x="17737" y="287869"/>
                  </a:lnTo>
                  <a:lnTo>
                    <a:pt x="36382" y="301116"/>
                  </a:lnTo>
                  <a:lnTo>
                    <a:pt x="60267" y="309733"/>
                  </a:lnTo>
                  <a:lnTo>
                    <a:pt x="86480" y="313563"/>
                  </a:lnTo>
                  <a:lnTo>
                    <a:pt x="127545" y="304541"/>
                  </a:lnTo>
                  <a:lnTo>
                    <a:pt x="185898" y="282869"/>
                  </a:lnTo>
                  <a:lnTo>
                    <a:pt x="207822" y="2745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4" name="Freeform 813"/>
            <p:cNvSpPr/>
            <p:nvPr/>
          </p:nvSpPr>
          <p:spPr>
            <a:xfrm>
              <a:off x="8816815" y="20049747"/>
              <a:ext cx="370528" cy="308985"/>
            </a:xfrm>
            <a:custGeom>
              <a:avLst/>
              <a:gdLst/>
              <a:ahLst/>
              <a:cxnLst/>
              <a:rect l="0" t="0" r="0" b="0"/>
              <a:pathLst>
                <a:path w="370528" h="308985">
                  <a:moveTo>
                    <a:pt x="6066" y="0"/>
                  </a:moveTo>
                  <a:lnTo>
                    <a:pt x="2947" y="42692"/>
                  </a:lnTo>
                  <a:lnTo>
                    <a:pt x="0" y="64597"/>
                  </a:lnTo>
                  <a:lnTo>
                    <a:pt x="4521" y="123028"/>
                  </a:lnTo>
                  <a:lnTo>
                    <a:pt x="5608" y="174884"/>
                  </a:lnTo>
                  <a:lnTo>
                    <a:pt x="11565" y="234325"/>
                  </a:lnTo>
                  <a:lnTo>
                    <a:pt x="20598" y="256614"/>
                  </a:lnTo>
                  <a:lnTo>
                    <a:pt x="45462" y="289985"/>
                  </a:lnTo>
                  <a:lnTo>
                    <a:pt x="54557" y="293929"/>
                  </a:lnTo>
                  <a:lnTo>
                    <a:pt x="77141" y="295191"/>
                  </a:lnTo>
                  <a:lnTo>
                    <a:pt x="87374" y="291551"/>
                  </a:lnTo>
                  <a:lnTo>
                    <a:pt x="104984" y="278147"/>
                  </a:lnTo>
                  <a:lnTo>
                    <a:pt x="117490" y="254251"/>
                  </a:lnTo>
                  <a:lnTo>
                    <a:pt x="135050" y="191252"/>
                  </a:lnTo>
                  <a:lnTo>
                    <a:pt x="140599" y="134266"/>
                  </a:lnTo>
                  <a:lnTo>
                    <a:pt x="141305" y="77127"/>
                  </a:lnTo>
                  <a:lnTo>
                    <a:pt x="139510" y="75984"/>
                  </a:lnTo>
                  <a:lnTo>
                    <a:pt x="137142" y="78731"/>
                  </a:lnTo>
                  <a:lnTo>
                    <a:pt x="137631" y="94264"/>
                  </a:lnTo>
                  <a:lnTo>
                    <a:pt x="147478" y="147952"/>
                  </a:lnTo>
                  <a:lnTo>
                    <a:pt x="170264" y="206477"/>
                  </a:lnTo>
                  <a:lnTo>
                    <a:pt x="207346" y="259978"/>
                  </a:lnTo>
                  <a:lnTo>
                    <a:pt x="227714" y="280491"/>
                  </a:lnTo>
                  <a:lnTo>
                    <a:pt x="279879" y="307414"/>
                  </a:lnTo>
                  <a:lnTo>
                    <a:pt x="304016" y="308984"/>
                  </a:lnTo>
                  <a:lnTo>
                    <a:pt x="317003" y="307765"/>
                  </a:lnTo>
                  <a:lnTo>
                    <a:pt x="326832" y="303443"/>
                  </a:lnTo>
                  <a:lnTo>
                    <a:pt x="340871" y="289281"/>
                  </a:lnTo>
                  <a:lnTo>
                    <a:pt x="360941" y="255989"/>
                  </a:lnTo>
                  <a:lnTo>
                    <a:pt x="370527" y="210898"/>
                  </a:lnTo>
                  <a:lnTo>
                    <a:pt x="367779" y="154905"/>
                  </a:lnTo>
                  <a:lnTo>
                    <a:pt x="359555" y="99449"/>
                  </a:lnTo>
                  <a:lnTo>
                    <a:pt x="346296" y="45121"/>
                  </a:lnTo>
                  <a:lnTo>
                    <a:pt x="33245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5" name="Freeform 814"/>
            <p:cNvSpPr/>
            <p:nvPr/>
          </p:nvSpPr>
          <p:spPr>
            <a:xfrm>
              <a:off x="9214989" y="20049747"/>
              <a:ext cx="173649" cy="339273"/>
            </a:xfrm>
            <a:custGeom>
              <a:avLst/>
              <a:gdLst/>
              <a:ahLst/>
              <a:cxnLst/>
              <a:rect l="0" t="0" r="0" b="0"/>
              <a:pathLst>
                <a:path w="173649" h="339273">
                  <a:moveTo>
                    <a:pt x="50089" y="0"/>
                  </a:moveTo>
                  <a:lnTo>
                    <a:pt x="32130" y="55044"/>
                  </a:lnTo>
                  <a:lnTo>
                    <a:pt x="18423" y="106452"/>
                  </a:lnTo>
                  <a:lnTo>
                    <a:pt x="4450" y="161667"/>
                  </a:lnTo>
                  <a:lnTo>
                    <a:pt x="0" y="217635"/>
                  </a:lnTo>
                  <a:lnTo>
                    <a:pt x="7432" y="258547"/>
                  </a:lnTo>
                  <a:lnTo>
                    <a:pt x="36904" y="315241"/>
                  </a:lnTo>
                  <a:lnTo>
                    <a:pt x="53588" y="330400"/>
                  </a:lnTo>
                  <a:lnTo>
                    <a:pt x="62950" y="336080"/>
                  </a:lnTo>
                  <a:lnTo>
                    <a:pt x="85830" y="339272"/>
                  </a:lnTo>
                  <a:lnTo>
                    <a:pt x="109258" y="335621"/>
                  </a:lnTo>
                  <a:lnTo>
                    <a:pt x="127469" y="326200"/>
                  </a:lnTo>
                  <a:lnTo>
                    <a:pt x="150876" y="296563"/>
                  </a:lnTo>
                  <a:lnTo>
                    <a:pt x="167039" y="252556"/>
                  </a:lnTo>
                  <a:lnTo>
                    <a:pt x="173648" y="202473"/>
                  </a:lnTo>
                  <a:lnTo>
                    <a:pt x="170017" y="161768"/>
                  </a:lnTo>
                  <a:lnTo>
                    <a:pt x="155944" y="121890"/>
                  </a:lnTo>
                  <a:lnTo>
                    <a:pt x="131366" y="86029"/>
                  </a:lnTo>
                  <a:lnTo>
                    <a:pt x="84405" y="46395"/>
                  </a:lnTo>
                  <a:lnTo>
                    <a:pt x="60618" y="315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Freeform 815"/>
            <p:cNvSpPr/>
            <p:nvPr/>
          </p:nvSpPr>
          <p:spPr>
            <a:xfrm>
              <a:off x="9391420" y="20070803"/>
              <a:ext cx="94758" cy="287408"/>
            </a:xfrm>
            <a:custGeom>
              <a:avLst/>
              <a:gdLst/>
              <a:ahLst/>
              <a:cxnLst/>
              <a:rect l="0" t="0" r="0" b="0"/>
              <a:pathLst>
                <a:path w="94758" h="287408">
                  <a:moveTo>
                    <a:pt x="0" y="63171"/>
                  </a:moveTo>
                  <a:lnTo>
                    <a:pt x="27511" y="117047"/>
                  </a:lnTo>
                  <a:lnTo>
                    <a:pt x="45549" y="174208"/>
                  </a:lnTo>
                  <a:lnTo>
                    <a:pt x="59647" y="227391"/>
                  </a:lnTo>
                  <a:lnTo>
                    <a:pt x="78378" y="287407"/>
                  </a:lnTo>
                  <a:lnTo>
                    <a:pt x="62623" y="229037"/>
                  </a:lnTo>
                  <a:lnTo>
                    <a:pt x="54614" y="169376"/>
                  </a:lnTo>
                  <a:lnTo>
                    <a:pt x="53032" y="109671"/>
                  </a:lnTo>
                  <a:lnTo>
                    <a:pt x="55839" y="55936"/>
                  </a:lnTo>
                  <a:lnTo>
                    <a:pt x="58283" y="44309"/>
                  </a:lnTo>
                  <a:lnTo>
                    <a:pt x="70357" y="25153"/>
                  </a:lnTo>
                  <a:lnTo>
                    <a:pt x="9475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Freeform 816"/>
            <p:cNvSpPr/>
            <p:nvPr/>
          </p:nvSpPr>
          <p:spPr>
            <a:xfrm>
              <a:off x="9532986" y="20091860"/>
              <a:ext cx="219114" cy="311215"/>
            </a:xfrm>
            <a:custGeom>
              <a:avLst/>
              <a:gdLst/>
              <a:ahLst/>
              <a:cxnLst/>
              <a:rect l="0" t="0" r="0" b="0"/>
              <a:pathLst>
                <a:path w="219114" h="311215">
                  <a:moveTo>
                    <a:pt x="153232" y="0"/>
                  </a:moveTo>
                  <a:lnTo>
                    <a:pt x="110540" y="3120"/>
                  </a:lnTo>
                  <a:lnTo>
                    <a:pt x="57230" y="17959"/>
                  </a:lnTo>
                  <a:lnTo>
                    <a:pt x="20801" y="29369"/>
                  </a:lnTo>
                  <a:lnTo>
                    <a:pt x="2347" y="40739"/>
                  </a:lnTo>
                  <a:lnTo>
                    <a:pt x="0" y="45878"/>
                  </a:lnTo>
                  <a:lnTo>
                    <a:pt x="1944" y="50472"/>
                  </a:lnTo>
                  <a:lnTo>
                    <a:pt x="6750" y="54706"/>
                  </a:lnTo>
                  <a:lnTo>
                    <a:pt x="68546" y="77083"/>
                  </a:lnTo>
                  <a:lnTo>
                    <a:pt x="121586" y="106194"/>
                  </a:lnTo>
                  <a:lnTo>
                    <a:pt x="163748" y="139130"/>
                  </a:lnTo>
                  <a:lnTo>
                    <a:pt x="196297" y="179431"/>
                  </a:lnTo>
                  <a:lnTo>
                    <a:pt x="219113" y="231686"/>
                  </a:lnTo>
                  <a:lnTo>
                    <a:pt x="219026" y="268820"/>
                  </a:lnTo>
                  <a:lnTo>
                    <a:pt x="208210" y="289491"/>
                  </a:lnTo>
                  <a:lnTo>
                    <a:pt x="200413" y="298280"/>
                  </a:lnTo>
                  <a:lnTo>
                    <a:pt x="179271" y="308044"/>
                  </a:lnTo>
                  <a:lnTo>
                    <a:pt x="155446" y="311214"/>
                  </a:lnTo>
                  <a:lnTo>
                    <a:pt x="133160" y="308724"/>
                  </a:lnTo>
                  <a:lnTo>
                    <a:pt x="100881" y="295155"/>
                  </a:lnTo>
                  <a:lnTo>
                    <a:pt x="82782" y="276629"/>
                  </a:lnTo>
                  <a:lnTo>
                    <a:pt x="52099" y="221020"/>
                  </a:lnTo>
                  <a:lnTo>
                    <a:pt x="37418" y="1895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8" name="Freeform 817"/>
            <p:cNvSpPr/>
            <p:nvPr/>
          </p:nvSpPr>
          <p:spPr>
            <a:xfrm>
              <a:off x="9707275" y="19849706"/>
              <a:ext cx="242157" cy="547483"/>
            </a:xfrm>
            <a:custGeom>
              <a:avLst/>
              <a:gdLst/>
              <a:ahLst/>
              <a:cxnLst/>
              <a:rect l="0" t="0" r="0" b="0"/>
              <a:pathLst>
                <a:path w="242157" h="547483">
                  <a:moveTo>
                    <a:pt x="0" y="0"/>
                  </a:moveTo>
                  <a:lnTo>
                    <a:pt x="22905" y="48931"/>
                  </a:lnTo>
                  <a:lnTo>
                    <a:pt x="43909" y="102471"/>
                  </a:lnTo>
                  <a:lnTo>
                    <a:pt x="59323" y="151523"/>
                  </a:lnTo>
                  <a:lnTo>
                    <a:pt x="70089" y="207761"/>
                  </a:lnTo>
                  <a:lnTo>
                    <a:pt x="84208" y="260577"/>
                  </a:lnTo>
                  <a:lnTo>
                    <a:pt x="94537" y="322743"/>
                  </a:lnTo>
                  <a:lnTo>
                    <a:pt x="102815" y="377135"/>
                  </a:lnTo>
                  <a:lnTo>
                    <a:pt x="107673" y="431109"/>
                  </a:lnTo>
                  <a:lnTo>
                    <a:pt x="113402" y="484144"/>
                  </a:lnTo>
                  <a:lnTo>
                    <a:pt x="114206" y="501748"/>
                  </a:lnTo>
                  <a:lnTo>
                    <a:pt x="112402" y="509974"/>
                  </a:lnTo>
                  <a:lnTo>
                    <a:pt x="108860" y="511947"/>
                  </a:lnTo>
                  <a:lnTo>
                    <a:pt x="104159" y="509755"/>
                  </a:lnTo>
                  <a:lnTo>
                    <a:pt x="95815" y="494838"/>
                  </a:lnTo>
                  <a:lnTo>
                    <a:pt x="87661" y="460133"/>
                  </a:lnTo>
                  <a:lnTo>
                    <a:pt x="77444" y="399887"/>
                  </a:lnTo>
                  <a:lnTo>
                    <a:pt x="75979" y="361550"/>
                  </a:lnTo>
                  <a:lnTo>
                    <a:pt x="88499" y="300208"/>
                  </a:lnTo>
                  <a:lnTo>
                    <a:pt x="95265" y="291386"/>
                  </a:lnTo>
                  <a:lnTo>
                    <a:pt x="115259" y="281581"/>
                  </a:lnTo>
                  <a:lnTo>
                    <a:pt x="124802" y="281309"/>
                  </a:lnTo>
                  <a:lnTo>
                    <a:pt x="141646" y="287243"/>
                  </a:lnTo>
                  <a:lnTo>
                    <a:pt x="164282" y="309326"/>
                  </a:lnTo>
                  <a:lnTo>
                    <a:pt x="196834" y="366827"/>
                  </a:lnTo>
                  <a:lnTo>
                    <a:pt x="217167" y="429324"/>
                  </a:lnTo>
                  <a:lnTo>
                    <a:pt x="231544" y="481422"/>
                  </a:lnTo>
                  <a:lnTo>
                    <a:pt x="239011" y="515040"/>
                  </a:lnTo>
                  <a:lnTo>
                    <a:pt x="242156" y="5474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Freeform 818"/>
            <p:cNvSpPr/>
            <p:nvPr/>
          </p:nvSpPr>
          <p:spPr>
            <a:xfrm>
              <a:off x="9991544" y="20207675"/>
              <a:ext cx="42115" cy="210570"/>
            </a:xfrm>
            <a:custGeom>
              <a:avLst/>
              <a:gdLst/>
              <a:ahLst/>
              <a:cxnLst/>
              <a:rect l="0" t="0" r="0" b="0"/>
              <a:pathLst>
                <a:path w="42115" h="210570">
                  <a:moveTo>
                    <a:pt x="0" y="0"/>
                  </a:moveTo>
                  <a:lnTo>
                    <a:pt x="15641" y="26386"/>
                  </a:lnTo>
                  <a:lnTo>
                    <a:pt x="26341" y="62280"/>
                  </a:lnTo>
                  <a:lnTo>
                    <a:pt x="36484" y="124606"/>
                  </a:lnTo>
                  <a:lnTo>
                    <a:pt x="41372" y="183969"/>
                  </a:lnTo>
                  <a:lnTo>
                    <a:pt x="42114" y="2105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0" name="Freeform 819"/>
            <p:cNvSpPr/>
            <p:nvPr/>
          </p:nvSpPr>
          <p:spPr>
            <a:xfrm>
              <a:off x="9985955" y="19997105"/>
              <a:ext cx="5590" cy="73699"/>
            </a:xfrm>
            <a:custGeom>
              <a:avLst/>
              <a:gdLst/>
              <a:ahLst/>
              <a:cxnLst/>
              <a:rect l="0" t="0" r="0" b="0"/>
              <a:pathLst>
                <a:path w="5590" h="73699">
                  <a:moveTo>
                    <a:pt x="5589" y="73698"/>
                  </a:moveTo>
                  <a:lnTo>
                    <a:pt x="0" y="56931"/>
                  </a:lnTo>
                  <a:lnTo>
                    <a:pt x="558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1" name="Freeform 820"/>
            <p:cNvSpPr/>
            <p:nvPr/>
          </p:nvSpPr>
          <p:spPr>
            <a:xfrm>
              <a:off x="9981491" y="20089994"/>
              <a:ext cx="187040" cy="557048"/>
            </a:xfrm>
            <a:custGeom>
              <a:avLst/>
              <a:gdLst/>
              <a:ahLst/>
              <a:cxnLst/>
              <a:rect l="0" t="0" r="0" b="0"/>
              <a:pathLst>
                <a:path w="187040" h="557048">
                  <a:moveTo>
                    <a:pt x="73225" y="159795"/>
                  </a:moveTo>
                  <a:lnTo>
                    <a:pt x="65989" y="210226"/>
                  </a:lnTo>
                  <a:lnTo>
                    <a:pt x="62501" y="265204"/>
                  </a:lnTo>
                  <a:lnTo>
                    <a:pt x="54579" y="313339"/>
                  </a:lnTo>
                  <a:lnTo>
                    <a:pt x="45993" y="365297"/>
                  </a:lnTo>
                  <a:lnTo>
                    <a:pt x="41759" y="423456"/>
                  </a:lnTo>
                  <a:lnTo>
                    <a:pt x="34785" y="477082"/>
                  </a:lnTo>
                  <a:lnTo>
                    <a:pt x="31836" y="537716"/>
                  </a:lnTo>
                  <a:lnTo>
                    <a:pt x="31433" y="557047"/>
                  </a:lnTo>
                  <a:lnTo>
                    <a:pt x="29968" y="505074"/>
                  </a:lnTo>
                  <a:lnTo>
                    <a:pt x="23884" y="449662"/>
                  </a:lnTo>
                  <a:lnTo>
                    <a:pt x="22050" y="405217"/>
                  </a:lnTo>
                  <a:lnTo>
                    <a:pt x="15427" y="350926"/>
                  </a:lnTo>
                  <a:lnTo>
                    <a:pt x="11646" y="288435"/>
                  </a:lnTo>
                  <a:lnTo>
                    <a:pt x="4936" y="240413"/>
                  </a:lnTo>
                  <a:lnTo>
                    <a:pt x="1128" y="181601"/>
                  </a:lnTo>
                  <a:lnTo>
                    <a:pt x="0" y="123492"/>
                  </a:lnTo>
                  <a:lnTo>
                    <a:pt x="5254" y="69230"/>
                  </a:lnTo>
                  <a:lnTo>
                    <a:pt x="14221" y="27285"/>
                  </a:lnTo>
                  <a:lnTo>
                    <a:pt x="19850" y="17642"/>
                  </a:lnTo>
                  <a:lnTo>
                    <a:pt x="35465" y="3809"/>
                  </a:lnTo>
                  <a:lnTo>
                    <a:pt x="60342" y="0"/>
                  </a:lnTo>
                  <a:lnTo>
                    <a:pt x="87386" y="3376"/>
                  </a:lnTo>
                  <a:lnTo>
                    <a:pt x="115765" y="18433"/>
                  </a:lnTo>
                  <a:lnTo>
                    <a:pt x="138992" y="40050"/>
                  </a:lnTo>
                  <a:lnTo>
                    <a:pt x="174880" y="101463"/>
                  </a:lnTo>
                  <a:lnTo>
                    <a:pt x="184843" y="142641"/>
                  </a:lnTo>
                  <a:lnTo>
                    <a:pt x="187039" y="197307"/>
                  </a:lnTo>
                  <a:lnTo>
                    <a:pt x="179217" y="233300"/>
                  </a:lnTo>
                  <a:lnTo>
                    <a:pt x="157452" y="2861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0" name="Group 869"/>
          <p:cNvGrpSpPr/>
          <p:nvPr/>
        </p:nvGrpSpPr>
        <p:grpSpPr>
          <a:xfrm>
            <a:off x="473782" y="20525614"/>
            <a:ext cx="8654427" cy="1282392"/>
            <a:chOff x="473782" y="20525614"/>
            <a:chExt cx="8654427" cy="1282392"/>
          </a:xfrm>
        </p:grpSpPr>
        <p:sp>
          <p:nvSpPr>
            <p:cNvPr id="823" name="Freeform 822"/>
            <p:cNvSpPr/>
            <p:nvPr/>
          </p:nvSpPr>
          <p:spPr>
            <a:xfrm>
              <a:off x="494839" y="20686832"/>
              <a:ext cx="196643" cy="396167"/>
            </a:xfrm>
            <a:custGeom>
              <a:avLst/>
              <a:gdLst/>
              <a:ahLst/>
              <a:cxnLst/>
              <a:rect l="0" t="0" r="0" b="0"/>
              <a:pathLst>
                <a:path w="196643" h="396167">
                  <a:moveTo>
                    <a:pt x="84228" y="15681"/>
                  </a:moveTo>
                  <a:lnTo>
                    <a:pt x="61352" y="42067"/>
                  </a:lnTo>
                  <a:lnTo>
                    <a:pt x="40022" y="94247"/>
                  </a:lnTo>
                  <a:lnTo>
                    <a:pt x="23557" y="143466"/>
                  </a:lnTo>
                  <a:lnTo>
                    <a:pt x="7513" y="201319"/>
                  </a:lnTo>
                  <a:lnTo>
                    <a:pt x="7816" y="252400"/>
                  </a:lnTo>
                  <a:lnTo>
                    <a:pt x="9725" y="306398"/>
                  </a:lnTo>
                  <a:lnTo>
                    <a:pt x="21469" y="348264"/>
                  </a:lnTo>
                  <a:lnTo>
                    <a:pt x="39767" y="377307"/>
                  </a:lnTo>
                  <a:lnTo>
                    <a:pt x="56279" y="390094"/>
                  </a:lnTo>
                  <a:lnTo>
                    <a:pt x="65595" y="395142"/>
                  </a:lnTo>
                  <a:lnTo>
                    <a:pt x="75316" y="396166"/>
                  </a:lnTo>
                  <a:lnTo>
                    <a:pt x="95475" y="391067"/>
                  </a:lnTo>
                  <a:lnTo>
                    <a:pt x="120966" y="375042"/>
                  </a:lnTo>
                  <a:lnTo>
                    <a:pt x="164783" y="316729"/>
                  </a:lnTo>
                  <a:lnTo>
                    <a:pt x="184585" y="263578"/>
                  </a:lnTo>
                  <a:lnTo>
                    <a:pt x="196642" y="210616"/>
                  </a:lnTo>
                  <a:lnTo>
                    <a:pt x="195915" y="167807"/>
                  </a:lnTo>
                  <a:lnTo>
                    <a:pt x="185189" y="110722"/>
                  </a:lnTo>
                  <a:lnTo>
                    <a:pt x="163399" y="53866"/>
                  </a:lnTo>
                  <a:lnTo>
                    <a:pt x="142262" y="25696"/>
                  </a:lnTo>
                  <a:lnTo>
                    <a:pt x="124059" y="9993"/>
                  </a:lnTo>
                  <a:lnTo>
                    <a:pt x="98031" y="1456"/>
                  </a:lnTo>
                  <a:lnTo>
                    <a:pt x="69306" y="0"/>
                  </a:lnTo>
                  <a:lnTo>
                    <a:pt x="25389" y="15010"/>
                  </a:lnTo>
                  <a:lnTo>
                    <a:pt x="0" y="262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4" name="Freeform 823"/>
            <p:cNvSpPr/>
            <p:nvPr/>
          </p:nvSpPr>
          <p:spPr>
            <a:xfrm>
              <a:off x="813058" y="20593971"/>
              <a:ext cx="176622" cy="529683"/>
            </a:xfrm>
            <a:custGeom>
              <a:avLst/>
              <a:gdLst/>
              <a:ahLst/>
              <a:cxnLst/>
              <a:rect l="0" t="0" r="0" b="0"/>
              <a:pathLst>
                <a:path w="176622" h="529683">
                  <a:moveTo>
                    <a:pt x="176621" y="34843"/>
                  </a:moveTo>
                  <a:lnTo>
                    <a:pt x="158640" y="19203"/>
                  </a:lnTo>
                  <a:lnTo>
                    <a:pt x="106879" y="0"/>
                  </a:lnTo>
                  <a:lnTo>
                    <a:pt x="66919" y="473"/>
                  </a:lnTo>
                  <a:lnTo>
                    <a:pt x="45586" y="8260"/>
                  </a:lnTo>
                  <a:lnTo>
                    <a:pt x="36622" y="13611"/>
                  </a:lnTo>
                  <a:lnTo>
                    <a:pt x="23542" y="28916"/>
                  </a:lnTo>
                  <a:lnTo>
                    <a:pt x="5613" y="72927"/>
                  </a:lnTo>
                  <a:lnTo>
                    <a:pt x="0" y="112937"/>
                  </a:lnTo>
                  <a:lnTo>
                    <a:pt x="6509" y="159975"/>
                  </a:lnTo>
                  <a:lnTo>
                    <a:pt x="19059" y="209299"/>
                  </a:lnTo>
                  <a:lnTo>
                    <a:pt x="32804" y="263495"/>
                  </a:lnTo>
                  <a:lnTo>
                    <a:pt x="50288" y="318720"/>
                  </a:lnTo>
                  <a:lnTo>
                    <a:pt x="64319" y="372329"/>
                  </a:lnTo>
                  <a:lnTo>
                    <a:pt x="81865" y="433614"/>
                  </a:lnTo>
                  <a:lnTo>
                    <a:pt x="89273" y="469243"/>
                  </a:lnTo>
                  <a:lnTo>
                    <a:pt x="92393" y="5296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5" name="Freeform 824"/>
            <p:cNvSpPr/>
            <p:nvPr/>
          </p:nvSpPr>
          <p:spPr>
            <a:xfrm>
              <a:off x="726466" y="20913083"/>
              <a:ext cx="252685" cy="21059"/>
            </a:xfrm>
            <a:custGeom>
              <a:avLst/>
              <a:gdLst/>
              <a:ahLst/>
              <a:cxnLst/>
              <a:rect l="0" t="0" r="0" b="0"/>
              <a:pathLst>
                <a:path w="252685" h="21059">
                  <a:moveTo>
                    <a:pt x="0" y="21058"/>
                  </a:moveTo>
                  <a:lnTo>
                    <a:pt x="58617" y="21058"/>
                  </a:lnTo>
                  <a:lnTo>
                    <a:pt x="115131" y="19887"/>
                  </a:lnTo>
                  <a:lnTo>
                    <a:pt x="171373" y="12652"/>
                  </a:lnTo>
                  <a:lnTo>
                    <a:pt x="234543" y="2845"/>
                  </a:lnTo>
                  <a:lnTo>
                    <a:pt x="25268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6" name="Freeform 825"/>
            <p:cNvSpPr/>
            <p:nvPr/>
          </p:nvSpPr>
          <p:spPr>
            <a:xfrm>
              <a:off x="1337119" y="20607758"/>
              <a:ext cx="115815" cy="452725"/>
            </a:xfrm>
            <a:custGeom>
              <a:avLst/>
              <a:gdLst/>
              <a:ahLst/>
              <a:cxnLst/>
              <a:rect l="0" t="0" r="0" b="0"/>
              <a:pathLst>
                <a:path w="115815" h="452725">
                  <a:moveTo>
                    <a:pt x="0" y="0"/>
                  </a:moveTo>
                  <a:lnTo>
                    <a:pt x="11179" y="11177"/>
                  </a:lnTo>
                  <a:lnTo>
                    <a:pt x="23719" y="46076"/>
                  </a:lnTo>
                  <a:lnTo>
                    <a:pt x="31202" y="100694"/>
                  </a:lnTo>
                  <a:lnTo>
                    <a:pt x="42732" y="152730"/>
                  </a:lnTo>
                  <a:lnTo>
                    <a:pt x="56274" y="207463"/>
                  </a:lnTo>
                  <a:lnTo>
                    <a:pt x="73716" y="269042"/>
                  </a:lnTo>
                  <a:lnTo>
                    <a:pt x="87741" y="323375"/>
                  </a:lnTo>
                  <a:lnTo>
                    <a:pt x="101776" y="375140"/>
                  </a:lnTo>
                  <a:lnTo>
                    <a:pt x="112694" y="420371"/>
                  </a:lnTo>
                  <a:lnTo>
                    <a:pt x="115814" y="4527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7" name="Freeform 826"/>
            <p:cNvSpPr/>
            <p:nvPr/>
          </p:nvSpPr>
          <p:spPr>
            <a:xfrm>
              <a:off x="1252891" y="20860441"/>
              <a:ext cx="273742" cy="42115"/>
            </a:xfrm>
            <a:custGeom>
              <a:avLst/>
              <a:gdLst/>
              <a:ahLst/>
              <a:cxnLst/>
              <a:rect l="0" t="0" r="0" b="0"/>
              <a:pathLst>
                <a:path w="273742" h="42115">
                  <a:moveTo>
                    <a:pt x="0" y="42114"/>
                  </a:moveTo>
                  <a:lnTo>
                    <a:pt x="58617" y="27459"/>
                  </a:lnTo>
                  <a:lnTo>
                    <a:pt x="121196" y="22322"/>
                  </a:lnTo>
                  <a:lnTo>
                    <a:pt x="183644" y="18188"/>
                  </a:lnTo>
                  <a:lnTo>
                    <a:pt x="241646" y="6453"/>
                  </a:lnTo>
                  <a:lnTo>
                    <a:pt x="27374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8" name="Freeform 827"/>
            <p:cNvSpPr/>
            <p:nvPr/>
          </p:nvSpPr>
          <p:spPr>
            <a:xfrm>
              <a:off x="1579275" y="20586700"/>
              <a:ext cx="326384" cy="463255"/>
            </a:xfrm>
            <a:custGeom>
              <a:avLst/>
              <a:gdLst/>
              <a:ahLst/>
              <a:cxnLst/>
              <a:rect l="0" t="0" r="0" b="0"/>
              <a:pathLst>
                <a:path w="326384" h="463255">
                  <a:moveTo>
                    <a:pt x="0" y="0"/>
                  </a:moveTo>
                  <a:lnTo>
                    <a:pt x="14654" y="55141"/>
                  </a:lnTo>
                  <a:lnTo>
                    <a:pt x="24749" y="103555"/>
                  </a:lnTo>
                  <a:lnTo>
                    <a:pt x="40738" y="154946"/>
                  </a:lnTo>
                  <a:lnTo>
                    <a:pt x="54704" y="212806"/>
                  </a:lnTo>
                  <a:lnTo>
                    <a:pt x="66251" y="274403"/>
                  </a:lnTo>
                  <a:lnTo>
                    <a:pt x="79464" y="335223"/>
                  </a:lnTo>
                  <a:lnTo>
                    <a:pt x="86406" y="398016"/>
                  </a:lnTo>
                  <a:lnTo>
                    <a:pt x="89875" y="417881"/>
                  </a:lnTo>
                  <a:lnTo>
                    <a:pt x="89162" y="416627"/>
                  </a:lnTo>
                  <a:lnTo>
                    <a:pt x="85690" y="392506"/>
                  </a:lnTo>
                  <a:lnTo>
                    <a:pt x="84516" y="336845"/>
                  </a:lnTo>
                  <a:lnTo>
                    <a:pt x="92690" y="279099"/>
                  </a:lnTo>
                  <a:lnTo>
                    <a:pt x="108689" y="232687"/>
                  </a:lnTo>
                  <a:lnTo>
                    <a:pt x="114573" y="221805"/>
                  </a:lnTo>
                  <a:lnTo>
                    <a:pt x="130470" y="206594"/>
                  </a:lnTo>
                  <a:lnTo>
                    <a:pt x="150403" y="197104"/>
                  </a:lnTo>
                  <a:lnTo>
                    <a:pt x="174860" y="192887"/>
                  </a:lnTo>
                  <a:lnTo>
                    <a:pt x="198208" y="200371"/>
                  </a:lnTo>
                  <a:lnTo>
                    <a:pt x="219114" y="215396"/>
                  </a:lnTo>
                  <a:lnTo>
                    <a:pt x="251598" y="256758"/>
                  </a:lnTo>
                  <a:lnTo>
                    <a:pt x="280545" y="315230"/>
                  </a:lnTo>
                  <a:lnTo>
                    <a:pt x="300388" y="373531"/>
                  </a:lnTo>
                  <a:lnTo>
                    <a:pt x="319176" y="436533"/>
                  </a:lnTo>
                  <a:lnTo>
                    <a:pt x="326383" y="463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Freeform 828"/>
            <p:cNvSpPr/>
            <p:nvPr/>
          </p:nvSpPr>
          <p:spPr>
            <a:xfrm>
              <a:off x="1989886" y="20783618"/>
              <a:ext cx="252685" cy="308451"/>
            </a:xfrm>
            <a:custGeom>
              <a:avLst/>
              <a:gdLst/>
              <a:ahLst/>
              <a:cxnLst/>
              <a:rect l="0" t="0" r="0" b="0"/>
              <a:pathLst>
                <a:path w="252685" h="308451">
                  <a:moveTo>
                    <a:pt x="0" y="118937"/>
                  </a:moveTo>
                  <a:lnTo>
                    <a:pt x="58617" y="124526"/>
                  </a:lnTo>
                  <a:lnTo>
                    <a:pt x="118334" y="120481"/>
                  </a:lnTo>
                  <a:lnTo>
                    <a:pt x="166874" y="113652"/>
                  </a:lnTo>
                  <a:lnTo>
                    <a:pt x="199573" y="98785"/>
                  </a:lnTo>
                  <a:lnTo>
                    <a:pt x="225899" y="73972"/>
                  </a:lnTo>
                  <a:lnTo>
                    <a:pt x="230148" y="64393"/>
                  </a:lnTo>
                  <a:lnTo>
                    <a:pt x="231750" y="44393"/>
                  </a:lnTo>
                  <a:lnTo>
                    <a:pt x="225443" y="26924"/>
                  </a:lnTo>
                  <a:lnTo>
                    <a:pt x="220485" y="18990"/>
                  </a:lnTo>
                  <a:lnTo>
                    <a:pt x="205618" y="7057"/>
                  </a:lnTo>
                  <a:lnTo>
                    <a:pt x="196740" y="2236"/>
                  </a:lnTo>
                  <a:lnTo>
                    <a:pt x="174398" y="0"/>
                  </a:lnTo>
                  <a:lnTo>
                    <a:pt x="127516" y="8096"/>
                  </a:lnTo>
                  <a:lnTo>
                    <a:pt x="95105" y="23183"/>
                  </a:lnTo>
                  <a:lnTo>
                    <a:pt x="68864" y="48061"/>
                  </a:lnTo>
                  <a:lnTo>
                    <a:pt x="46271" y="83249"/>
                  </a:lnTo>
                  <a:lnTo>
                    <a:pt x="35937" y="123311"/>
                  </a:lnTo>
                  <a:lnTo>
                    <a:pt x="38464" y="159228"/>
                  </a:lnTo>
                  <a:lnTo>
                    <a:pt x="59374" y="211211"/>
                  </a:lnTo>
                  <a:lnTo>
                    <a:pt x="86223" y="250262"/>
                  </a:lnTo>
                  <a:lnTo>
                    <a:pt x="129856" y="285604"/>
                  </a:lnTo>
                  <a:lnTo>
                    <a:pt x="155980" y="298297"/>
                  </a:lnTo>
                  <a:lnTo>
                    <a:pt x="210879" y="306445"/>
                  </a:lnTo>
                  <a:lnTo>
                    <a:pt x="252684" y="3084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0" name="Freeform 829"/>
            <p:cNvSpPr/>
            <p:nvPr/>
          </p:nvSpPr>
          <p:spPr>
            <a:xfrm>
              <a:off x="2547896" y="20713043"/>
              <a:ext cx="115815" cy="421141"/>
            </a:xfrm>
            <a:custGeom>
              <a:avLst/>
              <a:gdLst/>
              <a:ahLst/>
              <a:cxnLst/>
              <a:rect l="0" t="0" r="0" b="0"/>
              <a:pathLst>
                <a:path w="115815" h="421141">
                  <a:moveTo>
                    <a:pt x="0" y="0"/>
                  </a:moveTo>
                  <a:lnTo>
                    <a:pt x="15642" y="17980"/>
                  </a:lnTo>
                  <a:lnTo>
                    <a:pt x="40434" y="69741"/>
                  </a:lnTo>
                  <a:lnTo>
                    <a:pt x="58637" y="129503"/>
                  </a:lnTo>
                  <a:lnTo>
                    <a:pt x="73497" y="186887"/>
                  </a:lnTo>
                  <a:lnTo>
                    <a:pt x="84169" y="244496"/>
                  </a:lnTo>
                  <a:lnTo>
                    <a:pt x="94739" y="302899"/>
                  </a:lnTo>
                  <a:lnTo>
                    <a:pt x="105280" y="354130"/>
                  </a:lnTo>
                  <a:lnTo>
                    <a:pt x="112693" y="392706"/>
                  </a:lnTo>
                  <a:lnTo>
                    <a:pt x="115814" y="4211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1" name="Freeform 830"/>
            <p:cNvSpPr/>
            <p:nvPr/>
          </p:nvSpPr>
          <p:spPr>
            <a:xfrm>
              <a:off x="2581677" y="20685816"/>
              <a:ext cx="334718" cy="458896"/>
            </a:xfrm>
            <a:custGeom>
              <a:avLst/>
              <a:gdLst/>
              <a:ahLst/>
              <a:cxnLst/>
              <a:rect l="0" t="0" r="0" b="0"/>
              <a:pathLst>
                <a:path w="334718" h="458896">
                  <a:moveTo>
                    <a:pt x="8334" y="237797"/>
                  </a:moveTo>
                  <a:lnTo>
                    <a:pt x="0" y="188865"/>
                  </a:lnTo>
                  <a:lnTo>
                    <a:pt x="3828" y="129735"/>
                  </a:lnTo>
                  <a:lnTo>
                    <a:pt x="18177" y="92694"/>
                  </a:lnTo>
                  <a:lnTo>
                    <a:pt x="52392" y="49906"/>
                  </a:lnTo>
                  <a:lnTo>
                    <a:pt x="108936" y="10355"/>
                  </a:lnTo>
                  <a:lnTo>
                    <a:pt x="149406" y="0"/>
                  </a:lnTo>
                  <a:lnTo>
                    <a:pt x="191033" y="2521"/>
                  </a:lnTo>
                  <a:lnTo>
                    <a:pt x="227413" y="16266"/>
                  </a:lnTo>
                  <a:lnTo>
                    <a:pt x="254830" y="35158"/>
                  </a:lnTo>
                  <a:lnTo>
                    <a:pt x="264117" y="54927"/>
                  </a:lnTo>
                  <a:lnTo>
                    <a:pt x="267074" y="78143"/>
                  </a:lnTo>
                  <a:lnTo>
                    <a:pt x="256457" y="132284"/>
                  </a:lnTo>
                  <a:lnTo>
                    <a:pt x="227621" y="173410"/>
                  </a:lnTo>
                  <a:lnTo>
                    <a:pt x="204199" y="196621"/>
                  </a:lnTo>
                  <a:lnTo>
                    <a:pt x="142764" y="235245"/>
                  </a:lnTo>
                  <a:lnTo>
                    <a:pt x="81819" y="258630"/>
                  </a:lnTo>
                  <a:lnTo>
                    <a:pt x="71362" y="262214"/>
                  </a:lnTo>
                  <a:lnTo>
                    <a:pt x="67900" y="262263"/>
                  </a:lnTo>
                  <a:lnTo>
                    <a:pt x="69102" y="259957"/>
                  </a:lnTo>
                  <a:lnTo>
                    <a:pt x="73412" y="256079"/>
                  </a:lnTo>
                  <a:lnTo>
                    <a:pt x="107425" y="250622"/>
                  </a:lnTo>
                  <a:lnTo>
                    <a:pt x="148958" y="254594"/>
                  </a:lnTo>
                  <a:lnTo>
                    <a:pt x="190900" y="268770"/>
                  </a:lnTo>
                  <a:lnTo>
                    <a:pt x="227374" y="298967"/>
                  </a:lnTo>
                  <a:lnTo>
                    <a:pt x="277768" y="358372"/>
                  </a:lnTo>
                  <a:lnTo>
                    <a:pt x="316929" y="420353"/>
                  </a:lnTo>
                  <a:lnTo>
                    <a:pt x="334717" y="4588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Freeform 831"/>
            <p:cNvSpPr/>
            <p:nvPr/>
          </p:nvSpPr>
          <p:spPr>
            <a:xfrm>
              <a:off x="2947089" y="20824509"/>
              <a:ext cx="159555" cy="320203"/>
            </a:xfrm>
            <a:custGeom>
              <a:avLst/>
              <a:gdLst/>
              <a:ahLst/>
              <a:cxnLst/>
              <a:rect l="0" t="0" r="0" b="0"/>
              <a:pathLst>
                <a:path w="159555" h="320203">
                  <a:moveTo>
                    <a:pt x="64062" y="151746"/>
                  </a:moveTo>
                  <a:lnTo>
                    <a:pt x="111500" y="122437"/>
                  </a:lnTo>
                  <a:lnTo>
                    <a:pt x="155160" y="75859"/>
                  </a:lnTo>
                  <a:lnTo>
                    <a:pt x="158719" y="66059"/>
                  </a:lnTo>
                  <a:lnTo>
                    <a:pt x="159554" y="45812"/>
                  </a:lnTo>
                  <a:lnTo>
                    <a:pt x="147858" y="14683"/>
                  </a:lnTo>
                  <a:lnTo>
                    <a:pt x="139813" y="7728"/>
                  </a:lnTo>
                  <a:lnTo>
                    <a:pt x="118396" y="0"/>
                  </a:lnTo>
                  <a:lnTo>
                    <a:pt x="96399" y="2803"/>
                  </a:lnTo>
                  <a:lnTo>
                    <a:pt x="53682" y="23670"/>
                  </a:lnTo>
                  <a:lnTo>
                    <a:pt x="27581" y="54655"/>
                  </a:lnTo>
                  <a:lnTo>
                    <a:pt x="5030" y="93472"/>
                  </a:lnTo>
                  <a:lnTo>
                    <a:pt x="0" y="123898"/>
                  </a:lnTo>
                  <a:lnTo>
                    <a:pt x="6304" y="185498"/>
                  </a:lnTo>
                  <a:lnTo>
                    <a:pt x="27220" y="240388"/>
                  </a:lnTo>
                  <a:lnTo>
                    <a:pt x="40278" y="259773"/>
                  </a:lnTo>
                  <a:lnTo>
                    <a:pt x="71963" y="283840"/>
                  </a:lnTo>
                  <a:lnTo>
                    <a:pt x="134383" y="310593"/>
                  </a:lnTo>
                  <a:lnTo>
                    <a:pt x="158818" y="3202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3" name="Freeform 832"/>
            <p:cNvSpPr/>
            <p:nvPr/>
          </p:nvSpPr>
          <p:spPr>
            <a:xfrm>
              <a:off x="3177420" y="20800727"/>
              <a:ext cx="233814" cy="346526"/>
            </a:xfrm>
            <a:custGeom>
              <a:avLst/>
              <a:gdLst/>
              <a:ahLst/>
              <a:cxnLst/>
              <a:rect l="0" t="0" r="0" b="0"/>
              <a:pathLst>
                <a:path w="233814" h="346526">
                  <a:moveTo>
                    <a:pt x="212756" y="122886"/>
                  </a:moveTo>
                  <a:lnTo>
                    <a:pt x="207167" y="64268"/>
                  </a:lnTo>
                  <a:lnTo>
                    <a:pt x="192513" y="29478"/>
                  </a:lnTo>
                  <a:lnTo>
                    <a:pt x="176853" y="13909"/>
                  </a:lnTo>
                  <a:lnTo>
                    <a:pt x="157025" y="4262"/>
                  </a:lnTo>
                  <a:lnTo>
                    <a:pt x="120724" y="0"/>
                  </a:lnTo>
                  <a:lnTo>
                    <a:pt x="87221" y="6795"/>
                  </a:lnTo>
                  <a:lnTo>
                    <a:pt x="47579" y="29462"/>
                  </a:lnTo>
                  <a:lnTo>
                    <a:pt x="31720" y="45098"/>
                  </a:lnTo>
                  <a:lnTo>
                    <a:pt x="10807" y="81380"/>
                  </a:lnTo>
                  <a:lnTo>
                    <a:pt x="948" y="112237"/>
                  </a:lnTo>
                  <a:lnTo>
                    <a:pt x="0" y="168083"/>
                  </a:lnTo>
                  <a:lnTo>
                    <a:pt x="7128" y="217905"/>
                  </a:lnTo>
                  <a:lnTo>
                    <a:pt x="27827" y="262304"/>
                  </a:lnTo>
                  <a:lnTo>
                    <a:pt x="77752" y="323689"/>
                  </a:lnTo>
                  <a:lnTo>
                    <a:pt x="113613" y="343559"/>
                  </a:lnTo>
                  <a:lnTo>
                    <a:pt x="137107" y="346525"/>
                  </a:lnTo>
                  <a:lnTo>
                    <a:pt x="159247" y="342773"/>
                  </a:lnTo>
                  <a:lnTo>
                    <a:pt x="180786" y="333307"/>
                  </a:lnTo>
                  <a:lnTo>
                    <a:pt x="224404" y="274294"/>
                  </a:lnTo>
                  <a:lnTo>
                    <a:pt x="233813" y="2597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4" name="Freeform 833"/>
            <p:cNvSpPr/>
            <p:nvPr/>
          </p:nvSpPr>
          <p:spPr>
            <a:xfrm>
              <a:off x="3358591" y="20618286"/>
              <a:ext cx="105286" cy="526426"/>
            </a:xfrm>
            <a:custGeom>
              <a:avLst/>
              <a:gdLst/>
              <a:ahLst/>
              <a:cxnLst/>
              <a:rect l="0" t="0" r="0" b="0"/>
              <a:pathLst>
                <a:path w="105286" h="526426">
                  <a:moveTo>
                    <a:pt x="0" y="0"/>
                  </a:moveTo>
                  <a:lnTo>
                    <a:pt x="5589" y="58616"/>
                  </a:lnTo>
                  <a:lnTo>
                    <a:pt x="21331" y="115214"/>
                  </a:lnTo>
                  <a:lnTo>
                    <a:pt x="38640" y="175612"/>
                  </a:lnTo>
                  <a:lnTo>
                    <a:pt x="52650" y="232911"/>
                  </a:lnTo>
                  <a:lnTo>
                    <a:pt x="63173" y="285819"/>
                  </a:lnTo>
                  <a:lnTo>
                    <a:pt x="73700" y="333082"/>
                  </a:lnTo>
                  <a:lnTo>
                    <a:pt x="84228" y="388419"/>
                  </a:lnTo>
                  <a:lnTo>
                    <a:pt x="91637" y="438742"/>
                  </a:lnTo>
                  <a:lnTo>
                    <a:pt x="99729" y="497667"/>
                  </a:lnTo>
                  <a:lnTo>
                    <a:pt x="105285" y="5264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Freeform 834"/>
            <p:cNvSpPr/>
            <p:nvPr/>
          </p:nvSpPr>
          <p:spPr>
            <a:xfrm>
              <a:off x="3535397" y="20763229"/>
              <a:ext cx="233806" cy="359619"/>
            </a:xfrm>
            <a:custGeom>
              <a:avLst/>
              <a:gdLst/>
              <a:ahLst/>
              <a:cxnLst/>
              <a:rect l="0" t="0" r="0" b="0"/>
              <a:pathLst>
                <a:path w="233806" h="359619">
                  <a:moveTo>
                    <a:pt x="33764" y="160384"/>
                  </a:moveTo>
                  <a:lnTo>
                    <a:pt x="92381" y="154793"/>
                  </a:lnTo>
                  <a:lnTo>
                    <a:pt x="148978" y="139052"/>
                  </a:lnTo>
                  <a:lnTo>
                    <a:pt x="159706" y="135633"/>
                  </a:lnTo>
                  <a:lnTo>
                    <a:pt x="177865" y="122478"/>
                  </a:lnTo>
                  <a:lnTo>
                    <a:pt x="192565" y="104931"/>
                  </a:lnTo>
                  <a:lnTo>
                    <a:pt x="202998" y="85435"/>
                  </a:lnTo>
                  <a:lnTo>
                    <a:pt x="205296" y="65072"/>
                  </a:lnTo>
                  <a:lnTo>
                    <a:pt x="201247" y="44323"/>
                  </a:lnTo>
                  <a:lnTo>
                    <a:pt x="191649" y="23403"/>
                  </a:lnTo>
                  <a:lnTo>
                    <a:pt x="176465" y="8646"/>
                  </a:lnTo>
                  <a:lnTo>
                    <a:pt x="167502" y="3074"/>
                  </a:lnTo>
                  <a:lnTo>
                    <a:pt x="148185" y="0"/>
                  </a:lnTo>
                  <a:lnTo>
                    <a:pt x="126732" y="3705"/>
                  </a:lnTo>
                  <a:lnTo>
                    <a:pt x="66731" y="31620"/>
                  </a:lnTo>
                  <a:lnTo>
                    <a:pt x="39762" y="63089"/>
                  </a:lnTo>
                  <a:lnTo>
                    <a:pt x="10859" y="115645"/>
                  </a:lnTo>
                  <a:lnTo>
                    <a:pt x="967" y="143228"/>
                  </a:lnTo>
                  <a:lnTo>
                    <a:pt x="0" y="185066"/>
                  </a:lnTo>
                  <a:lnTo>
                    <a:pt x="11323" y="239954"/>
                  </a:lnTo>
                  <a:lnTo>
                    <a:pt x="22230" y="263599"/>
                  </a:lnTo>
                  <a:lnTo>
                    <a:pt x="41116" y="282686"/>
                  </a:lnTo>
                  <a:lnTo>
                    <a:pt x="97686" y="321289"/>
                  </a:lnTo>
                  <a:lnTo>
                    <a:pt x="158587" y="351256"/>
                  </a:lnTo>
                  <a:lnTo>
                    <a:pt x="221030" y="359618"/>
                  </a:lnTo>
                  <a:lnTo>
                    <a:pt x="225288" y="358717"/>
                  </a:lnTo>
                  <a:lnTo>
                    <a:pt x="228127" y="356947"/>
                  </a:lnTo>
                  <a:lnTo>
                    <a:pt x="233805" y="3498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Freeform 835"/>
            <p:cNvSpPr/>
            <p:nvPr/>
          </p:nvSpPr>
          <p:spPr>
            <a:xfrm>
              <a:off x="3877197" y="20900608"/>
              <a:ext cx="169683" cy="329142"/>
            </a:xfrm>
            <a:custGeom>
              <a:avLst/>
              <a:gdLst/>
              <a:ahLst/>
              <a:cxnLst/>
              <a:rect l="0" t="0" r="0" b="0"/>
              <a:pathLst>
                <a:path w="169683" h="329142">
                  <a:moveTo>
                    <a:pt x="28875" y="149346"/>
                  </a:moveTo>
                  <a:lnTo>
                    <a:pt x="71567" y="146225"/>
                  </a:lnTo>
                  <a:lnTo>
                    <a:pt x="102746" y="134773"/>
                  </a:lnTo>
                  <a:lnTo>
                    <a:pt x="139133" y="109944"/>
                  </a:lnTo>
                  <a:lnTo>
                    <a:pt x="156041" y="83858"/>
                  </a:lnTo>
                  <a:lnTo>
                    <a:pt x="168460" y="53904"/>
                  </a:lnTo>
                  <a:lnTo>
                    <a:pt x="169682" y="33227"/>
                  </a:lnTo>
                  <a:lnTo>
                    <a:pt x="168370" y="22802"/>
                  </a:lnTo>
                  <a:lnTo>
                    <a:pt x="163985" y="14680"/>
                  </a:lnTo>
                  <a:lnTo>
                    <a:pt x="149756" y="2536"/>
                  </a:lnTo>
                  <a:lnTo>
                    <a:pt x="141048" y="0"/>
                  </a:lnTo>
                  <a:lnTo>
                    <a:pt x="122014" y="301"/>
                  </a:lnTo>
                  <a:lnTo>
                    <a:pt x="91567" y="12638"/>
                  </a:lnTo>
                  <a:lnTo>
                    <a:pt x="73896" y="30876"/>
                  </a:lnTo>
                  <a:lnTo>
                    <a:pt x="29130" y="91256"/>
                  </a:lnTo>
                  <a:lnTo>
                    <a:pt x="11013" y="132914"/>
                  </a:lnTo>
                  <a:lnTo>
                    <a:pt x="0" y="193802"/>
                  </a:lnTo>
                  <a:lnTo>
                    <a:pt x="3682" y="236737"/>
                  </a:lnTo>
                  <a:lnTo>
                    <a:pt x="17771" y="273506"/>
                  </a:lnTo>
                  <a:lnTo>
                    <a:pt x="42353" y="301039"/>
                  </a:lnTo>
                  <a:lnTo>
                    <a:pt x="71863" y="324013"/>
                  </a:lnTo>
                  <a:lnTo>
                    <a:pt x="92435" y="329141"/>
                  </a:lnTo>
                  <a:lnTo>
                    <a:pt x="154226" y="320069"/>
                  </a:lnTo>
                  <a:lnTo>
                    <a:pt x="165746" y="3178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7" name="Freeform 836"/>
            <p:cNvSpPr/>
            <p:nvPr/>
          </p:nvSpPr>
          <p:spPr>
            <a:xfrm>
              <a:off x="4127171" y="20911790"/>
              <a:ext cx="347442" cy="296092"/>
            </a:xfrm>
            <a:custGeom>
              <a:avLst/>
              <a:gdLst/>
              <a:ahLst/>
              <a:cxnLst/>
              <a:rect l="0" t="0" r="0" b="0"/>
              <a:pathLst>
                <a:path w="347442" h="296092">
                  <a:moveTo>
                    <a:pt x="0" y="11823"/>
                  </a:moveTo>
                  <a:lnTo>
                    <a:pt x="3120" y="63872"/>
                  </a:lnTo>
                  <a:lnTo>
                    <a:pt x="8334" y="113810"/>
                  </a:lnTo>
                  <a:lnTo>
                    <a:pt x="15684" y="167019"/>
                  </a:lnTo>
                  <a:lnTo>
                    <a:pt x="21166" y="219729"/>
                  </a:lnTo>
                  <a:lnTo>
                    <a:pt x="29181" y="275202"/>
                  </a:lnTo>
                  <a:lnTo>
                    <a:pt x="29347" y="294996"/>
                  </a:lnTo>
                  <a:lnTo>
                    <a:pt x="27753" y="295361"/>
                  </a:lnTo>
                  <a:lnTo>
                    <a:pt x="25521" y="292094"/>
                  </a:lnTo>
                  <a:lnTo>
                    <a:pt x="18526" y="235398"/>
                  </a:lnTo>
                  <a:lnTo>
                    <a:pt x="12109" y="180118"/>
                  </a:lnTo>
                  <a:lnTo>
                    <a:pt x="18076" y="121278"/>
                  </a:lnTo>
                  <a:lnTo>
                    <a:pt x="23588" y="67714"/>
                  </a:lnTo>
                  <a:lnTo>
                    <a:pt x="26254" y="56102"/>
                  </a:lnTo>
                  <a:lnTo>
                    <a:pt x="31541" y="47191"/>
                  </a:lnTo>
                  <a:lnTo>
                    <a:pt x="46773" y="34170"/>
                  </a:lnTo>
                  <a:lnTo>
                    <a:pt x="55749" y="32570"/>
                  </a:lnTo>
                  <a:lnTo>
                    <a:pt x="75080" y="37032"/>
                  </a:lnTo>
                  <a:lnTo>
                    <a:pt x="100105" y="52698"/>
                  </a:lnTo>
                  <a:lnTo>
                    <a:pt x="136651" y="108725"/>
                  </a:lnTo>
                  <a:lnTo>
                    <a:pt x="148471" y="136778"/>
                  </a:lnTo>
                  <a:lnTo>
                    <a:pt x="159179" y="196210"/>
                  </a:lnTo>
                  <a:lnTo>
                    <a:pt x="166624" y="248025"/>
                  </a:lnTo>
                  <a:lnTo>
                    <a:pt x="161403" y="269271"/>
                  </a:lnTo>
                  <a:lnTo>
                    <a:pt x="156735" y="278211"/>
                  </a:lnTo>
                  <a:lnTo>
                    <a:pt x="152453" y="279492"/>
                  </a:lnTo>
                  <a:lnTo>
                    <a:pt x="148428" y="275666"/>
                  </a:lnTo>
                  <a:lnTo>
                    <a:pt x="144576" y="268437"/>
                  </a:lnTo>
                  <a:lnTo>
                    <a:pt x="138393" y="214807"/>
                  </a:lnTo>
                  <a:lnTo>
                    <a:pt x="138491" y="166202"/>
                  </a:lnTo>
                  <a:lnTo>
                    <a:pt x="148413" y="107263"/>
                  </a:lnTo>
                  <a:lnTo>
                    <a:pt x="167227" y="50561"/>
                  </a:lnTo>
                  <a:lnTo>
                    <a:pt x="186679" y="19531"/>
                  </a:lnTo>
                  <a:lnTo>
                    <a:pt x="203462" y="6279"/>
                  </a:lnTo>
                  <a:lnTo>
                    <a:pt x="212850" y="1107"/>
                  </a:lnTo>
                  <a:lnTo>
                    <a:pt x="221449" y="0"/>
                  </a:lnTo>
                  <a:lnTo>
                    <a:pt x="237242" y="5008"/>
                  </a:lnTo>
                  <a:lnTo>
                    <a:pt x="264876" y="20980"/>
                  </a:lnTo>
                  <a:lnTo>
                    <a:pt x="278770" y="40069"/>
                  </a:lnTo>
                  <a:lnTo>
                    <a:pt x="302811" y="90451"/>
                  </a:lnTo>
                  <a:lnTo>
                    <a:pt x="321684" y="152699"/>
                  </a:lnTo>
                  <a:lnTo>
                    <a:pt x="336677" y="214387"/>
                  </a:lnTo>
                  <a:lnTo>
                    <a:pt x="344251" y="259015"/>
                  </a:lnTo>
                  <a:lnTo>
                    <a:pt x="347441" y="2960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Freeform 837"/>
            <p:cNvSpPr/>
            <p:nvPr/>
          </p:nvSpPr>
          <p:spPr>
            <a:xfrm>
              <a:off x="4495668" y="20900086"/>
              <a:ext cx="168457" cy="282265"/>
            </a:xfrm>
            <a:custGeom>
              <a:avLst/>
              <a:gdLst/>
              <a:ahLst/>
              <a:cxnLst/>
              <a:rect l="0" t="0" r="0" b="0"/>
              <a:pathLst>
                <a:path w="168457" h="282265">
                  <a:moveTo>
                    <a:pt x="0" y="191982"/>
                  </a:moveTo>
                  <a:lnTo>
                    <a:pt x="60873" y="149319"/>
                  </a:lnTo>
                  <a:lnTo>
                    <a:pt x="78528" y="136756"/>
                  </a:lnTo>
                  <a:lnTo>
                    <a:pt x="130300" y="109768"/>
                  </a:lnTo>
                  <a:lnTo>
                    <a:pt x="142919" y="93442"/>
                  </a:lnTo>
                  <a:lnTo>
                    <a:pt x="160552" y="54364"/>
                  </a:lnTo>
                  <a:lnTo>
                    <a:pt x="160847" y="44085"/>
                  </a:lnTo>
                  <a:lnTo>
                    <a:pt x="154936" y="23305"/>
                  </a:lnTo>
                  <a:lnTo>
                    <a:pt x="141390" y="8610"/>
                  </a:lnTo>
                  <a:lnTo>
                    <a:pt x="132865" y="3054"/>
                  </a:lnTo>
                  <a:lnTo>
                    <a:pt x="110914" y="0"/>
                  </a:lnTo>
                  <a:lnTo>
                    <a:pt x="98509" y="823"/>
                  </a:lnTo>
                  <a:lnTo>
                    <a:pt x="75367" y="11095"/>
                  </a:lnTo>
                  <a:lnTo>
                    <a:pt x="45728" y="36611"/>
                  </a:lnTo>
                  <a:lnTo>
                    <a:pt x="30852" y="57418"/>
                  </a:lnTo>
                  <a:lnTo>
                    <a:pt x="11770" y="108903"/>
                  </a:lnTo>
                  <a:lnTo>
                    <a:pt x="6401" y="136340"/>
                  </a:lnTo>
                  <a:lnTo>
                    <a:pt x="11125" y="178096"/>
                  </a:lnTo>
                  <a:lnTo>
                    <a:pt x="33090" y="231007"/>
                  </a:lnTo>
                  <a:lnTo>
                    <a:pt x="47462" y="252610"/>
                  </a:lnTo>
                  <a:lnTo>
                    <a:pt x="65548" y="270009"/>
                  </a:lnTo>
                  <a:lnTo>
                    <a:pt x="88404" y="279303"/>
                  </a:lnTo>
                  <a:lnTo>
                    <a:pt x="114160" y="282264"/>
                  </a:lnTo>
                  <a:lnTo>
                    <a:pt x="168456" y="2762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Freeform 838"/>
            <p:cNvSpPr/>
            <p:nvPr/>
          </p:nvSpPr>
          <p:spPr>
            <a:xfrm>
              <a:off x="4761001" y="20825196"/>
              <a:ext cx="176866" cy="280481"/>
            </a:xfrm>
            <a:custGeom>
              <a:avLst/>
              <a:gdLst/>
              <a:ahLst/>
              <a:cxnLst/>
              <a:rect l="0" t="0" r="0" b="0"/>
              <a:pathLst>
                <a:path w="176866" h="280481">
                  <a:moveTo>
                    <a:pt x="29466" y="108945"/>
                  </a:moveTo>
                  <a:lnTo>
                    <a:pt x="44120" y="164086"/>
                  </a:lnTo>
                  <a:lnTo>
                    <a:pt x="50427" y="219879"/>
                  </a:lnTo>
                  <a:lnTo>
                    <a:pt x="65010" y="276758"/>
                  </a:lnTo>
                  <a:lnTo>
                    <a:pt x="64860" y="280480"/>
                  </a:lnTo>
                  <a:lnTo>
                    <a:pt x="62421" y="279454"/>
                  </a:lnTo>
                  <a:lnTo>
                    <a:pt x="53471" y="267785"/>
                  </a:lnTo>
                  <a:lnTo>
                    <a:pt x="31781" y="219045"/>
                  </a:lnTo>
                  <a:lnTo>
                    <a:pt x="15885" y="159030"/>
                  </a:lnTo>
                  <a:lnTo>
                    <a:pt x="2650" y="102113"/>
                  </a:lnTo>
                  <a:lnTo>
                    <a:pt x="0" y="73933"/>
                  </a:lnTo>
                  <a:lnTo>
                    <a:pt x="5061" y="48930"/>
                  </a:lnTo>
                  <a:lnTo>
                    <a:pt x="9686" y="37349"/>
                  </a:lnTo>
                  <a:lnTo>
                    <a:pt x="24184" y="21363"/>
                  </a:lnTo>
                  <a:lnTo>
                    <a:pt x="62088" y="1567"/>
                  </a:lnTo>
                  <a:lnTo>
                    <a:pt x="85688" y="0"/>
                  </a:lnTo>
                  <a:lnTo>
                    <a:pt x="144557" y="8526"/>
                  </a:lnTo>
                  <a:lnTo>
                    <a:pt x="176865" y="1418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0" name="Freeform 839"/>
            <p:cNvSpPr/>
            <p:nvPr/>
          </p:nvSpPr>
          <p:spPr>
            <a:xfrm>
              <a:off x="5082154" y="20618286"/>
              <a:ext cx="266324" cy="568540"/>
            </a:xfrm>
            <a:custGeom>
              <a:avLst/>
              <a:gdLst/>
              <a:ahLst/>
              <a:cxnLst/>
              <a:rect l="0" t="0" r="0" b="0"/>
              <a:pathLst>
                <a:path w="266324" h="568540">
                  <a:moveTo>
                    <a:pt x="171566" y="0"/>
                  </a:moveTo>
                  <a:lnTo>
                    <a:pt x="118861" y="19127"/>
                  </a:lnTo>
                  <a:lnTo>
                    <a:pt x="65197" y="49363"/>
                  </a:lnTo>
                  <a:lnTo>
                    <a:pt x="19085" y="81210"/>
                  </a:lnTo>
                  <a:lnTo>
                    <a:pt x="2254" y="107511"/>
                  </a:lnTo>
                  <a:lnTo>
                    <a:pt x="0" y="127331"/>
                  </a:lnTo>
                  <a:lnTo>
                    <a:pt x="14290" y="189599"/>
                  </a:lnTo>
                  <a:lnTo>
                    <a:pt x="39677" y="250572"/>
                  </a:lnTo>
                  <a:lnTo>
                    <a:pt x="63452" y="305603"/>
                  </a:lnTo>
                  <a:lnTo>
                    <a:pt x="85350" y="361533"/>
                  </a:lnTo>
                  <a:lnTo>
                    <a:pt x="102630" y="418811"/>
                  </a:lnTo>
                  <a:lnTo>
                    <a:pt x="107256" y="482118"/>
                  </a:lnTo>
                  <a:lnTo>
                    <a:pt x="110229" y="509072"/>
                  </a:lnTo>
                  <a:lnTo>
                    <a:pt x="119349" y="528851"/>
                  </a:lnTo>
                  <a:lnTo>
                    <a:pt x="134320" y="542320"/>
                  </a:lnTo>
                  <a:lnTo>
                    <a:pt x="172528" y="560500"/>
                  </a:lnTo>
                  <a:lnTo>
                    <a:pt x="227172" y="566951"/>
                  </a:lnTo>
                  <a:lnTo>
                    <a:pt x="266323" y="5685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1" name="Freeform 840"/>
            <p:cNvSpPr/>
            <p:nvPr/>
          </p:nvSpPr>
          <p:spPr>
            <a:xfrm>
              <a:off x="5474819" y="20681457"/>
              <a:ext cx="162312" cy="372212"/>
            </a:xfrm>
            <a:custGeom>
              <a:avLst/>
              <a:gdLst/>
              <a:ahLst/>
              <a:cxnLst/>
              <a:rect l="0" t="0" r="0" b="0"/>
              <a:pathLst>
                <a:path w="162312" h="372212">
                  <a:moveTo>
                    <a:pt x="84227" y="0"/>
                  </a:moveTo>
                  <a:lnTo>
                    <a:pt x="78161" y="33621"/>
                  </a:lnTo>
                  <a:lnTo>
                    <a:pt x="84250" y="71833"/>
                  </a:lnTo>
                  <a:lnTo>
                    <a:pt x="103556" y="129786"/>
                  </a:lnTo>
                  <a:lnTo>
                    <a:pt x="118981" y="186034"/>
                  </a:lnTo>
                  <a:lnTo>
                    <a:pt x="140529" y="239345"/>
                  </a:lnTo>
                  <a:lnTo>
                    <a:pt x="157263" y="294935"/>
                  </a:lnTo>
                  <a:lnTo>
                    <a:pt x="162311" y="322934"/>
                  </a:lnTo>
                  <a:lnTo>
                    <a:pt x="160656" y="350977"/>
                  </a:lnTo>
                  <a:lnTo>
                    <a:pt x="155067" y="360325"/>
                  </a:lnTo>
                  <a:lnTo>
                    <a:pt x="146662" y="366559"/>
                  </a:lnTo>
                  <a:lnTo>
                    <a:pt x="136379" y="370714"/>
                  </a:lnTo>
                  <a:lnTo>
                    <a:pt x="115594" y="372211"/>
                  </a:lnTo>
                  <a:lnTo>
                    <a:pt x="94659" y="367809"/>
                  </a:lnTo>
                  <a:lnTo>
                    <a:pt x="32746" y="332724"/>
                  </a:lnTo>
                  <a:lnTo>
                    <a:pt x="0" y="3053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Freeform 841"/>
            <p:cNvSpPr/>
            <p:nvPr/>
          </p:nvSpPr>
          <p:spPr>
            <a:xfrm>
              <a:off x="5664332" y="20763404"/>
              <a:ext cx="252685" cy="283619"/>
            </a:xfrm>
            <a:custGeom>
              <a:avLst/>
              <a:gdLst/>
              <a:ahLst/>
              <a:cxnLst/>
              <a:rect l="0" t="0" r="0" b="0"/>
              <a:pathLst>
                <a:path w="252685" h="283619">
                  <a:moveTo>
                    <a:pt x="0" y="139151"/>
                  </a:moveTo>
                  <a:lnTo>
                    <a:pt x="58617" y="148216"/>
                  </a:lnTo>
                  <a:lnTo>
                    <a:pt x="111621" y="140984"/>
                  </a:lnTo>
                  <a:lnTo>
                    <a:pt x="144987" y="130465"/>
                  </a:lnTo>
                  <a:lnTo>
                    <a:pt x="170211" y="111881"/>
                  </a:lnTo>
                  <a:lnTo>
                    <a:pt x="185224" y="94276"/>
                  </a:lnTo>
                  <a:lnTo>
                    <a:pt x="190336" y="71634"/>
                  </a:lnTo>
                  <a:lnTo>
                    <a:pt x="187539" y="47143"/>
                  </a:lnTo>
                  <a:lnTo>
                    <a:pt x="178497" y="24558"/>
                  </a:lnTo>
                  <a:lnTo>
                    <a:pt x="163560" y="9063"/>
                  </a:lnTo>
                  <a:lnTo>
                    <a:pt x="154664" y="3293"/>
                  </a:lnTo>
                  <a:lnTo>
                    <a:pt x="132300" y="0"/>
                  </a:lnTo>
                  <a:lnTo>
                    <a:pt x="107933" y="3607"/>
                  </a:lnTo>
                  <a:lnTo>
                    <a:pt x="85405" y="13008"/>
                  </a:lnTo>
                  <a:lnTo>
                    <a:pt x="58580" y="37044"/>
                  </a:lnTo>
                  <a:lnTo>
                    <a:pt x="41404" y="71982"/>
                  </a:lnTo>
                  <a:lnTo>
                    <a:pt x="27459" y="125710"/>
                  </a:lnTo>
                  <a:lnTo>
                    <a:pt x="33543" y="181383"/>
                  </a:lnTo>
                  <a:lnTo>
                    <a:pt x="45814" y="220293"/>
                  </a:lnTo>
                  <a:lnTo>
                    <a:pt x="58966" y="241895"/>
                  </a:lnTo>
                  <a:lnTo>
                    <a:pt x="86101" y="266040"/>
                  </a:lnTo>
                  <a:lnTo>
                    <a:pt x="106117" y="276654"/>
                  </a:lnTo>
                  <a:lnTo>
                    <a:pt x="142706" y="283618"/>
                  </a:lnTo>
                  <a:lnTo>
                    <a:pt x="183184" y="280093"/>
                  </a:lnTo>
                  <a:lnTo>
                    <a:pt x="240297" y="259890"/>
                  </a:lnTo>
                  <a:lnTo>
                    <a:pt x="252684" y="2549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Freeform 842"/>
            <p:cNvSpPr/>
            <p:nvPr/>
          </p:nvSpPr>
          <p:spPr>
            <a:xfrm>
              <a:off x="5930204" y="20720309"/>
              <a:ext cx="242751" cy="287652"/>
            </a:xfrm>
            <a:custGeom>
              <a:avLst/>
              <a:gdLst/>
              <a:ahLst/>
              <a:cxnLst/>
              <a:rect l="0" t="0" r="0" b="0"/>
              <a:pathLst>
                <a:path w="242751" h="287652">
                  <a:moveTo>
                    <a:pt x="165796" y="34847"/>
                  </a:moveTo>
                  <a:lnTo>
                    <a:pt x="154618" y="18081"/>
                  </a:lnTo>
                  <a:lnTo>
                    <a:pt x="139771" y="6730"/>
                  </a:lnTo>
                  <a:lnTo>
                    <a:pt x="130898" y="2063"/>
                  </a:lnTo>
                  <a:lnTo>
                    <a:pt x="111681" y="0"/>
                  </a:lnTo>
                  <a:lnTo>
                    <a:pt x="92612" y="4152"/>
                  </a:lnTo>
                  <a:lnTo>
                    <a:pt x="31356" y="37506"/>
                  </a:lnTo>
                  <a:lnTo>
                    <a:pt x="1330" y="63449"/>
                  </a:lnTo>
                  <a:lnTo>
                    <a:pt x="0" y="69123"/>
                  </a:lnTo>
                  <a:lnTo>
                    <a:pt x="2623" y="74074"/>
                  </a:lnTo>
                  <a:lnTo>
                    <a:pt x="7881" y="78547"/>
                  </a:lnTo>
                  <a:lnTo>
                    <a:pt x="43227" y="84840"/>
                  </a:lnTo>
                  <a:lnTo>
                    <a:pt x="106403" y="88136"/>
                  </a:lnTo>
                  <a:lnTo>
                    <a:pt x="162036" y="98839"/>
                  </a:lnTo>
                  <a:lnTo>
                    <a:pt x="184012" y="106572"/>
                  </a:lnTo>
                  <a:lnTo>
                    <a:pt x="201578" y="117807"/>
                  </a:lnTo>
                  <a:lnTo>
                    <a:pt x="224621" y="148465"/>
                  </a:lnTo>
                  <a:lnTo>
                    <a:pt x="240677" y="187185"/>
                  </a:lnTo>
                  <a:lnTo>
                    <a:pt x="242750" y="211347"/>
                  </a:lnTo>
                  <a:lnTo>
                    <a:pt x="238602" y="233784"/>
                  </a:lnTo>
                  <a:lnTo>
                    <a:pt x="228960" y="255456"/>
                  </a:lnTo>
                  <a:lnTo>
                    <a:pt x="204788" y="281797"/>
                  </a:lnTo>
                  <a:lnTo>
                    <a:pt x="194130" y="286048"/>
                  </a:lnTo>
                  <a:lnTo>
                    <a:pt x="169810" y="287651"/>
                  </a:lnTo>
                  <a:lnTo>
                    <a:pt x="135400" y="276388"/>
                  </a:lnTo>
                  <a:lnTo>
                    <a:pt x="102625" y="2559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4" name="Freeform 843"/>
            <p:cNvSpPr/>
            <p:nvPr/>
          </p:nvSpPr>
          <p:spPr>
            <a:xfrm>
              <a:off x="6211814" y="20713043"/>
              <a:ext cx="294798" cy="326384"/>
            </a:xfrm>
            <a:custGeom>
              <a:avLst/>
              <a:gdLst/>
              <a:ahLst/>
              <a:cxnLst/>
              <a:rect l="0" t="0" r="0" b="0"/>
              <a:pathLst>
                <a:path w="294798" h="326384">
                  <a:moveTo>
                    <a:pt x="0" y="0"/>
                  </a:moveTo>
                  <a:lnTo>
                    <a:pt x="17958" y="63427"/>
                  </a:lnTo>
                  <a:lnTo>
                    <a:pt x="28547" y="111574"/>
                  </a:lnTo>
                  <a:lnTo>
                    <a:pt x="36574" y="171127"/>
                  </a:lnTo>
                  <a:lnTo>
                    <a:pt x="49425" y="226781"/>
                  </a:lnTo>
                  <a:lnTo>
                    <a:pt x="66348" y="272783"/>
                  </a:lnTo>
                  <a:lnTo>
                    <a:pt x="72308" y="283630"/>
                  </a:lnTo>
                  <a:lnTo>
                    <a:pt x="88289" y="298803"/>
                  </a:lnTo>
                  <a:lnTo>
                    <a:pt x="97464" y="304487"/>
                  </a:lnTo>
                  <a:lnTo>
                    <a:pt x="105920" y="305936"/>
                  </a:lnTo>
                  <a:lnTo>
                    <a:pt x="113897" y="304562"/>
                  </a:lnTo>
                  <a:lnTo>
                    <a:pt x="128999" y="296797"/>
                  </a:lnTo>
                  <a:lnTo>
                    <a:pt x="143510" y="285547"/>
                  </a:lnTo>
                  <a:lnTo>
                    <a:pt x="164834" y="254882"/>
                  </a:lnTo>
                  <a:lnTo>
                    <a:pt x="184594" y="194192"/>
                  </a:lnTo>
                  <a:lnTo>
                    <a:pt x="196114" y="144366"/>
                  </a:lnTo>
                  <a:lnTo>
                    <a:pt x="207368" y="85015"/>
                  </a:lnTo>
                  <a:lnTo>
                    <a:pt x="210148" y="23501"/>
                  </a:lnTo>
                  <a:lnTo>
                    <a:pt x="211702" y="81889"/>
                  </a:lnTo>
                  <a:lnTo>
                    <a:pt x="220134" y="131238"/>
                  </a:lnTo>
                  <a:lnTo>
                    <a:pt x="235761" y="181734"/>
                  </a:lnTo>
                  <a:lnTo>
                    <a:pt x="255233" y="241312"/>
                  </a:lnTo>
                  <a:lnTo>
                    <a:pt x="281263" y="298140"/>
                  </a:lnTo>
                  <a:lnTo>
                    <a:pt x="294797" y="326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5" name="Freeform 844"/>
            <p:cNvSpPr/>
            <p:nvPr/>
          </p:nvSpPr>
          <p:spPr>
            <a:xfrm>
              <a:off x="6560392" y="20762668"/>
              <a:ext cx="200990" cy="270562"/>
            </a:xfrm>
            <a:custGeom>
              <a:avLst/>
              <a:gdLst/>
              <a:ahLst/>
              <a:cxnLst/>
              <a:rect l="0" t="0" r="0" b="0"/>
              <a:pathLst>
                <a:path w="200990" h="270562">
                  <a:moveTo>
                    <a:pt x="83090" y="13546"/>
                  </a:moveTo>
                  <a:lnTo>
                    <a:pt x="66322" y="2367"/>
                  </a:lnTo>
                  <a:lnTo>
                    <a:pt x="48732" y="0"/>
                  </a:lnTo>
                  <a:lnTo>
                    <a:pt x="29215" y="4015"/>
                  </a:lnTo>
                  <a:lnTo>
                    <a:pt x="8843" y="13600"/>
                  </a:lnTo>
                  <a:lnTo>
                    <a:pt x="3176" y="20600"/>
                  </a:lnTo>
                  <a:lnTo>
                    <a:pt x="569" y="28776"/>
                  </a:lnTo>
                  <a:lnTo>
                    <a:pt x="0" y="37737"/>
                  </a:lnTo>
                  <a:lnTo>
                    <a:pt x="3130" y="44881"/>
                  </a:lnTo>
                  <a:lnTo>
                    <a:pt x="15967" y="55937"/>
                  </a:lnTo>
                  <a:lnTo>
                    <a:pt x="71232" y="87743"/>
                  </a:lnTo>
                  <a:lnTo>
                    <a:pt x="123859" y="123575"/>
                  </a:lnTo>
                  <a:lnTo>
                    <a:pt x="177563" y="184475"/>
                  </a:lnTo>
                  <a:lnTo>
                    <a:pt x="200278" y="224604"/>
                  </a:lnTo>
                  <a:lnTo>
                    <a:pt x="200989" y="234970"/>
                  </a:lnTo>
                  <a:lnTo>
                    <a:pt x="195541" y="255846"/>
                  </a:lnTo>
                  <a:lnTo>
                    <a:pt x="188474" y="262816"/>
                  </a:lnTo>
                  <a:lnTo>
                    <a:pt x="168142" y="270561"/>
                  </a:lnTo>
                  <a:lnTo>
                    <a:pt x="130387" y="269332"/>
                  </a:lnTo>
                  <a:lnTo>
                    <a:pt x="70124" y="243732"/>
                  </a:lnTo>
                  <a:lnTo>
                    <a:pt x="9391" y="2135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6" name="Freeform 845"/>
            <p:cNvSpPr/>
            <p:nvPr/>
          </p:nvSpPr>
          <p:spPr>
            <a:xfrm>
              <a:off x="6643482" y="20525614"/>
              <a:ext cx="419011" cy="734911"/>
            </a:xfrm>
            <a:custGeom>
              <a:avLst/>
              <a:gdLst/>
              <a:ahLst/>
              <a:cxnLst/>
              <a:rect l="0" t="0" r="0" b="0"/>
              <a:pathLst>
                <a:path w="419011" h="734911">
                  <a:moveTo>
                    <a:pt x="0" y="61086"/>
                  </a:moveTo>
                  <a:lnTo>
                    <a:pt x="43963" y="37367"/>
                  </a:lnTo>
                  <a:lnTo>
                    <a:pt x="103334" y="19084"/>
                  </a:lnTo>
                  <a:lnTo>
                    <a:pt x="158841" y="2609"/>
                  </a:lnTo>
                  <a:lnTo>
                    <a:pt x="184460" y="0"/>
                  </a:lnTo>
                  <a:lnTo>
                    <a:pt x="194333" y="2815"/>
                  </a:lnTo>
                  <a:lnTo>
                    <a:pt x="202085" y="8199"/>
                  </a:lnTo>
                  <a:lnTo>
                    <a:pt x="213817" y="24713"/>
                  </a:lnTo>
                  <a:lnTo>
                    <a:pt x="230882" y="76563"/>
                  </a:lnTo>
                  <a:lnTo>
                    <a:pt x="239929" y="137193"/>
                  </a:lnTo>
                  <a:lnTo>
                    <a:pt x="253316" y="200008"/>
                  </a:lnTo>
                  <a:lnTo>
                    <a:pt x="266847" y="260102"/>
                  </a:lnTo>
                  <a:lnTo>
                    <a:pt x="277287" y="310996"/>
                  </a:lnTo>
                  <a:lnTo>
                    <a:pt x="298531" y="371021"/>
                  </a:lnTo>
                  <a:lnTo>
                    <a:pt x="324521" y="434393"/>
                  </a:lnTo>
                  <a:lnTo>
                    <a:pt x="349853" y="495120"/>
                  </a:lnTo>
                  <a:lnTo>
                    <a:pt x="375993" y="549374"/>
                  </a:lnTo>
                  <a:lnTo>
                    <a:pt x="399221" y="607705"/>
                  </a:lnTo>
                  <a:lnTo>
                    <a:pt x="416348" y="662266"/>
                  </a:lnTo>
                  <a:lnTo>
                    <a:pt x="419010" y="687806"/>
                  </a:lnTo>
                  <a:lnTo>
                    <a:pt x="416211" y="697658"/>
                  </a:lnTo>
                  <a:lnTo>
                    <a:pt x="410835" y="705396"/>
                  </a:lnTo>
                  <a:lnTo>
                    <a:pt x="403741" y="711725"/>
                  </a:lnTo>
                  <a:lnTo>
                    <a:pt x="383381" y="718757"/>
                  </a:lnTo>
                  <a:lnTo>
                    <a:pt x="326594" y="723272"/>
                  </a:lnTo>
                  <a:lnTo>
                    <a:pt x="267457" y="724163"/>
                  </a:lnTo>
                  <a:lnTo>
                    <a:pt x="213834" y="727458"/>
                  </a:lnTo>
                  <a:lnTo>
                    <a:pt x="178985" y="7349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7" name="Freeform 846"/>
            <p:cNvSpPr/>
            <p:nvPr/>
          </p:nvSpPr>
          <p:spPr>
            <a:xfrm>
              <a:off x="7348892" y="20628814"/>
              <a:ext cx="115814" cy="463255"/>
            </a:xfrm>
            <a:custGeom>
              <a:avLst/>
              <a:gdLst/>
              <a:ahLst/>
              <a:cxnLst/>
              <a:rect l="0" t="0" r="0" b="0"/>
              <a:pathLst>
                <a:path w="115814" h="463255">
                  <a:moveTo>
                    <a:pt x="0" y="0"/>
                  </a:moveTo>
                  <a:lnTo>
                    <a:pt x="11178" y="11179"/>
                  </a:lnTo>
                  <a:lnTo>
                    <a:pt x="28680" y="61132"/>
                  </a:lnTo>
                  <a:lnTo>
                    <a:pt x="45672" y="110270"/>
                  </a:lnTo>
                  <a:lnTo>
                    <a:pt x="57466" y="160705"/>
                  </a:lnTo>
                  <a:lnTo>
                    <a:pt x="65163" y="217140"/>
                  </a:lnTo>
                  <a:lnTo>
                    <a:pt x="80981" y="275560"/>
                  </a:lnTo>
                  <a:lnTo>
                    <a:pt x="94808" y="338657"/>
                  </a:lnTo>
                  <a:lnTo>
                    <a:pt x="108804" y="401857"/>
                  </a:lnTo>
                  <a:lnTo>
                    <a:pt x="115813" y="463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8" name="Freeform 847"/>
            <p:cNvSpPr/>
            <p:nvPr/>
          </p:nvSpPr>
          <p:spPr>
            <a:xfrm>
              <a:off x="7275192" y="20871893"/>
              <a:ext cx="482886" cy="275169"/>
            </a:xfrm>
            <a:custGeom>
              <a:avLst/>
              <a:gdLst/>
              <a:ahLst/>
              <a:cxnLst/>
              <a:rect l="0" t="0" r="0" b="0"/>
              <a:pathLst>
                <a:path w="482886" h="275169">
                  <a:moveTo>
                    <a:pt x="0" y="20134"/>
                  </a:moveTo>
                  <a:lnTo>
                    <a:pt x="63450" y="38091"/>
                  </a:lnTo>
                  <a:lnTo>
                    <a:pt x="110957" y="47162"/>
                  </a:lnTo>
                  <a:lnTo>
                    <a:pt x="160908" y="50369"/>
                  </a:lnTo>
                  <a:lnTo>
                    <a:pt x="223420" y="51453"/>
                  </a:lnTo>
                  <a:lnTo>
                    <a:pt x="254886" y="49261"/>
                  </a:lnTo>
                  <a:lnTo>
                    <a:pt x="303682" y="28791"/>
                  </a:lnTo>
                  <a:lnTo>
                    <a:pt x="314759" y="22396"/>
                  </a:lnTo>
                  <a:lnTo>
                    <a:pt x="319803" y="15792"/>
                  </a:lnTo>
                  <a:lnTo>
                    <a:pt x="320827" y="9051"/>
                  </a:lnTo>
                  <a:lnTo>
                    <a:pt x="319169" y="2217"/>
                  </a:lnTo>
                  <a:lnTo>
                    <a:pt x="315725" y="0"/>
                  </a:lnTo>
                  <a:lnTo>
                    <a:pt x="311089" y="862"/>
                  </a:lnTo>
                  <a:lnTo>
                    <a:pt x="305658" y="3777"/>
                  </a:lnTo>
                  <a:lnTo>
                    <a:pt x="266443" y="53055"/>
                  </a:lnTo>
                  <a:lnTo>
                    <a:pt x="256761" y="94880"/>
                  </a:lnTo>
                  <a:lnTo>
                    <a:pt x="261894" y="153008"/>
                  </a:lnTo>
                  <a:lnTo>
                    <a:pt x="272050" y="193125"/>
                  </a:lnTo>
                  <a:lnTo>
                    <a:pt x="290528" y="222040"/>
                  </a:lnTo>
                  <a:lnTo>
                    <a:pt x="317710" y="249974"/>
                  </a:lnTo>
                  <a:lnTo>
                    <a:pt x="349160" y="266699"/>
                  </a:lnTo>
                  <a:lnTo>
                    <a:pt x="374331" y="275168"/>
                  </a:lnTo>
                  <a:lnTo>
                    <a:pt x="397996" y="273472"/>
                  </a:lnTo>
                  <a:lnTo>
                    <a:pt x="420213" y="263750"/>
                  </a:lnTo>
                  <a:lnTo>
                    <a:pt x="441785" y="247731"/>
                  </a:lnTo>
                  <a:lnTo>
                    <a:pt x="468071" y="207802"/>
                  </a:lnTo>
                  <a:lnTo>
                    <a:pt x="479499" y="158929"/>
                  </a:lnTo>
                  <a:lnTo>
                    <a:pt x="482885" y="107402"/>
                  </a:lnTo>
                  <a:lnTo>
                    <a:pt x="477438" y="78806"/>
                  </a:lnTo>
                  <a:lnTo>
                    <a:pt x="466049" y="54399"/>
                  </a:lnTo>
                  <a:lnTo>
                    <a:pt x="439905" y="23267"/>
                  </a:lnTo>
                  <a:lnTo>
                    <a:pt x="420122" y="10609"/>
                  </a:lnTo>
                  <a:lnTo>
                    <a:pt x="396510" y="7322"/>
                  </a:lnTo>
                  <a:lnTo>
                    <a:pt x="371589" y="10930"/>
                  </a:lnTo>
                  <a:lnTo>
                    <a:pt x="338998" y="26115"/>
                  </a:lnTo>
                  <a:lnTo>
                    <a:pt x="305327" y="517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9" name="Freeform 848"/>
            <p:cNvSpPr/>
            <p:nvPr/>
          </p:nvSpPr>
          <p:spPr>
            <a:xfrm>
              <a:off x="7980601" y="20691985"/>
              <a:ext cx="115815" cy="431669"/>
            </a:xfrm>
            <a:custGeom>
              <a:avLst/>
              <a:gdLst/>
              <a:ahLst/>
              <a:cxnLst/>
              <a:rect l="0" t="0" r="0" b="0"/>
              <a:pathLst>
                <a:path w="115815" h="431669">
                  <a:moveTo>
                    <a:pt x="0" y="0"/>
                  </a:moveTo>
                  <a:lnTo>
                    <a:pt x="5590" y="62094"/>
                  </a:lnTo>
                  <a:lnTo>
                    <a:pt x="25194" y="123053"/>
                  </a:lnTo>
                  <a:lnTo>
                    <a:pt x="37751" y="178789"/>
                  </a:lnTo>
                  <a:lnTo>
                    <a:pt x="52475" y="237610"/>
                  </a:lnTo>
                  <a:lnTo>
                    <a:pt x="70168" y="294201"/>
                  </a:lnTo>
                  <a:lnTo>
                    <a:pt x="87734" y="347362"/>
                  </a:lnTo>
                  <a:lnTo>
                    <a:pt x="108794" y="410604"/>
                  </a:lnTo>
                  <a:lnTo>
                    <a:pt x="115814" y="4316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Freeform 849"/>
            <p:cNvSpPr/>
            <p:nvPr/>
          </p:nvSpPr>
          <p:spPr>
            <a:xfrm>
              <a:off x="7938488" y="20839384"/>
              <a:ext cx="242156" cy="31586"/>
            </a:xfrm>
            <a:custGeom>
              <a:avLst/>
              <a:gdLst/>
              <a:ahLst/>
              <a:cxnLst/>
              <a:rect l="0" t="0" r="0" b="0"/>
              <a:pathLst>
                <a:path w="242156" h="31586">
                  <a:moveTo>
                    <a:pt x="0" y="31585"/>
                  </a:moveTo>
                  <a:lnTo>
                    <a:pt x="48930" y="23253"/>
                  </a:lnTo>
                  <a:lnTo>
                    <a:pt x="96776" y="21709"/>
                  </a:lnTo>
                  <a:lnTo>
                    <a:pt x="147997" y="18130"/>
                  </a:lnTo>
                  <a:lnTo>
                    <a:pt x="197098" y="9661"/>
                  </a:lnTo>
                  <a:lnTo>
                    <a:pt x="24215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1" name="Freeform 850"/>
            <p:cNvSpPr/>
            <p:nvPr/>
          </p:nvSpPr>
          <p:spPr>
            <a:xfrm>
              <a:off x="8212228" y="20597230"/>
              <a:ext cx="326384" cy="505368"/>
            </a:xfrm>
            <a:custGeom>
              <a:avLst/>
              <a:gdLst/>
              <a:ahLst/>
              <a:cxnLst/>
              <a:rect l="0" t="0" r="0" b="0"/>
              <a:pathLst>
                <a:path w="326384" h="505368">
                  <a:moveTo>
                    <a:pt x="0" y="0"/>
                  </a:moveTo>
                  <a:lnTo>
                    <a:pt x="5589" y="58615"/>
                  </a:lnTo>
                  <a:lnTo>
                    <a:pt x="21331" y="115213"/>
                  </a:lnTo>
                  <a:lnTo>
                    <a:pt x="38641" y="168375"/>
                  </a:lnTo>
                  <a:lnTo>
                    <a:pt x="56157" y="226676"/>
                  </a:lnTo>
                  <a:lnTo>
                    <a:pt x="70191" y="279998"/>
                  </a:lnTo>
                  <a:lnTo>
                    <a:pt x="82149" y="341938"/>
                  </a:lnTo>
                  <a:lnTo>
                    <a:pt x="95407" y="399358"/>
                  </a:lnTo>
                  <a:lnTo>
                    <a:pt x="108924" y="453231"/>
                  </a:lnTo>
                  <a:lnTo>
                    <a:pt x="119361" y="491869"/>
                  </a:lnTo>
                  <a:lnTo>
                    <a:pt x="119349" y="497538"/>
                  </a:lnTo>
                  <a:lnTo>
                    <a:pt x="117000" y="498977"/>
                  </a:lnTo>
                  <a:lnTo>
                    <a:pt x="113095" y="497597"/>
                  </a:lnTo>
                  <a:lnTo>
                    <a:pt x="105636" y="483586"/>
                  </a:lnTo>
                  <a:lnTo>
                    <a:pt x="99592" y="460592"/>
                  </a:lnTo>
                  <a:lnTo>
                    <a:pt x="96189" y="413591"/>
                  </a:lnTo>
                  <a:lnTo>
                    <a:pt x="95181" y="356902"/>
                  </a:lnTo>
                  <a:lnTo>
                    <a:pt x="96052" y="302539"/>
                  </a:lnTo>
                  <a:lnTo>
                    <a:pt x="104369" y="251727"/>
                  </a:lnTo>
                  <a:lnTo>
                    <a:pt x="115016" y="225352"/>
                  </a:lnTo>
                  <a:lnTo>
                    <a:pt x="123471" y="218084"/>
                  </a:lnTo>
                  <a:lnTo>
                    <a:pt x="133787" y="214408"/>
                  </a:lnTo>
                  <a:lnTo>
                    <a:pt x="145343" y="213128"/>
                  </a:lnTo>
                  <a:lnTo>
                    <a:pt x="167543" y="217944"/>
                  </a:lnTo>
                  <a:lnTo>
                    <a:pt x="196651" y="233812"/>
                  </a:lnTo>
                  <a:lnTo>
                    <a:pt x="220095" y="256449"/>
                  </a:lnTo>
                  <a:lnTo>
                    <a:pt x="256061" y="308161"/>
                  </a:lnTo>
                  <a:lnTo>
                    <a:pt x="281124" y="364204"/>
                  </a:lnTo>
                  <a:lnTo>
                    <a:pt x="297687" y="415351"/>
                  </a:lnTo>
                  <a:lnTo>
                    <a:pt x="315773" y="478232"/>
                  </a:lnTo>
                  <a:lnTo>
                    <a:pt x="326383" y="505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2" name="Freeform 851"/>
            <p:cNvSpPr/>
            <p:nvPr/>
          </p:nvSpPr>
          <p:spPr>
            <a:xfrm>
              <a:off x="8511415" y="20801585"/>
              <a:ext cx="206183" cy="291623"/>
            </a:xfrm>
            <a:custGeom>
              <a:avLst/>
              <a:gdLst/>
              <a:ahLst/>
              <a:cxnLst/>
              <a:rect l="0" t="0" r="0" b="0"/>
              <a:pathLst>
                <a:path w="206183" h="291623">
                  <a:moveTo>
                    <a:pt x="27196" y="174670"/>
                  </a:moveTo>
                  <a:lnTo>
                    <a:pt x="45177" y="159029"/>
                  </a:lnTo>
                  <a:lnTo>
                    <a:pt x="101551" y="136232"/>
                  </a:lnTo>
                  <a:lnTo>
                    <a:pt x="153625" y="112951"/>
                  </a:lnTo>
                  <a:lnTo>
                    <a:pt x="179561" y="93341"/>
                  </a:lnTo>
                  <a:lnTo>
                    <a:pt x="196474" y="67124"/>
                  </a:lnTo>
                  <a:lnTo>
                    <a:pt x="197370" y="57350"/>
                  </a:lnTo>
                  <a:lnTo>
                    <a:pt x="192127" y="37129"/>
                  </a:lnTo>
                  <a:lnTo>
                    <a:pt x="178878" y="19563"/>
                  </a:lnTo>
                  <a:lnTo>
                    <a:pt x="170431" y="11604"/>
                  </a:lnTo>
                  <a:lnTo>
                    <a:pt x="148568" y="2759"/>
                  </a:lnTo>
                  <a:lnTo>
                    <a:pt x="123253" y="0"/>
                  </a:lnTo>
                  <a:lnTo>
                    <a:pt x="83864" y="6191"/>
                  </a:lnTo>
                  <a:lnTo>
                    <a:pt x="60571" y="16343"/>
                  </a:lnTo>
                  <a:lnTo>
                    <a:pt x="33315" y="40800"/>
                  </a:lnTo>
                  <a:lnTo>
                    <a:pt x="10423" y="75863"/>
                  </a:lnTo>
                  <a:lnTo>
                    <a:pt x="0" y="115887"/>
                  </a:lnTo>
                  <a:lnTo>
                    <a:pt x="3802" y="143475"/>
                  </a:lnTo>
                  <a:lnTo>
                    <a:pt x="24548" y="203750"/>
                  </a:lnTo>
                  <a:lnTo>
                    <a:pt x="55848" y="244067"/>
                  </a:lnTo>
                  <a:lnTo>
                    <a:pt x="110229" y="279851"/>
                  </a:lnTo>
                  <a:lnTo>
                    <a:pt x="121157" y="286905"/>
                  </a:lnTo>
                  <a:lnTo>
                    <a:pt x="142656" y="291622"/>
                  </a:lnTo>
                  <a:lnTo>
                    <a:pt x="174490" y="290821"/>
                  </a:lnTo>
                  <a:lnTo>
                    <a:pt x="206182" y="2904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3" name="Freeform 852"/>
            <p:cNvSpPr/>
            <p:nvPr/>
          </p:nvSpPr>
          <p:spPr>
            <a:xfrm>
              <a:off x="8770238" y="20797270"/>
              <a:ext cx="157929" cy="315856"/>
            </a:xfrm>
            <a:custGeom>
              <a:avLst/>
              <a:gdLst/>
              <a:ahLst/>
              <a:cxnLst/>
              <a:rect l="0" t="0" r="0" b="0"/>
              <a:pathLst>
                <a:path w="157929" h="315856">
                  <a:moveTo>
                    <a:pt x="0" y="0"/>
                  </a:moveTo>
                  <a:lnTo>
                    <a:pt x="35918" y="62280"/>
                  </a:lnTo>
                  <a:lnTo>
                    <a:pt x="63334" y="119450"/>
                  </a:lnTo>
                  <a:lnTo>
                    <a:pt x="84277" y="169534"/>
                  </a:lnTo>
                  <a:lnTo>
                    <a:pt x="102180" y="218297"/>
                  </a:lnTo>
                  <a:lnTo>
                    <a:pt x="124299" y="271108"/>
                  </a:lnTo>
                  <a:lnTo>
                    <a:pt x="157928" y="3158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4" name="Freeform 853"/>
            <p:cNvSpPr/>
            <p:nvPr/>
          </p:nvSpPr>
          <p:spPr>
            <a:xfrm>
              <a:off x="8907109" y="20741579"/>
              <a:ext cx="221100" cy="296829"/>
            </a:xfrm>
            <a:custGeom>
              <a:avLst/>
              <a:gdLst/>
              <a:ahLst/>
              <a:cxnLst/>
              <a:rect l="0" t="0" r="0" b="0"/>
              <a:pathLst>
                <a:path w="221100" h="296829">
                  <a:moveTo>
                    <a:pt x="0" y="76747"/>
                  </a:moveTo>
                  <a:lnTo>
                    <a:pt x="35917" y="136688"/>
                  </a:lnTo>
                  <a:lnTo>
                    <a:pt x="70299" y="188815"/>
                  </a:lnTo>
                  <a:lnTo>
                    <a:pt x="96965" y="244711"/>
                  </a:lnTo>
                  <a:lnTo>
                    <a:pt x="119397" y="296828"/>
                  </a:lnTo>
                  <a:lnTo>
                    <a:pt x="113749" y="269656"/>
                  </a:lnTo>
                  <a:lnTo>
                    <a:pt x="106957" y="213640"/>
                  </a:lnTo>
                  <a:lnTo>
                    <a:pt x="105615" y="153485"/>
                  </a:lnTo>
                  <a:lnTo>
                    <a:pt x="108470" y="92728"/>
                  </a:lnTo>
                  <a:lnTo>
                    <a:pt x="119952" y="46239"/>
                  </a:lnTo>
                  <a:lnTo>
                    <a:pt x="135627" y="19486"/>
                  </a:lnTo>
                  <a:lnTo>
                    <a:pt x="151526" y="7235"/>
                  </a:lnTo>
                  <a:lnTo>
                    <a:pt x="160679" y="2330"/>
                  </a:lnTo>
                  <a:lnTo>
                    <a:pt x="183327" y="0"/>
                  </a:lnTo>
                  <a:lnTo>
                    <a:pt x="221099" y="30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5" name="Freeform 854"/>
            <p:cNvSpPr/>
            <p:nvPr/>
          </p:nvSpPr>
          <p:spPr>
            <a:xfrm>
              <a:off x="473782" y="21421579"/>
              <a:ext cx="252685" cy="352898"/>
            </a:xfrm>
            <a:custGeom>
              <a:avLst/>
              <a:gdLst/>
              <a:ahLst/>
              <a:cxnLst/>
              <a:rect l="0" t="0" r="0" b="0"/>
              <a:pathLst>
                <a:path w="252685" h="352898">
                  <a:moveTo>
                    <a:pt x="0" y="28457"/>
                  </a:moveTo>
                  <a:lnTo>
                    <a:pt x="29309" y="87076"/>
                  </a:lnTo>
                  <a:lnTo>
                    <a:pt x="51881" y="149911"/>
                  </a:lnTo>
                  <a:lnTo>
                    <a:pt x="66530" y="204397"/>
                  </a:lnTo>
                  <a:lnTo>
                    <a:pt x="84209" y="259684"/>
                  </a:lnTo>
                  <a:lnTo>
                    <a:pt x="101773" y="321080"/>
                  </a:lnTo>
                  <a:lnTo>
                    <a:pt x="108794" y="348415"/>
                  </a:lnTo>
                  <a:lnTo>
                    <a:pt x="108794" y="352897"/>
                  </a:lnTo>
                  <a:lnTo>
                    <a:pt x="106455" y="351205"/>
                  </a:lnTo>
                  <a:lnTo>
                    <a:pt x="91478" y="320457"/>
                  </a:lnTo>
                  <a:lnTo>
                    <a:pt x="84491" y="263778"/>
                  </a:lnTo>
                  <a:lnTo>
                    <a:pt x="76247" y="213476"/>
                  </a:lnTo>
                  <a:lnTo>
                    <a:pt x="68735" y="162697"/>
                  </a:lnTo>
                  <a:lnTo>
                    <a:pt x="72373" y="103025"/>
                  </a:lnTo>
                  <a:lnTo>
                    <a:pt x="75450" y="75638"/>
                  </a:lnTo>
                  <a:lnTo>
                    <a:pt x="90336" y="41657"/>
                  </a:lnTo>
                  <a:lnTo>
                    <a:pt x="102931" y="24186"/>
                  </a:lnTo>
                  <a:lnTo>
                    <a:pt x="119447" y="11741"/>
                  </a:lnTo>
                  <a:lnTo>
                    <a:pt x="139655" y="3481"/>
                  </a:lnTo>
                  <a:lnTo>
                    <a:pt x="179680" y="0"/>
                  </a:lnTo>
                  <a:lnTo>
                    <a:pt x="236184" y="5592"/>
                  </a:lnTo>
                  <a:lnTo>
                    <a:pt x="252684" y="74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6" name="Freeform 855"/>
            <p:cNvSpPr/>
            <p:nvPr/>
          </p:nvSpPr>
          <p:spPr>
            <a:xfrm>
              <a:off x="770293" y="21428035"/>
              <a:ext cx="161530" cy="358915"/>
            </a:xfrm>
            <a:custGeom>
              <a:avLst/>
              <a:gdLst/>
              <a:ahLst/>
              <a:cxnLst/>
              <a:rect l="0" t="0" r="0" b="0"/>
              <a:pathLst>
                <a:path w="161530" h="358915">
                  <a:moveTo>
                    <a:pt x="19344" y="190458"/>
                  </a:moveTo>
                  <a:lnTo>
                    <a:pt x="57862" y="188118"/>
                  </a:lnTo>
                  <a:lnTo>
                    <a:pt x="113694" y="160607"/>
                  </a:lnTo>
                  <a:lnTo>
                    <a:pt x="152189" y="115600"/>
                  </a:lnTo>
                  <a:lnTo>
                    <a:pt x="160275" y="88948"/>
                  </a:lnTo>
                  <a:lnTo>
                    <a:pt x="161529" y="58776"/>
                  </a:lnTo>
                  <a:lnTo>
                    <a:pt x="154287" y="29767"/>
                  </a:lnTo>
                  <a:lnTo>
                    <a:pt x="140150" y="10636"/>
                  </a:lnTo>
                  <a:lnTo>
                    <a:pt x="131467" y="3896"/>
                  </a:lnTo>
                  <a:lnTo>
                    <a:pt x="122169" y="572"/>
                  </a:lnTo>
                  <a:lnTo>
                    <a:pt x="102479" y="0"/>
                  </a:lnTo>
                  <a:lnTo>
                    <a:pt x="71663" y="11844"/>
                  </a:lnTo>
                  <a:lnTo>
                    <a:pt x="23442" y="59483"/>
                  </a:lnTo>
                  <a:lnTo>
                    <a:pt x="7560" y="98098"/>
                  </a:lnTo>
                  <a:lnTo>
                    <a:pt x="1035" y="152173"/>
                  </a:lnTo>
                  <a:lnTo>
                    <a:pt x="0" y="215348"/>
                  </a:lnTo>
                  <a:lnTo>
                    <a:pt x="12967" y="265954"/>
                  </a:lnTo>
                  <a:lnTo>
                    <a:pt x="34222" y="303683"/>
                  </a:lnTo>
                  <a:lnTo>
                    <a:pt x="52863" y="323839"/>
                  </a:lnTo>
                  <a:lnTo>
                    <a:pt x="84258" y="341762"/>
                  </a:lnTo>
                  <a:lnTo>
                    <a:pt x="135158" y="3589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Freeform 856"/>
            <p:cNvSpPr/>
            <p:nvPr/>
          </p:nvSpPr>
          <p:spPr>
            <a:xfrm>
              <a:off x="1011568" y="21439508"/>
              <a:ext cx="233813" cy="360874"/>
            </a:xfrm>
            <a:custGeom>
              <a:avLst/>
              <a:gdLst/>
              <a:ahLst/>
              <a:cxnLst/>
              <a:rect l="0" t="0" r="0" b="0"/>
              <a:pathLst>
                <a:path w="233813" h="360874">
                  <a:moveTo>
                    <a:pt x="83396" y="0"/>
                  </a:moveTo>
                  <a:lnTo>
                    <a:pt x="52114" y="9577"/>
                  </a:lnTo>
                  <a:lnTo>
                    <a:pt x="8119" y="39404"/>
                  </a:lnTo>
                  <a:lnTo>
                    <a:pt x="2795" y="48497"/>
                  </a:lnTo>
                  <a:lnTo>
                    <a:pt x="0" y="71077"/>
                  </a:lnTo>
                  <a:lnTo>
                    <a:pt x="8896" y="93592"/>
                  </a:lnTo>
                  <a:lnTo>
                    <a:pt x="24549" y="112956"/>
                  </a:lnTo>
                  <a:lnTo>
                    <a:pt x="84945" y="151428"/>
                  </a:lnTo>
                  <a:lnTo>
                    <a:pt x="137037" y="182206"/>
                  </a:lnTo>
                  <a:lnTo>
                    <a:pt x="196785" y="224816"/>
                  </a:lnTo>
                  <a:lnTo>
                    <a:pt x="220848" y="253786"/>
                  </a:lnTo>
                  <a:lnTo>
                    <a:pt x="231443" y="274230"/>
                  </a:lnTo>
                  <a:lnTo>
                    <a:pt x="233812" y="298136"/>
                  </a:lnTo>
                  <a:lnTo>
                    <a:pt x="232807" y="311060"/>
                  </a:lnTo>
                  <a:lnTo>
                    <a:pt x="227457" y="322018"/>
                  </a:lnTo>
                  <a:lnTo>
                    <a:pt x="209034" y="340431"/>
                  </a:lnTo>
                  <a:lnTo>
                    <a:pt x="177944" y="358361"/>
                  </a:lnTo>
                  <a:lnTo>
                    <a:pt x="153883" y="360873"/>
                  </a:lnTo>
                  <a:lnTo>
                    <a:pt x="105898" y="352954"/>
                  </a:lnTo>
                  <a:lnTo>
                    <a:pt x="73296" y="337896"/>
                  </a:lnTo>
                  <a:lnTo>
                    <a:pt x="41409" y="313026"/>
                  </a:lnTo>
                  <a:lnTo>
                    <a:pt x="26520" y="290421"/>
                  </a:lnTo>
                  <a:lnTo>
                    <a:pt x="9696" y="2526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8" name="Freeform 857"/>
            <p:cNvSpPr/>
            <p:nvPr/>
          </p:nvSpPr>
          <p:spPr>
            <a:xfrm>
              <a:off x="1326591" y="21523737"/>
              <a:ext cx="52643" cy="284269"/>
            </a:xfrm>
            <a:custGeom>
              <a:avLst/>
              <a:gdLst/>
              <a:ahLst/>
              <a:cxnLst/>
              <a:rect l="0" t="0" r="0" b="0"/>
              <a:pathLst>
                <a:path w="52643" h="284269">
                  <a:moveTo>
                    <a:pt x="0" y="0"/>
                  </a:moveTo>
                  <a:lnTo>
                    <a:pt x="17958" y="63428"/>
                  </a:lnTo>
                  <a:lnTo>
                    <a:pt x="28547" y="111575"/>
                  </a:lnTo>
                  <a:lnTo>
                    <a:pt x="33805" y="159791"/>
                  </a:lnTo>
                  <a:lnTo>
                    <a:pt x="46062" y="222895"/>
                  </a:lnTo>
                  <a:lnTo>
                    <a:pt x="52642" y="2842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9" name="Freeform 858"/>
            <p:cNvSpPr/>
            <p:nvPr/>
          </p:nvSpPr>
          <p:spPr>
            <a:xfrm>
              <a:off x="1305534" y="21428980"/>
              <a:ext cx="10529" cy="31587"/>
            </a:xfrm>
            <a:custGeom>
              <a:avLst/>
              <a:gdLst/>
              <a:ahLst/>
              <a:cxnLst/>
              <a:rect l="0" t="0" r="0" b="0"/>
              <a:pathLst>
                <a:path w="10529" h="31587">
                  <a:moveTo>
                    <a:pt x="0" y="31586"/>
                  </a:moveTo>
                  <a:lnTo>
                    <a:pt x="1169" y="3813"/>
                  </a:lnTo>
                  <a:lnTo>
                    <a:pt x="3119" y="1371"/>
                  </a:lnTo>
                  <a:lnTo>
                    <a:pt x="105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0" name="Freeform 859"/>
            <p:cNvSpPr/>
            <p:nvPr/>
          </p:nvSpPr>
          <p:spPr>
            <a:xfrm>
              <a:off x="1429697" y="21506734"/>
              <a:ext cx="202221" cy="277153"/>
            </a:xfrm>
            <a:custGeom>
              <a:avLst/>
              <a:gdLst/>
              <a:ahLst/>
              <a:cxnLst/>
              <a:rect l="0" t="0" r="0" b="0"/>
              <a:pathLst>
                <a:path w="202221" h="277153">
                  <a:moveTo>
                    <a:pt x="191692" y="132816"/>
                  </a:moveTo>
                  <a:lnTo>
                    <a:pt x="197281" y="116048"/>
                  </a:lnTo>
                  <a:lnTo>
                    <a:pt x="196905" y="98457"/>
                  </a:lnTo>
                  <a:lnTo>
                    <a:pt x="187132" y="58570"/>
                  </a:lnTo>
                  <a:lnTo>
                    <a:pt x="174457" y="40935"/>
                  </a:lnTo>
                  <a:lnTo>
                    <a:pt x="137724" y="10551"/>
                  </a:lnTo>
                  <a:lnTo>
                    <a:pt x="114284" y="2437"/>
                  </a:lnTo>
                  <a:lnTo>
                    <a:pt x="89438" y="0"/>
                  </a:lnTo>
                  <a:lnTo>
                    <a:pt x="66697" y="2817"/>
                  </a:lnTo>
                  <a:lnTo>
                    <a:pt x="48011" y="14207"/>
                  </a:lnTo>
                  <a:lnTo>
                    <a:pt x="16951" y="50116"/>
                  </a:lnTo>
                  <a:lnTo>
                    <a:pt x="967" y="91805"/>
                  </a:lnTo>
                  <a:lnTo>
                    <a:pt x="0" y="135612"/>
                  </a:lnTo>
                  <a:lnTo>
                    <a:pt x="11324" y="192337"/>
                  </a:lnTo>
                  <a:lnTo>
                    <a:pt x="29585" y="232210"/>
                  </a:lnTo>
                  <a:lnTo>
                    <a:pt x="47115" y="251470"/>
                  </a:lnTo>
                  <a:lnTo>
                    <a:pt x="76714" y="269878"/>
                  </a:lnTo>
                  <a:lnTo>
                    <a:pt x="118890" y="277152"/>
                  </a:lnTo>
                  <a:lnTo>
                    <a:pt x="131459" y="274664"/>
                  </a:lnTo>
                  <a:lnTo>
                    <a:pt x="193136" y="233795"/>
                  </a:lnTo>
                  <a:lnTo>
                    <a:pt x="202220" y="2275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1" name="Freeform 860"/>
            <p:cNvSpPr/>
            <p:nvPr/>
          </p:nvSpPr>
          <p:spPr>
            <a:xfrm>
              <a:off x="1612324" y="21323695"/>
              <a:ext cx="93294" cy="473783"/>
            </a:xfrm>
            <a:custGeom>
              <a:avLst/>
              <a:gdLst/>
              <a:ahLst/>
              <a:cxnLst/>
              <a:rect l="0" t="0" r="0" b="0"/>
              <a:pathLst>
                <a:path w="93294" h="473783">
                  <a:moveTo>
                    <a:pt x="9065" y="0"/>
                  </a:moveTo>
                  <a:lnTo>
                    <a:pt x="0" y="58617"/>
                  </a:lnTo>
                  <a:lnTo>
                    <a:pt x="10182" y="115213"/>
                  </a:lnTo>
                  <a:lnTo>
                    <a:pt x="23323" y="174577"/>
                  </a:lnTo>
                  <a:lnTo>
                    <a:pt x="29949" y="235913"/>
                  </a:lnTo>
                  <a:lnTo>
                    <a:pt x="44599" y="293976"/>
                  </a:lnTo>
                  <a:lnTo>
                    <a:pt x="61765" y="353573"/>
                  </a:lnTo>
                  <a:lnTo>
                    <a:pt x="75757" y="413253"/>
                  </a:lnTo>
                  <a:lnTo>
                    <a:pt x="93293" y="4737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Freeform 861"/>
            <p:cNvSpPr/>
            <p:nvPr/>
          </p:nvSpPr>
          <p:spPr>
            <a:xfrm>
              <a:off x="1783462" y="21498751"/>
              <a:ext cx="216954" cy="285433"/>
            </a:xfrm>
            <a:custGeom>
              <a:avLst/>
              <a:gdLst/>
              <a:ahLst/>
              <a:cxnLst/>
              <a:rect l="0" t="0" r="0" b="0"/>
              <a:pathLst>
                <a:path w="216954" h="285433">
                  <a:moveTo>
                    <a:pt x="6383" y="140799"/>
                  </a:moveTo>
                  <a:lnTo>
                    <a:pt x="69810" y="121670"/>
                  </a:lnTo>
                  <a:lnTo>
                    <a:pt x="90725" y="110460"/>
                  </a:lnTo>
                  <a:lnTo>
                    <a:pt x="105479" y="94559"/>
                  </a:lnTo>
                  <a:lnTo>
                    <a:pt x="111051" y="85406"/>
                  </a:lnTo>
                  <a:lnTo>
                    <a:pt x="114123" y="62756"/>
                  </a:lnTo>
                  <a:lnTo>
                    <a:pt x="110419" y="38263"/>
                  </a:lnTo>
                  <a:lnTo>
                    <a:pt x="100974" y="15680"/>
                  </a:lnTo>
                  <a:lnTo>
                    <a:pt x="92841" y="8253"/>
                  </a:lnTo>
                  <a:lnTo>
                    <a:pt x="71324" y="0"/>
                  </a:lnTo>
                  <a:lnTo>
                    <a:pt x="61376" y="140"/>
                  </a:lnTo>
                  <a:lnTo>
                    <a:pt x="44082" y="6533"/>
                  </a:lnTo>
                  <a:lnTo>
                    <a:pt x="21192" y="23287"/>
                  </a:lnTo>
                  <a:lnTo>
                    <a:pt x="9845" y="42559"/>
                  </a:lnTo>
                  <a:lnTo>
                    <a:pt x="0" y="79715"/>
                  </a:lnTo>
                  <a:lnTo>
                    <a:pt x="202" y="120360"/>
                  </a:lnTo>
                  <a:lnTo>
                    <a:pt x="10751" y="176016"/>
                  </a:lnTo>
                  <a:lnTo>
                    <a:pt x="26264" y="212456"/>
                  </a:lnTo>
                  <a:lnTo>
                    <a:pt x="66249" y="262835"/>
                  </a:lnTo>
                  <a:lnTo>
                    <a:pt x="92751" y="278864"/>
                  </a:lnTo>
                  <a:lnTo>
                    <a:pt x="128420" y="285432"/>
                  </a:lnTo>
                  <a:lnTo>
                    <a:pt x="151868" y="277610"/>
                  </a:lnTo>
                  <a:lnTo>
                    <a:pt x="173988" y="260095"/>
                  </a:lnTo>
                  <a:lnTo>
                    <a:pt x="216953" y="2039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3" name="Freeform 862"/>
            <p:cNvSpPr/>
            <p:nvPr/>
          </p:nvSpPr>
          <p:spPr>
            <a:xfrm>
              <a:off x="2021472" y="21481622"/>
              <a:ext cx="242156" cy="294799"/>
            </a:xfrm>
            <a:custGeom>
              <a:avLst/>
              <a:gdLst/>
              <a:ahLst/>
              <a:cxnLst/>
              <a:rect l="0" t="0" r="0" b="0"/>
              <a:pathLst>
                <a:path w="242156" h="294799">
                  <a:moveTo>
                    <a:pt x="0" y="0"/>
                  </a:moveTo>
                  <a:lnTo>
                    <a:pt x="3119" y="57265"/>
                  </a:lnTo>
                  <a:lnTo>
                    <a:pt x="11452" y="106656"/>
                  </a:lnTo>
                  <a:lnTo>
                    <a:pt x="21330" y="158335"/>
                  </a:lnTo>
                  <a:lnTo>
                    <a:pt x="31666" y="207570"/>
                  </a:lnTo>
                  <a:lnTo>
                    <a:pt x="45639" y="260541"/>
                  </a:lnTo>
                  <a:lnTo>
                    <a:pt x="47973" y="263770"/>
                  </a:lnTo>
                  <a:lnTo>
                    <a:pt x="49529" y="261245"/>
                  </a:lnTo>
                  <a:lnTo>
                    <a:pt x="52232" y="203812"/>
                  </a:lnTo>
                  <a:lnTo>
                    <a:pt x="49442" y="150571"/>
                  </a:lnTo>
                  <a:lnTo>
                    <a:pt x="46540" y="126582"/>
                  </a:lnTo>
                  <a:lnTo>
                    <a:pt x="57197" y="64821"/>
                  </a:lnTo>
                  <a:lnTo>
                    <a:pt x="72579" y="37663"/>
                  </a:lnTo>
                  <a:lnTo>
                    <a:pt x="81141" y="33297"/>
                  </a:lnTo>
                  <a:lnTo>
                    <a:pt x="103133" y="31567"/>
                  </a:lnTo>
                  <a:lnTo>
                    <a:pt x="122266" y="37816"/>
                  </a:lnTo>
                  <a:lnTo>
                    <a:pt x="139738" y="50733"/>
                  </a:lnTo>
                  <a:lnTo>
                    <a:pt x="166966" y="84313"/>
                  </a:lnTo>
                  <a:lnTo>
                    <a:pt x="191901" y="145793"/>
                  </a:lnTo>
                  <a:lnTo>
                    <a:pt x="214074" y="197602"/>
                  </a:lnTo>
                  <a:lnTo>
                    <a:pt x="230932" y="249776"/>
                  </a:lnTo>
                  <a:lnTo>
                    <a:pt x="242155" y="2947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4" name="Freeform 863"/>
            <p:cNvSpPr/>
            <p:nvPr/>
          </p:nvSpPr>
          <p:spPr>
            <a:xfrm>
              <a:off x="2305741" y="21323695"/>
              <a:ext cx="94757" cy="473783"/>
            </a:xfrm>
            <a:custGeom>
              <a:avLst/>
              <a:gdLst/>
              <a:ahLst/>
              <a:cxnLst/>
              <a:rect l="0" t="0" r="0" b="0"/>
              <a:pathLst>
                <a:path w="94757" h="473783">
                  <a:moveTo>
                    <a:pt x="0" y="0"/>
                  </a:moveTo>
                  <a:lnTo>
                    <a:pt x="2340" y="33623"/>
                  </a:lnTo>
                  <a:lnTo>
                    <a:pt x="19786" y="88443"/>
                  </a:lnTo>
                  <a:lnTo>
                    <a:pt x="31209" y="141240"/>
                  </a:lnTo>
                  <a:lnTo>
                    <a:pt x="42003" y="195097"/>
                  </a:lnTo>
                  <a:lnTo>
                    <a:pt x="52609" y="246929"/>
                  </a:lnTo>
                  <a:lnTo>
                    <a:pt x="63161" y="297382"/>
                  </a:lnTo>
                  <a:lnTo>
                    <a:pt x="73697" y="343916"/>
                  </a:lnTo>
                  <a:lnTo>
                    <a:pt x="81108" y="395919"/>
                  </a:lnTo>
                  <a:lnTo>
                    <a:pt x="91053" y="457810"/>
                  </a:lnTo>
                  <a:lnTo>
                    <a:pt x="94756" y="4737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5" name="Freeform 864"/>
            <p:cNvSpPr/>
            <p:nvPr/>
          </p:nvSpPr>
          <p:spPr>
            <a:xfrm>
              <a:off x="2284684" y="21597435"/>
              <a:ext cx="126343" cy="31587"/>
            </a:xfrm>
            <a:custGeom>
              <a:avLst/>
              <a:gdLst/>
              <a:ahLst/>
              <a:cxnLst/>
              <a:rect l="0" t="0" r="0" b="0"/>
              <a:pathLst>
                <a:path w="126343" h="31587">
                  <a:moveTo>
                    <a:pt x="0" y="31586"/>
                  </a:moveTo>
                  <a:lnTo>
                    <a:pt x="48931" y="11799"/>
                  </a:lnTo>
                  <a:lnTo>
                    <a:pt x="90537" y="3498"/>
                  </a:lnTo>
                  <a:lnTo>
                    <a:pt x="1263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6" name="Freeform 865"/>
            <p:cNvSpPr/>
            <p:nvPr/>
          </p:nvSpPr>
          <p:spPr>
            <a:xfrm>
              <a:off x="2483520" y="21431907"/>
              <a:ext cx="282125" cy="290777"/>
            </a:xfrm>
            <a:custGeom>
              <a:avLst/>
              <a:gdLst/>
              <a:ahLst/>
              <a:cxnLst/>
              <a:rect l="0" t="0" r="0" b="0"/>
              <a:pathLst>
                <a:path w="282125" h="290777">
                  <a:moveTo>
                    <a:pt x="180190" y="18129"/>
                  </a:moveTo>
                  <a:lnTo>
                    <a:pt x="169012" y="6952"/>
                  </a:lnTo>
                  <a:lnTo>
                    <a:pt x="151045" y="1464"/>
                  </a:lnTo>
                  <a:lnTo>
                    <a:pt x="139703" y="0"/>
                  </a:lnTo>
                  <a:lnTo>
                    <a:pt x="101383" y="9118"/>
                  </a:lnTo>
                  <a:lnTo>
                    <a:pt x="56089" y="33161"/>
                  </a:lnTo>
                  <a:lnTo>
                    <a:pt x="16001" y="67393"/>
                  </a:lnTo>
                  <a:lnTo>
                    <a:pt x="0" y="93948"/>
                  </a:lnTo>
                  <a:lnTo>
                    <a:pt x="402" y="101430"/>
                  </a:lnTo>
                  <a:lnTo>
                    <a:pt x="4179" y="107589"/>
                  </a:lnTo>
                  <a:lnTo>
                    <a:pt x="10207" y="112865"/>
                  </a:lnTo>
                  <a:lnTo>
                    <a:pt x="29383" y="118725"/>
                  </a:lnTo>
                  <a:lnTo>
                    <a:pt x="92220" y="123966"/>
                  </a:lnTo>
                  <a:lnTo>
                    <a:pt x="148112" y="137989"/>
                  </a:lnTo>
                  <a:lnTo>
                    <a:pt x="209515" y="166523"/>
                  </a:lnTo>
                  <a:lnTo>
                    <a:pt x="253443" y="193801"/>
                  </a:lnTo>
                  <a:lnTo>
                    <a:pt x="268509" y="210849"/>
                  </a:lnTo>
                  <a:lnTo>
                    <a:pt x="277935" y="231295"/>
                  </a:lnTo>
                  <a:lnTo>
                    <a:pt x="282124" y="255980"/>
                  </a:lnTo>
                  <a:lnTo>
                    <a:pt x="279731" y="265604"/>
                  </a:lnTo>
                  <a:lnTo>
                    <a:pt x="274627" y="273190"/>
                  </a:lnTo>
                  <a:lnTo>
                    <a:pt x="267714" y="279416"/>
                  </a:lnTo>
                  <a:lnTo>
                    <a:pt x="244436" y="286335"/>
                  </a:lnTo>
                  <a:lnTo>
                    <a:pt x="187421" y="290776"/>
                  </a:lnTo>
                  <a:lnTo>
                    <a:pt x="162347" y="285146"/>
                  </a:lnTo>
                  <a:lnTo>
                    <a:pt x="105603" y="263739"/>
                  </a:lnTo>
                  <a:lnTo>
                    <a:pt x="95962" y="2602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7" name="Freeform 866"/>
            <p:cNvSpPr/>
            <p:nvPr/>
          </p:nvSpPr>
          <p:spPr>
            <a:xfrm>
              <a:off x="2926923" y="21660607"/>
              <a:ext cx="42115" cy="21058"/>
            </a:xfrm>
            <a:custGeom>
              <a:avLst/>
              <a:gdLst/>
              <a:ahLst/>
              <a:cxnLst/>
              <a:rect l="0" t="0" r="0" b="0"/>
              <a:pathLst>
                <a:path w="42115" h="21058">
                  <a:moveTo>
                    <a:pt x="0" y="0"/>
                  </a:moveTo>
                  <a:lnTo>
                    <a:pt x="28119" y="11453"/>
                  </a:lnTo>
                  <a:lnTo>
                    <a:pt x="42114" y="210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8" name="Freeform 867"/>
            <p:cNvSpPr/>
            <p:nvPr/>
          </p:nvSpPr>
          <p:spPr>
            <a:xfrm>
              <a:off x="3148021" y="21313167"/>
              <a:ext cx="115815" cy="168456"/>
            </a:xfrm>
            <a:custGeom>
              <a:avLst/>
              <a:gdLst/>
              <a:ahLst/>
              <a:cxnLst/>
              <a:rect l="0" t="0" r="0" b="0"/>
              <a:pathLst>
                <a:path w="115815" h="168456">
                  <a:moveTo>
                    <a:pt x="0" y="0"/>
                  </a:moveTo>
                  <a:lnTo>
                    <a:pt x="24047" y="17981"/>
                  </a:lnTo>
                  <a:lnTo>
                    <a:pt x="73669" y="76331"/>
                  </a:lnTo>
                  <a:lnTo>
                    <a:pt x="96180" y="116333"/>
                  </a:lnTo>
                  <a:lnTo>
                    <a:pt x="115814" y="1684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9" name="Freeform 868"/>
            <p:cNvSpPr/>
            <p:nvPr/>
          </p:nvSpPr>
          <p:spPr>
            <a:xfrm>
              <a:off x="3327005" y="21313167"/>
              <a:ext cx="43910" cy="157928"/>
            </a:xfrm>
            <a:custGeom>
              <a:avLst/>
              <a:gdLst/>
              <a:ahLst/>
              <a:cxnLst/>
              <a:rect l="0" t="0" r="0" b="0"/>
              <a:pathLst>
                <a:path w="43910" h="157928">
                  <a:moveTo>
                    <a:pt x="0" y="0"/>
                  </a:moveTo>
                  <a:lnTo>
                    <a:pt x="29309" y="53027"/>
                  </a:lnTo>
                  <a:lnTo>
                    <a:pt x="43909" y="89931"/>
                  </a:lnTo>
                  <a:lnTo>
                    <a:pt x="43159" y="145739"/>
                  </a:lnTo>
                  <a:lnTo>
                    <a:pt x="42114" y="1579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1" name="Freeform 870"/>
          <p:cNvSpPr/>
          <p:nvPr/>
        </p:nvSpPr>
        <p:spPr>
          <a:xfrm>
            <a:off x="5562256" y="19760271"/>
            <a:ext cx="616540" cy="582136"/>
          </a:xfrm>
          <a:custGeom>
            <a:avLst/>
            <a:gdLst/>
            <a:ahLst/>
            <a:cxnLst/>
            <a:rect l="0" t="0" r="0" b="0"/>
            <a:pathLst>
              <a:path w="616540" h="582136">
                <a:moveTo>
                  <a:pt x="260003" y="478988"/>
                </a:moveTo>
                <a:lnTo>
                  <a:pt x="318620" y="478988"/>
                </a:lnTo>
                <a:lnTo>
                  <a:pt x="378336" y="467536"/>
                </a:lnTo>
                <a:lnTo>
                  <a:pt x="432466" y="454239"/>
                </a:lnTo>
                <a:lnTo>
                  <a:pt x="487049" y="431943"/>
                </a:lnTo>
                <a:lnTo>
                  <a:pt x="543670" y="398083"/>
                </a:lnTo>
                <a:lnTo>
                  <a:pt x="570091" y="377157"/>
                </a:lnTo>
                <a:lnTo>
                  <a:pt x="587148" y="350550"/>
                </a:lnTo>
                <a:lnTo>
                  <a:pt x="610712" y="289291"/>
                </a:lnTo>
                <a:lnTo>
                  <a:pt x="616539" y="238919"/>
                </a:lnTo>
                <a:lnTo>
                  <a:pt x="614569" y="187029"/>
                </a:lnTo>
                <a:lnTo>
                  <a:pt x="597673" y="137048"/>
                </a:lnTo>
                <a:lnTo>
                  <a:pt x="561848" y="79630"/>
                </a:lnTo>
                <a:lnTo>
                  <a:pt x="541556" y="59341"/>
                </a:lnTo>
                <a:lnTo>
                  <a:pt x="490401" y="27251"/>
                </a:lnTo>
                <a:lnTo>
                  <a:pt x="461838" y="15004"/>
                </a:lnTo>
                <a:lnTo>
                  <a:pt x="398962" y="4023"/>
                </a:lnTo>
                <a:lnTo>
                  <a:pt x="368556" y="0"/>
                </a:lnTo>
                <a:lnTo>
                  <a:pt x="319723" y="4315"/>
                </a:lnTo>
                <a:lnTo>
                  <a:pt x="260708" y="16252"/>
                </a:lnTo>
                <a:lnTo>
                  <a:pt x="203990" y="35463"/>
                </a:lnTo>
                <a:lnTo>
                  <a:pt x="142013" y="80116"/>
                </a:lnTo>
                <a:lnTo>
                  <a:pt x="93197" y="126848"/>
                </a:lnTo>
                <a:lnTo>
                  <a:pt x="58165" y="179969"/>
                </a:lnTo>
                <a:lnTo>
                  <a:pt x="31834" y="228591"/>
                </a:lnTo>
                <a:lnTo>
                  <a:pt x="11284" y="289559"/>
                </a:lnTo>
                <a:lnTo>
                  <a:pt x="0" y="342829"/>
                </a:lnTo>
                <a:lnTo>
                  <a:pt x="861" y="384442"/>
                </a:lnTo>
                <a:lnTo>
                  <a:pt x="11633" y="434837"/>
                </a:lnTo>
                <a:lnTo>
                  <a:pt x="27185" y="462267"/>
                </a:lnTo>
                <a:lnTo>
                  <a:pt x="62976" y="499733"/>
                </a:lnTo>
                <a:lnTo>
                  <a:pt x="113893" y="530875"/>
                </a:lnTo>
                <a:lnTo>
                  <a:pt x="176898" y="558221"/>
                </a:lnTo>
                <a:lnTo>
                  <a:pt x="234316" y="573452"/>
                </a:lnTo>
                <a:lnTo>
                  <a:pt x="291324" y="582135"/>
                </a:lnTo>
                <a:lnTo>
                  <a:pt x="352862" y="578050"/>
                </a:lnTo>
                <a:lnTo>
                  <a:pt x="396874" y="5737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2" name="Freeform 871"/>
          <p:cNvSpPr/>
          <p:nvPr/>
        </p:nvSpPr>
        <p:spPr>
          <a:xfrm>
            <a:off x="3028881" y="21146226"/>
            <a:ext cx="589138" cy="514382"/>
          </a:xfrm>
          <a:custGeom>
            <a:avLst/>
            <a:gdLst/>
            <a:ahLst/>
            <a:cxnLst/>
            <a:rect l="0" t="0" r="0" b="0"/>
            <a:pathLst>
              <a:path w="589138" h="514382">
                <a:moveTo>
                  <a:pt x="150725" y="461739"/>
                </a:moveTo>
                <a:lnTo>
                  <a:pt x="204600" y="496486"/>
                </a:lnTo>
                <a:lnTo>
                  <a:pt x="236488" y="508559"/>
                </a:lnTo>
                <a:lnTo>
                  <a:pt x="276222" y="511486"/>
                </a:lnTo>
                <a:lnTo>
                  <a:pt x="338338" y="502587"/>
                </a:lnTo>
                <a:lnTo>
                  <a:pt x="390426" y="489565"/>
                </a:lnTo>
                <a:lnTo>
                  <a:pt x="442915" y="466151"/>
                </a:lnTo>
                <a:lnTo>
                  <a:pt x="495224" y="428945"/>
                </a:lnTo>
                <a:lnTo>
                  <a:pt x="539699" y="382210"/>
                </a:lnTo>
                <a:lnTo>
                  <a:pt x="566638" y="327919"/>
                </a:lnTo>
                <a:lnTo>
                  <a:pt x="584095" y="284957"/>
                </a:lnTo>
                <a:lnTo>
                  <a:pt x="589137" y="235705"/>
                </a:lnTo>
                <a:lnTo>
                  <a:pt x="582572" y="185236"/>
                </a:lnTo>
                <a:lnTo>
                  <a:pt x="556866" y="125668"/>
                </a:lnTo>
                <a:lnTo>
                  <a:pt x="509226" y="63577"/>
                </a:lnTo>
                <a:lnTo>
                  <a:pt x="492553" y="48471"/>
                </a:lnTo>
                <a:lnTo>
                  <a:pt x="435873" y="18223"/>
                </a:lnTo>
                <a:lnTo>
                  <a:pt x="390715" y="3596"/>
                </a:lnTo>
                <a:lnTo>
                  <a:pt x="343366" y="0"/>
                </a:lnTo>
                <a:lnTo>
                  <a:pt x="288913" y="103"/>
                </a:lnTo>
                <a:lnTo>
                  <a:pt x="231054" y="13146"/>
                </a:lnTo>
                <a:lnTo>
                  <a:pt x="175172" y="37906"/>
                </a:lnTo>
                <a:lnTo>
                  <a:pt x="116240" y="86269"/>
                </a:lnTo>
                <a:lnTo>
                  <a:pt x="59502" y="142375"/>
                </a:lnTo>
                <a:lnTo>
                  <a:pt x="32577" y="178857"/>
                </a:lnTo>
                <a:lnTo>
                  <a:pt x="10962" y="241473"/>
                </a:lnTo>
                <a:lnTo>
                  <a:pt x="0" y="291059"/>
                </a:lnTo>
                <a:lnTo>
                  <a:pt x="2238" y="322321"/>
                </a:lnTo>
                <a:lnTo>
                  <a:pt x="22739" y="380516"/>
                </a:lnTo>
                <a:lnTo>
                  <a:pt x="56214" y="428239"/>
                </a:lnTo>
                <a:lnTo>
                  <a:pt x="71286" y="442169"/>
                </a:lnTo>
                <a:lnTo>
                  <a:pt x="132144" y="480276"/>
                </a:lnTo>
                <a:lnTo>
                  <a:pt x="183807" y="500011"/>
                </a:lnTo>
                <a:lnTo>
                  <a:pt x="234954" y="5143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3" name="Straight Connector 872"/>
          <p:cNvCxnSpPr/>
          <p:nvPr/>
        </p:nvCxnSpPr>
        <p:spPr>
          <a:xfrm>
            <a:off x="494792" y="22495002"/>
            <a:ext cx="92335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a:off x="484251" y="23526750"/>
            <a:ext cx="938098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873887" y="24579580"/>
            <a:ext cx="893864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880" name="Group 879"/>
          <p:cNvGrpSpPr/>
          <p:nvPr/>
        </p:nvGrpSpPr>
        <p:grpSpPr>
          <a:xfrm>
            <a:off x="475819" y="21973191"/>
            <a:ext cx="650731" cy="436281"/>
            <a:chOff x="475819" y="21973191"/>
            <a:chExt cx="650731" cy="436281"/>
          </a:xfrm>
        </p:grpSpPr>
        <p:sp>
          <p:nvSpPr>
            <p:cNvPr id="876" name="Freeform 875"/>
            <p:cNvSpPr/>
            <p:nvPr/>
          </p:nvSpPr>
          <p:spPr>
            <a:xfrm>
              <a:off x="475819" y="22010680"/>
              <a:ext cx="376990" cy="398792"/>
            </a:xfrm>
            <a:custGeom>
              <a:avLst/>
              <a:gdLst/>
              <a:ahLst/>
              <a:cxnLst/>
              <a:rect l="0" t="0" r="0" b="0"/>
              <a:pathLst>
                <a:path w="376990" h="398792">
                  <a:moveTo>
                    <a:pt x="29549" y="0"/>
                  </a:moveTo>
                  <a:lnTo>
                    <a:pt x="37882" y="37478"/>
                  </a:lnTo>
                  <a:lnTo>
                    <a:pt x="39644" y="94490"/>
                  </a:lnTo>
                  <a:lnTo>
                    <a:pt x="32756" y="147606"/>
                  </a:lnTo>
                  <a:lnTo>
                    <a:pt x="27063" y="205758"/>
                  </a:lnTo>
                  <a:lnTo>
                    <a:pt x="15020" y="257322"/>
                  </a:lnTo>
                  <a:lnTo>
                    <a:pt x="2546" y="312568"/>
                  </a:lnTo>
                  <a:lnTo>
                    <a:pt x="0" y="340520"/>
                  </a:lnTo>
                  <a:lnTo>
                    <a:pt x="5108" y="362302"/>
                  </a:lnTo>
                  <a:lnTo>
                    <a:pt x="9745" y="371386"/>
                  </a:lnTo>
                  <a:lnTo>
                    <a:pt x="17516" y="377442"/>
                  </a:lnTo>
                  <a:lnTo>
                    <a:pt x="76823" y="393548"/>
                  </a:lnTo>
                  <a:lnTo>
                    <a:pt x="131650" y="398791"/>
                  </a:lnTo>
                  <a:lnTo>
                    <a:pt x="187541" y="396707"/>
                  </a:lnTo>
                  <a:lnTo>
                    <a:pt x="243641" y="390967"/>
                  </a:lnTo>
                  <a:lnTo>
                    <a:pt x="299783" y="389833"/>
                  </a:lnTo>
                  <a:lnTo>
                    <a:pt x="349694" y="389609"/>
                  </a:lnTo>
                  <a:lnTo>
                    <a:pt x="376989" y="3895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7" name="Freeform 876"/>
            <p:cNvSpPr/>
            <p:nvPr/>
          </p:nvSpPr>
          <p:spPr>
            <a:xfrm>
              <a:off x="494839" y="22179136"/>
              <a:ext cx="315856" cy="31585"/>
            </a:xfrm>
            <a:custGeom>
              <a:avLst/>
              <a:gdLst/>
              <a:ahLst/>
              <a:cxnLst/>
              <a:rect l="0" t="0" r="0" b="0"/>
              <a:pathLst>
                <a:path w="315856" h="31585">
                  <a:moveTo>
                    <a:pt x="0" y="31584"/>
                  </a:moveTo>
                  <a:lnTo>
                    <a:pt x="57264" y="23251"/>
                  </a:lnTo>
                  <a:lnTo>
                    <a:pt x="106655" y="21707"/>
                  </a:lnTo>
                  <a:lnTo>
                    <a:pt x="155214" y="18129"/>
                  </a:lnTo>
                  <a:lnTo>
                    <a:pt x="213544" y="12029"/>
                  </a:lnTo>
                  <a:lnTo>
                    <a:pt x="268956" y="9655"/>
                  </a:lnTo>
                  <a:lnTo>
                    <a:pt x="31585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8" name="Freeform 877"/>
            <p:cNvSpPr/>
            <p:nvPr/>
          </p:nvSpPr>
          <p:spPr>
            <a:xfrm>
              <a:off x="536953" y="21973191"/>
              <a:ext cx="273742" cy="48018"/>
            </a:xfrm>
            <a:custGeom>
              <a:avLst/>
              <a:gdLst/>
              <a:ahLst/>
              <a:cxnLst/>
              <a:rect l="0" t="0" r="0" b="0"/>
              <a:pathLst>
                <a:path w="273742" h="48018">
                  <a:moveTo>
                    <a:pt x="0" y="48017"/>
                  </a:moveTo>
                  <a:lnTo>
                    <a:pt x="26387" y="25141"/>
                  </a:lnTo>
                  <a:lnTo>
                    <a:pt x="63451" y="12123"/>
                  </a:lnTo>
                  <a:lnTo>
                    <a:pt x="110957" y="7746"/>
                  </a:lnTo>
                  <a:lnTo>
                    <a:pt x="173173" y="3148"/>
                  </a:lnTo>
                  <a:lnTo>
                    <a:pt x="200968" y="0"/>
                  </a:lnTo>
                  <a:lnTo>
                    <a:pt x="257287" y="4390"/>
                  </a:lnTo>
                  <a:lnTo>
                    <a:pt x="273741" y="590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9" name="Freeform 878"/>
            <p:cNvSpPr/>
            <p:nvPr/>
          </p:nvSpPr>
          <p:spPr>
            <a:xfrm>
              <a:off x="968622" y="22189664"/>
              <a:ext cx="157928" cy="21057"/>
            </a:xfrm>
            <a:custGeom>
              <a:avLst/>
              <a:gdLst/>
              <a:ahLst/>
              <a:cxnLst/>
              <a:rect l="0" t="0" r="0" b="0"/>
              <a:pathLst>
                <a:path w="157928" h="21057">
                  <a:moveTo>
                    <a:pt x="0" y="21056"/>
                  </a:moveTo>
                  <a:lnTo>
                    <a:pt x="42691" y="17937"/>
                  </a:lnTo>
                  <a:lnTo>
                    <a:pt x="103238" y="4268"/>
                  </a:lnTo>
                  <a:lnTo>
                    <a:pt x="15792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5" name="Group 904"/>
          <p:cNvGrpSpPr/>
          <p:nvPr/>
        </p:nvGrpSpPr>
        <p:grpSpPr>
          <a:xfrm>
            <a:off x="1284477" y="21747466"/>
            <a:ext cx="8233286" cy="753345"/>
            <a:chOff x="1284477" y="21747466"/>
            <a:chExt cx="8233286" cy="753345"/>
          </a:xfrm>
        </p:grpSpPr>
        <p:sp>
          <p:nvSpPr>
            <p:cNvPr id="881" name="Freeform 880"/>
            <p:cNvSpPr/>
            <p:nvPr/>
          </p:nvSpPr>
          <p:spPr>
            <a:xfrm>
              <a:off x="1505575" y="21926451"/>
              <a:ext cx="42115" cy="494840"/>
            </a:xfrm>
            <a:custGeom>
              <a:avLst/>
              <a:gdLst/>
              <a:ahLst/>
              <a:cxnLst/>
              <a:rect l="0" t="0" r="0" b="0"/>
              <a:pathLst>
                <a:path w="42115" h="494840">
                  <a:moveTo>
                    <a:pt x="0" y="0"/>
                  </a:moveTo>
                  <a:lnTo>
                    <a:pt x="9065" y="58616"/>
                  </a:lnTo>
                  <a:lnTo>
                    <a:pt x="10095" y="104586"/>
                  </a:lnTo>
                  <a:lnTo>
                    <a:pt x="10400" y="160840"/>
                  </a:lnTo>
                  <a:lnTo>
                    <a:pt x="16080" y="216373"/>
                  </a:lnTo>
                  <a:lnTo>
                    <a:pt x="19582" y="269872"/>
                  </a:lnTo>
                  <a:lnTo>
                    <a:pt x="26210" y="322768"/>
                  </a:lnTo>
                  <a:lnTo>
                    <a:pt x="30524" y="384638"/>
                  </a:lnTo>
                  <a:lnTo>
                    <a:pt x="34496" y="438801"/>
                  </a:lnTo>
                  <a:lnTo>
                    <a:pt x="42114" y="4948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2" name="Freeform 881"/>
            <p:cNvSpPr/>
            <p:nvPr/>
          </p:nvSpPr>
          <p:spPr>
            <a:xfrm>
              <a:off x="1284477" y="21931519"/>
              <a:ext cx="915980" cy="542416"/>
            </a:xfrm>
            <a:custGeom>
              <a:avLst/>
              <a:gdLst/>
              <a:ahLst/>
              <a:cxnLst/>
              <a:rect l="0" t="0" r="0" b="0"/>
              <a:pathLst>
                <a:path w="915980" h="542416">
                  <a:moveTo>
                    <a:pt x="0" y="15989"/>
                  </a:moveTo>
                  <a:lnTo>
                    <a:pt x="48930" y="15989"/>
                  </a:lnTo>
                  <a:lnTo>
                    <a:pt x="99896" y="15989"/>
                  </a:lnTo>
                  <a:lnTo>
                    <a:pt x="159450" y="15989"/>
                  </a:lnTo>
                  <a:lnTo>
                    <a:pt x="221549" y="15989"/>
                  </a:lnTo>
                  <a:lnTo>
                    <a:pt x="278164" y="15989"/>
                  </a:lnTo>
                  <a:lnTo>
                    <a:pt x="330813" y="15989"/>
                  </a:lnTo>
                  <a:lnTo>
                    <a:pt x="381508" y="12870"/>
                  </a:lnTo>
                  <a:lnTo>
                    <a:pt x="428114" y="7657"/>
                  </a:lnTo>
                  <a:lnTo>
                    <a:pt x="480138" y="6112"/>
                  </a:lnTo>
                  <a:lnTo>
                    <a:pt x="528308" y="2534"/>
                  </a:lnTo>
                  <a:lnTo>
                    <a:pt x="545228" y="0"/>
                  </a:lnTo>
                  <a:lnTo>
                    <a:pt x="557677" y="1820"/>
                  </a:lnTo>
                  <a:lnTo>
                    <a:pt x="567147" y="6543"/>
                  </a:lnTo>
                  <a:lnTo>
                    <a:pt x="574630" y="13202"/>
                  </a:lnTo>
                  <a:lnTo>
                    <a:pt x="578449" y="21150"/>
                  </a:lnTo>
                  <a:lnTo>
                    <a:pt x="579217" y="80489"/>
                  </a:lnTo>
                  <a:lnTo>
                    <a:pt x="580267" y="140732"/>
                  </a:lnTo>
                  <a:lnTo>
                    <a:pt x="586312" y="197620"/>
                  </a:lnTo>
                  <a:lnTo>
                    <a:pt x="589793" y="257759"/>
                  </a:lnTo>
                  <a:lnTo>
                    <a:pt x="596543" y="314312"/>
                  </a:lnTo>
                  <a:lnTo>
                    <a:pt x="600233" y="372664"/>
                  </a:lnTo>
                  <a:lnTo>
                    <a:pt x="607045" y="421797"/>
                  </a:lnTo>
                  <a:lnTo>
                    <a:pt x="610754" y="471710"/>
                  </a:lnTo>
                  <a:lnTo>
                    <a:pt x="615767" y="502022"/>
                  </a:lnTo>
                  <a:lnTo>
                    <a:pt x="617571" y="506127"/>
                  </a:lnTo>
                  <a:lnTo>
                    <a:pt x="618775" y="503014"/>
                  </a:lnTo>
                  <a:lnTo>
                    <a:pt x="622034" y="440348"/>
                  </a:lnTo>
                  <a:lnTo>
                    <a:pt x="629493" y="390379"/>
                  </a:lnTo>
                  <a:lnTo>
                    <a:pt x="639112" y="339700"/>
                  </a:lnTo>
                  <a:lnTo>
                    <a:pt x="652842" y="280060"/>
                  </a:lnTo>
                  <a:lnTo>
                    <a:pt x="666437" y="240461"/>
                  </a:lnTo>
                  <a:lnTo>
                    <a:pt x="691992" y="201229"/>
                  </a:lnTo>
                  <a:lnTo>
                    <a:pt x="718201" y="183829"/>
                  </a:lnTo>
                  <a:lnTo>
                    <a:pt x="741120" y="181441"/>
                  </a:lnTo>
                  <a:lnTo>
                    <a:pt x="765734" y="185449"/>
                  </a:lnTo>
                  <a:lnTo>
                    <a:pt x="788372" y="195030"/>
                  </a:lnTo>
                  <a:lnTo>
                    <a:pt x="838043" y="242957"/>
                  </a:lnTo>
                  <a:lnTo>
                    <a:pt x="859612" y="276001"/>
                  </a:lnTo>
                  <a:lnTo>
                    <a:pt x="879455" y="337494"/>
                  </a:lnTo>
                  <a:lnTo>
                    <a:pt x="890989" y="387461"/>
                  </a:lnTo>
                  <a:lnTo>
                    <a:pt x="902247" y="449978"/>
                  </a:lnTo>
                  <a:lnTo>
                    <a:pt x="910407" y="507127"/>
                  </a:lnTo>
                  <a:lnTo>
                    <a:pt x="915979" y="54241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3" name="Freeform 882"/>
            <p:cNvSpPr/>
            <p:nvPr/>
          </p:nvSpPr>
          <p:spPr>
            <a:xfrm>
              <a:off x="2347855" y="22158079"/>
              <a:ext cx="31586" cy="305326"/>
            </a:xfrm>
            <a:custGeom>
              <a:avLst/>
              <a:gdLst/>
              <a:ahLst/>
              <a:cxnLst/>
              <a:rect l="0" t="0" r="0" b="0"/>
              <a:pathLst>
                <a:path w="31586" h="305326">
                  <a:moveTo>
                    <a:pt x="0" y="0"/>
                  </a:moveTo>
                  <a:lnTo>
                    <a:pt x="3120" y="42691"/>
                  </a:lnTo>
                  <a:lnTo>
                    <a:pt x="14654" y="95519"/>
                  </a:lnTo>
                  <a:lnTo>
                    <a:pt x="20962" y="152706"/>
                  </a:lnTo>
                  <a:lnTo>
                    <a:pt x="29955" y="215472"/>
                  </a:lnTo>
                  <a:lnTo>
                    <a:pt x="31371" y="278214"/>
                  </a:lnTo>
                  <a:lnTo>
                    <a:pt x="31585" y="3053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Freeform 883"/>
            <p:cNvSpPr/>
            <p:nvPr/>
          </p:nvSpPr>
          <p:spPr>
            <a:xfrm>
              <a:off x="2326798" y="22042265"/>
              <a:ext cx="21058" cy="10529"/>
            </a:xfrm>
            <a:custGeom>
              <a:avLst/>
              <a:gdLst/>
              <a:ahLst/>
              <a:cxnLst/>
              <a:rect l="0" t="0" r="0" b="0"/>
              <a:pathLst>
                <a:path w="21058" h="10529">
                  <a:moveTo>
                    <a:pt x="0" y="10528"/>
                  </a:moveTo>
                  <a:lnTo>
                    <a:pt x="2105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Freeform 884"/>
            <p:cNvSpPr/>
            <p:nvPr/>
          </p:nvSpPr>
          <p:spPr>
            <a:xfrm>
              <a:off x="2527485" y="22139948"/>
              <a:ext cx="318413" cy="332768"/>
            </a:xfrm>
            <a:custGeom>
              <a:avLst/>
              <a:gdLst/>
              <a:ahLst/>
              <a:cxnLst/>
              <a:rect l="0" t="0" r="0" b="0"/>
              <a:pathLst>
                <a:path w="318413" h="332768">
                  <a:moveTo>
                    <a:pt x="199396" y="18131"/>
                  </a:moveTo>
                  <a:lnTo>
                    <a:pt x="182628" y="6951"/>
                  </a:lnTo>
                  <a:lnTo>
                    <a:pt x="144255" y="0"/>
                  </a:lnTo>
                  <a:lnTo>
                    <a:pt x="81226" y="6057"/>
                  </a:lnTo>
                  <a:lnTo>
                    <a:pt x="32554" y="21637"/>
                  </a:lnTo>
                  <a:lnTo>
                    <a:pt x="21488" y="27488"/>
                  </a:lnTo>
                  <a:lnTo>
                    <a:pt x="6072" y="43346"/>
                  </a:lnTo>
                  <a:lnTo>
                    <a:pt x="323" y="52488"/>
                  </a:lnTo>
                  <a:lnTo>
                    <a:pt x="0" y="60923"/>
                  </a:lnTo>
                  <a:lnTo>
                    <a:pt x="3295" y="68886"/>
                  </a:lnTo>
                  <a:lnTo>
                    <a:pt x="9000" y="76533"/>
                  </a:lnTo>
                  <a:lnTo>
                    <a:pt x="27818" y="88149"/>
                  </a:lnTo>
                  <a:lnTo>
                    <a:pt x="78027" y="105141"/>
                  </a:lnTo>
                  <a:lnTo>
                    <a:pt x="133005" y="119762"/>
                  </a:lnTo>
                  <a:lnTo>
                    <a:pt x="188925" y="137035"/>
                  </a:lnTo>
                  <a:lnTo>
                    <a:pt x="245031" y="162630"/>
                  </a:lnTo>
                  <a:lnTo>
                    <a:pt x="299940" y="204187"/>
                  </a:lnTo>
                  <a:lnTo>
                    <a:pt x="316274" y="230797"/>
                  </a:lnTo>
                  <a:lnTo>
                    <a:pt x="318412" y="250690"/>
                  </a:lnTo>
                  <a:lnTo>
                    <a:pt x="314293" y="270059"/>
                  </a:lnTo>
                  <a:lnTo>
                    <a:pt x="304664" y="286466"/>
                  </a:lnTo>
                  <a:lnTo>
                    <a:pt x="280499" y="308857"/>
                  </a:lnTo>
                  <a:lnTo>
                    <a:pt x="251113" y="324721"/>
                  </a:lnTo>
                  <a:lnTo>
                    <a:pt x="187821" y="332767"/>
                  </a:lnTo>
                  <a:lnTo>
                    <a:pt x="161496" y="331105"/>
                  </a:lnTo>
                  <a:lnTo>
                    <a:pt x="128115" y="317015"/>
                  </a:lnTo>
                  <a:lnTo>
                    <a:pt x="71307" y="268549"/>
                  </a:lnTo>
                  <a:lnTo>
                    <a:pt x="62526" y="2602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6" name="Freeform 885"/>
            <p:cNvSpPr/>
            <p:nvPr/>
          </p:nvSpPr>
          <p:spPr>
            <a:xfrm>
              <a:off x="3211192" y="22126493"/>
              <a:ext cx="421141" cy="374318"/>
            </a:xfrm>
            <a:custGeom>
              <a:avLst/>
              <a:gdLst/>
              <a:ahLst/>
              <a:cxnLst/>
              <a:rect l="0" t="0" r="0" b="0"/>
              <a:pathLst>
                <a:path w="421141" h="374318">
                  <a:moveTo>
                    <a:pt x="0" y="10528"/>
                  </a:moveTo>
                  <a:lnTo>
                    <a:pt x="25194" y="73978"/>
                  </a:lnTo>
                  <a:lnTo>
                    <a:pt x="37751" y="121485"/>
                  </a:lnTo>
                  <a:lnTo>
                    <a:pt x="48880" y="173775"/>
                  </a:lnTo>
                  <a:lnTo>
                    <a:pt x="59587" y="230863"/>
                  </a:lnTo>
                  <a:lnTo>
                    <a:pt x="73685" y="293259"/>
                  </a:lnTo>
                  <a:lnTo>
                    <a:pt x="87735" y="345056"/>
                  </a:lnTo>
                  <a:lnTo>
                    <a:pt x="92415" y="350530"/>
                  </a:lnTo>
                  <a:lnTo>
                    <a:pt x="97875" y="351840"/>
                  </a:lnTo>
                  <a:lnTo>
                    <a:pt x="103854" y="350374"/>
                  </a:lnTo>
                  <a:lnTo>
                    <a:pt x="109011" y="345887"/>
                  </a:lnTo>
                  <a:lnTo>
                    <a:pt x="117859" y="331542"/>
                  </a:lnTo>
                  <a:lnTo>
                    <a:pt x="128344" y="268990"/>
                  </a:lnTo>
                  <a:lnTo>
                    <a:pt x="137464" y="219690"/>
                  </a:lnTo>
                  <a:lnTo>
                    <a:pt x="151025" y="156220"/>
                  </a:lnTo>
                  <a:lnTo>
                    <a:pt x="168471" y="95920"/>
                  </a:lnTo>
                  <a:lnTo>
                    <a:pt x="171976" y="85002"/>
                  </a:lnTo>
                  <a:lnTo>
                    <a:pt x="178992" y="78896"/>
                  </a:lnTo>
                  <a:lnTo>
                    <a:pt x="188348" y="75994"/>
                  </a:lnTo>
                  <a:lnTo>
                    <a:pt x="199265" y="75229"/>
                  </a:lnTo>
                  <a:lnTo>
                    <a:pt x="208882" y="79398"/>
                  </a:lnTo>
                  <a:lnTo>
                    <a:pt x="225808" y="96509"/>
                  </a:lnTo>
                  <a:lnTo>
                    <a:pt x="262908" y="159083"/>
                  </a:lnTo>
                  <a:lnTo>
                    <a:pt x="291228" y="219896"/>
                  </a:lnTo>
                  <a:lnTo>
                    <a:pt x="319353" y="279829"/>
                  </a:lnTo>
                  <a:lnTo>
                    <a:pt x="354458" y="339649"/>
                  </a:lnTo>
                  <a:lnTo>
                    <a:pt x="369927" y="369308"/>
                  </a:lnTo>
                  <a:lnTo>
                    <a:pt x="376470" y="373717"/>
                  </a:lnTo>
                  <a:lnTo>
                    <a:pt x="384340" y="374317"/>
                  </a:lnTo>
                  <a:lnTo>
                    <a:pt x="393097" y="372377"/>
                  </a:lnTo>
                  <a:lnTo>
                    <a:pt x="398936" y="364064"/>
                  </a:lnTo>
                  <a:lnTo>
                    <a:pt x="407152" y="320000"/>
                  </a:lnTo>
                  <a:lnTo>
                    <a:pt x="409586" y="268210"/>
                  </a:lnTo>
                  <a:lnTo>
                    <a:pt x="410308" y="210100"/>
                  </a:lnTo>
                  <a:lnTo>
                    <a:pt x="410522" y="156488"/>
                  </a:lnTo>
                  <a:lnTo>
                    <a:pt x="410594" y="95859"/>
                  </a:lnTo>
                  <a:lnTo>
                    <a:pt x="416197" y="33233"/>
                  </a:lnTo>
                  <a:lnTo>
                    <a:pt x="42114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7" name="Freeform 886"/>
            <p:cNvSpPr/>
            <p:nvPr/>
          </p:nvSpPr>
          <p:spPr>
            <a:xfrm>
              <a:off x="3771149" y="22123588"/>
              <a:ext cx="271795" cy="346969"/>
            </a:xfrm>
            <a:custGeom>
              <a:avLst/>
              <a:gdLst/>
              <a:ahLst/>
              <a:cxnLst/>
              <a:rect l="0" t="0" r="0" b="0"/>
              <a:pathLst>
                <a:path w="271795" h="346969">
                  <a:moveTo>
                    <a:pt x="219152" y="97662"/>
                  </a:moveTo>
                  <a:lnTo>
                    <a:pt x="216032" y="54971"/>
                  </a:lnTo>
                  <a:lnTo>
                    <a:pt x="209576" y="35404"/>
                  </a:lnTo>
                  <a:lnTo>
                    <a:pt x="198908" y="18909"/>
                  </a:lnTo>
                  <a:lnTo>
                    <a:pt x="180129" y="6898"/>
                  </a:lnTo>
                  <a:lnTo>
                    <a:pt x="157355" y="0"/>
                  </a:lnTo>
                  <a:lnTo>
                    <a:pt x="135534" y="834"/>
                  </a:lnTo>
                  <a:lnTo>
                    <a:pt x="85695" y="19307"/>
                  </a:lnTo>
                  <a:lnTo>
                    <a:pt x="62741" y="32032"/>
                  </a:lnTo>
                  <a:lnTo>
                    <a:pt x="35678" y="63527"/>
                  </a:lnTo>
                  <a:lnTo>
                    <a:pt x="7911" y="123327"/>
                  </a:lnTo>
                  <a:lnTo>
                    <a:pt x="0" y="184534"/>
                  </a:lnTo>
                  <a:lnTo>
                    <a:pt x="4027" y="247012"/>
                  </a:lnTo>
                  <a:lnTo>
                    <a:pt x="18410" y="284633"/>
                  </a:lnTo>
                  <a:lnTo>
                    <a:pt x="43079" y="318005"/>
                  </a:lnTo>
                  <a:lnTo>
                    <a:pt x="72616" y="338943"/>
                  </a:lnTo>
                  <a:lnTo>
                    <a:pt x="109183" y="346968"/>
                  </a:lnTo>
                  <a:lnTo>
                    <a:pt x="129723" y="342607"/>
                  </a:lnTo>
                  <a:lnTo>
                    <a:pt x="146650" y="331697"/>
                  </a:lnTo>
                  <a:lnTo>
                    <a:pt x="169334" y="304655"/>
                  </a:lnTo>
                  <a:lnTo>
                    <a:pt x="189703" y="266357"/>
                  </a:lnTo>
                  <a:lnTo>
                    <a:pt x="203667" y="218485"/>
                  </a:lnTo>
                  <a:lnTo>
                    <a:pt x="214043" y="167256"/>
                  </a:lnTo>
                  <a:lnTo>
                    <a:pt x="221262" y="103784"/>
                  </a:lnTo>
                  <a:lnTo>
                    <a:pt x="224769" y="86345"/>
                  </a:lnTo>
                  <a:lnTo>
                    <a:pt x="224066" y="86608"/>
                  </a:lnTo>
                  <a:lnTo>
                    <a:pt x="222428" y="90293"/>
                  </a:lnTo>
                  <a:lnTo>
                    <a:pt x="227916" y="142503"/>
                  </a:lnTo>
                  <a:lnTo>
                    <a:pt x="229332" y="196465"/>
                  </a:lnTo>
                  <a:lnTo>
                    <a:pt x="238017" y="251015"/>
                  </a:lnTo>
                  <a:lnTo>
                    <a:pt x="260010" y="313218"/>
                  </a:lnTo>
                  <a:lnTo>
                    <a:pt x="271794" y="3398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8" name="Freeform 887"/>
            <p:cNvSpPr/>
            <p:nvPr/>
          </p:nvSpPr>
          <p:spPr>
            <a:xfrm>
              <a:off x="4134790" y="22122580"/>
              <a:ext cx="271826" cy="323637"/>
            </a:xfrm>
            <a:custGeom>
              <a:avLst/>
              <a:gdLst/>
              <a:ahLst/>
              <a:cxnLst/>
              <a:rect l="0" t="0" r="0" b="0"/>
              <a:pathLst>
                <a:path w="271826" h="323637">
                  <a:moveTo>
                    <a:pt x="150309" y="24970"/>
                  </a:moveTo>
                  <a:lnTo>
                    <a:pt x="132328" y="9328"/>
                  </a:lnTo>
                  <a:lnTo>
                    <a:pt x="115411" y="1249"/>
                  </a:lnTo>
                  <a:lnTo>
                    <a:pt x="96194" y="0"/>
                  </a:lnTo>
                  <a:lnTo>
                    <a:pt x="49672" y="8730"/>
                  </a:lnTo>
                  <a:lnTo>
                    <a:pt x="20405" y="23927"/>
                  </a:lnTo>
                  <a:lnTo>
                    <a:pt x="7566" y="39715"/>
                  </a:lnTo>
                  <a:lnTo>
                    <a:pt x="2504" y="48839"/>
                  </a:lnTo>
                  <a:lnTo>
                    <a:pt x="0" y="68334"/>
                  </a:lnTo>
                  <a:lnTo>
                    <a:pt x="970" y="78446"/>
                  </a:lnTo>
                  <a:lnTo>
                    <a:pt x="11406" y="95920"/>
                  </a:lnTo>
                  <a:lnTo>
                    <a:pt x="28912" y="110316"/>
                  </a:lnTo>
                  <a:lnTo>
                    <a:pt x="86171" y="132987"/>
                  </a:lnTo>
                  <a:lnTo>
                    <a:pt x="137466" y="147648"/>
                  </a:lnTo>
                  <a:lnTo>
                    <a:pt x="189539" y="164929"/>
                  </a:lnTo>
                  <a:lnTo>
                    <a:pt x="233967" y="190526"/>
                  </a:lnTo>
                  <a:lnTo>
                    <a:pt x="260364" y="222332"/>
                  </a:lnTo>
                  <a:lnTo>
                    <a:pt x="269412" y="247997"/>
                  </a:lnTo>
                  <a:lnTo>
                    <a:pt x="271825" y="261392"/>
                  </a:lnTo>
                  <a:lnTo>
                    <a:pt x="268267" y="282514"/>
                  </a:lnTo>
                  <a:lnTo>
                    <a:pt x="264042" y="291422"/>
                  </a:lnTo>
                  <a:lnTo>
                    <a:pt x="249990" y="304440"/>
                  </a:lnTo>
                  <a:lnTo>
                    <a:pt x="212373" y="322329"/>
                  </a:lnTo>
                  <a:lnTo>
                    <a:pt x="188811" y="323636"/>
                  </a:lnTo>
                  <a:lnTo>
                    <a:pt x="135557" y="314943"/>
                  </a:lnTo>
                  <a:lnTo>
                    <a:pt x="99534" y="299751"/>
                  </a:lnTo>
                  <a:lnTo>
                    <a:pt x="55552" y="2565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9" name="Freeform 888"/>
            <p:cNvSpPr/>
            <p:nvPr/>
          </p:nvSpPr>
          <p:spPr>
            <a:xfrm>
              <a:off x="4793773" y="22144501"/>
              <a:ext cx="291493" cy="318904"/>
            </a:xfrm>
            <a:custGeom>
              <a:avLst/>
              <a:gdLst/>
              <a:ahLst/>
              <a:cxnLst/>
              <a:rect l="0" t="0" r="0" b="0"/>
              <a:pathLst>
                <a:path w="291493" h="318904">
                  <a:moveTo>
                    <a:pt x="217792" y="108335"/>
                  </a:moveTo>
                  <a:lnTo>
                    <a:pt x="215453" y="68645"/>
                  </a:lnTo>
                  <a:lnTo>
                    <a:pt x="200981" y="36523"/>
                  </a:lnTo>
                  <a:lnTo>
                    <a:pt x="188484" y="19486"/>
                  </a:lnTo>
                  <a:lnTo>
                    <a:pt x="162705" y="2329"/>
                  </a:lnTo>
                  <a:lnTo>
                    <a:pt x="136768" y="0"/>
                  </a:lnTo>
                  <a:lnTo>
                    <a:pt x="108082" y="4034"/>
                  </a:lnTo>
                  <a:lnTo>
                    <a:pt x="83634" y="13626"/>
                  </a:lnTo>
                  <a:lnTo>
                    <a:pt x="55729" y="37768"/>
                  </a:lnTo>
                  <a:lnTo>
                    <a:pt x="19274" y="85772"/>
                  </a:lnTo>
                  <a:lnTo>
                    <a:pt x="3904" y="126474"/>
                  </a:lnTo>
                  <a:lnTo>
                    <a:pt x="0" y="168171"/>
                  </a:lnTo>
                  <a:lnTo>
                    <a:pt x="8568" y="221063"/>
                  </a:lnTo>
                  <a:lnTo>
                    <a:pt x="21269" y="254820"/>
                  </a:lnTo>
                  <a:lnTo>
                    <a:pt x="34522" y="275214"/>
                  </a:lnTo>
                  <a:lnTo>
                    <a:pt x="61715" y="298679"/>
                  </a:lnTo>
                  <a:lnTo>
                    <a:pt x="81744" y="309135"/>
                  </a:lnTo>
                  <a:lnTo>
                    <a:pt x="118340" y="316009"/>
                  </a:lnTo>
                  <a:lnTo>
                    <a:pt x="142006" y="311378"/>
                  </a:lnTo>
                  <a:lnTo>
                    <a:pt x="171941" y="295618"/>
                  </a:lnTo>
                  <a:lnTo>
                    <a:pt x="188055" y="280477"/>
                  </a:lnTo>
                  <a:lnTo>
                    <a:pt x="219003" y="224864"/>
                  </a:lnTo>
                  <a:lnTo>
                    <a:pt x="234886" y="173769"/>
                  </a:lnTo>
                  <a:lnTo>
                    <a:pt x="246169" y="115497"/>
                  </a:lnTo>
                  <a:lnTo>
                    <a:pt x="247951" y="93969"/>
                  </a:lnTo>
                  <a:lnTo>
                    <a:pt x="256489" y="149529"/>
                  </a:lnTo>
                  <a:lnTo>
                    <a:pt x="262351" y="203602"/>
                  </a:lnTo>
                  <a:lnTo>
                    <a:pt x="277776" y="264942"/>
                  </a:lnTo>
                  <a:lnTo>
                    <a:pt x="291492" y="31890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0" name="Freeform 889"/>
            <p:cNvSpPr/>
            <p:nvPr/>
          </p:nvSpPr>
          <p:spPr>
            <a:xfrm>
              <a:off x="5411648" y="22126234"/>
              <a:ext cx="547483" cy="358229"/>
            </a:xfrm>
            <a:custGeom>
              <a:avLst/>
              <a:gdLst/>
              <a:ahLst/>
              <a:cxnLst/>
              <a:rect l="0" t="0" r="0" b="0"/>
              <a:pathLst>
                <a:path w="547483" h="358229">
                  <a:moveTo>
                    <a:pt x="0" y="31845"/>
                  </a:moveTo>
                  <a:lnTo>
                    <a:pt x="0" y="81108"/>
                  </a:lnTo>
                  <a:lnTo>
                    <a:pt x="0" y="132358"/>
                  </a:lnTo>
                  <a:lnTo>
                    <a:pt x="1170" y="190308"/>
                  </a:lnTo>
                  <a:lnTo>
                    <a:pt x="7236" y="243873"/>
                  </a:lnTo>
                  <a:lnTo>
                    <a:pt x="9878" y="304488"/>
                  </a:lnTo>
                  <a:lnTo>
                    <a:pt x="10239" y="322645"/>
                  </a:lnTo>
                  <a:lnTo>
                    <a:pt x="10490" y="271900"/>
                  </a:lnTo>
                  <a:lnTo>
                    <a:pt x="10517" y="217616"/>
                  </a:lnTo>
                  <a:lnTo>
                    <a:pt x="10525" y="157077"/>
                  </a:lnTo>
                  <a:lnTo>
                    <a:pt x="16116" y="105865"/>
                  </a:lnTo>
                  <a:lnTo>
                    <a:pt x="29656" y="47808"/>
                  </a:lnTo>
                  <a:lnTo>
                    <a:pt x="40866" y="23732"/>
                  </a:lnTo>
                  <a:lnTo>
                    <a:pt x="56767" y="7572"/>
                  </a:lnTo>
                  <a:lnTo>
                    <a:pt x="65921" y="1625"/>
                  </a:lnTo>
                  <a:lnTo>
                    <a:pt x="75533" y="0"/>
                  </a:lnTo>
                  <a:lnTo>
                    <a:pt x="95571" y="4432"/>
                  </a:lnTo>
                  <a:lnTo>
                    <a:pt x="126583" y="20084"/>
                  </a:lnTo>
                  <a:lnTo>
                    <a:pt x="174880" y="69185"/>
                  </a:lnTo>
                  <a:lnTo>
                    <a:pt x="203433" y="122321"/>
                  </a:lnTo>
                  <a:lnTo>
                    <a:pt x="228484" y="175972"/>
                  </a:lnTo>
                  <a:lnTo>
                    <a:pt x="250633" y="226301"/>
                  </a:lnTo>
                  <a:lnTo>
                    <a:pt x="261897" y="287367"/>
                  </a:lnTo>
                  <a:lnTo>
                    <a:pt x="267697" y="312696"/>
                  </a:lnTo>
                  <a:lnTo>
                    <a:pt x="269712" y="316174"/>
                  </a:lnTo>
                  <a:lnTo>
                    <a:pt x="271055" y="313815"/>
                  </a:lnTo>
                  <a:lnTo>
                    <a:pt x="272217" y="255499"/>
                  </a:lnTo>
                  <a:lnTo>
                    <a:pt x="267570" y="205997"/>
                  </a:lnTo>
                  <a:lnTo>
                    <a:pt x="272562" y="155454"/>
                  </a:lnTo>
                  <a:lnTo>
                    <a:pt x="287849" y="95862"/>
                  </a:lnTo>
                  <a:lnTo>
                    <a:pt x="306387" y="59392"/>
                  </a:lnTo>
                  <a:lnTo>
                    <a:pt x="321006" y="42918"/>
                  </a:lnTo>
                  <a:lnTo>
                    <a:pt x="339201" y="31696"/>
                  </a:lnTo>
                  <a:lnTo>
                    <a:pt x="362106" y="29049"/>
                  </a:lnTo>
                  <a:lnTo>
                    <a:pt x="385544" y="32942"/>
                  </a:lnTo>
                  <a:lnTo>
                    <a:pt x="413062" y="49457"/>
                  </a:lnTo>
                  <a:lnTo>
                    <a:pt x="441753" y="77228"/>
                  </a:lnTo>
                  <a:lnTo>
                    <a:pt x="473002" y="127941"/>
                  </a:lnTo>
                  <a:lnTo>
                    <a:pt x="500369" y="189733"/>
                  </a:lnTo>
                  <a:lnTo>
                    <a:pt x="515602" y="243098"/>
                  </a:lnTo>
                  <a:lnTo>
                    <a:pt x="533405" y="304290"/>
                  </a:lnTo>
                  <a:lnTo>
                    <a:pt x="547482" y="3582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1" name="Freeform 890"/>
            <p:cNvSpPr/>
            <p:nvPr/>
          </p:nvSpPr>
          <p:spPr>
            <a:xfrm>
              <a:off x="5987447" y="22141131"/>
              <a:ext cx="221623" cy="324145"/>
            </a:xfrm>
            <a:custGeom>
              <a:avLst/>
              <a:gdLst/>
              <a:ahLst/>
              <a:cxnLst/>
              <a:rect l="0" t="0" r="0" b="0"/>
              <a:pathLst>
                <a:path w="221623" h="324145">
                  <a:moveTo>
                    <a:pt x="87496" y="16948"/>
                  </a:moveTo>
                  <a:lnTo>
                    <a:pt x="69538" y="80398"/>
                  </a:lnTo>
                  <a:lnTo>
                    <a:pt x="60468" y="127904"/>
                  </a:lnTo>
                  <a:lnTo>
                    <a:pt x="57261" y="177856"/>
                  </a:lnTo>
                  <a:lnTo>
                    <a:pt x="59297" y="237247"/>
                  </a:lnTo>
                  <a:lnTo>
                    <a:pt x="65605" y="263427"/>
                  </a:lnTo>
                  <a:lnTo>
                    <a:pt x="82309" y="291320"/>
                  </a:lnTo>
                  <a:lnTo>
                    <a:pt x="103247" y="313232"/>
                  </a:lnTo>
                  <a:lnTo>
                    <a:pt x="121403" y="323324"/>
                  </a:lnTo>
                  <a:lnTo>
                    <a:pt x="131158" y="324144"/>
                  </a:lnTo>
                  <a:lnTo>
                    <a:pt x="151355" y="318816"/>
                  </a:lnTo>
                  <a:lnTo>
                    <a:pt x="176867" y="302662"/>
                  </a:lnTo>
                  <a:lnTo>
                    <a:pt x="199244" y="277468"/>
                  </a:lnTo>
                  <a:lnTo>
                    <a:pt x="215103" y="242188"/>
                  </a:lnTo>
                  <a:lnTo>
                    <a:pt x="221622" y="196510"/>
                  </a:lnTo>
                  <a:lnTo>
                    <a:pt x="217964" y="145930"/>
                  </a:lnTo>
                  <a:lnTo>
                    <a:pt x="199012" y="86013"/>
                  </a:lnTo>
                  <a:lnTo>
                    <a:pt x="184229" y="51449"/>
                  </a:lnTo>
                  <a:lnTo>
                    <a:pt x="148978" y="18217"/>
                  </a:lnTo>
                  <a:lnTo>
                    <a:pt x="139012" y="10774"/>
                  </a:lnTo>
                  <a:lnTo>
                    <a:pt x="115462" y="2505"/>
                  </a:lnTo>
                  <a:lnTo>
                    <a:pt x="90567" y="0"/>
                  </a:lnTo>
                  <a:lnTo>
                    <a:pt x="67804" y="2787"/>
                  </a:lnTo>
                  <a:lnTo>
                    <a:pt x="49109" y="14163"/>
                  </a:lnTo>
                  <a:lnTo>
                    <a:pt x="18042" y="50063"/>
                  </a:lnTo>
                  <a:lnTo>
                    <a:pt x="2056" y="86160"/>
                  </a:lnTo>
                  <a:lnTo>
                    <a:pt x="0" y="112830"/>
                  </a:lnTo>
                  <a:lnTo>
                    <a:pt x="11314" y="175218"/>
                  </a:lnTo>
                  <a:lnTo>
                    <a:pt x="13797" y="1854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2" name="Freeform 891"/>
            <p:cNvSpPr/>
            <p:nvPr/>
          </p:nvSpPr>
          <p:spPr>
            <a:xfrm>
              <a:off x="6327628" y="21926451"/>
              <a:ext cx="63172" cy="526426"/>
            </a:xfrm>
            <a:custGeom>
              <a:avLst/>
              <a:gdLst/>
              <a:ahLst/>
              <a:cxnLst/>
              <a:rect l="0" t="0" r="0" b="0"/>
              <a:pathLst>
                <a:path w="63172" h="526426">
                  <a:moveTo>
                    <a:pt x="0" y="0"/>
                  </a:moveTo>
                  <a:lnTo>
                    <a:pt x="3119" y="54144"/>
                  </a:lnTo>
                  <a:lnTo>
                    <a:pt x="8333" y="101442"/>
                  </a:lnTo>
                  <a:lnTo>
                    <a:pt x="12997" y="156789"/>
                  </a:lnTo>
                  <a:lnTo>
                    <a:pt x="18668" y="213351"/>
                  </a:lnTo>
                  <a:lnTo>
                    <a:pt x="23468" y="265207"/>
                  </a:lnTo>
                  <a:lnTo>
                    <a:pt x="29982" y="325347"/>
                  </a:lnTo>
                  <a:lnTo>
                    <a:pt x="36699" y="376250"/>
                  </a:lnTo>
                  <a:lnTo>
                    <a:pt x="48280" y="437446"/>
                  </a:lnTo>
                  <a:lnTo>
                    <a:pt x="54900" y="491474"/>
                  </a:lnTo>
                  <a:lnTo>
                    <a:pt x="63171" y="5264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3" name="Freeform 892"/>
            <p:cNvSpPr/>
            <p:nvPr/>
          </p:nvSpPr>
          <p:spPr>
            <a:xfrm>
              <a:off x="6232871" y="22200192"/>
              <a:ext cx="178985" cy="21059"/>
            </a:xfrm>
            <a:custGeom>
              <a:avLst/>
              <a:gdLst/>
              <a:ahLst/>
              <a:cxnLst/>
              <a:rect l="0" t="0" r="0" b="0"/>
              <a:pathLst>
                <a:path w="178985" h="21059">
                  <a:moveTo>
                    <a:pt x="0" y="21058"/>
                  </a:moveTo>
                  <a:lnTo>
                    <a:pt x="16768" y="9879"/>
                  </a:lnTo>
                  <a:lnTo>
                    <a:pt x="49551" y="2927"/>
                  </a:lnTo>
                  <a:lnTo>
                    <a:pt x="104891" y="578"/>
                  </a:lnTo>
                  <a:lnTo>
                    <a:pt x="162269" y="115"/>
                  </a:lnTo>
                  <a:lnTo>
                    <a:pt x="17898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4" name="Freeform 893"/>
            <p:cNvSpPr/>
            <p:nvPr/>
          </p:nvSpPr>
          <p:spPr>
            <a:xfrm>
              <a:off x="6569783" y="22179136"/>
              <a:ext cx="21058" cy="284269"/>
            </a:xfrm>
            <a:custGeom>
              <a:avLst/>
              <a:gdLst/>
              <a:ahLst/>
              <a:cxnLst/>
              <a:rect l="0" t="0" r="0" b="0"/>
              <a:pathLst>
                <a:path w="21058" h="284269">
                  <a:moveTo>
                    <a:pt x="0" y="0"/>
                  </a:moveTo>
                  <a:lnTo>
                    <a:pt x="3120" y="42692"/>
                  </a:lnTo>
                  <a:lnTo>
                    <a:pt x="10722" y="103237"/>
                  </a:lnTo>
                  <a:lnTo>
                    <a:pt x="18668" y="161336"/>
                  </a:lnTo>
                  <a:lnTo>
                    <a:pt x="20585" y="223200"/>
                  </a:lnTo>
                  <a:lnTo>
                    <a:pt x="21057" y="2842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5" name="Freeform 894"/>
            <p:cNvSpPr/>
            <p:nvPr/>
          </p:nvSpPr>
          <p:spPr>
            <a:xfrm>
              <a:off x="6538197" y="22052793"/>
              <a:ext cx="10530" cy="10529"/>
            </a:xfrm>
            <a:custGeom>
              <a:avLst/>
              <a:gdLst/>
              <a:ahLst/>
              <a:cxnLst/>
              <a:rect l="0" t="0" r="0" b="0"/>
              <a:pathLst>
                <a:path w="10530" h="10529">
                  <a:moveTo>
                    <a:pt x="0" y="10528"/>
                  </a:moveTo>
                  <a:lnTo>
                    <a:pt x="1052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Freeform 895"/>
            <p:cNvSpPr/>
            <p:nvPr/>
          </p:nvSpPr>
          <p:spPr>
            <a:xfrm>
              <a:off x="6696125" y="22168607"/>
              <a:ext cx="178985" cy="276929"/>
            </a:xfrm>
            <a:custGeom>
              <a:avLst/>
              <a:gdLst/>
              <a:ahLst/>
              <a:cxnLst/>
              <a:rect l="0" t="0" r="0" b="0"/>
              <a:pathLst>
                <a:path w="178985" h="276929">
                  <a:moveTo>
                    <a:pt x="0" y="0"/>
                  </a:moveTo>
                  <a:lnTo>
                    <a:pt x="25194" y="61111"/>
                  </a:lnTo>
                  <a:lnTo>
                    <a:pt x="45243" y="121132"/>
                  </a:lnTo>
                  <a:lnTo>
                    <a:pt x="59586" y="174663"/>
                  </a:lnTo>
                  <a:lnTo>
                    <a:pt x="77199" y="231057"/>
                  </a:lnTo>
                  <a:lnTo>
                    <a:pt x="82146" y="268633"/>
                  </a:lnTo>
                  <a:lnTo>
                    <a:pt x="85179" y="275014"/>
                  </a:lnTo>
                  <a:lnTo>
                    <a:pt x="89541" y="276928"/>
                  </a:lnTo>
                  <a:lnTo>
                    <a:pt x="94789" y="275866"/>
                  </a:lnTo>
                  <a:lnTo>
                    <a:pt x="98287" y="269309"/>
                  </a:lnTo>
                  <a:lnTo>
                    <a:pt x="109953" y="211836"/>
                  </a:lnTo>
                  <a:lnTo>
                    <a:pt x="123061" y="160300"/>
                  </a:lnTo>
                  <a:lnTo>
                    <a:pt x="136915" y="105060"/>
                  </a:lnTo>
                  <a:lnTo>
                    <a:pt x="155593" y="43471"/>
                  </a:lnTo>
                  <a:lnTo>
                    <a:pt x="17898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Freeform 896"/>
            <p:cNvSpPr/>
            <p:nvPr/>
          </p:nvSpPr>
          <p:spPr>
            <a:xfrm>
              <a:off x="6990923" y="22158415"/>
              <a:ext cx="200042" cy="311045"/>
            </a:xfrm>
            <a:custGeom>
              <a:avLst/>
              <a:gdLst/>
              <a:ahLst/>
              <a:cxnLst/>
              <a:rect l="0" t="0" r="0" b="0"/>
              <a:pathLst>
                <a:path w="200042" h="311045">
                  <a:moveTo>
                    <a:pt x="0" y="136534"/>
                  </a:moveTo>
                  <a:lnTo>
                    <a:pt x="16767" y="142123"/>
                  </a:lnTo>
                  <a:lnTo>
                    <a:pt x="49552" y="140010"/>
                  </a:lnTo>
                  <a:lnTo>
                    <a:pt x="69207" y="131840"/>
                  </a:lnTo>
                  <a:lnTo>
                    <a:pt x="100888" y="107531"/>
                  </a:lnTo>
                  <a:lnTo>
                    <a:pt x="116980" y="75947"/>
                  </a:lnTo>
                  <a:lnTo>
                    <a:pt x="123568" y="36954"/>
                  </a:lnTo>
                  <a:lnTo>
                    <a:pt x="118869" y="15847"/>
                  </a:lnTo>
                  <a:lnTo>
                    <a:pt x="114341" y="6944"/>
                  </a:lnTo>
                  <a:lnTo>
                    <a:pt x="107813" y="2177"/>
                  </a:lnTo>
                  <a:lnTo>
                    <a:pt x="99951" y="169"/>
                  </a:lnTo>
                  <a:lnTo>
                    <a:pt x="91201" y="0"/>
                  </a:lnTo>
                  <a:lnTo>
                    <a:pt x="75239" y="6052"/>
                  </a:lnTo>
                  <a:lnTo>
                    <a:pt x="60345" y="17710"/>
                  </a:lnTo>
                  <a:lnTo>
                    <a:pt x="24656" y="69414"/>
                  </a:lnTo>
                  <a:lnTo>
                    <a:pt x="6083" y="123102"/>
                  </a:lnTo>
                  <a:lnTo>
                    <a:pt x="1201" y="178769"/>
                  </a:lnTo>
                  <a:lnTo>
                    <a:pt x="2873" y="206776"/>
                  </a:lnTo>
                  <a:lnTo>
                    <a:pt x="23011" y="259767"/>
                  </a:lnTo>
                  <a:lnTo>
                    <a:pt x="37133" y="281381"/>
                  </a:lnTo>
                  <a:lnTo>
                    <a:pt x="55108" y="298788"/>
                  </a:lnTo>
                  <a:lnTo>
                    <a:pt x="77915" y="308083"/>
                  </a:lnTo>
                  <a:lnTo>
                    <a:pt x="103649" y="311044"/>
                  </a:lnTo>
                  <a:lnTo>
                    <a:pt x="158297" y="303412"/>
                  </a:lnTo>
                  <a:lnTo>
                    <a:pt x="200041" y="29446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8" name="Freeform 897"/>
            <p:cNvSpPr/>
            <p:nvPr/>
          </p:nvSpPr>
          <p:spPr>
            <a:xfrm>
              <a:off x="7517347" y="21747466"/>
              <a:ext cx="350631" cy="723669"/>
            </a:xfrm>
            <a:custGeom>
              <a:avLst/>
              <a:gdLst/>
              <a:ahLst/>
              <a:cxnLst/>
              <a:rect l="0" t="0" r="0" b="0"/>
              <a:pathLst>
                <a:path w="350631" h="723669">
                  <a:moveTo>
                    <a:pt x="0" y="0"/>
                  </a:moveTo>
                  <a:lnTo>
                    <a:pt x="1170" y="50433"/>
                  </a:lnTo>
                  <a:lnTo>
                    <a:pt x="7236" y="108921"/>
                  </a:lnTo>
                  <a:lnTo>
                    <a:pt x="9066" y="154086"/>
                  </a:lnTo>
                  <a:lnTo>
                    <a:pt x="9879" y="201453"/>
                  </a:lnTo>
                  <a:lnTo>
                    <a:pt x="10336" y="264801"/>
                  </a:lnTo>
                  <a:lnTo>
                    <a:pt x="16080" y="328128"/>
                  </a:lnTo>
                  <a:lnTo>
                    <a:pt x="21244" y="389208"/>
                  </a:lnTo>
                  <a:lnTo>
                    <a:pt x="28002" y="452105"/>
                  </a:lnTo>
                  <a:lnTo>
                    <a:pt x="31694" y="512203"/>
                  </a:lnTo>
                  <a:lnTo>
                    <a:pt x="39710" y="571970"/>
                  </a:lnTo>
                  <a:lnTo>
                    <a:pt x="44521" y="622198"/>
                  </a:lnTo>
                  <a:lnTo>
                    <a:pt x="50237" y="671004"/>
                  </a:lnTo>
                  <a:lnTo>
                    <a:pt x="51573" y="690118"/>
                  </a:lnTo>
                  <a:lnTo>
                    <a:pt x="52548" y="632799"/>
                  </a:lnTo>
                  <a:lnTo>
                    <a:pt x="52624" y="575471"/>
                  </a:lnTo>
                  <a:lnTo>
                    <a:pt x="52637" y="525361"/>
                  </a:lnTo>
                  <a:lnTo>
                    <a:pt x="52641" y="476587"/>
                  </a:lnTo>
                  <a:lnTo>
                    <a:pt x="58232" y="418184"/>
                  </a:lnTo>
                  <a:lnTo>
                    <a:pt x="67216" y="396040"/>
                  </a:lnTo>
                  <a:lnTo>
                    <a:pt x="92046" y="362760"/>
                  </a:lnTo>
                  <a:lnTo>
                    <a:pt x="118130" y="346392"/>
                  </a:lnTo>
                  <a:lnTo>
                    <a:pt x="137900" y="344246"/>
                  </a:lnTo>
                  <a:lnTo>
                    <a:pt x="159556" y="348360"/>
                  </a:lnTo>
                  <a:lnTo>
                    <a:pt x="211586" y="373187"/>
                  </a:lnTo>
                  <a:lnTo>
                    <a:pt x="271982" y="420627"/>
                  </a:lnTo>
                  <a:lnTo>
                    <a:pt x="307059" y="460293"/>
                  </a:lnTo>
                  <a:lnTo>
                    <a:pt x="330972" y="505954"/>
                  </a:lnTo>
                  <a:lnTo>
                    <a:pt x="350630" y="567000"/>
                  </a:lnTo>
                  <a:lnTo>
                    <a:pt x="350205" y="605258"/>
                  </a:lnTo>
                  <a:lnTo>
                    <a:pt x="338411" y="657768"/>
                  </a:lnTo>
                  <a:lnTo>
                    <a:pt x="327440" y="676827"/>
                  </a:lnTo>
                  <a:lnTo>
                    <a:pt x="302521" y="700710"/>
                  </a:lnTo>
                  <a:lnTo>
                    <a:pt x="272909" y="717016"/>
                  </a:lnTo>
                  <a:lnTo>
                    <a:pt x="236320" y="723668"/>
                  </a:lnTo>
                  <a:lnTo>
                    <a:pt x="195843" y="720048"/>
                  </a:lnTo>
                  <a:lnTo>
                    <a:pt x="141414" y="699941"/>
                  </a:lnTo>
                  <a:lnTo>
                    <a:pt x="106632" y="677923"/>
                  </a:lnTo>
                  <a:lnTo>
                    <a:pt x="63172" y="6317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Freeform 898"/>
            <p:cNvSpPr/>
            <p:nvPr/>
          </p:nvSpPr>
          <p:spPr>
            <a:xfrm>
              <a:off x="7854260" y="22110285"/>
              <a:ext cx="252685" cy="360634"/>
            </a:xfrm>
            <a:custGeom>
              <a:avLst/>
              <a:gdLst/>
              <a:ahLst/>
              <a:cxnLst/>
              <a:rect l="0" t="0" r="0" b="0"/>
              <a:pathLst>
                <a:path w="252685" h="360634">
                  <a:moveTo>
                    <a:pt x="0" y="132021"/>
                  </a:moveTo>
                  <a:lnTo>
                    <a:pt x="55046" y="149980"/>
                  </a:lnTo>
                  <a:lnTo>
                    <a:pt x="92999" y="157880"/>
                  </a:lnTo>
                  <a:lnTo>
                    <a:pt x="120101" y="155992"/>
                  </a:lnTo>
                  <a:lnTo>
                    <a:pt x="141506" y="148133"/>
                  </a:lnTo>
                  <a:lnTo>
                    <a:pt x="196187" y="103655"/>
                  </a:lnTo>
                  <a:lnTo>
                    <a:pt x="204178" y="83540"/>
                  </a:lnTo>
                  <a:lnTo>
                    <a:pt x="206560" y="60171"/>
                  </a:lnTo>
                  <a:lnTo>
                    <a:pt x="203718" y="38087"/>
                  </a:lnTo>
                  <a:lnTo>
                    <a:pt x="195436" y="19693"/>
                  </a:lnTo>
                  <a:lnTo>
                    <a:pt x="189953" y="11512"/>
                  </a:lnTo>
                  <a:lnTo>
                    <a:pt x="181617" y="6058"/>
                  </a:lnTo>
                  <a:lnTo>
                    <a:pt x="159877" y="0"/>
                  </a:lnTo>
                  <a:lnTo>
                    <a:pt x="134617" y="3545"/>
                  </a:lnTo>
                  <a:lnTo>
                    <a:pt x="110133" y="14089"/>
                  </a:lnTo>
                  <a:lnTo>
                    <a:pt x="60396" y="62354"/>
                  </a:lnTo>
                  <a:lnTo>
                    <a:pt x="39992" y="92271"/>
                  </a:lnTo>
                  <a:lnTo>
                    <a:pt x="27188" y="130252"/>
                  </a:lnTo>
                  <a:lnTo>
                    <a:pt x="22268" y="188128"/>
                  </a:lnTo>
                  <a:lnTo>
                    <a:pt x="23935" y="220127"/>
                  </a:lnTo>
                  <a:lnTo>
                    <a:pt x="32475" y="249949"/>
                  </a:lnTo>
                  <a:lnTo>
                    <a:pt x="56025" y="287456"/>
                  </a:lnTo>
                  <a:lnTo>
                    <a:pt x="110945" y="330809"/>
                  </a:lnTo>
                  <a:lnTo>
                    <a:pt x="130027" y="344374"/>
                  </a:lnTo>
                  <a:lnTo>
                    <a:pt x="167078" y="357418"/>
                  </a:lnTo>
                  <a:lnTo>
                    <a:pt x="206522" y="360633"/>
                  </a:lnTo>
                  <a:lnTo>
                    <a:pt x="252684" y="35311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0" name="Freeform 899"/>
            <p:cNvSpPr/>
            <p:nvPr/>
          </p:nvSpPr>
          <p:spPr>
            <a:xfrm>
              <a:off x="8142602" y="22089318"/>
              <a:ext cx="206498" cy="365289"/>
            </a:xfrm>
            <a:custGeom>
              <a:avLst/>
              <a:gdLst/>
              <a:ahLst/>
              <a:cxnLst/>
              <a:rect l="0" t="0" r="0" b="0"/>
              <a:pathLst>
                <a:path w="206498" h="365289">
                  <a:moveTo>
                    <a:pt x="111741" y="5589"/>
                  </a:moveTo>
                  <a:lnTo>
                    <a:pt x="94973" y="0"/>
                  </a:lnTo>
                  <a:lnTo>
                    <a:pt x="77382" y="3495"/>
                  </a:lnTo>
                  <a:lnTo>
                    <a:pt x="50867" y="18616"/>
                  </a:lnTo>
                  <a:lnTo>
                    <a:pt x="43082" y="24802"/>
                  </a:lnTo>
                  <a:lnTo>
                    <a:pt x="31313" y="44154"/>
                  </a:lnTo>
                  <a:lnTo>
                    <a:pt x="14225" y="94706"/>
                  </a:lnTo>
                  <a:lnTo>
                    <a:pt x="754" y="150921"/>
                  </a:lnTo>
                  <a:lnTo>
                    <a:pt x="0" y="214018"/>
                  </a:lnTo>
                  <a:lnTo>
                    <a:pt x="5926" y="242113"/>
                  </a:lnTo>
                  <a:lnTo>
                    <a:pt x="35386" y="299646"/>
                  </a:lnTo>
                  <a:lnTo>
                    <a:pt x="55842" y="326163"/>
                  </a:lnTo>
                  <a:lnTo>
                    <a:pt x="112379" y="361310"/>
                  </a:lnTo>
                  <a:lnTo>
                    <a:pt x="136201" y="365288"/>
                  </a:lnTo>
                  <a:lnTo>
                    <a:pt x="172801" y="364071"/>
                  </a:lnTo>
                  <a:lnTo>
                    <a:pt x="206497" y="3635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1" name="Freeform 900"/>
            <p:cNvSpPr/>
            <p:nvPr/>
          </p:nvSpPr>
          <p:spPr>
            <a:xfrm>
              <a:off x="8340461" y="22078273"/>
              <a:ext cx="303436" cy="353546"/>
            </a:xfrm>
            <a:custGeom>
              <a:avLst/>
              <a:gdLst/>
              <a:ahLst/>
              <a:cxnLst/>
              <a:rect l="0" t="0" r="0" b="0"/>
              <a:pathLst>
                <a:path w="303436" h="353546">
                  <a:moveTo>
                    <a:pt x="198150" y="111391"/>
                  </a:moveTo>
                  <a:lnTo>
                    <a:pt x="189818" y="73913"/>
                  </a:lnTo>
                  <a:lnTo>
                    <a:pt x="186258" y="51451"/>
                  </a:lnTo>
                  <a:lnTo>
                    <a:pt x="171101" y="25651"/>
                  </a:lnTo>
                  <a:lnTo>
                    <a:pt x="158443" y="10503"/>
                  </a:lnTo>
                  <a:lnTo>
                    <a:pt x="138779" y="2210"/>
                  </a:lnTo>
                  <a:lnTo>
                    <a:pt x="126984" y="0"/>
                  </a:lnTo>
                  <a:lnTo>
                    <a:pt x="101400" y="6901"/>
                  </a:lnTo>
                  <a:lnTo>
                    <a:pt x="58027" y="34339"/>
                  </a:lnTo>
                  <a:lnTo>
                    <a:pt x="19662" y="92202"/>
                  </a:lnTo>
                  <a:lnTo>
                    <a:pt x="7688" y="120409"/>
                  </a:lnTo>
                  <a:lnTo>
                    <a:pt x="0" y="183060"/>
                  </a:lnTo>
                  <a:lnTo>
                    <a:pt x="4072" y="240841"/>
                  </a:lnTo>
                  <a:lnTo>
                    <a:pt x="24547" y="296146"/>
                  </a:lnTo>
                  <a:lnTo>
                    <a:pt x="45457" y="329910"/>
                  </a:lnTo>
                  <a:lnTo>
                    <a:pt x="63607" y="347330"/>
                  </a:lnTo>
                  <a:lnTo>
                    <a:pt x="73360" y="351742"/>
                  </a:lnTo>
                  <a:lnTo>
                    <a:pt x="93555" y="353524"/>
                  </a:lnTo>
                  <a:lnTo>
                    <a:pt x="124656" y="342360"/>
                  </a:lnTo>
                  <a:lnTo>
                    <a:pt x="142479" y="324398"/>
                  </a:lnTo>
                  <a:lnTo>
                    <a:pt x="172986" y="274739"/>
                  </a:lnTo>
                  <a:lnTo>
                    <a:pt x="191966" y="212633"/>
                  </a:lnTo>
                  <a:lnTo>
                    <a:pt x="196929" y="154092"/>
                  </a:lnTo>
                  <a:lnTo>
                    <a:pt x="197989" y="93921"/>
                  </a:lnTo>
                  <a:lnTo>
                    <a:pt x="199306" y="152313"/>
                  </a:lnTo>
                  <a:lnTo>
                    <a:pt x="209600" y="206604"/>
                  </a:lnTo>
                  <a:lnTo>
                    <a:pt x="222899" y="262390"/>
                  </a:lnTo>
                  <a:lnTo>
                    <a:pt x="251742" y="321048"/>
                  </a:lnTo>
                  <a:lnTo>
                    <a:pt x="258444" y="331882"/>
                  </a:lnTo>
                  <a:lnTo>
                    <a:pt x="266423" y="339103"/>
                  </a:lnTo>
                  <a:lnTo>
                    <a:pt x="303435" y="3535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2" name="Freeform 901"/>
            <p:cNvSpPr/>
            <p:nvPr/>
          </p:nvSpPr>
          <p:spPr>
            <a:xfrm>
              <a:off x="8665243" y="22094907"/>
              <a:ext cx="326095" cy="361223"/>
            </a:xfrm>
            <a:custGeom>
              <a:avLst/>
              <a:gdLst/>
              <a:ahLst/>
              <a:cxnLst/>
              <a:rect l="0" t="0" r="0" b="0"/>
              <a:pathLst>
                <a:path w="326095" h="361223">
                  <a:moveTo>
                    <a:pt x="10239" y="0"/>
                  </a:moveTo>
                  <a:lnTo>
                    <a:pt x="1175" y="58618"/>
                  </a:lnTo>
                  <a:lnTo>
                    <a:pt x="0" y="121196"/>
                  </a:lnTo>
                  <a:lnTo>
                    <a:pt x="2136" y="172520"/>
                  </a:lnTo>
                  <a:lnTo>
                    <a:pt x="15378" y="223604"/>
                  </a:lnTo>
                  <a:lnTo>
                    <a:pt x="34044" y="280257"/>
                  </a:lnTo>
                  <a:lnTo>
                    <a:pt x="59915" y="320001"/>
                  </a:lnTo>
                  <a:lnTo>
                    <a:pt x="88726" y="349213"/>
                  </a:lnTo>
                  <a:lnTo>
                    <a:pt x="107123" y="359146"/>
                  </a:lnTo>
                  <a:lnTo>
                    <a:pt x="130118" y="361222"/>
                  </a:lnTo>
                  <a:lnTo>
                    <a:pt x="142801" y="360138"/>
                  </a:lnTo>
                  <a:lnTo>
                    <a:pt x="163132" y="349574"/>
                  </a:lnTo>
                  <a:lnTo>
                    <a:pt x="171829" y="341844"/>
                  </a:lnTo>
                  <a:lnTo>
                    <a:pt x="201506" y="282609"/>
                  </a:lnTo>
                  <a:lnTo>
                    <a:pt x="212230" y="254285"/>
                  </a:lnTo>
                  <a:lnTo>
                    <a:pt x="222234" y="194681"/>
                  </a:lnTo>
                  <a:lnTo>
                    <a:pt x="229540" y="142830"/>
                  </a:lnTo>
                  <a:lnTo>
                    <a:pt x="229813" y="88699"/>
                  </a:lnTo>
                  <a:lnTo>
                    <a:pt x="225591" y="65157"/>
                  </a:lnTo>
                  <a:lnTo>
                    <a:pt x="223997" y="62156"/>
                  </a:lnTo>
                  <a:lnTo>
                    <a:pt x="222934" y="64833"/>
                  </a:lnTo>
                  <a:lnTo>
                    <a:pt x="222923" y="80288"/>
                  </a:lnTo>
                  <a:lnTo>
                    <a:pt x="235587" y="141711"/>
                  </a:lnTo>
                  <a:lnTo>
                    <a:pt x="249031" y="196794"/>
                  </a:lnTo>
                  <a:lnTo>
                    <a:pt x="266072" y="249616"/>
                  </a:lnTo>
                  <a:lnTo>
                    <a:pt x="296980" y="312465"/>
                  </a:lnTo>
                  <a:lnTo>
                    <a:pt x="326094" y="34744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3" name="Freeform 902"/>
            <p:cNvSpPr/>
            <p:nvPr/>
          </p:nvSpPr>
          <p:spPr>
            <a:xfrm>
              <a:off x="9005852" y="22097834"/>
              <a:ext cx="282686" cy="330621"/>
            </a:xfrm>
            <a:custGeom>
              <a:avLst/>
              <a:gdLst/>
              <a:ahLst/>
              <a:cxnLst/>
              <a:rect l="0" t="0" r="0" b="0"/>
              <a:pathLst>
                <a:path w="282686" h="330621">
                  <a:moveTo>
                    <a:pt x="122356" y="18131"/>
                  </a:moveTo>
                  <a:lnTo>
                    <a:pt x="111178" y="6952"/>
                  </a:lnTo>
                  <a:lnTo>
                    <a:pt x="93211" y="1464"/>
                  </a:lnTo>
                  <a:lnTo>
                    <a:pt x="81868" y="0"/>
                  </a:lnTo>
                  <a:lnTo>
                    <a:pt x="63027" y="4612"/>
                  </a:lnTo>
                  <a:lnTo>
                    <a:pt x="31868" y="26639"/>
                  </a:lnTo>
                  <a:lnTo>
                    <a:pt x="10276" y="46648"/>
                  </a:lnTo>
                  <a:lnTo>
                    <a:pt x="2352" y="66680"/>
                  </a:lnTo>
                  <a:lnTo>
                    <a:pt x="0" y="90010"/>
                  </a:lnTo>
                  <a:lnTo>
                    <a:pt x="2855" y="112079"/>
                  </a:lnTo>
                  <a:lnTo>
                    <a:pt x="11143" y="130465"/>
                  </a:lnTo>
                  <a:lnTo>
                    <a:pt x="16628" y="138644"/>
                  </a:lnTo>
                  <a:lnTo>
                    <a:pt x="32082" y="150850"/>
                  </a:lnTo>
                  <a:lnTo>
                    <a:pt x="70599" y="168219"/>
                  </a:lnTo>
                  <a:lnTo>
                    <a:pt x="121577" y="175679"/>
                  </a:lnTo>
                  <a:lnTo>
                    <a:pt x="180520" y="187204"/>
                  </a:lnTo>
                  <a:lnTo>
                    <a:pt x="237510" y="205386"/>
                  </a:lnTo>
                  <a:lnTo>
                    <a:pt x="258933" y="216779"/>
                  </a:lnTo>
                  <a:lnTo>
                    <a:pt x="273913" y="232761"/>
                  </a:lnTo>
                  <a:lnTo>
                    <a:pt x="279546" y="241936"/>
                  </a:lnTo>
                  <a:lnTo>
                    <a:pt x="282685" y="261490"/>
                  </a:lnTo>
                  <a:lnTo>
                    <a:pt x="279011" y="281879"/>
                  </a:lnTo>
                  <a:lnTo>
                    <a:pt x="269579" y="302637"/>
                  </a:lnTo>
                  <a:lnTo>
                    <a:pt x="254469" y="317323"/>
                  </a:lnTo>
                  <a:lnTo>
                    <a:pt x="234885" y="326580"/>
                  </a:lnTo>
                  <a:lnTo>
                    <a:pt x="197551" y="330620"/>
                  </a:lnTo>
                  <a:lnTo>
                    <a:pt x="158024" y="323760"/>
                  </a:lnTo>
                  <a:lnTo>
                    <a:pt x="101836" y="294497"/>
                  </a:lnTo>
                  <a:lnTo>
                    <a:pt x="45589" y="236643"/>
                  </a:lnTo>
                  <a:lnTo>
                    <a:pt x="17071" y="20764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Freeform 903"/>
            <p:cNvSpPr/>
            <p:nvPr/>
          </p:nvSpPr>
          <p:spPr>
            <a:xfrm>
              <a:off x="9273406" y="22106807"/>
              <a:ext cx="244357" cy="352634"/>
            </a:xfrm>
            <a:custGeom>
              <a:avLst/>
              <a:gdLst/>
              <a:ahLst/>
              <a:cxnLst/>
              <a:rect l="0" t="0" r="0" b="0"/>
              <a:pathLst>
                <a:path w="244357" h="352634">
                  <a:moveTo>
                    <a:pt x="75900" y="156557"/>
                  </a:moveTo>
                  <a:lnTo>
                    <a:pt x="123338" y="127248"/>
                  </a:lnTo>
                  <a:lnTo>
                    <a:pt x="145588" y="107059"/>
                  </a:lnTo>
                  <a:lnTo>
                    <a:pt x="165661" y="63635"/>
                  </a:lnTo>
                  <a:lnTo>
                    <a:pt x="174896" y="30758"/>
                  </a:lnTo>
                  <a:lnTo>
                    <a:pt x="173320" y="9398"/>
                  </a:lnTo>
                  <a:lnTo>
                    <a:pt x="167753" y="3470"/>
                  </a:lnTo>
                  <a:lnTo>
                    <a:pt x="159362" y="687"/>
                  </a:lnTo>
                  <a:lnTo>
                    <a:pt x="149089" y="0"/>
                  </a:lnTo>
                  <a:lnTo>
                    <a:pt x="128316" y="5477"/>
                  </a:lnTo>
                  <a:lnTo>
                    <a:pt x="100009" y="21715"/>
                  </a:lnTo>
                  <a:lnTo>
                    <a:pt x="55028" y="64624"/>
                  </a:lnTo>
                  <a:lnTo>
                    <a:pt x="23988" y="118813"/>
                  </a:lnTo>
                  <a:lnTo>
                    <a:pt x="915" y="179906"/>
                  </a:lnTo>
                  <a:lnTo>
                    <a:pt x="0" y="222877"/>
                  </a:lnTo>
                  <a:lnTo>
                    <a:pt x="12726" y="265244"/>
                  </a:lnTo>
                  <a:lnTo>
                    <a:pt x="36905" y="301844"/>
                  </a:lnTo>
                  <a:lnTo>
                    <a:pt x="59348" y="317835"/>
                  </a:lnTo>
                  <a:lnTo>
                    <a:pt x="118391" y="347680"/>
                  </a:lnTo>
                  <a:lnTo>
                    <a:pt x="144308" y="352633"/>
                  </a:lnTo>
                  <a:lnTo>
                    <a:pt x="171424" y="348598"/>
                  </a:lnTo>
                  <a:lnTo>
                    <a:pt x="234141" y="328354"/>
                  </a:lnTo>
                  <a:lnTo>
                    <a:pt x="244356" y="3250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p:cNvGrpSpPr/>
          <p:nvPr/>
        </p:nvGrpSpPr>
        <p:grpSpPr>
          <a:xfrm>
            <a:off x="536953" y="22687245"/>
            <a:ext cx="2021473" cy="1029053"/>
            <a:chOff x="536953" y="22687245"/>
            <a:chExt cx="2021473" cy="1029053"/>
          </a:xfrm>
        </p:grpSpPr>
        <p:sp>
          <p:nvSpPr>
            <p:cNvPr id="906" name="Freeform 905"/>
            <p:cNvSpPr/>
            <p:nvPr/>
          </p:nvSpPr>
          <p:spPr>
            <a:xfrm>
              <a:off x="558010" y="23021415"/>
              <a:ext cx="21058" cy="421141"/>
            </a:xfrm>
            <a:custGeom>
              <a:avLst/>
              <a:gdLst/>
              <a:ahLst/>
              <a:cxnLst/>
              <a:rect l="0" t="0" r="0" b="0"/>
              <a:pathLst>
                <a:path w="21058" h="421141">
                  <a:moveTo>
                    <a:pt x="21057" y="0"/>
                  </a:moveTo>
                  <a:lnTo>
                    <a:pt x="12724" y="37478"/>
                  </a:lnTo>
                  <a:lnTo>
                    <a:pt x="10963" y="88902"/>
                  </a:lnTo>
                  <a:lnTo>
                    <a:pt x="5068" y="135787"/>
                  </a:lnTo>
                  <a:lnTo>
                    <a:pt x="1502" y="186722"/>
                  </a:lnTo>
                  <a:lnTo>
                    <a:pt x="445" y="238860"/>
                  </a:lnTo>
                  <a:lnTo>
                    <a:pt x="132" y="291351"/>
                  </a:lnTo>
                  <a:lnTo>
                    <a:pt x="39" y="343950"/>
                  </a:lnTo>
                  <a:lnTo>
                    <a:pt x="8" y="401041"/>
                  </a:lnTo>
                  <a:lnTo>
                    <a:pt x="0" y="4211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7" name="Freeform 906"/>
            <p:cNvSpPr/>
            <p:nvPr/>
          </p:nvSpPr>
          <p:spPr>
            <a:xfrm>
              <a:off x="536953" y="22789789"/>
              <a:ext cx="10530" cy="21057"/>
            </a:xfrm>
            <a:custGeom>
              <a:avLst/>
              <a:gdLst/>
              <a:ahLst/>
              <a:cxnLst/>
              <a:rect l="0" t="0" r="0" b="0"/>
              <a:pathLst>
                <a:path w="10530" h="21057">
                  <a:moveTo>
                    <a:pt x="10529" y="21056"/>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Freeform 907"/>
            <p:cNvSpPr/>
            <p:nvPr/>
          </p:nvSpPr>
          <p:spPr>
            <a:xfrm>
              <a:off x="753849" y="22687245"/>
              <a:ext cx="204245" cy="744783"/>
            </a:xfrm>
            <a:custGeom>
              <a:avLst/>
              <a:gdLst/>
              <a:ahLst/>
              <a:cxnLst/>
              <a:rect l="0" t="0" r="0" b="0"/>
              <a:pathLst>
                <a:path w="204245" h="744783">
                  <a:moveTo>
                    <a:pt x="204244" y="92014"/>
                  </a:moveTo>
                  <a:lnTo>
                    <a:pt x="174936" y="44577"/>
                  </a:lnTo>
                  <a:lnTo>
                    <a:pt x="154746" y="22327"/>
                  </a:lnTo>
                  <a:lnTo>
                    <a:pt x="122768" y="6506"/>
                  </a:lnTo>
                  <a:lnTo>
                    <a:pt x="83657" y="0"/>
                  </a:lnTo>
                  <a:lnTo>
                    <a:pt x="62522" y="4716"/>
                  </a:lnTo>
                  <a:lnTo>
                    <a:pt x="45331" y="15780"/>
                  </a:lnTo>
                  <a:lnTo>
                    <a:pt x="29891" y="32396"/>
                  </a:lnTo>
                  <a:lnTo>
                    <a:pt x="13634" y="67072"/>
                  </a:lnTo>
                  <a:lnTo>
                    <a:pt x="0" y="130285"/>
                  </a:lnTo>
                  <a:lnTo>
                    <a:pt x="2438" y="189921"/>
                  </a:lnTo>
                  <a:lnTo>
                    <a:pt x="3418" y="235356"/>
                  </a:lnTo>
                  <a:lnTo>
                    <a:pt x="12453" y="298794"/>
                  </a:lnTo>
                  <a:lnTo>
                    <a:pt x="25503" y="352053"/>
                  </a:lnTo>
                  <a:lnTo>
                    <a:pt x="35860" y="398351"/>
                  </a:lnTo>
                  <a:lnTo>
                    <a:pt x="46338" y="460812"/>
                  </a:lnTo>
                  <a:lnTo>
                    <a:pt x="56852" y="523772"/>
                  </a:lnTo>
                  <a:lnTo>
                    <a:pt x="64256" y="583761"/>
                  </a:lnTo>
                  <a:lnTo>
                    <a:pt x="69570" y="635459"/>
                  </a:lnTo>
                  <a:lnTo>
                    <a:pt x="76256" y="694850"/>
                  </a:lnTo>
                  <a:lnTo>
                    <a:pt x="77902" y="7447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9" name="Freeform 908"/>
            <p:cNvSpPr/>
            <p:nvPr/>
          </p:nvSpPr>
          <p:spPr>
            <a:xfrm>
              <a:off x="747523" y="23147758"/>
              <a:ext cx="263214" cy="10529"/>
            </a:xfrm>
            <a:custGeom>
              <a:avLst/>
              <a:gdLst/>
              <a:ahLst/>
              <a:cxnLst/>
              <a:rect l="0" t="0" r="0" b="0"/>
              <a:pathLst>
                <a:path w="263214" h="10529">
                  <a:moveTo>
                    <a:pt x="0" y="10528"/>
                  </a:moveTo>
                  <a:lnTo>
                    <a:pt x="0" y="10526"/>
                  </a:lnTo>
                  <a:lnTo>
                    <a:pt x="48931" y="2192"/>
                  </a:lnTo>
                  <a:lnTo>
                    <a:pt x="108062" y="432"/>
                  </a:lnTo>
                  <a:lnTo>
                    <a:pt x="164802" y="6150"/>
                  </a:lnTo>
                  <a:lnTo>
                    <a:pt x="221070" y="1561"/>
                  </a:lnTo>
                  <a:lnTo>
                    <a:pt x="26321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0" name="Freeform 909"/>
            <p:cNvSpPr/>
            <p:nvPr/>
          </p:nvSpPr>
          <p:spPr>
            <a:xfrm>
              <a:off x="1326591" y="22726617"/>
              <a:ext cx="84229" cy="642240"/>
            </a:xfrm>
            <a:custGeom>
              <a:avLst/>
              <a:gdLst/>
              <a:ahLst/>
              <a:cxnLst/>
              <a:rect l="0" t="0" r="0" b="0"/>
              <a:pathLst>
                <a:path w="84229" h="642240">
                  <a:moveTo>
                    <a:pt x="0" y="0"/>
                  </a:moveTo>
                  <a:lnTo>
                    <a:pt x="0" y="54144"/>
                  </a:lnTo>
                  <a:lnTo>
                    <a:pt x="3119" y="101441"/>
                  </a:lnTo>
                  <a:lnTo>
                    <a:pt x="8333" y="163028"/>
                  </a:lnTo>
                  <a:lnTo>
                    <a:pt x="9878" y="223777"/>
                  </a:lnTo>
                  <a:lnTo>
                    <a:pt x="15989" y="280639"/>
                  </a:lnTo>
                  <a:lnTo>
                    <a:pt x="20056" y="334073"/>
                  </a:lnTo>
                  <a:lnTo>
                    <a:pt x="23979" y="389687"/>
                  </a:lnTo>
                  <a:lnTo>
                    <a:pt x="35672" y="440144"/>
                  </a:lnTo>
                  <a:lnTo>
                    <a:pt x="45794" y="489944"/>
                  </a:lnTo>
                  <a:lnTo>
                    <a:pt x="56202" y="543563"/>
                  </a:lnTo>
                  <a:lnTo>
                    <a:pt x="70200" y="597271"/>
                  </a:lnTo>
                  <a:lnTo>
                    <a:pt x="84228" y="6422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Freeform 910"/>
            <p:cNvSpPr/>
            <p:nvPr/>
          </p:nvSpPr>
          <p:spPr>
            <a:xfrm>
              <a:off x="1252891" y="23147756"/>
              <a:ext cx="315856" cy="10444"/>
            </a:xfrm>
            <a:custGeom>
              <a:avLst/>
              <a:gdLst/>
              <a:ahLst/>
              <a:cxnLst/>
              <a:rect l="0" t="0" r="0" b="0"/>
              <a:pathLst>
                <a:path w="315856" h="10444">
                  <a:moveTo>
                    <a:pt x="0" y="2"/>
                  </a:moveTo>
                  <a:lnTo>
                    <a:pt x="0" y="0"/>
                  </a:lnTo>
                  <a:lnTo>
                    <a:pt x="58617" y="5590"/>
                  </a:lnTo>
                  <a:lnTo>
                    <a:pt x="121196" y="9553"/>
                  </a:lnTo>
                  <a:lnTo>
                    <a:pt x="172521" y="10240"/>
                  </a:lnTo>
                  <a:lnTo>
                    <a:pt x="223603" y="10443"/>
                  </a:lnTo>
                  <a:lnTo>
                    <a:pt x="280258" y="7392"/>
                  </a:lnTo>
                  <a:lnTo>
                    <a:pt x="315855" y="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Freeform 911"/>
            <p:cNvSpPr/>
            <p:nvPr/>
          </p:nvSpPr>
          <p:spPr>
            <a:xfrm>
              <a:off x="1568746" y="22758203"/>
              <a:ext cx="341181" cy="633085"/>
            </a:xfrm>
            <a:custGeom>
              <a:avLst/>
              <a:gdLst/>
              <a:ahLst/>
              <a:cxnLst/>
              <a:rect l="0" t="0" r="0" b="0"/>
              <a:pathLst>
                <a:path w="341181" h="633085">
                  <a:moveTo>
                    <a:pt x="0" y="0"/>
                  </a:moveTo>
                  <a:lnTo>
                    <a:pt x="11453" y="48930"/>
                  </a:lnTo>
                  <a:lnTo>
                    <a:pt x="21331" y="96776"/>
                  </a:lnTo>
                  <a:lnTo>
                    <a:pt x="35149" y="154167"/>
                  </a:lnTo>
                  <a:lnTo>
                    <a:pt x="41908" y="207704"/>
                  </a:lnTo>
                  <a:lnTo>
                    <a:pt x="48942" y="252875"/>
                  </a:lnTo>
                  <a:lnTo>
                    <a:pt x="52716" y="311882"/>
                  </a:lnTo>
                  <a:lnTo>
                    <a:pt x="60760" y="368751"/>
                  </a:lnTo>
                  <a:lnTo>
                    <a:pt x="68284" y="424700"/>
                  </a:lnTo>
                  <a:lnTo>
                    <a:pt x="72095" y="477957"/>
                  </a:lnTo>
                  <a:lnTo>
                    <a:pt x="78813" y="538189"/>
                  </a:lnTo>
                  <a:lnTo>
                    <a:pt x="82624" y="589310"/>
                  </a:lnTo>
                  <a:lnTo>
                    <a:pt x="89977" y="633084"/>
                  </a:lnTo>
                  <a:lnTo>
                    <a:pt x="89231" y="632625"/>
                  </a:lnTo>
                  <a:lnTo>
                    <a:pt x="87563" y="628810"/>
                  </a:lnTo>
                  <a:lnTo>
                    <a:pt x="83717" y="573424"/>
                  </a:lnTo>
                  <a:lnTo>
                    <a:pt x="77188" y="522283"/>
                  </a:lnTo>
                  <a:lnTo>
                    <a:pt x="75903" y="470085"/>
                  </a:lnTo>
                  <a:lnTo>
                    <a:pt x="81241" y="418744"/>
                  </a:lnTo>
                  <a:lnTo>
                    <a:pt x="89877" y="358882"/>
                  </a:lnTo>
                  <a:lnTo>
                    <a:pt x="107831" y="307588"/>
                  </a:lnTo>
                  <a:lnTo>
                    <a:pt x="115171" y="299814"/>
                  </a:lnTo>
                  <a:lnTo>
                    <a:pt x="135805" y="291179"/>
                  </a:lnTo>
                  <a:lnTo>
                    <a:pt x="157454" y="290460"/>
                  </a:lnTo>
                  <a:lnTo>
                    <a:pt x="178774" y="295210"/>
                  </a:lnTo>
                  <a:lnTo>
                    <a:pt x="209338" y="311038"/>
                  </a:lnTo>
                  <a:lnTo>
                    <a:pt x="233732" y="331715"/>
                  </a:lnTo>
                  <a:lnTo>
                    <a:pt x="277127" y="391192"/>
                  </a:lnTo>
                  <a:lnTo>
                    <a:pt x="305302" y="446334"/>
                  </a:lnTo>
                  <a:lnTo>
                    <a:pt x="327808" y="507616"/>
                  </a:lnTo>
                  <a:lnTo>
                    <a:pt x="341180" y="570844"/>
                  </a:lnTo>
                  <a:lnTo>
                    <a:pt x="336912" y="6211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Freeform 912"/>
            <p:cNvSpPr/>
            <p:nvPr/>
          </p:nvSpPr>
          <p:spPr>
            <a:xfrm>
              <a:off x="1959506" y="23064645"/>
              <a:ext cx="188308" cy="320837"/>
            </a:xfrm>
            <a:custGeom>
              <a:avLst/>
              <a:gdLst/>
              <a:ahLst/>
              <a:cxnLst/>
              <a:rect l="0" t="0" r="0" b="0"/>
              <a:pathLst>
                <a:path w="188308" h="320837">
                  <a:moveTo>
                    <a:pt x="9323" y="156812"/>
                  </a:moveTo>
                  <a:lnTo>
                    <a:pt x="69264" y="120895"/>
                  </a:lnTo>
                  <a:lnTo>
                    <a:pt x="131893" y="65534"/>
                  </a:lnTo>
                  <a:lnTo>
                    <a:pt x="147545" y="38909"/>
                  </a:lnTo>
                  <a:lnTo>
                    <a:pt x="149524" y="19013"/>
                  </a:lnTo>
                  <a:lnTo>
                    <a:pt x="148414" y="8795"/>
                  </a:lnTo>
                  <a:lnTo>
                    <a:pt x="142994" y="3152"/>
                  </a:lnTo>
                  <a:lnTo>
                    <a:pt x="134702" y="558"/>
                  </a:lnTo>
                  <a:lnTo>
                    <a:pt x="124495" y="0"/>
                  </a:lnTo>
                  <a:lnTo>
                    <a:pt x="103794" y="5618"/>
                  </a:lnTo>
                  <a:lnTo>
                    <a:pt x="84066" y="17086"/>
                  </a:lnTo>
                  <a:lnTo>
                    <a:pt x="45018" y="63066"/>
                  </a:lnTo>
                  <a:lnTo>
                    <a:pt x="12522" y="123166"/>
                  </a:lnTo>
                  <a:lnTo>
                    <a:pt x="4895" y="146537"/>
                  </a:lnTo>
                  <a:lnTo>
                    <a:pt x="0" y="202789"/>
                  </a:lnTo>
                  <a:lnTo>
                    <a:pt x="1670" y="233398"/>
                  </a:lnTo>
                  <a:lnTo>
                    <a:pt x="15764" y="269190"/>
                  </a:lnTo>
                  <a:lnTo>
                    <a:pt x="28173" y="287085"/>
                  </a:lnTo>
                  <a:lnTo>
                    <a:pt x="59492" y="310313"/>
                  </a:lnTo>
                  <a:lnTo>
                    <a:pt x="103997" y="320836"/>
                  </a:lnTo>
                  <a:lnTo>
                    <a:pt x="143049" y="318365"/>
                  </a:lnTo>
                  <a:lnTo>
                    <a:pt x="162734" y="310110"/>
                  </a:lnTo>
                  <a:lnTo>
                    <a:pt x="188307" y="2936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4" name="Freeform 913"/>
            <p:cNvSpPr/>
            <p:nvPr/>
          </p:nvSpPr>
          <p:spPr>
            <a:xfrm>
              <a:off x="2232041" y="23063529"/>
              <a:ext cx="168457" cy="336913"/>
            </a:xfrm>
            <a:custGeom>
              <a:avLst/>
              <a:gdLst/>
              <a:ahLst/>
              <a:cxnLst/>
              <a:rect l="0" t="0" r="0" b="0"/>
              <a:pathLst>
                <a:path w="168457" h="336913">
                  <a:moveTo>
                    <a:pt x="0" y="0"/>
                  </a:moveTo>
                  <a:lnTo>
                    <a:pt x="19129" y="62280"/>
                  </a:lnTo>
                  <a:lnTo>
                    <a:pt x="40001" y="116331"/>
                  </a:lnTo>
                  <a:lnTo>
                    <a:pt x="61324" y="172067"/>
                  </a:lnTo>
                  <a:lnTo>
                    <a:pt x="88066" y="226969"/>
                  </a:lnTo>
                  <a:lnTo>
                    <a:pt x="129881" y="285982"/>
                  </a:lnTo>
                  <a:lnTo>
                    <a:pt x="168456" y="3369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5" name="Freeform 914"/>
            <p:cNvSpPr/>
            <p:nvPr/>
          </p:nvSpPr>
          <p:spPr>
            <a:xfrm>
              <a:off x="2411026" y="22947716"/>
              <a:ext cx="147400" cy="768582"/>
            </a:xfrm>
            <a:custGeom>
              <a:avLst/>
              <a:gdLst/>
              <a:ahLst/>
              <a:cxnLst/>
              <a:rect l="0" t="0" r="0" b="0"/>
              <a:pathLst>
                <a:path w="147400" h="768582">
                  <a:moveTo>
                    <a:pt x="147399" y="0"/>
                  </a:moveTo>
                  <a:lnTo>
                    <a:pt x="124522" y="25215"/>
                  </a:lnTo>
                  <a:lnTo>
                    <a:pt x="114615" y="43961"/>
                  </a:lnTo>
                  <a:lnTo>
                    <a:pt x="105958" y="99063"/>
                  </a:lnTo>
                  <a:lnTo>
                    <a:pt x="94196" y="155528"/>
                  </a:lnTo>
                  <a:lnTo>
                    <a:pt x="84062" y="212977"/>
                  </a:lnTo>
                  <a:lnTo>
                    <a:pt x="77135" y="254924"/>
                  </a:lnTo>
                  <a:lnTo>
                    <a:pt x="70157" y="300863"/>
                  </a:lnTo>
                  <a:lnTo>
                    <a:pt x="59652" y="355996"/>
                  </a:lnTo>
                  <a:lnTo>
                    <a:pt x="49130" y="418735"/>
                  </a:lnTo>
                  <a:lnTo>
                    <a:pt x="42113" y="465305"/>
                  </a:lnTo>
                  <a:lnTo>
                    <a:pt x="35094" y="512128"/>
                  </a:lnTo>
                  <a:lnTo>
                    <a:pt x="25736" y="575611"/>
                  </a:lnTo>
                  <a:lnTo>
                    <a:pt x="18862" y="637049"/>
                  </a:lnTo>
                  <a:lnTo>
                    <a:pt x="6585" y="694506"/>
                  </a:lnTo>
                  <a:lnTo>
                    <a:pt x="867" y="755591"/>
                  </a:lnTo>
                  <a:lnTo>
                    <a:pt x="0" y="7685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6" name="Group 945"/>
          <p:cNvGrpSpPr/>
          <p:nvPr/>
        </p:nvGrpSpPr>
        <p:grpSpPr>
          <a:xfrm>
            <a:off x="2959190" y="22842431"/>
            <a:ext cx="7042884" cy="821223"/>
            <a:chOff x="2959190" y="22842431"/>
            <a:chExt cx="7042884" cy="821223"/>
          </a:xfrm>
        </p:grpSpPr>
        <p:sp>
          <p:nvSpPr>
            <p:cNvPr id="917" name="Freeform 916"/>
            <p:cNvSpPr/>
            <p:nvPr/>
          </p:nvSpPr>
          <p:spPr>
            <a:xfrm>
              <a:off x="2959190" y="22966316"/>
              <a:ext cx="273060" cy="462644"/>
            </a:xfrm>
            <a:custGeom>
              <a:avLst/>
              <a:gdLst/>
              <a:ahLst/>
              <a:cxnLst/>
              <a:rect l="0" t="0" r="0" b="0"/>
              <a:pathLst>
                <a:path w="273060" h="462644">
                  <a:moveTo>
                    <a:pt x="262530" y="107742"/>
                  </a:moveTo>
                  <a:lnTo>
                    <a:pt x="259411" y="65050"/>
                  </a:lnTo>
                  <a:lnTo>
                    <a:pt x="247958" y="33871"/>
                  </a:lnTo>
                  <a:lnTo>
                    <a:pt x="242287" y="23399"/>
                  </a:lnTo>
                  <a:lnTo>
                    <a:pt x="226627" y="8644"/>
                  </a:lnTo>
                  <a:lnTo>
                    <a:pt x="217538" y="3071"/>
                  </a:lnTo>
                  <a:lnTo>
                    <a:pt x="194961" y="0"/>
                  </a:lnTo>
                  <a:lnTo>
                    <a:pt x="142339" y="7561"/>
                  </a:lnTo>
                  <a:lnTo>
                    <a:pt x="112014" y="22555"/>
                  </a:lnTo>
                  <a:lnTo>
                    <a:pt x="70412" y="61674"/>
                  </a:lnTo>
                  <a:lnTo>
                    <a:pt x="24190" y="120118"/>
                  </a:lnTo>
                  <a:lnTo>
                    <a:pt x="7091" y="171926"/>
                  </a:lnTo>
                  <a:lnTo>
                    <a:pt x="1621" y="221386"/>
                  </a:lnTo>
                  <a:lnTo>
                    <a:pt x="0" y="273084"/>
                  </a:lnTo>
                  <a:lnTo>
                    <a:pt x="10698" y="319858"/>
                  </a:lnTo>
                  <a:lnTo>
                    <a:pt x="35275" y="368009"/>
                  </a:lnTo>
                  <a:lnTo>
                    <a:pt x="68898" y="404385"/>
                  </a:lnTo>
                  <a:lnTo>
                    <a:pt x="132353" y="445849"/>
                  </a:lnTo>
                  <a:lnTo>
                    <a:pt x="168977" y="459305"/>
                  </a:lnTo>
                  <a:lnTo>
                    <a:pt x="214664" y="462643"/>
                  </a:lnTo>
                  <a:lnTo>
                    <a:pt x="273059" y="4551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Freeform 917"/>
            <p:cNvSpPr/>
            <p:nvPr/>
          </p:nvSpPr>
          <p:spPr>
            <a:xfrm>
              <a:off x="3340479" y="23021415"/>
              <a:ext cx="289104" cy="348270"/>
            </a:xfrm>
            <a:custGeom>
              <a:avLst/>
              <a:gdLst/>
              <a:ahLst/>
              <a:cxnLst/>
              <a:rect l="0" t="0" r="0" b="0"/>
              <a:pathLst>
                <a:path w="289104" h="348270">
                  <a:moveTo>
                    <a:pt x="70754" y="0"/>
                  </a:moveTo>
                  <a:lnTo>
                    <a:pt x="34837" y="55045"/>
                  </a:lnTo>
                  <a:lnTo>
                    <a:pt x="15529" y="95338"/>
                  </a:lnTo>
                  <a:lnTo>
                    <a:pt x="3048" y="148352"/>
                  </a:lnTo>
                  <a:lnTo>
                    <a:pt x="0" y="193565"/>
                  </a:lnTo>
                  <a:lnTo>
                    <a:pt x="8858" y="243996"/>
                  </a:lnTo>
                  <a:lnTo>
                    <a:pt x="17509" y="269880"/>
                  </a:lnTo>
                  <a:lnTo>
                    <a:pt x="42110" y="303012"/>
                  </a:lnTo>
                  <a:lnTo>
                    <a:pt x="84983" y="335762"/>
                  </a:lnTo>
                  <a:lnTo>
                    <a:pt x="97788" y="343164"/>
                  </a:lnTo>
                  <a:lnTo>
                    <a:pt x="124493" y="348269"/>
                  </a:lnTo>
                  <a:lnTo>
                    <a:pt x="179765" y="342013"/>
                  </a:lnTo>
                  <a:lnTo>
                    <a:pt x="221727" y="321655"/>
                  </a:lnTo>
                  <a:lnTo>
                    <a:pt x="252618" y="293398"/>
                  </a:lnTo>
                  <a:lnTo>
                    <a:pt x="270999" y="262798"/>
                  </a:lnTo>
                  <a:lnTo>
                    <a:pt x="286520" y="211440"/>
                  </a:lnTo>
                  <a:lnTo>
                    <a:pt x="289103" y="163125"/>
                  </a:lnTo>
                  <a:lnTo>
                    <a:pt x="281809" y="115274"/>
                  </a:lnTo>
                  <a:lnTo>
                    <a:pt x="252388" y="62867"/>
                  </a:lnTo>
                  <a:lnTo>
                    <a:pt x="220758" y="37086"/>
                  </a:lnTo>
                  <a:lnTo>
                    <a:pt x="181750" y="20217"/>
                  </a:lnTo>
                  <a:lnTo>
                    <a:pt x="154401" y="17954"/>
                  </a:lnTo>
                  <a:lnTo>
                    <a:pt x="126648" y="22019"/>
                  </a:lnTo>
                  <a:lnTo>
                    <a:pt x="98715" y="31623"/>
                  </a:lnTo>
                  <a:lnTo>
                    <a:pt x="76942" y="46809"/>
                  </a:lnTo>
                  <a:lnTo>
                    <a:pt x="43900" y="85156"/>
                  </a:lnTo>
                  <a:lnTo>
                    <a:pt x="27572" y="121676"/>
                  </a:lnTo>
                  <a:lnTo>
                    <a:pt x="19981" y="184345"/>
                  </a:lnTo>
                  <a:lnTo>
                    <a:pt x="21005" y="232175"/>
                  </a:lnTo>
                  <a:lnTo>
                    <a:pt x="36257" y="265064"/>
                  </a:lnTo>
                  <a:lnTo>
                    <a:pt x="70754" y="3158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9" name="Freeform 918"/>
            <p:cNvSpPr/>
            <p:nvPr/>
          </p:nvSpPr>
          <p:spPr>
            <a:xfrm>
              <a:off x="3684974" y="23053001"/>
              <a:ext cx="273742" cy="348562"/>
            </a:xfrm>
            <a:custGeom>
              <a:avLst/>
              <a:gdLst/>
              <a:ahLst/>
              <a:cxnLst/>
              <a:rect l="0" t="0" r="0" b="0"/>
              <a:pathLst>
                <a:path w="273742" h="348562">
                  <a:moveTo>
                    <a:pt x="0" y="0"/>
                  </a:moveTo>
                  <a:lnTo>
                    <a:pt x="0" y="57263"/>
                  </a:lnTo>
                  <a:lnTo>
                    <a:pt x="3120" y="106654"/>
                  </a:lnTo>
                  <a:lnTo>
                    <a:pt x="11453" y="158333"/>
                  </a:lnTo>
                  <a:lnTo>
                    <a:pt x="18212" y="210689"/>
                  </a:lnTo>
                  <a:lnTo>
                    <a:pt x="26084" y="269605"/>
                  </a:lnTo>
                  <a:lnTo>
                    <a:pt x="31669" y="322273"/>
                  </a:lnTo>
                  <a:lnTo>
                    <a:pt x="37329" y="348561"/>
                  </a:lnTo>
                  <a:lnTo>
                    <a:pt x="33067" y="313433"/>
                  </a:lnTo>
                  <a:lnTo>
                    <a:pt x="32025" y="262495"/>
                  </a:lnTo>
                  <a:lnTo>
                    <a:pt x="34835" y="210356"/>
                  </a:lnTo>
                  <a:lnTo>
                    <a:pt x="43077" y="157864"/>
                  </a:lnTo>
                  <a:lnTo>
                    <a:pt x="52928" y="108384"/>
                  </a:lnTo>
                  <a:lnTo>
                    <a:pt x="66375" y="67208"/>
                  </a:lnTo>
                  <a:lnTo>
                    <a:pt x="72326" y="55334"/>
                  </a:lnTo>
                  <a:lnTo>
                    <a:pt x="91417" y="39020"/>
                  </a:lnTo>
                  <a:lnTo>
                    <a:pt x="103058" y="33033"/>
                  </a:lnTo>
                  <a:lnTo>
                    <a:pt x="128472" y="29500"/>
                  </a:lnTo>
                  <a:lnTo>
                    <a:pt x="141800" y="30195"/>
                  </a:lnTo>
                  <a:lnTo>
                    <a:pt x="162848" y="40326"/>
                  </a:lnTo>
                  <a:lnTo>
                    <a:pt x="202813" y="79313"/>
                  </a:lnTo>
                  <a:lnTo>
                    <a:pt x="238549" y="141580"/>
                  </a:lnTo>
                  <a:lnTo>
                    <a:pt x="257128" y="190704"/>
                  </a:lnTo>
                  <a:lnTo>
                    <a:pt x="265131" y="248065"/>
                  </a:lnTo>
                  <a:lnTo>
                    <a:pt x="272608" y="308443"/>
                  </a:lnTo>
                  <a:lnTo>
                    <a:pt x="273741" y="3263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Freeform 919"/>
            <p:cNvSpPr/>
            <p:nvPr/>
          </p:nvSpPr>
          <p:spPr>
            <a:xfrm>
              <a:off x="4011358" y="23042473"/>
              <a:ext cx="221099" cy="354081"/>
            </a:xfrm>
            <a:custGeom>
              <a:avLst/>
              <a:gdLst/>
              <a:ahLst/>
              <a:cxnLst/>
              <a:rect l="0" t="0" r="0" b="0"/>
              <a:pathLst>
                <a:path w="221099" h="354081">
                  <a:moveTo>
                    <a:pt x="0" y="0"/>
                  </a:moveTo>
                  <a:lnTo>
                    <a:pt x="23719" y="43963"/>
                  </a:lnTo>
                  <a:lnTo>
                    <a:pt x="45122" y="106452"/>
                  </a:lnTo>
                  <a:lnTo>
                    <a:pt x="60943" y="153984"/>
                  </a:lnTo>
                  <a:lnTo>
                    <a:pt x="76158" y="209402"/>
                  </a:lnTo>
                  <a:lnTo>
                    <a:pt x="92365" y="259748"/>
                  </a:lnTo>
                  <a:lnTo>
                    <a:pt x="108322" y="318679"/>
                  </a:lnTo>
                  <a:lnTo>
                    <a:pt x="124772" y="350096"/>
                  </a:lnTo>
                  <a:lnTo>
                    <a:pt x="131144" y="353890"/>
                  </a:lnTo>
                  <a:lnTo>
                    <a:pt x="137732" y="354080"/>
                  </a:lnTo>
                  <a:lnTo>
                    <a:pt x="144464" y="351866"/>
                  </a:lnTo>
                  <a:lnTo>
                    <a:pt x="150121" y="344541"/>
                  </a:lnTo>
                  <a:lnTo>
                    <a:pt x="167607" y="290759"/>
                  </a:lnTo>
                  <a:lnTo>
                    <a:pt x="178733" y="240960"/>
                  </a:lnTo>
                  <a:lnTo>
                    <a:pt x="189438" y="189157"/>
                  </a:lnTo>
                  <a:lnTo>
                    <a:pt x="200019" y="139883"/>
                  </a:lnTo>
                  <a:lnTo>
                    <a:pt x="216416" y="78992"/>
                  </a:lnTo>
                  <a:lnTo>
                    <a:pt x="221098" y="631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 name="Freeform 920"/>
            <p:cNvSpPr/>
            <p:nvPr/>
          </p:nvSpPr>
          <p:spPr>
            <a:xfrm>
              <a:off x="4309651" y="23053035"/>
              <a:ext cx="249190" cy="370801"/>
            </a:xfrm>
            <a:custGeom>
              <a:avLst/>
              <a:gdLst/>
              <a:ahLst/>
              <a:cxnLst/>
              <a:rect l="0" t="0" r="0" b="0"/>
              <a:pathLst>
                <a:path w="249190" h="370801">
                  <a:moveTo>
                    <a:pt x="28090" y="168422"/>
                  </a:moveTo>
                  <a:lnTo>
                    <a:pt x="54476" y="184063"/>
                  </a:lnTo>
                  <a:lnTo>
                    <a:pt x="77642" y="192141"/>
                  </a:lnTo>
                  <a:lnTo>
                    <a:pt x="100416" y="193391"/>
                  </a:lnTo>
                  <a:lnTo>
                    <a:pt x="122236" y="188878"/>
                  </a:lnTo>
                  <a:lnTo>
                    <a:pt x="143632" y="179073"/>
                  </a:lnTo>
                  <a:lnTo>
                    <a:pt x="169820" y="154810"/>
                  </a:lnTo>
                  <a:lnTo>
                    <a:pt x="186807" y="114216"/>
                  </a:lnTo>
                  <a:lnTo>
                    <a:pt x="193660" y="70732"/>
                  </a:lnTo>
                  <a:lnTo>
                    <a:pt x="190102" y="33801"/>
                  </a:lnTo>
                  <a:lnTo>
                    <a:pt x="178474" y="14613"/>
                  </a:lnTo>
                  <a:lnTo>
                    <a:pt x="170460" y="6221"/>
                  </a:lnTo>
                  <a:lnTo>
                    <a:pt x="160438" y="1797"/>
                  </a:lnTo>
                  <a:lnTo>
                    <a:pt x="136824" y="0"/>
                  </a:lnTo>
                  <a:lnTo>
                    <a:pt x="97223" y="11156"/>
                  </a:lnTo>
                  <a:lnTo>
                    <a:pt x="61442" y="34867"/>
                  </a:lnTo>
                  <a:lnTo>
                    <a:pt x="34202" y="64118"/>
                  </a:lnTo>
                  <a:lnTo>
                    <a:pt x="12443" y="106613"/>
                  </a:lnTo>
                  <a:lnTo>
                    <a:pt x="0" y="161976"/>
                  </a:lnTo>
                  <a:lnTo>
                    <a:pt x="660" y="211745"/>
                  </a:lnTo>
                  <a:lnTo>
                    <a:pt x="11384" y="260416"/>
                  </a:lnTo>
                  <a:lnTo>
                    <a:pt x="29379" y="298233"/>
                  </a:lnTo>
                  <a:lnTo>
                    <a:pt x="62010" y="337562"/>
                  </a:lnTo>
                  <a:lnTo>
                    <a:pt x="97542" y="357488"/>
                  </a:lnTo>
                  <a:lnTo>
                    <a:pt x="137706" y="370800"/>
                  </a:lnTo>
                  <a:lnTo>
                    <a:pt x="165325" y="369111"/>
                  </a:lnTo>
                  <a:lnTo>
                    <a:pt x="221185" y="354555"/>
                  </a:lnTo>
                  <a:lnTo>
                    <a:pt x="249189" y="3474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 name="Freeform 921"/>
            <p:cNvSpPr/>
            <p:nvPr/>
          </p:nvSpPr>
          <p:spPr>
            <a:xfrm>
              <a:off x="4632539" y="23049971"/>
              <a:ext cx="189514" cy="368785"/>
            </a:xfrm>
            <a:custGeom>
              <a:avLst/>
              <a:gdLst/>
              <a:ahLst/>
              <a:cxnLst/>
              <a:rect l="0" t="0" r="0" b="0"/>
              <a:pathLst>
                <a:path w="189514" h="368785">
                  <a:moveTo>
                    <a:pt x="0" y="55673"/>
                  </a:moveTo>
                  <a:lnTo>
                    <a:pt x="3120" y="104603"/>
                  </a:lnTo>
                  <a:lnTo>
                    <a:pt x="11453" y="152450"/>
                  </a:lnTo>
                  <a:lnTo>
                    <a:pt x="24450" y="203672"/>
                  </a:lnTo>
                  <a:lnTo>
                    <a:pt x="40000" y="255890"/>
                  </a:lnTo>
                  <a:lnTo>
                    <a:pt x="52016" y="305287"/>
                  </a:lnTo>
                  <a:lnTo>
                    <a:pt x="67768" y="368784"/>
                  </a:lnTo>
                  <a:lnTo>
                    <a:pt x="55323" y="310667"/>
                  </a:lnTo>
                  <a:lnTo>
                    <a:pt x="41950" y="250494"/>
                  </a:lnTo>
                  <a:lnTo>
                    <a:pt x="33633" y="192941"/>
                  </a:lnTo>
                  <a:lnTo>
                    <a:pt x="26642" y="130809"/>
                  </a:lnTo>
                  <a:lnTo>
                    <a:pt x="33274" y="69683"/>
                  </a:lnTo>
                  <a:lnTo>
                    <a:pt x="48204" y="36818"/>
                  </a:lnTo>
                  <a:lnTo>
                    <a:pt x="60808" y="19607"/>
                  </a:lnTo>
                  <a:lnTo>
                    <a:pt x="86648" y="2354"/>
                  </a:lnTo>
                  <a:lnTo>
                    <a:pt x="112599" y="0"/>
                  </a:lnTo>
                  <a:lnTo>
                    <a:pt x="153856" y="2132"/>
                  </a:lnTo>
                  <a:lnTo>
                    <a:pt x="189513" y="30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 name="Freeform 922"/>
            <p:cNvSpPr/>
            <p:nvPr/>
          </p:nvSpPr>
          <p:spPr>
            <a:xfrm>
              <a:off x="4969451" y="22842431"/>
              <a:ext cx="94758" cy="568539"/>
            </a:xfrm>
            <a:custGeom>
              <a:avLst/>
              <a:gdLst/>
              <a:ahLst/>
              <a:cxnLst/>
              <a:rect l="0" t="0" r="0" b="0"/>
              <a:pathLst>
                <a:path w="94758" h="568539">
                  <a:moveTo>
                    <a:pt x="0" y="0"/>
                  </a:moveTo>
                  <a:lnTo>
                    <a:pt x="7236" y="49263"/>
                  </a:lnTo>
                  <a:lnTo>
                    <a:pt x="10723" y="100513"/>
                  </a:lnTo>
                  <a:lnTo>
                    <a:pt x="18645" y="160802"/>
                  </a:lnTo>
                  <a:lnTo>
                    <a:pt x="25054" y="206388"/>
                  </a:lnTo>
                  <a:lnTo>
                    <a:pt x="31802" y="250826"/>
                  </a:lnTo>
                  <a:lnTo>
                    <a:pt x="38701" y="293971"/>
                  </a:lnTo>
                  <a:lnTo>
                    <a:pt x="45667" y="336543"/>
                  </a:lnTo>
                  <a:lnTo>
                    <a:pt x="56165" y="399975"/>
                  </a:lnTo>
                  <a:lnTo>
                    <a:pt x="70192" y="460243"/>
                  </a:lnTo>
                  <a:lnTo>
                    <a:pt x="84229" y="519114"/>
                  </a:lnTo>
                  <a:lnTo>
                    <a:pt x="94757" y="56853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4" name="Freeform 923"/>
            <p:cNvSpPr/>
            <p:nvPr/>
          </p:nvSpPr>
          <p:spPr>
            <a:xfrm>
              <a:off x="4906280" y="23158286"/>
              <a:ext cx="231628" cy="42116"/>
            </a:xfrm>
            <a:custGeom>
              <a:avLst/>
              <a:gdLst/>
              <a:ahLst/>
              <a:cxnLst/>
              <a:rect l="0" t="0" r="0" b="0"/>
              <a:pathLst>
                <a:path w="231628" h="42116">
                  <a:moveTo>
                    <a:pt x="0" y="42113"/>
                  </a:moveTo>
                  <a:lnTo>
                    <a:pt x="0" y="42115"/>
                  </a:lnTo>
                  <a:lnTo>
                    <a:pt x="5589" y="25345"/>
                  </a:lnTo>
                  <a:lnTo>
                    <a:pt x="17692" y="13994"/>
                  </a:lnTo>
                  <a:lnTo>
                    <a:pt x="35939" y="6219"/>
                  </a:lnTo>
                  <a:lnTo>
                    <a:pt x="99301" y="818"/>
                  </a:lnTo>
                  <a:lnTo>
                    <a:pt x="146276" y="242"/>
                  </a:lnTo>
                  <a:lnTo>
                    <a:pt x="208702" y="46"/>
                  </a:lnTo>
                  <a:lnTo>
                    <a:pt x="23162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5" name="Freeform 924"/>
            <p:cNvSpPr/>
            <p:nvPr/>
          </p:nvSpPr>
          <p:spPr>
            <a:xfrm>
              <a:off x="5193429" y="23079366"/>
              <a:ext cx="182323" cy="363190"/>
            </a:xfrm>
            <a:custGeom>
              <a:avLst/>
              <a:gdLst/>
              <a:ahLst/>
              <a:cxnLst/>
              <a:rect l="0" t="0" r="0" b="0"/>
              <a:pathLst>
                <a:path w="182323" h="363190">
                  <a:moveTo>
                    <a:pt x="18177" y="163147"/>
                  </a:moveTo>
                  <a:lnTo>
                    <a:pt x="34945" y="168737"/>
                  </a:lnTo>
                  <a:lnTo>
                    <a:pt x="67729" y="166623"/>
                  </a:lnTo>
                  <a:lnTo>
                    <a:pt x="87384" y="158453"/>
                  </a:lnTo>
                  <a:lnTo>
                    <a:pt x="141930" y="125835"/>
                  </a:lnTo>
                  <a:lnTo>
                    <a:pt x="172084" y="82727"/>
                  </a:lnTo>
                  <a:lnTo>
                    <a:pt x="182322" y="42872"/>
                  </a:lnTo>
                  <a:lnTo>
                    <a:pt x="178478" y="21565"/>
                  </a:lnTo>
                  <a:lnTo>
                    <a:pt x="174178" y="12607"/>
                  </a:lnTo>
                  <a:lnTo>
                    <a:pt x="166631" y="6636"/>
                  </a:lnTo>
                  <a:lnTo>
                    <a:pt x="145768" y="0"/>
                  </a:lnTo>
                  <a:lnTo>
                    <a:pt x="113304" y="1853"/>
                  </a:lnTo>
                  <a:lnTo>
                    <a:pt x="92041" y="13083"/>
                  </a:lnTo>
                  <a:lnTo>
                    <a:pt x="49795" y="48886"/>
                  </a:lnTo>
                  <a:lnTo>
                    <a:pt x="23776" y="84970"/>
                  </a:lnTo>
                  <a:lnTo>
                    <a:pt x="6838" y="130884"/>
                  </a:lnTo>
                  <a:lnTo>
                    <a:pt x="0" y="181535"/>
                  </a:lnTo>
                  <a:lnTo>
                    <a:pt x="3563" y="227997"/>
                  </a:lnTo>
                  <a:lnTo>
                    <a:pt x="17616" y="271399"/>
                  </a:lnTo>
                  <a:lnTo>
                    <a:pt x="42188" y="308306"/>
                  </a:lnTo>
                  <a:lnTo>
                    <a:pt x="71695" y="335879"/>
                  </a:lnTo>
                  <a:lnTo>
                    <a:pt x="108254" y="353278"/>
                  </a:lnTo>
                  <a:lnTo>
                    <a:pt x="165576" y="36318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6" name="Freeform 925"/>
            <p:cNvSpPr/>
            <p:nvPr/>
          </p:nvSpPr>
          <p:spPr>
            <a:xfrm>
              <a:off x="5435027" y="23066792"/>
              <a:ext cx="229306" cy="398752"/>
            </a:xfrm>
            <a:custGeom>
              <a:avLst/>
              <a:gdLst/>
              <a:ahLst/>
              <a:cxnLst/>
              <a:rect l="0" t="0" r="0" b="0"/>
              <a:pathLst>
                <a:path w="229306" h="398752">
                  <a:moveTo>
                    <a:pt x="229305" y="102022"/>
                  </a:moveTo>
                  <a:lnTo>
                    <a:pt x="229305" y="102020"/>
                  </a:lnTo>
                  <a:lnTo>
                    <a:pt x="210177" y="48147"/>
                  </a:lnTo>
                  <a:lnTo>
                    <a:pt x="198967" y="27775"/>
                  </a:lnTo>
                  <a:lnTo>
                    <a:pt x="183066" y="13261"/>
                  </a:lnTo>
                  <a:lnTo>
                    <a:pt x="173912" y="7753"/>
                  </a:lnTo>
                  <a:lnTo>
                    <a:pt x="133084" y="0"/>
                  </a:lnTo>
                  <a:lnTo>
                    <a:pt x="106991" y="7545"/>
                  </a:lnTo>
                  <a:lnTo>
                    <a:pt x="61645" y="40985"/>
                  </a:lnTo>
                  <a:lnTo>
                    <a:pt x="35088" y="82246"/>
                  </a:lnTo>
                  <a:lnTo>
                    <a:pt x="17991" y="131518"/>
                  </a:lnTo>
                  <a:lnTo>
                    <a:pt x="5516" y="183161"/>
                  </a:lnTo>
                  <a:lnTo>
                    <a:pt x="0" y="235508"/>
                  </a:lnTo>
                  <a:lnTo>
                    <a:pt x="9544" y="288062"/>
                  </a:lnTo>
                  <a:lnTo>
                    <a:pt x="33731" y="340243"/>
                  </a:lnTo>
                  <a:lnTo>
                    <a:pt x="67994" y="381803"/>
                  </a:lnTo>
                  <a:lnTo>
                    <a:pt x="100141" y="397960"/>
                  </a:lnTo>
                  <a:lnTo>
                    <a:pt x="111610" y="398751"/>
                  </a:lnTo>
                  <a:lnTo>
                    <a:pt x="133712" y="393388"/>
                  </a:lnTo>
                  <a:lnTo>
                    <a:pt x="152114" y="380087"/>
                  </a:lnTo>
                  <a:lnTo>
                    <a:pt x="189071" y="340068"/>
                  </a:lnTo>
                  <a:lnTo>
                    <a:pt x="214816" y="279476"/>
                  </a:lnTo>
                  <a:lnTo>
                    <a:pt x="229305" y="2283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7" name="Freeform 926"/>
            <p:cNvSpPr/>
            <p:nvPr/>
          </p:nvSpPr>
          <p:spPr>
            <a:xfrm>
              <a:off x="5632746" y="22863488"/>
              <a:ext cx="63172" cy="589596"/>
            </a:xfrm>
            <a:custGeom>
              <a:avLst/>
              <a:gdLst/>
              <a:ahLst/>
              <a:cxnLst/>
              <a:rect l="0" t="0" r="0" b="0"/>
              <a:pathLst>
                <a:path w="63172" h="589596">
                  <a:moveTo>
                    <a:pt x="0" y="0"/>
                  </a:moveTo>
                  <a:lnTo>
                    <a:pt x="0" y="48931"/>
                  </a:lnTo>
                  <a:lnTo>
                    <a:pt x="5590" y="102471"/>
                  </a:lnTo>
                  <a:lnTo>
                    <a:pt x="14655" y="158394"/>
                  </a:lnTo>
                  <a:lnTo>
                    <a:pt x="19160" y="221236"/>
                  </a:lnTo>
                  <a:lnTo>
                    <a:pt x="26084" y="273131"/>
                  </a:lnTo>
                  <a:lnTo>
                    <a:pt x="35545" y="334911"/>
                  </a:lnTo>
                  <a:lnTo>
                    <a:pt x="39195" y="378138"/>
                  </a:lnTo>
                  <a:lnTo>
                    <a:pt x="41249" y="438812"/>
                  </a:lnTo>
                  <a:lnTo>
                    <a:pt x="44977" y="493835"/>
                  </a:lnTo>
                  <a:lnTo>
                    <a:pt x="53491" y="544065"/>
                  </a:lnTo>
                  <a:lnTo>
                    <a:pt x="63171" y="58959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8" name="Freeform 927"/>
            <p:cNvSpPr/>
            <p:nvPr/>
          </p:nvSpPr>
          <p:spPr>
            <a:xfrm>
              <a:off x="6032829" y="23075098"/>
              <a:ext cx="505369" cy="346401"/>
            </a:xfrm>
            <a:custGeom>
              <a:avLst/>
              <a:gdLst/>
              <a:ahLst/>
              <a:cxnLst/>
              <a:rect l="0" t="0" r="0" b="0"/>
              <a:pathLst>
                <a:path w="505369" h="346401">
                  <a:moveTo>
                    <a:pt x="0" y="20016"/>
                  </a:moveTo>
                  <a:lnTo>
                    <a:pt x="3120" y="68947"/>
                  </a:lnTo>
                  <a:lnTo>
                    <a:pt x="11453" y="116792"/>
                  </a:lnTo>
                  <a:lnTo>
                    <a:pt x="21331" y="168013"/>
                  </a:lnTo>
                  <a:lnTo>
                    <a:pt x="31667" y="220235"/>
                  </a:lnTo>
                  <a:lnTo>
                    <a:pt x="39019" y="269632"/>
                  </a:lnTo>
                  <a:lnTo>
                    <a:pt x="40738" y="288884"/>
                  </a:lnTo>
                  <a:lnTo>
                    <a:pt x="41933" y="238899"/>
                  </a:lnTo>
                  <a:lnTo>
                    <a:pt x="42060" y="184698"/>
                  </a:lnTo>
                  <a:lnTo>
                    <a:pt x="47687" y="129772"/>
                  </a:lnTo>
                  <a:lnTo>
                    <a:pt x="61239" y="68385"/>
                  </a:lnTo>
                  <a:lnTo>
                    <a:pt x="85233" y="24373"/>
                  </a:lnTo>
                  <a:lnTo>
                    <a:pt x="91917" y="15902"/>
                  </a:lnTo>
                  <a:lnTo>
                    <a:pt x="101052" y="11425"/>
                  </a:lnTo>
                  <a:lnTo>
                    <a:pt x="123681" y="9569"/>
                  </a:lnTo>
                  <a:lnTo>
                    <a:pt x="143097" y="15764"/>
                  </a:lnTo>
                  <a:lnTo>
                    <a:pt x="180215" y="44393"/>
                  </a:lnTo>
                  <a:lnTo>
                    <a:pt x="212936" y="100655"/>
                  </a:lnTo>
                  <a:lnTo>
                    <a:pt x="238810" y="161853"/>
                  </a:lnTo>
                  <a:lnTo>
                    <a:pt x="259263" y="219325"/>
                  </a:lnTo>
                  <a:lnTo>
                    <a:pt x="273654" y="268265"/>
                  </a:lnTo>
                  <a:lnTo>
                    <a:pt x="281124" y="316618"/>
                  </a:lnTo>
                  <a:lnTo>
                    <a:pt x="282872" y="337842"/>
                  </a:lnTo>
                  <a:lnTo>
                    <a:pt x="284085" y="282145"/>
                  </a:lnTo>
                  <a:lnTo>
                    <a:pt x="284215" y="227145"/>
                  </a:lnTo>
                  <a:lnTo>
                    <a:pt x="284254" y="177574"/>
                  </a:lnTo>
                  <a:lnTo>
                    <a:pt x="289854" y="127661"/>
                  </a:lnTo>
                  <a:lnTo>
                    <a:pt x="298923" y="75828"/>
                  </a:lnTo>
                  <a:lnTo>
                    <a:pt x="309018" y="29016"/>
                  </a:lnTo>
                  <a:lnTo>
                    <a:pt x="314806" y="17827"/>
                  </a:lnTo>
                  <a:lnTo>
                    <a:pt x="330597" y="2276"/>
                  </a:lnTo>
                  <a:lnTo>
                    <a:pt x="338551" y="0"/>
                  </a:lnTo>
                  <a:lnTo>
                    <a:pt x="346194" y="822"/>
                  </a:lnTo>
                  <a:lnTo>
                    <a:pt x="353628" y="3710"/>
                  </a:lnTo>
                  <a:lnTo>
                    <a:pt x="380859" y="30134"/>
                  </a:lnTo>
                  <a:lnTo>
                    <a:pt x="417338" y="91466"/>
                  </a:lnTo>
                  <a:lnTo>
                    <a:pt x="440016" y="146565"/>
                  </a:lnTo>
                  <a:lnTo>
                    <a:pt x="460138" y="196593"/>
                  </a:lnTo>
                  <a:lnTo>
                    <a:pt x="479493" y="257493"/>
                  </a:lnTo>
                  <a:lnTo>
                    <a:pt x="491462" y="314581"/>
                  </a:lnTo>
                  <a:lnTo>
                    <a:pt x="494508" y="336938"/>
                  </a:lnTo>
                  <a:lnTo>
                    <a:pt x="496958" y="341263"/>
                  </a:lnTo>
                  <a:lnTo>
                    <a:pt x="505368" y="346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9" name="Freeform 928"/>
            <p:cNvSpPr/>
            <p:nvPr/>
          </p:nvSpPr>
          <p:spPr>
            <a:xfrm>
              <a:off x="6582746" y="23081459"/>
              <a:ext cx="214588" cy="374822"/>
            </a:xfrm>
            <a:custGeom>
              <a:avLst/>
              <a:gdLst/>
              <a:ahLst/>
              <a:cxnLst/>
              <a:rect l="0" t="0" r="0" b="0"/>
              <a:pathLst>
                <a:path w="214588" h="374822">
                  <a:moveTo>
                    <a:pt x="18622" y="13655"/>
                  </a:moveTo>
                  <a:lnTo>
                    <a:pt x="1834" y="77106"/>
                  </a:lnTo>
                  <a:lnTo>
                    <a:pt x="0" y="124613"/>
                  </a:lnTo>
                  <a:lnTo>
                    <a:pt x="6346" y="175732"/>
                  </a:lnTo>
                  <a:lnTo>
                    <a:pt x="15635" y="226754"/>
                  </a:lnTo>
                  <a:lnTo>
                    <a:pt x="32373" y="286510"/>
                  </a:lnTo>
                  <a:lnTo>
                    <a:pt x="51162" y="323010"/>
                  </a:lnTo>
                  <a:lnTo>
                    <a:pt x="78472" y="356303"/>
                  </a:lnTo>
                  <a:lnTo>
                    <a:pt x="110575" y="372674"/>
                  </a:lnTo>
                  <a:lnTo>
                    <a:pt x="133189" y="374821"/>
                  </a:lnTo>
                  <a:lnTo>
                    <a:pt x="153769" y="370705"/>
                  </a:lnTo>
                  <a:lnTo>
                    <a:pt x="170715" y="361078"/>
                  </a:lnTo>
                  <a:lnTo>
                    <a:pt x="182925" y="345880"/>
                  </a:lnTo>
                  <a:lnTo>
                    <a:pt x="207770" y="286984"/>
                  </a:lnTo>
                  <a:lnTo>
                    <a:pt x="213822" y="263817"/>
                  </a:lnTo>
                  <a:lnTo>
                    <a:pt x="214587" y="201284"/>
                  </a:lnTo>
                  <a:lnTo>
                    <a:pt x="203820" y="143784"/>
                  </a:lnTo>
                  <a:lnTo>
                    <a:pt x="189258" y="92565"/>
                  </a:lnTo>
                  <a:lnTo>
                    <a:pt x="150389" y="35262"/>
                  </a:lnTo>
                  <a:lnTo>
                    <a:pt x="122395" y="12519"/>
                  </a:lnTo>
                  <a:lnTo>
                    <a:pt x="102178" y="2233"/>
                  </a:lnTo>
                  <a:lnTo>
                    <a:pt x="81495" y="0"/>
                  </a:lnTo>
                  <a:lnTo>
                    <a:pt x="61773" y="4078"/>
                  </a:lnTo>
                  <a:lnTo>
                    <a:pt x="45209" y="13688"/>
                  </a:lnTo>
                  <a:lnTo>
                    <a:pt x="22731" y="37841"/>
                  </a:lnTo>
                  <a:lnTo>
                    <a:pt x="6842" y="78405"/>
                  </a:lnTo>
                  <a:lnTo>
                    <a:pt x="313" y="121877"/>
                  </a:lnTo>
                  <a:lnTo>
                    <a:pt x="7684" y="179659"/>
                  </a:lnTo>
                  <a:lnTo>
                    <a:pt x="24217" y="230588"/>
                  </a:lnTo>
                  <a:lnTo>
                    <a:pt x="29150" y="2452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0" name="Freeform 929"/>
            <p:cNvSpPr/>
            <p:nvPr/>
          </p:nvSpPr>
          <p:spPr>
            <a:xfrm>
              <a:off x="6843523" y="23074058"/>
              <a:ext cx="178986" cy="364880"/>
            </a:xfrm>
            <a:custGeom>
              <a:avLst/>
              <a:gdLst/>
              <a:ahLst/>
              <a:cxnLst/>
              <a:rect l="0" t="0" r="0" b="0"/>
              <a:pathLst>
                <a:path w="178986" h="364880">
                  <a:moveTo>
                    <a:pt x="0" y="31586"/>
                  </a:moveTo>
                  <a:lnTo>
                    <a:pt x="5590" y="90202"/>
                  </a:lnTo>
                  <a:lnTo>
                    <a:pt x="19129" y="145546"/>
                  </a:lnTo>
                  <a:lnTo>
                    <a:pt x="35434" y="194554"/>
                  </a:lnTo>
                  <a:lnTo>
                    <a:pt x="49364" y="244948"/>
                  </a:lnTo>
                  <a:lnTo>
                    <a:pt x="71319" y="304490"/>
                  </a:lnTo>
                  <a:lnTo>
                    <a:pt x="82529" y="364879"/>
                  </a:lnTo>
                  <a:lnTo>
                    <a:pt x="83473" y="353241"/>
                  </a:lnTo>
                  <a:lnTo>
                    <a:pt x="76843" y="298109"/>
                  </a:lnTo>
                  <a:lnTo>
                    <a:pt x="73461" y="248077"/>
                  </a:lnTo>
                  <a:lnTo>
                    <a:pt x="66740" y="195038"/>
                  </a:lnTo>
                  <a:lnTo>
                    <a:pt x="65399" y="137728"/>
                  </a:lnTo>
                  <a:lnTo>
                    <a:pt x="74833" y="78375"/>
                  </a:lnTo>
                  <a:lnTo>
                    <a:pt x="82392" y="55890"/>
                  </a:lnTo>
                  <a:lnTo>
                    <a:pt x="112987" y="14928"/>
                  </a:lnTo>
                  <a:lnTo>
                    <a:pt x="136004" y="6636"/>
                  </a:lnTo>
                  <a:lnTo>
                    <a:pt x="17898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1" name="Freeform 930"/>
            <p:cNvSpPr/>
            <p:nvPr/>
          </p:nvSpPr>
          <p:spPr>
            <a:xfrm>
              <a:off x="7116721" y="23073981"/>
              <a:ext cx="232172" cy="371102"/>
            </a:xfrm>
            <a:custGeom>
              <a:avLst/>
              <a:gdLst/>
              <a:ahLst/>
              <a:cxnLst/>
              <a:rect l="0" t="0" r="0" b="0"/>
              <a:pathLst>
                <a:path w="232172" h="371102">
                  <a:moveTo>
                    <a:pt x="53186" y="231703"/>
                  </a:moveTo>
                  <a:lnTo>
                    <a:pt x="115444" y="212576"/>
                  </a:lnTo>
                  <a:lnTo>
                    <a:pt x="139613" y="193931"/>
                  </a:lnTo>
                  <a:lnTo>
                    <a:pt x="160422" y="166700"/>
                  </a:lnTo>
                  <a:lnTo>
                    <a:pt x="182370" y="110060"/>
                  </a:lnTo>
                  <a:lnTo>
                    <a:pt x="182190" y="63990"/>
                  </a:lnTo>
                  <a:lnTo>
                    <a:pt x="169138" y="24474"/>
                  </a:lnTo>
                  <a:lnTo>
                    <a:pt x="153853" y="7801"/>
                  </a:lnTo>
                  <a:lnTo>
                    <a:pt x="144864" y="1716"/>
                  </a:lnTo>
                  <a:lnTo>
                    <a:pt x="134192" y="0"/>
                  </a:lnTo>
                  <a:lnTo>
                    <a:pt x="109856" y="4331"/>
                  </a:lnTo>
                  <a:lnTo>
                    <a:pt x="75436" y="19924"/>
                  </a:lnTo>
                  <a:lnTo>
                    <a:pt x="43012" y="44952"/>
                  </a:lnTo>
                  <a:lnTo>
                    <a:pt x="27997" y="70713"/>
                  </a:lnTo>
                  <a:lnTo>
                    <a:pt x="9848" y="118101"/>
                  </a:lnTo>
                  <a:lnTo>
                    <a:pt x="0" y="151967"/>
                  </a:lnTo>
                  <a:lnTo>
                    <a:pt x="1032" y="203919"/>
                  </a:lnTo>
                  <a:lnTo>
                    <a:pt x="9917" y="255186"/>
                  </a:lnTo>
                  <a:lnTo>
                    <a:pt x="26847" y="298192"/>
                  </a:lnTo>
                  <a:lnTo>
                    <a:pt x="66023" y="348185"/>
                  </a:lnTo>
                  <a:lnTo>
                    <a:pt x="101573" y="368121"/>
                  </a:lnTo>
                  <a:lnTo>
                    <a:pt x="131233" y="371101"/>
                  </a:lnTo>
                  <a:lnTo>
                    <a:pt x="163913" y="366188"/>
                  </a:lnTo>
                  <a:lnTo>
                    <a:pt x="216955" y="343796"/>
                  </a:lnTo>
                  <a:lnTo>
                    <a:pt x="232171" y="3369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2" name="Freeform 931"/>
            <p:cNvSpPr/>
            <p:nvPr/>
          </p:nvSpPr>
          <p:spPr>
            <a:xfrm>
              <a:off x="7540096" y="22918975"/>
              <a:ext cx="429978" cy="551431"/>
            </a:xfrm>
            <a:custGeom>
              <a:avLst/>
              <a:gdLst/>
              <a:ahLst/>
              <a:cxnLst/>
              <a:rect l="0" t="0" r="0" b="0"/>
              <a:pathLst>
                <a:path w="429978" h="551431">
                  <a:moveTo>
                    <a:pt x="261521" y="18213"/>
                  </a:moveTo>
                  <a:lnTo>
                    <a:pt x="267110" y="76829"/>
                  </a:lnTo>
                  <a:lnTo>
                    <a:pt x="279479" y="132173"/>
                  </a:lnTo>
                  <a:lnTo>
                    <a:pt x="293188" y="191979"/>
                  </a:lnTo>
                  <a:lnTo>
                    <a:pt x="296670" y="204246"/>
                  </a:lnTo>
                  <a:lnTo>
                    <a:pt x="301332" y="208916"/>
                  </a:lnTo>
                  <a:lnTo>
                    <a:pt x="306779" y="208519"/>
                  </a:lnTo>
                  <a:lnTo>
                    <a:pt x="312749" y="204745"/>
                  </a:lnTo>
                  <a:lnTo>
                    <a:pt x="316731" y="197549"/>
                  </a:lnTo>
                  <a:lnTo>
                    <a:pt x="321154" y="177077"/>
                  </a:lnTo>
                  <a:lnTo>
                    <a:pt x="318055" y="139242"/>
                  </a:lnTo>
                  <a:lnTo>
                    <a:pt x="304138" y="103986"/>
                  </a:lnTo>
                  <a:lnTo>
                    <a:pt x="259178" y="48470"/>
                  </a:lnTo>
                  <a:lnTo>
                    <a:pt x="229241" y="23408"/>
                  </a:lnTo>
                  <a:lnTo>
                    <a:pt x="192555" y="6754"/>
                  </a:lnTo>
                  <a:lnTo>
                    <a:pt x="146460" y="0"/>
                  </a:lnTo>
                  <a:lnTo>
                    <a:pt x="101347" y="9177"/>
                  </a:lnTo>
                  <a:lnTo>
                    <a:pt x="63933" y="32303"/>
                  </a:lnTo>
                  <a:lnTo>
                    <a:pt x="47752" y="51381"/>
                  </a:lnTo>
                  <a:lnTo>
                    <a:pt x="16605" y="109884"/>
                  </a:lnTo>
                  <a:lnTo>
                    <a:pt x="4250" y="147150"/>
                  </a:lnTo>
                  <a:lnTo>
                    <a:pt x="69" y="201085"/>
                  </a:lnTo>
                  <a:lnTo>
                    <a:pt x="0" y="258010"/>
                  </a:lnTo>
                  <a:lnTo>
                    <a:pt x="9865" y="310463"/>
                  </a:lnTo>
                  <a:lnTo>
                    <a:pt x="22789" y="343842"/>
                  </a:lnTo>
                  <a:lnTo>
                    <a:pt x="56081" y="399479"/>
                  </a:lnTo>
                  <a:lnTo>
                    <a:pt x="94078" y="452877"/>
                  </a:lnTo>
                  <a:lnTo>
                    <a:pt x="152169" y="509100"/>
                  </a:lnTo>
                  <a:lnTo>
                    <a:pt x="215035" y="542553"/>
                  </a:lnTo>
                  <a:lnTo>
                    <a:pt x="260876" y="551430"/>
                  </a:lnTo>
                  <a:lnTo>
                    <a:pt x="305913" y="542880"/>
                  </a:lnTo>
                  <a:lnTo>
                    <a:pt x="337715" y="525529"/>
                  </a:lnTo>
                  <a:lnTo>
                    <a:pt x="369422" y="497535"/>
                  </a:lnTo>
                  <a:lnTo>
                    <a:pt x="417248" y="435187"/>
                  </a:lnTo>
                  <a:lnTo>
                    <a:pt x="429977" y="41829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3" name="Freeform 932"/>
            <p:cNvSpPr/>
            <p:nvPr/>
          </p:nvSpPr>
          <p:spPr>
            <a:xfrm>
              <a:off x="7906902" y="22852959"/>
              <a:ext cx="305327" cy="633937"/>
            </a:xfrm>
            <a:custGeom>
              <a:avLst/>
              <a:gdLst/>
              <a:ahLst/>
              <a:cxnLst/>
              <a:rect l="0" t="0" r="0" b="0"/>
              <a:pathLst>
                <a:path w="305327" h="633937">
                  <a:moveTo>
                    <a:pt x="0" y="0"/>
                  </a:moveTo>
                  <a:lnTo>
                    <a:pt x="3120" y="42692"/>
                  </a:lnTo>
                  <a:lnTo>
                    <a:pt x="14654" y="101110"/>
                  </a:lnTo>
                  <a:lnTo>
                    <a:pt x="28197" y="156193"/>
                  </a:lnTo>
                  <a:lnTo>
                    <a:pt x="45639" y="219251"/>
                  </a:lnTo>
                  <a:lnTo>
                    <a:pt x="59664" y="271253"/>
                  </a:lnTo>
                  <a:lnTo>
                    <a:pt x="73699" y="326583"/>
                  </a:lnTo>
                  <a:lnTo>
                    <a:pt x="82148" y="382573"/>
                  </a:lnTo>
                  <a:lnTo>
                    <a:pt x="100621" y="444397"/>
                  </a:lnTo>
                  <a:lnTo>
                    <a:pt x="113077" y="507781"/>
                  </a:lnTo>
                  <a:lnTo>
                    <a:pt x="121892" y="559505"/>
                  </a:lnTo>
                  <a:lnTo>
                    <a:pt x="124364" y="590652"/>
                  </a:lnTo>
                  <a:lnTo>
                    <a:pt x="123854" y="593810"/>
                  </a:lnTo>
                  <a:lnTo>
                    <a:pt x="118716" y="565888"/>
                  </a:lnTo>
                  <a:lnTo>
                    <a:pt x="113267" y="509697"/>
                  </a:lnTo>
                  <a:lnTo>
                    <a:pt x="101272" y="447341"/>
                  </a:lnTo>
                  <a:lnTo>
                    <a:pt x="96687" y="393549"/>
                  </a:lnTo>
                  <a:lnTo>
                    <a:pt x="89739" y="340565"/>
                  </a:lnTo>
                  <a:lnTo>
                    <a:pt x="91449" y="299000"/>
                  </a:lnTo>
                  <a:lnTo>
                    <a:pt x="97231" y="291749"/>
                  </a:lnTo>
                  <a:lnTo>
                    <a:pt x="105766" y="288086"/>
                  </a:lnTo>
                  <a:lnTo>
                    <a:pt x="116134" y="286815"/>
                  </a:lnTo>
                  <a:lnTo>
                    <a:pt x="137013" y="294758"/>
                  </a:lnTo>
                  <a:lnTo>
                    <a:pt x="157990" y="312328"/>
                  </a:lnTo>
                  <a:lnTo>
                    <a:pt x="200054" y="371267"/>
                  </a:lnTo>
                  <a:lnTo>
                    <a:pt x="236569" y="428056"/>
                  </a:lnTo>
                  <a:lnTo>
                    <a:pt x="262014" y="483834"/>
                  </a:lnTo>
                  <a:lnTo>
                    <a:pt x="282603" y="537509"/>
                  </a:lnTo>
                  <a:lnTo>
                    <a:pt x="299625" y="596033"/>
                  </a:lnTo>
                  <a:lnTo>
                    <a:pt x="304200" y="633936"/>
                  </a:lnTo>
                  <a:lnTo>
                    <a:pt x="305326" y="6317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4" name="Freeform 933"/>
            <p:cNvSpPr/>
            <p:nvPr/>
          </p:nvSpPr>
          <p:spPr>
            <a:xfrm>
              <a:off x="8222757" y="23189871"/>
              <a:ext cx="189513" cy="275878"/>
            </a:xfrm>
            <a:custGeom>
              <a:avLst/>
              <a:gdLst/>
              <a:ahLst/>
              <a:cxnLst/>
              <a:rect l="0" t="0" r="0" b="0"/>
              <a:pathLst>
                <a:path w="189513" h="275878">
                  <a:moveTo>
                    <a:pt x="0" y="0"/>
                  </a:moveTo>
                  <a:lnTo>
                    <a:pt x="22877" y="25217"/>
                  </a:lnTo>
                  <a:lnTo>
                    <a:pt x="57082" y="85764"/>
                  </a:lnTo>
                  <a:lnTo>
                    <a:pt x="81291" y="137865"/>
                  </a:lnTo>
                  <a:lnTo>
                    <a:pt x="103275" y="193218"/>
                  </a:lnTo>
                  <a:lnTo>
                    <a:pt x="121741" y="248043"/>
                  </a:lnTo>
                  <a:lnTo>
                    <a:pt x="130697" y="275877"/>
                  </a:lnTo>
                  <a:lnTo>
                    <a:pt x="111926" y="214358"/>
                  </a:lnTo>
                  <a:lnTo>
                    <a:pt x="98191" y="159628"/>
                  </a:lnTo>
                  <a:lnTo>
                    <a:pt x="90055" y="110728"/>
                  </a:lnTo>
                  <a:lnTo>
                    <a:pt x="95183" y="61535"/>
                  </a:lnTo>
                  <a:lnTo>
                    <a:pt x="105084" y="35538"/>
                  </a:lnTo>
                  <a:lnTo>
                    <a:pt x="114509" y="27202"/>
                  </a:lnTo>
                  <a:lnTo>
                    <a:pt x="152212" y="15469"/>
                  </a:lnTo>
                  <a:lnTo>
                    <a:pt x="189512" y="10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5" name="Freeform 934"/>
            <p:cNvSpPr/>
            <p:nvPr/>
          </p:nvSpPr>
          <p:spPr>
            <a:xfrm>
              <a:off x="8559669" y="23210927"/>
              <a:ext cx="42115" cy="315857"/>
            </a:xfrm>
            <a:custGeom>
              <a:avLst/>
              <a:gdLst/>
              <a:ahLst/>
              <a:cxnLst/>
              <a:rect l="0" t="0" r="0" b="0"/>
              <a:pathLst>
                <a:path w="42115" h="315857">
                  <a:moveTo>
                    <a:pt x="0" y="0"/>
                  </a:moveTo>
                  <a:lnTo>
                    <a:pt x="0" y="48932"/>
                  </a:lnTo>
                  <a:lnTo>
                    <a:pt x="0" y="108062"/>
                  </a:lnTo>
                  <a:lnTo>
                    <a:pt x="5589" y="156282"/>
                  </a:lnTo>
                  <a:lnTo>
                    <a:pt x="10723" y="215401"/>
                  </a:lnTo>
                  <a:lnTo>
                    <a:pt x="25054" y="272992"/>
                  </a:lnTo>
                  <a:lnTo>
                    <a:pt x="42114" y="3158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6" name="Freeform 935"/>
            <p:cNvSpPr/>
            <p:nvPr/>
          </p:nvSpPr>
          <p:spPr>
            <a:xfrm>
              <a:off x="8559669" y="23084586"/>
              <a:ext cx="10529" cy="136872"/>
            </a:xfrm>
            <a:custGeom>
              <a:avLst/>
              <a:gdLst/>
              <a:ahLst/>
              <a:cxnLst/>
              <a:rect l="0" t="0" r="0" b="0"/>
              <a:pathLst>
                <a:path w="10529" h="136872">
                  <a:moveTo>
                    <a:pt x="10528" y="136871"/>
                  </a:moveTo>
                  <a:lnTo>
                    <a:pt x="2195" y="82725"/>
                  </a:lnTo>
                  <a:lnTo>
                    <a:pt x="434" y="27778"/>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7" name="Freeform 936"/>
            <p:cNvSpPr/>
            <p:nvPr/>
          </p:nvSpPr>
          <p:spPr>
            <a:xfrm>
              <a:off x="8643297" y="23134455"/>
              <a:ext cx="256997" cy="331408"/>
            </a:xfrm>
            <a:custGeom>
              <a:avLst/>
              <a:gdLst/>
              <a:ahLst/>
              <a:cxnLst/>
              <a:rect l="0" t="0" r="0" b="0"/>
              <a:pathLst>
                <a:path w="256997" h="331408">
                  <a:moveTo>
                    <a:pt x="179584" y="13303"/>
                  </a:moveTo>
                  <a:lnTo>
                    <a:pt x="179584" y="13301"/>
                  </a:lnTo>
                  <a:lnTo>
                    <a:pt x="168405" y="2123"/>
                  </a:lnTo>
                  <a:lnTo>
                    <a:pt x="161603" y="0"/>
                  </a:lnTo>
                  <a:lnTo>
                    <a:pt x="135262" y="2601"/>
                  </a:lnTo>
                  <a:lnTo>
                    <a:pt x="84537" y="17250"/>
                  </a:lnTo>
                  <a:lnTo>
                    <a:pt x="43826" y="46578"/>
                  </a:lnTo>
                  <a:lnTo>
                    <a:pt x="4718" y="83253"/>
                  </a:lnTo>
                  <a:lnTo>
                    <a:pt x="1006" y="91521"/>
                  </a:lnTo>
                  <a:lnTo>
                    <a:pt x="0" y="110066"/>
                  </a:lnTo>
                  <a:lnTo>
                    <a:pt x="3709" y="115247"/>
                  </a:lnTo>
                  <a:lnTo>
                    <a:pt x="9691" y="117530"/>
                  </a:lnTo>
                  <a:lnTo>
                    <a:pt x="71250" y="119619"/>
                  </a:lnTo>
                  <a:lnTo>
                    <a:pt x="119929" y="126952"/>
                  </a:lnTo>
                  <a:lnTo>
                    <a:pt x="175772" y="143030"/>
                  </a:lnTo>
                  <a:lnTo>
                    <a:pt x="210040" y="164825"/>
                  </a:lnTo>
                  <a:lnTo>
                    <a:pt x="229385" y="183591"/>
                  </a:lnTo>
                  <a:lnTo>
                    <a:pt x="255495" y="234640"/>
                  </a:lnTo>
                  <a:lnTo>
                    <a:pt x="256996" y="258683"/>
                  </a:lnTo>
                  <a:lnTo>
                    <a:pt x="255759" y="271647"/>
                  </a:lnTo>
                  <a:lnTo>
                    <a:pt x="245026" y="295408"/>
                  </a:lnTo>
                  <a:lnTo>
                    <a:pt x="237249" y="306658"/>
                  </a:lnTo>
                  <a:lnTo>
                    <a:pt x="216132" y="322278"/>
                  </a:lnTo>
                  <a:lnTo>
                    <a:pt x="203949" y="328080"/>
                  </a:lnTo>
                  <a:lnTo>
                    <a:pt x="177935" y="331407"/>
                  </a:lnTo>
                  <a:lnTo>
                    <a:pt x="123107" y="324014"/>
                  </a:lnTo>
                  <a:lnTo>
                    <a:pt x="98331" y="311663"/>
                  </a:lnTo>
                  <a:lnTo>
                    <a:pt x="41805" y="264204"/>
                  </a:lnTo>
                  <a:lnTo>
                    <a:pt x="32185" y="2554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Freeform 937"/>
            <p:cNvSpPr/>
            <p:nvPr/>
          </p:nvSpPr>
          <p:spPr>
            <a:xfrm>
              <a:off x="8917638" y="22905602"/>
              <a:ext cx="94757" cy="547482"/>
            </a:xfrm>
            <a:custGeom>
              <a:avLst/>
              <a:gdLst/>
              <a:ahLst/>
              <a:cxnLst/>
              <a:rect l="0" t="0" r="0" b="0"/>
              <a:pathLst>
                <a:path w="94757" h="547482">
                  <a:moveTo>
                    <a:pt x="0" y="0"/>
                  </a:moveTo>
                  <a:lnTo>
                    <a:pt x="23719" y="43963"/>
                  </a:lnTo>
                  <a:lnTo>
                    <a:pt x="37267" y="95338"/>
                  </a:lnTo>
                  <a:lnTo>
                    <a:pt x="41848" y="149521"/>
                  </a:lnTo>
                  <a:lnTo>
                    <a:pt x="48924" y="204310"/>
                  </a:lnTo>
                  <a:lnTo>
                    <a:pt x="52711" y="260968"/>
                  </a:lnTo>
                  <a:lnTo>
                    <a:pt x="60757" y="322690"/>
                  </a:lnTo>
                  <a:lnTo>
                    <a:pt x="65575" y="374813"/>
                  </a:lnTo>
                  <a:lnTo>
                    <a:pt x="74412" y="423011"/>
                  </a:lnTo>
                  <a:lnTo>
                    <a:pt x="82288" y="486110"/>
                  </a:lnTo>
                  <a:lnTo>
                    <a:pt x="94756" y="5474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9" name="Freeform 938"/>
            <p:cNvSpPr/>
            <p:nvPr/>
          </p:nvSpPr>
          <p:spPr>
            <a:xfrm>
              <a:off x="8875523" y="23158286"/>
              <a:ext cx="168458" cy="52644"/>
            </a:xfrm>
            <a:custGeom>
              <a:avLst/>
              <a:gdLst/>
              <a:ahLst/>
              <a:cxnLst/>
              <a:rect l="0" t="0" r="0" b="0"/>
              <a:pathLst>
                <a:path w="168458" h="52644">
                  <a:moveTo>
                    <a:pt x="0" y="52641"/>
                  </a:moveTo>
                  <a:lnTo>
                    <a:pt x="0" y="52643"/>
                  </a:lnTo>
                  <a:lnTo>
                    <a:pt x="17981" y="37001"/>
                  </a:lnTo>
                  <a:lnTo>
                    <a:pt x="64153" y="17797"/>
                  </a:lnTo>
                  <a:lnTo>
                    <a:pt x="127396" y="8363"/>
                  </a:lnTo>
                  <a:lnTo>
                    <a:pt x="16845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0" name="Freeform 939"/>
            <p:cNvSpPr/>
            <p:nvPr/>
          </p:nvSpPr>
          <p:spPr>
            <a:xfrm>
              <a:off x="9138736" y="23189871"/>
              <a:ext cx="52644" cy="257874"/>
            </a:xfrm>
            <a:custGeom>
              <a:avLst/>
              <a:gdLst/>
              <a:ahLst/>
              <a:cxnLst/>
              <a:rect l="0" t="0" r="0" b="0"/>
              <a:pathLst>
                <a:path w="52644" h="257874">
                  <a:moveTo>
                    <a:pt x="0" y="0"/>
                  </a:moveTo>
                  <a:lnTo>
                    <a:pt x="0" y="58615"/>
                  </a:lnTo>
                  <a:lnTo>
                    <a:pt x="1170" y="112790"/>
                  </a:lnTo>
                  <a:lnTo>
                    <a:pt x="11453" y="168551"/>
                  </a:lnTo>
                  <a:lnTo>
                    <a:pt x="29368" y="230253"/>
                  </a:lnTo>
                  <a:lnTo>
                    <a:pt x="40739" y="252075"/>
                  </a:lnTo>
                  <a:lnTo>
                    <a:pt x="44707" y="256957"/>
                  </a:lnTo>
                  <a:lnTo>
                    <a:pt x="47351" y="257873"/>
                  </a:lnTo>
                  <a:lnTo>
                    <a:pt x="52643" y="25268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1" name="Freeform 940"/>
            <p:cNvSpPr/>
            <p:nvPr/>
          </p:nvSpPr>
          <p:spPr>
            <a:xfrm>
              <a:off x="9138736" y="23042473"/>
              <a:ext cx="10530" cy="42114"/>
            </a:xfrm>
            <a:custGeom>
              <a:avLst/>
              <a:gdLst/>
              <a:ahLst/>
              <a:cxnLst/>
              <a:rect l="0" t="0" r="0" b="0"/>
              <a:pathLst>
                <a:path w="10530" h="42114">
                  <a:moveTo>
                    <a:pt x="0" y="42113"/>
                  </a:moveTo>
                  <a:lnTo>
                    <a:pt x="1052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2" name="Freeform 941"/>
            <p:cNvSpPr/>
            <p:nvPr/>
          </p:nvSpPr>
          <p:spPr>
            <a:xfrm>
              <a:off x="9235770" y="23103201"/>
              <a:ext cx="281993" cy="318268"/>
            </a:xfrm>
            <a:custGeom>
              <a:avLst/>
              <a:gdLst/>
              <a:ahLst/>
              <a:cxnLst/>
              <a:rect l="0" t="0" r="0" b="0"/>
              <a:pathLst>
                <a:path w="281993" h="318268">
                  <a:moveTo>
                    <a:pt x="166179" y="202483"/>
                  </a:moveTo>
                  <a:lnTo>
                    <a:pt x="182947" y="196895"/>
                  </a:lnTo>
                  <a:lnTo>
                    <a:pt x="194298" y="184793"/>
                  </a:lnTo>
                  <a:lnTo>
                    <a:pt x="211118" y="148426"/>
                  </a:lnTo>
                  <a:lnTo>
                    <a:pt x="212277" y="128156"/>
                  </a:lnTo>
                  <a:lnTo>
                    <a:pt x="197189" y="65557"/>
                  </a:lnTo>
                  <a:lnTo>
                    <a:pt x="188150" y="44530"/>
                  </a:lnTo>
                  <a:lnTo>
                    <a:pt x="172434" y="23488"/>
                  </a:lnTo>
                  <a:lnTo>
                    <a:pt x="143856" y="3089"/>
                  </a:lnTo>
                  <a:lnTo>
                    <a:pt x="123502" y="0"/>
                  </a:lnTo>
                  <a:lnTo>
                    <a:pt x="102758" y="3696"/>
                  </a:lnTo>
                  <a:lnTo>
                    <a:pt x="81840" y="13138"/>
                  </a:lnTo>
                  <a:lnTo>
                    <a:pt x="55921" y="37197"/>
                  </a:lnTo>
                  <a:lnTo>
                    <a:pt x="27373" y="85173"/>
                  </a:lnTo>
                  <a:lnTo>
                    <a:pt x="9256" y="142828"/>
                  </a:lnTo>
                  <a:lnTo>
                    <a:pt x="0" y="204609"/>
                  </a:lnTo>
                  <a:lnTo>
                    <a:pt x="13813" y="260702"/>
                  </a:lnTo>
                  <a:lnTo>
                    <a:pt x="26537" y="294602"/>
                  </a:lnTo>
                  <a:lnTo>
                    <a:pt x="38215" y="312055"/>
                  </a:lnTo>
                  <a:lnTo>
                    <a:pt x="46944" y="316476"/>
                  </a:lnTo>
                  <a:lnTo>
                    <a:pt x="69122" y="318267"/>
                  </a:lnTo>
                  <a:lnTo>
                    <a:pt x="88338" y="312046"/>
                  </a:lnTo>
                  <a:lnTo>
                    <a:pt x="119737" y="288987"/>
                  </a:lnTo>
                  <a:lnTo>
                    <a:pt x="135780" y="263208"/>
                  </a:lnTo>
                  <a:lnTo>
                    <a:pt x="155344" y="209570"/>
                  </a:lnTo>
                  <a:lnTo>
                    <a:pt x="169628" y="156179"/>
                  </a:lnTo>
                  <a:lnTo>
                    <a:pt x="174139" y="101744"/>
                  </a:lnTo>
                  <a:lnTo>
                    <a:pt x="170227" y="75149"/>
                  </a:lnTo>
                  <a:lnTo>
                    <a:pt x="184389" y="134336"/>
                  </a:lnTo>
                  <a:lnTo>
                    <a:pt x="201361" y="196890"/>
                  </a:lnTo>
                  <a:lnTo>
                    <a:pt x="227166" y="249175"/>
                  </a:lnTo>
                  <a:lnTo>
                    <a:pt x="248545" y="296065"/>
                  </a:lnTo>
                  <a:lnTo>
                    <a:pt x="255015" y="302305"/>
                  </a:lnTo>
                  <a:lnTo>
                    <a:pt x="261667" y="305297"/>
                  </a:lnTo>
                  <a:lnTo>
                    <a:pt x="281992" y="3077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3" name="Freeform 942"/>
            <p:cNvSpPr/>
            <p:nvPr/>
          </p:nvSpPr>
          <p:spPr>
            <a:xfrm>
              <a:off x="9496705" y="23128363"/>
              <a:ext cx="284270" cy="314123"/>
            </a:xfrm>
            <a:custGeom>
              <a:avLst/>
              <a:gdLst/>
              <a:ahLst/>
              <a:cxnLst/>
              <a:rect l="0" t="0" r="0" b="0"/>
              <a:pathLst>
                <a:path w="284270" h="314123">
                  <a:moveTo>
                    <a:pt x="0" y="40451"/>
                  </a:moveTo>
                  <a:lnTo>
                    <a:pt x="0" y="40449"/>
                  </a:lnTo>
                  <a:lnTo>
                    <a:pt x="35916" y="95495"/>
                  </a:lnTo>
                  <a:lnTo>
                    <a:pt x="60214" y="146903"/>
                  </a:lnTo>
                  <a:lnTo>
                    <a:pt x="81499" y="208844"/>
                  </a:lnTo>
                  <a:lnTo>
                    <a:pt x="107280" y="270451"/>
                  </a:lnTo>
                  <a:lnTo>
                    <a:pt x="113285" y="308772"/>
                  </a:lnTo>
                  <a:lnTo>
                    <a:pt x="112958" y="314088"/>
                  </a:lnTo>
                  <a:lnTo>
                    <a:pt x="111570" y="314122"/>
                  </a:lnTo>
                  <a:lnTo>
                    <a:pt x="106908" y="303633"/>
                  </a:lnTo>
                  <a:lnTo>
                    <a:pt x="94384" y="255650"/>
                  </a:lnTo>
                  <a:lnTo>
                    <a:pt x="84118" y="207160"/>
                  </a:lnTo>
                  <a:lnTo>
                    <a:pt x="76786" y="155748"/>
                  </a:lnTo>
                  <a:lnTo>
                    <a:pt x="74614" y="103467"/>
                  </a:lnTo>
                  <a:lnTo>
                    <a:pt x="79469" y="44579"/>
                  </a:lnTo>
                  <a:lnTo>
                    <a:pt x="93996" y="10088"/>
                  </a:lnTo>
                  <a:lnTo>
                    <a:pt x="102439" y="3831"/>
                  </a:lnTo>
                  <a:lnTo>
                    <a:pt x="124297" y="0"/>
                  </a:lnTo>
                  <a:lnTo>
                    <a:pt x="146490" y="8436"/>
                  </a:lnTo>
                  <a:lnTo>
                    <a:pt x="166882" y="25052"/>
                  </a:lnTo>
                  <a:lnTo>
                    <a:pt x="206392" y="87282"/>
                  </a:lnTo>
                  <a:lnTo>
                    <a:pt x="235005" y="142466"/>
                  </a:lnTo>
                  <a:lnTo>
                    <a:pt x="260067" y="198426"/>
                  </a:lnTo>
                  <a:lnTo>
                    <a:pt x="276629" y="254538"/>
                  </a:lnTo>
                  <a:lnTo>
                    <a:pt x="284269" y="2931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Freeform 943"/>
            <p:cNvSpPr/>
            <p:nvPr/>
          </p:nvSpPr>
          <p:spPr>
            <a:xfrm>
              <a:off x="9774379" y="23115347"/>
              <a:ext cx="172724" cy="286640"/>
            </a:xfrm>
            <a:custGeom>
              <a:avLst/>
              <a:gdLst/>
              <a:ahLst/>
              <a:cxnLst/>
              <a:rect l="0" t="0" r="0" b="0"/>
              <a:pathLst>
                <a:path w="172724" h="286640">
                  <a:moveTo>
                    <a:pt x="122409" y="21883"/>
                  </a:moveTo>
                  <a:lnTo>
                    <a:pt x="122409" y="21881"/>
                  </a:lnTo>
                  <a:lnTo>
                    <a:pt x="116820" y="5113"/>
                  </a:lnTo>
                  <a:lnTo>
                    <a:pt x="111664" y="1344"/>
                  </a:lnTo>
                  <a:lnTo>
                    <a:pt x="104717" y="0"/>
                  </a:lnTo>
                  <a:lnTo>
                    <a:pt x="86469" y="2798"/>
                  </a:lnTo>
                  <a:lnTo>
                    <a:pt x="28696" y="24496"/>
                  </a:lnTo>
                  <a:lnTo>
                    <a:pt x="1965" y="41244"/>
                  </a:lnTo>
                  <a:lnTo>
                    <a:pt x="0" y="46487"/>
                  </a:lnTo>
                  <a:lnTo>
                    <a:pt x="2198" y="51154"/>
                  </a:lnTo>
                  <a:lnTo>
                    <a:pt x="7173" y="55434"/>
                  </a:lnTo>
                  <a:lnTo>
                    <a:pt x="25180" y="60190"/>
                  </a:lnTo>
                  <a:lnTo>
                    <a:pt x="87205" y="73070"/>
                  </a:lnTo>
                  <a:lnTo>
                    <a:pt x="129103" y="96681"/>
                  </a:lnTo>
                  <a:lnTo>
                    <a:pt x="144102" y="111277"/>
                  </a:lnTo>
                  <a:lnTo>
                    <a:pt x="167192" y="159434"/>
                  </a:lnTo>
                  <a:lnTo>
                    <a:pt x="172723" y="201717"/>
                  </a:lnTo>
                  <a:lnTo>
                    <a:pt x="168772" y="240111"/>
                  </a:lnTo>
                  <a:lnTo>
                    <a:pt x="160173" y="259642"/>
                  </a:lnTo>
                  <a:lnTo>
                    <a:pt x="154603" y="268126"/>
                  </a:lnTo>
                  <a:lnTo>
                    <a:pt x="139058" y="280675"/>
                  </a:lnTo>
                  <a:lnTo>
                    <a:pt x="129999" y="285657"/>
                  </a:lnTo>
                  <a:lnTo>
                    <a:pt x="121619" y="286639"/>
                  </a:lnTo>
                  <a:lnTo>
                    <a:pt x="106071" y="281490"/>
                  </a:lnTo>
                  <a:lnTo>
                    <a:pt x="94480" y="271402"/>
                  </a:lnTo>
                  <a:lnTo>
                    <a:pt x="80295" y="25350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5" name="Freeform 944"/>
            <p:cNvSpPr/>
            <p:nvPr/>
          </p:nvSpPr>
          <p:spPr>
            <a:xfrm>
              <a:off x="9865202" y="23463613"/>
              <a:ext cx="136872" cy="200041"/>
            </a:xfrm>
            <a:custGeom>
              <a:avLst/>
              <a:gdLst/>
              <a:ahLst/>
              <a:cxnLst/>
              <a:rect l="0" t="0" r="0" b="0"/>
              <a:pathLst>
                <a:path w="136872" h="200041">
                  <a:moveTo>
                    <a:pt x="136871" y="0"/>
                  </a:moveTo>
                  <a:lnTo>
                    <a:pt x="128466" y="40856"/>
                  </a:lnTo>
                  <a:lnTo>
                    <a:pt x="116572" y="80215"/>
                  </a:lnTo>
                  <a:lnTo>
                    <a:pt x="72414" y="136342"/>
                  </a:lnTo>
                  <a:lnTo>
                    <a:pt x="10670" y="190239"/>
                  </a:lnTo>
                  <a:lnTo>
                    <a:pt x="0" y="2000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9" name="Group 978"/>
          <p:cNvGrpSpPr/>
          <p:nvPr/>
        </p:nvGrpSpPr>
        <p:grpSpPr>
          <a:xfrm>
            <a:off x="831751" y="23863694"/>
            <a:ext cx="9049699" cy="779111"/>
            <a:chOff x="831751" y="23863694"/>
            <a:chExt cx="9049699" cy="779111"/>
          </a:xfrm>
        </p:grpSpPr>
        <p:sp>
          <p:nvSpPr>
            <p:cNvPr id="947" name="Freeform 946"/>
            <p:cNvSpPr/>
            <p:nvPr/>
          </p:nvSpPr>
          <p:spPr>
            <a:xfrm>
              <a:off x="873865" y="24021622"/>
              <a:ext cx="105286" cy="558012"/>
            </a:xfrm>
            <a:custGeom>
              <a:avLst/>
              <a:gdLst/>
              <a:ahLst/>
              <a:cxnLst/>
              <a:rect l="0" t="0" r="0" b="0"/>
              <a:pathLst>
                <a:path w="105286" h="558012">
                  <a:moveTo>
                    <a:pt x="0" y="0"/>
                  </a:moveTo>
                  <a:lnTo>
                    <a:pt x="14655" y="53028"/>
                  </a:lnTo>
                  <a:lnTo>
                    <a:pt x="28198" y="109304"/>
                  </a:lnTo>
                  <a:lnTo>
                    <a:pt x="39019" y="159762"/>
                  </a:lnTo>
                  <a:lnTo>
                    <a:pt x="50112" y="219954"/>
                  </a:lnTo>
                  <a:lnTo>
                    <a:pt x="61221" y="279180"/>
                  </a:lnTo>
                  <a:lnTo>
                    <a:pt x="71191" y="330057"/>
                  </a:lnTo>
                  <a:lnTo>
                    <a:pt x="81015" y="390122"/>
                  </a:lnTo>
                  <a:lnTo>
                    <a:pt x="90165" y="451723"/>
                  </a:lnTo>
                  <a:lnTo>
                    <a:pt x="94566" y="505200"/>
                  </a:lnTo>
                  <a:lnTo>
                    <a:pt x="105285" y="5580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8" name="Freeform 947"/>
            <p:cNvSpPr/>
            <p:nvPr/>
          </p:nvSpPr>
          <p:spPr>
            <a:xfrm>
              <a:off x="831751" y="24316420"/>
              <a:ext cx="294799" cy="31586"/>
            </a:xfrm>
            <a:custGeom>
              <a:avLst/>
              <a:gdLst/>
              <a:ahLst/>
              <a:cxnLst/>
              <a:rect l="0" t="0" r="0" b="0"/>
              <a:pathLst>
                <a:path w="294799" h="31586">
                  <a:moveTo>
                    <a:pt x="0" y="31585"/>
                  </a:moveTo>
                  <a:lnTo>
                    <a:pt x="55141" y="16932"/>
                  </a:lnTo>
                  <a:lnTo>
                    <a:pt x="113274" y="11794"/>
                  </a:lnTo>
                  <a:lnTo>
                    <a:pt x="162765" y="9734"/>
                  </a:lnTo>
                  <a:lnTo>
                    <a:pt x="215643" y="3406"/>
                  </a:lnTo>
                  <a:lnTo>
                    <a:pt x="277083" y="674"/>
                  </a:lnTo>
                  <a:lnTo>
                    <a:pt x="29479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Freeform 948"/>
            <p:cNvSpPr/>
            <p:nvPr/>
          </p:nvSpPr>
          <p:spPr>
            <a:xfrm>
              <a:off x="1063378" y="24000566"/>
              <a:ext cx="326385" cy="626344"/>
            </a:xfrm>
            <a:custGeom>
              <a:avLst/>
              <a:gdLst/>
              <a:ahLst/>
              <a:cxnLst/>
              <a:rect l="0" t="0" r="0" b="0"/>
              <a:pathLst>
                <a:path w="326385" h="626344">
                  <a:moveTo>
                    <a:pt x="0" y="0"/>
                  </a:moveTo>
                  <a:lnTo>
                    <a:pt x="3120" y="42692"/>
                  </a:lnTo>
                  <a:lnTo>
                    <a:pt x="21331" y="105335"/>
                  </a:lnTo>
                  <a:lnTo>
                    <a:pt x="39811" y="161443"/>
                  </a:lnTo>
                  <a:lnTo>
                    <a:pt x="55210" y="212390"/>
                  </a:lnTo>
                  <a:lnTo>
                    <a:pt x="64718" y="272714"/>
                  </a:lnTo>
                  <a:lnTo>
                    <a:pt x="77515" y="329688"/>
                  </a:lnTo>
                  <a:lnTo>
                    <a:pt x="91308" y="386004"/>
                  </a:lnTo>
                  <a:lnTo>
                    <a:pt x="105297" y="442189"/>
                  </a:lnTo>
                  <a:lnTo>
                    <a:pt x="113736" y="498346"/>
                  </a:lnTo>
                  <a:lnTo>
                    <a:pt x="123809" y="548435"/>
                  </a:lnTo>
                  <a:lnTo>
                    <a:pt x="137064" y="609107"/>
                  </a:lnTo>
                  <a:lnTo>
                    <a:pt x="141636" y="626343"/>
                  </a:lnTo>
                  <a:lnTo>
                    <a:pt x="137729" y="567874"/>
                  </a:lnTo>
                  <a:lnTo>
                    <a:pt x="129805" y="514336"/>
                  </a:lnTo>
                  <a:lnTo>
                    <a:pt x="126198" y="463181"/>
                  </a:lnTo>
                  <a:lnTo>
                    <a:pt x="118212" y="403317"/>
                  </a:lnTo>
                  <a:lnTo>
                    <a:pt x="119644" y="351518"/>
                  </a:lnTo>
                  <a:lnTo>
                    <a:pt x="130608" y="297683"/>
                  </a:lnTo>
                  <a:lnTo>
                    <a:pt x="146194" y="269655"/>
                  </a:lnTo>
                  <a:lnTo>
                    <a:pt x="155954" y="265167"/>
                  </a:lnTo>
                  <a:lnTo>
                    <a:pt x="182397" y="263302"/>
                  </a:lnTo>
                  <a:lnTo>
                    <a:pt x="194128" y="267951"/>
                  </a:lnTo>
                  <a:lnTo>
                    <a:pt x="222986" y="296852"/>
                  </a:lnTo>
                  <a:lnTo>
                    <a:pt x="257346" y="345419"/>
                  </a:lnTo>
                  <a:lnTo>
                    <a:pt x="276092" y="400334"/>
                  </a:lnTo>
                  <a:lnTo>
                    <a:pt x="294646" y="461899"/>
                  </a:lnTo>
                  <a:lnTo>
                    <a:pt x="311156" y="524123"/>
                  </a:lnTo>
                  <a:lnTo>
                    <a:pt x="318047" y="576185"/>
                  </a:lnTo>
                  <a:lnTo>
                    <a:pt x="326384" y="6106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0" name="Freeform 949"/>
            <p:cNvSpPr/>
            <p:nvPr/>
          </p:nvSpPr>
          <p:spPr>
            <a:xfrm>
              <a:off x="1428062" y="24224997"/>
              <a:ext cx="224913" cy="354637"/>
            </a:xfrm>
            <a:custGeom>
              <a:avLst/>
              <a:gdLst/>
              <a:ahLst/>
              <a:cxnLst/>
              <a:rect l="0" t="0" r="0" b="0"/>
              <a:pathLst>
                <a:path w="224913" h="354637">
                  <a:moveTo>
                    <a:pt x="35399" y="186180"/>
                  </a:moveTo>
                  <a:lnTo>
                    <a:pt x="35399" y="186181"/>
                  </a:lnTo>
                  <a:lnTo>
                    <a:pt x="89274" y="168223"/>
                  </a:lnTo>
                  <a:lnTo>
                    <a:pt x="118823" y="156811"/>
                  </a:lnTo>
                  <a:lnTo>
                    <a:pt x="157664" y="125886"/>
                  </a:lnTo>
                  <a:lnTo>
                    <a:pt x="173531" y="94095"/>
                  </a:lnTo>
                  <a:lnTo>
                    <a:pt x="175560" y="71556"/>
                  </a:lnTo>
                  <a:lnTo>
                    <a:pt x="167330" y="28487"/>
                  </a:lnTo>
                  <a:lnTo>
                    <a:pt x="161958" y="20221"/>
                  </a:lnTo>
                  <a:lnTo>
                    <a:pt x="146630" y="7916"/>
                  </a:lnTo>
                  <a:lnTo>
                    <a:pt x="107091" y="0"/>
                  </a:lnTo>
                  <a:lnTo>
                    <a:pt x="81300" y="4388"/>
                  </a:lnTo>
                  <a:lnTo>
                    <a:pt x="58139" y="15306"/>
                  </a:lnTo>
                  <a:lnTo>
                    <a:pt x="36147" y="31857"/>
                  </a:lnTo>
                  <a:lnTo>
                    <a:pt x="20914" y="57149"/>
                  </a:lnTo>
                  <a:lnTo>
                    <a:pt x="5761" y="104276"/>
                  </a:lnTo>
                  <a:lnTo>
                    <a:pt x="0" y="136910"/>
                  </a:lnTo>
                  <a:lnTo>
                    <a:pt x="5833" y="192869"/>
                  </a:lnTo>
                  <a:lnTo>
                    <a:pt x="14070" y="217229"/>
                  </a:lnTo>
                  <a:lnTo>
                    <a:pt x="47954" y="270993"/>
                  </a:lnTo>
                  <a:lnTo>
                    <a:pt x="82853" y="315497"/>
                  </a:lnTo>
                  <a:lnTo>
                    <a:pt x="116270" y="339400"/>
                  </a:lnTo>
                  <a:lnTo>
                    <a:pt x="161396" y="350120"/>
                  </a:lnTo>
                  <a:lnTo>
                    <a:pt x="188494" y="352628"/>
                  </a:lnTo>
                  <a:lnTo>
                    <a:pt x="224912" y="35463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1" name="Freeform 950"/>
            <p:cNvSpPr/>
            <p:nvPr/>
          </p:nvSpPr>
          <p:spPr>
            <a:xfrm>
              <a:off x="1918466" y="23884341"/>
              <a:ext cx="324105" cy="730237"/>
            </a:xfrm>
            <a:custGeom>
              <a:avLst/>
              <a:gdLst/>
              <a:ahLst/>
              <a:cxnLst/>
              <a:rect l="0" t="0" r="0" b="0"/>
              <a:pathLst>
                <a:path w="324105" h="730237">
                  <a:moveTo>
                    <a:pt x="197762" y="137281"/>
                  </a:moveTo>
                  <a:lnTo>
                    <a:pt x="212416" y="199375"/>
                  </a:lnTo>
                  <a:lnTo>
                    <a:pt x="229429" y="252952"/>
                  </a:lnTo>
                  <a:lnTo>
                    <a:pt x="232911" y="263528"/>
                  </a:lnTo>
                  <a:lnTo>
                    <a:pt x="236403" y="267069"/>
                  </a:lnTo>
                  <a:lnTo>
                    <a:pt x="239900" y="265918"/>
                  </a:lnTo>
                  <a:lnTo>
                    <a:pt x="243402" y="261644"/>
                  </a:lnTo>
                  <a:lnTo>
                    <a:pt x="248330" y="233271"/>
                  </a:lnTo>
                  <a:lnTo>
                    <a:pt x="242759" y="174525"/>
                  </a:lnTo>
                  <a:lnTo>
                    <a:pt x="237326" y="116650"/>
                  </a:lnTo>
                  <a:lnTo>
                    <a:pt x="225334" y="60157"/>
                  </a:lnTo>
                  <a:lnTo>
                    <a:pt x="209571" y="29162"/>
                  </a:lnTo>
                  <a:lnTo>
                    <a:pt x="184493" y="5159"/>
                  </a:lnTo>
                  <a:lnTo>
                    <a:pt x="173708" y="1237"/>
                  </a:lnTo>
                  <a:lnTo>
                    <a:pt x="149247" y="0"/>
                  </a:lnTo>
                  <a:lnTo>
                    <a:pt x="114757" y="11467"/>
                  </a:lnTo>
                  <a:lnTo>
                    <a:pt x="82311" y="40862"/>
                  </a:lnTo>
                  <a:lnTo>
                    <a:pt x="43926" y="103280"/>
                  </a:lnTo>
                  <a:lnTo>
                    <a:pt x="22826" y="165256"/>
                  </a:lnTo>
                  <a:lnTo>
                    <a:pt x="10400" y="226621"/>
                  </a:lnTo>
                  <a:lnTo>
                    <a:pt x="7504" y="281489"/>
                  </a:lnTo>
                  <a:lnTo>
                    <a:pt x="0" y="337387"/>
                  </a:lnTo>
                  <a:lnTo>
                    <a:pt x="3760" y="393487"/>
                  </a:lnTo>
                  <a:lnTo>
                    <a:pt x="14598" y="449629"/>
                  </a:lnTo>
                  <a:lnTo>
                    <a:pt x="21071" y="502660"/>
                  </a:lnTo>
                  <a:lnTo>
                    <a:pt x="43863" y="565246"/>
                  </a:lnTo>
                  <a:lnTo>
                    <a:pt x="69596" y="621104"/>
                  </a:lnTo>
                  <a:lnTo>
                    <a:pt x="124128" y="684471"/>
                  </a:lnTo>
                  <a:lnTo>
                    <a:pt x="151378" y="705733"/>
                  </a:lnTo>
                  <a:lnTo>
                    <a:pt x="196919" y="728292"/>
                  </a:lnTo>
                  <a:lnTo>
                    <a:pt x="221564" y="730236"/>
                  </a:lnTo>
                  <a:lnTo>
                    <a:pt x="280965" y="718915"/>
                  </a:lnTo>
                  <a:lnTo>
                    <a:pt x="324104" y="70582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2" name="Freeform 951"/>
            <p:cNvSpPr/>
            <p:nvPr/>
          </p:nvSpPr>
          <p:spPr>
            <a:xfrm>
              <a:off x="2322655" y="24173937"/>
              <a:ext cx="330528" cy="375717"/>
            </a:xfrm>
            <a:custGeom>
              <a:avLst/>
              <a:gdLst/>
              <a:ahLst/>
              <a:cxnLst/>
              <a:rect l="0" t="0" r="0" b="0"/>
              <a:pathLst>
                <a:path w="330528" h="375717">
                  <a:moveTo>
                    <a:pt x="172599" y="237240"/>
                  </a:moveTo>
                  <a:lnTo>
                    <a:pt x="172599" y="237241"/>
                  </a:lnTo>
                  <a:lnTo>
                    <a:pt x="189388" y="174960"/>
                  </a:lnTo>
                  <a:lnTo>
                    <a:pt x="191222" y="135860"/>
                  </a:lnTo>
                  <a:lnTo>
                    <a:pt x="178835" y="74237"/>
                  </a:lnTo>
                  <a:lnTo>
                    <a:pt x="164256" y="28917"/>
                  </a:lnTo>
                  <a:lnTo>
                    <a:pt x="152903" y="11681"/>
                  </a:lnTo>
                  <a:lnTo>
                    <a:pt x="144261" y="6148"/>
                  </a:lnTo>
                  <a:lnTo>
                    <a:pt x="122180" y="0"/>
                  </a:lnTo>
                  <a:lnTo>
                    <a:pt x="99888" y="3508"/>
                  </a:lnTo>
                  <a:lnTo>
                    <a:pt x="78282" y="14038"/>
                  </a:lnTo>
                  <a:lnTo>
                    <a:pt x="47557" y="40864"/>
                  </a:lnTo>
                  <a:lnTo>
                    <a:pt x="24286" y="79097"/>
                  </a:lnTo>
                  <a:lnTo>
                    <a:pt x="9461" y="126952"/>
                  </a:lnTo>
                  <a:lnTo>
                    <a:pt x="0" y="178175"/>
                  </a:lnTo>
                  <a:lnTo>
                    <a:pt x="6098" y="241647"/>
                  </a:lnTo>
                  <a:lnTo>
                    <a:pt x="18567" y="294263"/>
                  </a:lnTo>
                  <a:lnTo>
                    <a:pt x="34413" y="330175"/>
                  </a:lnTo>
                  <a:lnTo>
                    <a:pt x="59515" y="357452"/>
                  </a:lnTo>
                  <a:lnTo>
                    <a:pt x="89180" y="374765"/>
                  </a:lnTo>
                  <a:lnTo>
                    <a:pt x="99439" y="375716"/>
                  </a:lnTo>
                  <a:lnTo>
                    <a:pt x="120196" y="370535"/>
                  </a:lnTo>
                  <a:lnTo>
                    <a:pt x="138000" y="357314"/>
                  </a:lnTo>
                  <a:lnTo>
                    <a:pt x="146024" y="348876"/>
                  </a:lnTo>
                  <a:lnTo>
                    <a:pt x="168476" y="294473"/>
                  </a:lnTo>
                  <a:lnTo>
                    <a:pt x="191109" y="234333"/>
                  </a:lnTo>
                  <a:lnTo>
                    <a:pt x="201602" y="172065"/>
                  </a:lnTo>
                  <a:lnTo>
                    <a:pt x="203633" y="165715"/>
                  </a:lnTo>
                  <a:lnTo>
                    <a:pt x="206156" y="164990"/>
                  </a:lnTo>
                  <a:lnTo>
                    <a:pt x="209009" y="168016"/>
                  </a:lnTo>
                  <a:lnTo>
                    <a:pt x="217081" y="219084"/>
                  </a:lnTo>
                  <a:lnTo>
                    <a:pt x="229219" y="278498"/>
                  </a:lnTo>
                  <a:lnTo>
                    <a:pt x="245007" y="318094"/>
                  </a:lnTo>
                  <a:lnTo>
                    <a:pt x="264503" y="346466"/>
                  </a:lnTo>
                  <a:lnTo>
                    <a:pt x="273643" y="351000"/>
                  </a:lnTo>
                  <a:lnTo>
                    <a:pt x="296276" y="352921"/>
                  </a:lnTo>
                  <a:lnTo>
                    <a:pt x="305353" y="350627"/>
                  </a:lnTo>
                  <a:lnTo>
                    <a:pt x="330527" y="3319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3" name="Freeform 952"/>
            <p:cNvSpPr/>
            <p:nvPr/>
          </p:nvSpPr>
          <p:spPr>
            <a:xfrm>
              <a:off x="2695296" y="23958451"/>
              <a:ext cx="105286" cy="642241"/>
            </a:xfrm>
            <a:custGeom>
              <a:avLst/>
              <a:gdLst/>
              <a:ahLst/>
              <a:cxnLst/>
              <a:rect l="0" t="0" r="0" b="0"/>
              <a:pathLst>
                <a:path w="105286" h="642241">
                  <a:moveTo>
                    <a:pt x="0" y="0"/>
                  </a:moveTo>
                  <a:lnTo>
                    <a:pt x="0" y="60385"/>
                  </a:lnTo>
                  <a:lnTo>
                    <a:pt x="3119" y="118109"/>
                  </a:lnTo>
                  <a:lnTo>
                    <a:pt x="8333" y="173426"/>
                  </a:lnTo>
                  <a:lnTo>
                    <a:pt x="15684" y="234040"/>
                  </a:lnTo>
                  <a:lnTo>
                    <a:pt x="27231" y="291072"/>
                  </a:lnTo>
                  <a:lnTo>
                    <a:pt x="33845" y="347397"/>
                  </a:lnTo>
                  <a:lnTo>
                    <a:pt x="46069" y="403586"/>
                  </a:lnTo>
                  <a:lnTo>
                    <a:pt x="59749" y="459744"/>
                  </a:lnTo>
                  <a:lnTo>
                    <a:pt x="73717" y="519016"/>
                  </a:lnTo>
                  <a:lnTo>
                    <a:pt x="87741" y="575524"/>
                  </a:lnTo>
                  <a:lnTo>
                    <a:pt x="102165" y="630220"/>
                  </a:lnTo>
                  <a:lnTo>
                    <a:pt x="105285" y="6422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4" name="Freeform 953"/>
            <p:cNvSpPr/>
            <p:nvPr/>
          </p:nvSpPr>
          <p:spPr>
            <a:xfrm>
              <a:off x="2653181" y="24284834"/>
              <a:ext cx="231628" cy="42116"/>
            </a:xfrm>
            <a:custGeom>
              <a:avLst/>
              <a:gdLst/>
              <a:ahLst/>
              <a:cxnLst/>
              <a:rect l="0" t="0" r="0" b="0"/>
              <a:pathLst>
                <a:path w="231628" h="42116">
                  <a:moveTo>
                    <a:pt x="0" y="42115"/>
                  </a:moveTo>
                  <a:lnTo>
                    <a:pt x="27556" y="34880"/>
                  </a:lnTo>
                  <a:lnTo>
                    <a:pt x="83779" y="29118"/>
                  </a:lnTo>
                  <a:lnTo>
                    <a:pt x="145881" y="22650"/>
                  </a:lnTo>
                  <a:lnTo>
                    <a:pt x="208624" y="6900"/>
                  </a:lnTo>
                  <a:lnTo>
                    <a:pt x="23162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5" name="Freeform 954"/>
            <p:cNvSpPr/>
            <p:nvPr/>
          </p:nvSpPr>
          <p:spPr>
            <a:xfrm>
              <a:off x="2884808" y="23905809"/>
              <a:ext cx="305328" cy="673825"/>
            </a:xfrm>
            <a:custGeom>
              <a:avLst/>
              <a:gdLst/>
              <a:ahLst/>
              <a:cxnLst/>
              <a:rect l="0" t="0" r="0" b="0"/>
              <a:pathLst>
                <a:path w="305328" h="673825">
                  <a:moveTo>
                    <a:pt x="0" y="0"/>
                  </a:moveTo>
                  <a:lnTo>
                    <a:pt x="5590" y="58615"/>
                  </a:lnTo>
                  <a:lnTo>
                    <a:pt x="17959" y="109065"/>
                  </a:lnTo>
                  <a:lnTo>
                    <a:pt x="28198" y="166715"/>
                  </a:lnTo>
                  <a:lnTo>
                    <a:pt x="42139" y="229896"/>
                  </a:lnTo>
                  <a:lnTo>
                    <a:pt x="56157" y="287438"/>
                  </a:lnTo>
                  <a:lnTo>
                    <a:pt x="70191" y="343863"/>
                  </a:lnTo>
                  <a:lnTo>
                    <a:pt x="84229" y="403189"/>
                  </a:lnTo>
                  <a:lnTo>
                    <a:pt x="98267" y="465297"/>
                  </a:lnTo>
                  <a:lnTo>
                    <a:pt x="105069" y="522625"/>
                  </a:lnTo>
                  <a:lnTo>
                    <a:pt x="116464" y="585248"/>
                  </a:lnTo>
                  <a:lnTo>
                    <a:pt x="123416" y="637831"/>
                  </a:lnTo>
                  <a:lnTo>
                    <a:pt x="123872" y="660166"/>
                  </a:lnTo>
                  <a:lnTo>
                    <a:pt x="122356" y="661208"/>
                  </a:lnTo>
                  <a:lnTo>
                    <a:pt x="120175" y="658394"/>
                  </a:lnTo>
                  <a:lnTo>
                    <a:pt x="116675" y="610682"/>
                  </a:lnTo>
                  <a:lnTo>
                    <a:pt x="117239" y="558409"/>
                  </a:lnTo>
                  <a:lnTo>
                    <a:pt x="124198" y="498167"/>
                  </a:lnTo>
                  <a:lnTo>
                    <a:pt x="128826" y="443184"/>
                  </a:lnTo>
                  <a:lnTo>
                    <a:pt x="140871" y="383380"/>
                  </a:lnTo>
                  <a:lnTo>
                    <a:pt x="151054" y="348729"/>
                  </a:lnTo>
                  <a:lnTo>
                    <a:pt x="158025" y="342450"/>
                  </a:lnTo>
                  <a:lnTo>
                    <a:pt x="167351" y="339434"/>
                  </a:lnTo>
                  <a:lnTo>
                    <a:pt x="178248" y="338593"/>
                  </a:lnTo>
                  <a:lnTo>
                    <a:pt x="187852" y="341542"/>
                  </a:lnTo>
                  <a:lnTo>
                    <a:pt x="204763" y="354178"/>
                  </a:lnTo>
                  <a:lnTo>
                    <a:pt x="234683" y="400461"/>
                  </a:lnTo>
                  <a:lnTo>
                    <a:pt x="254890" y="447898"/>
                  </a:lnTo>
                  <a:lnTo>
                    <a:pt x="272791" y="510090"/>
                  </a:lnTo>
                  <a:lnTo>
                    <a:pt x="287592" y="568043"/>
                  </a:lnTo>
                  <a:lnTo>
                    <a:pt x="294545" y="626239"/>
                  </a:lnTo>
                  <a:lnTo>
                    <a:pt x="305327" y="67382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6" name="Freeform 955"/>
            <p:cNvSpPr/>
            <p:nvPr/>
          </p:nvSpPr>
          <p:spPr>
            <a:xfrm>
              <a:off x="3232249" y="24221664"/>
              <a:ext cx="217672" cy="352958"/>
            </a:xfrm>
            <a:custGeom>
              <a:avLst/>
              <a:gdLst/>
              <a:ahLst/>
              <a:cxnLst/>
              <a:rect l="0" t="0" r="0" b="0"/>
              <a:pathLst>
                <a:path w="217672" h="352958">
                  <a:moveTo>
                    <a:pt x="52642" y="0"/>
                  </a:moveTo>
                  <a:lnTo>
                    <a:pt x="35854" y="55043"/>
                  </a:lnTo>
                  <a:lnTo>
                    <a:pt x="32428" y="109570"/>
                  </a:lnTo>
                  <a:lnTo>
                    <a:pt x="34955" y="159197"/>
                  </a:lnTo>
                  <a:lnTo>
                    <a:pt x="43112" y="210945"/>
                  </a:lnTo>
                  <a:lnTo>
                    <a:pt x="56057" y="260204"/>
                  </a:lnTo>
                  <a:lnTo>
                    <a:pt x="88187" y="323432"/>
                  </a:lnTo>
                  <a:lnTo>
                    <a:pt x="101975" y="341058"/>
                  </a:lnTo>
                  <a:lnTo>
                    <a:pt x="122141" y="350452"/>
                  </a:lnTo>
                  <a:lnTo>
                    <a:pt x="134070" y="352957"/>
                  </a:lnTo>
                  <a:lnTo>
                    <a:pt x="144362" y="352287"/>
                  </a:lnTo>
                  <a:lnTo>
                    <a:pt x="162037" y="345305"/>
                  </a:lnTo>
                  <a:lnTo>
                    <a:pt x="185141" y="322632"/>
                  </a:lnTo>
                  <a:lnTo>
                    <a:pt x="205504" y="282358"/>
                  </a:lnTo>
                  <a:lnTo>
                    <a:pt x="217671" y="227437"/>
                  </a:lnTo>
                  <a:lnTo>
                    <a:pt x="216963" y="177743"/>
                  </a:lnTo>
                  <a:lnTo>
                    <a:pt x="209344" y="129095"/>
                  </a:lnTo>
                  <a:lnTo>
                    <a:pt x="190701" y="70734"/>
                  </a:lnTo>
                  <a:lnTo>
                    <a:pt x="171713" y="48596"/>
                  </a:lnTo>
                  <a:lnTo>
                    <a:pt x="126985" y="20907"/>
                  </a:lnTo>
                  <a:lnTo>
                    <a:pt x="102451" y="18263"/>
                  </a:lnTo>
                  <a:lnTo>
                    <a:pt x="77119" y="22154"/>
                  </a:lnTo>
                  <a:lnTo>
                    <a:pt x="54162" y="31682"/>
                  </a:lnTo>
                  <a:lnTo>
                    <a:pt x="27097" y="55792"/>
                  </a:lnTo>
                  <a:lnTo>
                    <a:pt x="17892" y="78217"/>
                  </a:lnTo>
                  <a:lnTo>
                    <a:pt x="0" y="1368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7" name="Freeform 956"/>
            <p:cNvSpPr/>
            <p:nvPr/>
          </p:nvSpPr>
          <p:spPr>
            <a:xfrm>
              <a:off x="3505990" y="24000566"/>
              <a:ext cx="84229" cy="642239"/>
            </a:xfrm>
            <a:custGeom>
              <a:avLst/>
              <a:gdLst/>
              <a:ahLst/>
              <a:cxnLst/>
              <a:rect l="0" t="0" r="0" b="0"/>
              <a:pathLst>
                <a:path w="84229" h="642239">
                  <a:moveTo>
                    <a:pt x="0" y="0"/>
                  </a:moveTo>
                  <a:lnTo>
                    <a:pt x="0" y="48929"/>
                  </a:lnTo>
                  <a:lnTo>
                    <a:pt x="3119" y="99895"/>
                  </a:lnTo>
                  <a:lnTo>
                    <a:pt x="8333" y="153211"/>
                  </a:lnTo>
                  <a:lnTo>
                    <a:pt x="15684" y="207556"/>
                  </a:lnTo>
                  <a:lnTo>
                    <a:pt x="21165" y="260493"/>
                  </a:lnTo>
                  <a:lnTo>
                    <a:pt x="29180" y="316012"/>
                  </a:lnTo>
                  <a:lnTo>
                    <a:pt x="36699" y="372038"/>
                  </a:lnTo>
                  <a:lnTo>
                    <a:pt x="42214" y="428165"/>
                  </a:lnTo>
                  <a:lnTo>
                    <a:pt x="53356" y="490548"/>
                  </a:lnTo>
                  <a:lnTo>
                    <a:pt x="60262" y="546210"/>
                  </a:lnTo>
                  <a:lnTo>
                    <a:pt x="68185" y="606242"/>
                  </a:lnTo>
                  <a:lnTo>
                    <a:pt x="84228" y="64223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8" name="Freeform 957"/>
            <p:cNvSpPr/>
            <p:nvPr/>
          </p:nvSpPr>
          <p:spPr>
            <a:xfrm>
              <a:off x="3663917" y="24274306"/>
              <a:ext cx="73701" cy="294800"/>
            </a:xfrm>
            <a:custGeom>
              <a:avLst/>
              <a:gdLst/>
              <a:ahLst/>
              <a:cxnLst/>
              <a:rect l="0" t="0" r="0" b="0"/>
              <a:pathLst>
                <a:path w="73701" h="294800">
                  <a:moveTo>
                    <a:pt x="0" y="0"/>
                  </a:moveTo>
                  <a:lnTo>
                    <a:pt x="14472" y="33623"/>
                  </a:lnTo>
                  <a:lnTo>
                    <a:pt x="22876" y="85325"/>
                  </a:lnTo>
                  <a:lnTo>
                    <a:pt x="38844" y="148498"/>
                  </a:lnTo>
                  <a:lnTo>
                    <a:pt x="52690" y="209054"/>
                  </a:lnTo>
                  <a:lnTo>
                    <a:pt x="61101" y="266422"/>
                  </a:lnTo>
                  <a:lnTo>
                    <a:pt x="65370" y="282186"/>
                  </a:lnTo>
                  <a:lnTo>
                    <a:pt x="73700" y="294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9" name="Freeform 958"/>
            <p:cNvSpPr/>
            <p:nvPr/>
          </p:nvSpPr>
          <p:spPr>
            <a:xfrm>
              <a:off x="3663917" y="24116379"/>
              <a:ext cx="10530" cy="21057"/>
            </a:xfrm>
            <a:custGeom>
              <a:avLst/>
              <a:gdLst/>
              <a:ahLst/>
              <a:cxnLst/>
              <a:rect l="0" t="0" r="0" b="0"/>
              <a:pathLst>
                <a:path w="10530" h="21057">
                  <a:moveTo>
                    <a:pt x="0" y="21056"/>
                  </a:moveTo>
                  <a:lnTo>
                    <a:pt x="1052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0" name="Freeform 959"/>
            <p:cNvSpPr/>
            <p:nvPr/>
          </p:nvSpPr>
          <p:spPr>
            <a:xfrm>
              <a:off x="3782935" y="24182829"/>
              <a:ext cx="238952" cy="420900"/>
            </a:xfrm>
            <a:custGeom>
              <a:avLst/>
              <a:gdLst/>
              <a:ahLst/>
              <a:cxnLst/>
              <a:rect l="0" t="0" r="0" b="0"/>
              <a:pathLst>
                <a:path w="238952" h="420900">
                  <a:moveTo>
                    <a:pt x="196837" y="80949"/>
                  </a:moveTo>
                  <a:lnTo>
                    <a:pt x="196837" y="58592"/>
                  </a:lnTo>
                  <a:lnTo>
                    <a:pt x="185659" y="27923"/>
                  </a:lnTo>
                  <a:lnTo>
                    <a:pt x="170812" y="13319"/>
                  </a:lnTo>
                  <a:lnTo>
                    <a:pt x="161940" y="7787"/>
                  </a:lnTo>
                  <a:lnTo>
                    <a:pt x="121507" y="0"/>
                  </a:lnTo>
                  <a:lnTo>
                    <a:pt x="95507" y="4417"/>
                  </a:lnTo>
                  <a:lnTo>
                    <a:pt x="83660" y="8871"/>
                  </a:lnTo>
                  <a:lnTo>
                    <a:pt x="64258" y="26298"/>
                  </a:lnTo>
                  <a:lnTo>
                    <a:pt x="27149" y="81203"/>
                  </a:lnTo>
                  <a:lnTo>
                    <a:pt x="7609" y="131199"/>
                  </a:lnTo>
                  <a:lnTo>
                    <a:pt x="0" y="183056"/>
                  </a:lnTo>
                  <a:lnTo>
                    <a:pt x="3334" y="241054"/>
                  </a:lnTo>
                  <a:lnTo>
                    <a:pt x="11731" y="297105"/>
                  </a:lnTo>
                  <a:lnTo>
                    <a:pt x="27217" y="339578"/>
                  </a:lnTo>
                  <a:lnTo>
                    <a:pt x="52213" y="374388"/>
                  </a:lnTo>
                  <a:lnTo>
                    <a:pt x="87435" y="401340"/>
                  </a:lnTo>
                  <a:lnTo>
                    <a:pt x="121918" y="418556"/>
                  </a:lnTo>
                  <a:lnTo>
                    <a:pt x="146772" y="420899"/>
                  </a:lnTo>
                  <a:lnTo>
                    <a:pt x="172246" y="416873"/>
                  </a:lnTo>
                  <a:lnTo>
                    <a:pt x="205149" y="401450"/>
                  </a:lnTo>
                  <a:lnTo>
                    <a:pt x="238951" y="37574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1" name="Freeform 960"/>
            <p:cNvSpPr/>
            <p:nvPr/>
          </p:nvSpPr>
          <p:spPr>
            <a:xfrm>
              <a:off x="4248881" y="23902084"/>
              <a:ext cx="394187" cy="671285"/>
            </a:xfrm>
            <a:custGeom>
              <a:avLst/>
              <a:gdLst/>
              <a:ahLst/>
              <a:cxnLst/>
              <a:rect l="0" t="0" r="0" b="0"/>
              <a:pathLst>
                <a:path w="394187" h="671285">
                  <a:moveTo>
                    <a:pt x="267844" y="161653"/>
                  </a:moveTo>
                  <a:lnTo>
                    <a:pt x="267844" y="161655"/>
                  </a:lnTo>
                  <a:lnTo>
                    <a:pt x="262255" y="103035"/>
                  </a:lnTo>
                  <a:lnTo>
                    <a:pt x="248716" y="57268"/>
                  </a:lnTo>
                  <a:lnTo>
                    <a:pt x="237506" y="35711"/>
                  </a:lnTo>
                  <a:lnTo>
                    <a:pt x="221605" y="20670"/>
                  </a:lnTo>
                  <a:lnTo>
                    <a:pt x="182801" y="1485"/>
                  </a:lnTo>
                  <a:lnTo>
                    <a:pt x="159077" y="0"/>
                  </a:lnTo>
                  <a:lnTo>
                    <a:pt x="146200" y="1241"/>
                  </a:lnTo>
                  <a:lnTo>
                    <a:pt x="122533" y="11980"/>
                  </a:lnTo>
                  <a:lnTo>
                    <a:pt x="69248" y="57454"/>
                  </a:lnTo>
                  <a:lnTo>
                    <a:pt x="40316" y="98698"/>
                  </a:lnTo>
                  <a:lnTo>
                    <a:pt x="19209" y="152322"/>
                  </a:lnTo>
                  <a:lnTo>
                    <a:pt x="4738" y="214056"/>
                  </a:lnTo>
                  <a:lnTo>
                    <a:pt x="0" y="257472"/>
                  </a:lnTo>
                  <a:lnTo>
                    <a:pt x="1793" y="304065"/>
                  </a:lnTo>
                  <a:lnTo>
                    <a:pt x="9380" y="359567"/>
                  </a:lnTo>
                  <a:lnTo>
                    <a:pt x="22424" y="413007"/>
                  </a:lnTo>
                  <a:lnTo>
                    <a:pt x="39759" y="475716"/>
                  </a:lnTo>
                  <a:lnTo>
                    <a:pt x="63346" y="526504"/>
                  </a:lnTo>
                  <a:lnTo>
                    <a:pt x="112573" y="584595"/>
                  </a:lnTo>
                  <a:lnTo>
                    <a:pt x="175134" y="642388"/>
                  </a:lnTo>
                  <a:lnTo>
                    <a:pt x="216776" y="662110"/>
                  </a:lnTo>
                  <a:lnTo>
                    <a:pt x="256482" y="671284"/>
                  </a:lnTo>
                  <a:lnTo>
                    <a:pt x="288141" y="669695"/>
                  </a:lnTo>
                  <a:lnTo>
                    <a:pt x="312350" y="661970"/>
                  </a:lnTo>
                  <a:lnTo>
                    <a:pt x="373878" y="619129"/>
                  </a:lnTo>
                  <a:lnTo>
                    <a:pt x="394186" y="60385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Freeform 961"/>
            <p:cNvSpPr/>
            <p:nvPr/>
          </p:nvSpPr>
          <p:spPr>
            <a:xfrm>
              <a:off x="4622010" y="23863694"/>
              <a:ext cx="347442" cy="715940"/>
            </a:xfrm>
            <a:custGeom>
              <a:avLst/>
              <a:gdLst/>
              <a:ahLst/>
              <a:cxnLst/>
              <a:rect l="0" t="0" r="0" b="0"/>
              <a:pathLst>
                <a:path w="347442" h="715940">
                  <a:moveTo>
                    <a:pt x="0" y="1"/>
                  </a:moveTo>
                  <a:lnTo>
                    <a:pt x="0" y="0"/>
                  </a:lnTo>
                  <a:lnTo>
                    <a:pt x="5589" y="62094"/>
                  </a:lnTo>
                  <a:lnTo>
                    <a:pt x="14654" y="116796"/>
                  </a:lnTo>
                  <a:lnTo>
                    <a:pt x="21331" y="161484"/>
                  </a:lnTo>
                  <a:lnTo>
                    <a:pt x="28198" y="206302"/>
                  </a:lnTo>
                  <a:lnTo>
                    <a:pt x="38641" y="263249"/>
                  </a:lnTo>
                  <a:lnTo>
                    <a:pt x="55770" y="325005"/>
                  </a:lnTo>
                  <a:lnTo>
                    <a:pt x="75747" y="387852"/>
                  </a:lnTo>
                  <a:lnTo>
                    <a:pt x="90959" y="448188"/>
                  </a:lnTo>
                  <a:lnTo>
                    <a:pt x="105228" y="505167"/>
                  </a:lnTo>
                  <a:lnTo>
                    <a:pt x="119312" y="561480"/>
                  </a:lnTo>
                  <a:lnTo>
                    <a:pt x="133359" y="611600"/>
                  </a:lnTo>
                  <a:lnTo>
                    <a:pt x="140379" y="642269"/>
                  </a:lnTo>
                  <a:lnTo>
                    <a:pt x="140380" y="646939"/>
                  </a:lnTo>
                  <a:lnTo>
                    <a:pt x="138040" y="644202"/>
                  </a:lnTo>
                  <a:lnTo>
                    <a:pt x="134140" y="636528"/>
                  </a:lnTo>
                  <a:lnTo>
                    <a:pt x="126713" y="573782"/>
                  </a:lnTo>
                  <a:lnTo>
                    <a:pt x="119563" y="516671"/>
                  </a:lnTo>
                  <a:lnTo>
                    <a:pt x="116925" y="466734"/>
                  </a:lnTo>
                  <a:lnTo>
                    <a:pt x="116143" y="409694"/>
                  </a:lnTo>
                  <a:lnTo>
                    <a:pt x="117081" y="356397"/>
                  </a:lnTo>
                  <a:lnTo>
                    <a:pt x="125418" y="312790"/>
                  </a:lnTo>
                  <a:lnTo>
                    <a:pt x="136070" y="292656"/>
                  </a:lnTo>
                  <a:lnTo>
                    <a:pt x="143356" y="287522"/>
                  </a:lnTo>
                  <a:lnTo>
                    <a:pt x="151722" y="285268"/>
                  </a:lnTo>
                  <a:lnTo>
                    <a:pt x="160810" y="284936"/>
                  </a:lnTo>
                  <a:lnTo>
                    <a:pt x="177146" y="290805"/>
                  </a:lnTo>
                  <a:lnTo>
                    <a:pt x="192205" y="302381"/>
                  </a:lnTo>
                  <a:lnTo>
                    <a:pt x="233599" y="359617"/>
                  </a:lnTo>
                  <a:lnTo>
                    <a:pt x="258208" y="414221"/>
                  </a:lnTo>
                  <a:lnTo>
                    <a:pt x="279078" y="470337"/>
                  </a:lnTo>
                  <a:lnTo>
                    <a:pt x="303675" y="531561"/>
                  </a:lnTo>
                  <a:lnTo>
                    <a:pt x="317835" y="583710"/>
                  </a:lnTo>
                  <a:lnTo>
                    <a:pt x="331931" y="640167"/>
                  </a:lnTo>
                  <a:lnTo>
                    <a:pt x="341845" y="703520"/>
                  </a:lnTo>
                  <a:lnTo>
                    <a:pt x="344954" y="713148"/>
                  </a:lnTo>
                  <a:lnTo>
                    <a:pt x="347441" y="7159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3" name="Freeform 962"/>
            <p:cNvSpPr/>
            <p:nvPr/>
          </p:nvSpPr>
          <p:spPr>
            <a:xfrm>
              <a:off x="4990508" y="24147965"/>
              <a:ext cx="368498" cy="431669"/>
            </a:xfrm>
            <a:custGeom>
              <a:avLst/>
              <a:gdLst/>
              <a:ahLst/>
              <a:cxnLst/>
              <a:rect l="0" t="0" r="0" b="0"/>
              <a:pathLst>
                <a:path w="368498" h="431669">
                  <a:moveTo>
                    <a:pt x="0" y="0"/>
                  </a:moveTo>
                  <a:lnTo>
                    <a:pt x="8333" y="54142"/>
                  </a:lnTo>
                  <a:lnTo>
                    <a:pt x="18645" y="116963"/>
                  </a:lnTo>
                  <a:lnTo>
                    <a:pt x="31802" y="174357"/>
                  </a:lnTo>
                  <a:lnTo>
                    <a:pt x="49162" y="231018"/>
                  </a:lnTo>
                  <a:lnTo>
                    <a:pt x="66684" y="284189"/>
                  </a:lnTo>
                  <a:lnTo>
                    <a:pt x="90295" y="342008"/>
                  </a:lnTo>
                  <a:lnTo>
                    <a:pt x="132080" y="402690"/>
                  </a:lnTo>
                  <a:lnTo>
                    <a:pt x="141866" y="407669"/>
                  </a:lnTo>
                  <a:lnTo>
                    <a:pt x="165217" y="410083"/>
                  </a:lnTo>
                  <a:lnTo>
                    <a:pt x="175655" y="405580"/>
                  </a:lnTo>
                  <a:lnTo>
                    <a:pt x="193493" y="388099"/>
                  </a:lnTo>
                  <a:lnTo>
                    <a:pt x="211099" y="351947"/>
                  </a:lnTo>
                  <a:lnTo>
                    <a:pt x="218136" y="300423"/>
                  </a:lnTo>
                  <a:lnTo>
                    <a:pt x="227749" y="241836"/>
                  </a:lnTo>
                  <a:lnTo>
                    <a:pt x="230478" y="188639"/>
                  </a:lnTo>
                  <a:lnTo>
                    <a:pt x="230116" y="141030"/>
                  </a:lnTo>
                  <a:lnTo>
                    <a:pt x="220107" y="79375"/>
                  </a:lnTo>
                  <a:lnTo>
                    <a:pt x="206864" y="32706"/>
                  </a:lnTo>
                  <a:lnTo>
                    <a:pt x="203420" y="29993"/>
                  </a:lnTo>
                  <a:lnTo>
                    <a:pt x="199955" y="32863"/>
                  </a:lnTo>
                  <a:lnTo>
                    <a:pt x="196474" y="39455"/>
                  </a:lnTo>
                  <a:lnTo>
                    <a:pt x="195726" y="59258"/>
                  </a:lnTo>
                  <a:lnTo>
                    <a:pt x="204778" y="115690"/>
                  </a:lnTo>
                  <a:lnTo>
                    <a:pt x="221260" y="177581"/>
                  </a:lnTo>
                  <a:lnTo>
                    <a:pt x="245903" y="231441"/>
                  </a:lnTo>
                  <a:lnTo>
                    <a:pt x="277180" y="294782"/>
                  </a:lnTo>
                  <a:lnTo>
                    <a:pt x="311078" y="357967"/>
                  </a:lnTo>
                  <a:lnTo>
                    <a:pt x="358257" y="417629"/>
                  </a:lnTo>
                  <a:lnTo>
                    <a:pt x="368497" y="4316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4" name="Freeform 963"/>
            <p:cNvSpPr/>
            <p:nvPr/>
          </p:nvSpPr>
          <p:spPr>
            <a:xfrm>
              <a:off x="5369533" y="24126907"/>
              <a:ext cx="119491" cy="450744"/>
            </a:xfrm>
            <a:custGeom>
              <a:avLst/>
              <a:gdLst/>
              <a:ahLst/>
              <a:cxnLst/>
              <a:rect l="0" t="0" r="0" b="0"/>
              <a:pathLst>
                <a:path w="119491" h="450744">
                  <a:moveTo>
                    <a:pt x="0" y="115815"/>
                  </a:moveTo>
                  <a:lnTo>
                    <a:pt x="0" y="115813"/>
                  </a:lnTo>
                  <a:lnTo>
                    <a:pt x="14655" y="168841"/>
                  </a:lnTo>
                  <a:lnTo>
                    <a:pt x="35434" y="225118"/>
                  </a:lnTo>
                  <a:lnTo>
                    <a:pt x="55136" y="278695"/>
                  </a:lnTo>
                  <a:lnTo>
                    <a:pt x="75622" y="333732"/>
                  </a:lnTo>
                  <a:lnTo>
                    <a:pt x="97667" y="392257"/>
                  </a:lnTo>
                  <a:lnTo>
                    <a:pt x="119490" y="450743"/>
                  </a:lnTo>
                  <a:lnTo>
                    <a:pt x="107885" y="394272"/>
                  </a:lnTo>
                  <a:lnTo>
                    <a:pt x="94577" y="339015"/>
                  </a:lnTo>
                  <a:lnTo>
                    <a:pt x="84175" y="278654"/>
                  </a:lnTo>
                  <a:lnTo>
                    <a:pt x="77186" y="233811"/>
                  </a:lnTo>
                  <a:lnTo>
                    <a:pt x="70180" y="190483"/>
                  </a:lnTo>
                  <a:lnTo>
                    <a:pt x="65248" y="132220"/>
                  </a:lnTo>
                  <a:lnTo>
                    <a:pt x="65921" y="69706"/>
                  </a:lnTo>
                  <a:lnTo>
                    <a:pt x="83038" y="25467"/>
                  </a:lnTo>
                  <a:lnTo>
                    <a:pt x="9475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5" name="Freeform 964"/>
            <p:cNvSpPr/>
            <p:nvPr/>
          </p:nvSpPr>
          <p:spPr>
            <a:xfrm>
              <a:off x="5624153" y="24126179"/>
              <a:ext cx="187579" cy="379756"/>
            </a:xfrm>
            <a:custGeom>
              <a:avLst/>
              <a:gdLst/>
              <a:ahLst/>
              <a:cxnLst/>
              <a:rect l="0" t="0" r="0" b="0"/>
              <a:pathLst>
                <a:path w="187579" h="379756">
                  <a:moveTo>
                    <a:pt x="187578" y="127071"/>
                  </a:moveTo>
                  <a:lnTo>
                    <a:pt x="187577" y="127069"/>
                  </a:lnTo>
                  <a:lnTo>
                    <a:pt x="184458" y="84380"/>
                  </a:lnTo>
                  <a:lnTo>
                    <a:pt x="178002" y="64814"/>
                  </a:lnTo>
                  <a:lnTo>
                    <a:pt x="167334" y="48319"/>
                  </a:lnTo>
                  <a:lnTo>
                    <a:pt x="118614" y="4410"/>
                  </a:lnTo>
                  <a:lnTo>
                    <a:pt x="108847" y="844"/>
                  </a:lnTo>
                  <a:lnTo>
                    <a:pt x="85516" y="0"/>
                  </a:lnTo>
                  <a:lnTo>
                    <a:pt x="51662" y="11690"/>
                  </a:lnTo>
                  <a:lnTo>
                    <a:pt x="24994" y="35563"/>
                  </a:lnTo>
                  <a:lnTo>
                    <a:pt x="7863" y="70451"/>
                  </a:lnTo>
                  <a:lnTo>
                    <a:pt x="0" y="132567"/>
                  </a:lnTo>
                  <a:lnTo>
                    <a:pt x="1566" y="194924"/>
                  </a:lnTo>
                  <a:lnTo>
                    <a:pt x="12794" y="241731"/>
                  </a:lnTo>
                  <a:lnTo>
                    <a:pt x="53464" y="302477"/>
                  </a:lnTo>
                  <a:lnTo>
                    <a:pt x="87300" y="339056"/>
                  </a:lnTo>
                  <a:lnTo>
                    <a:pt x="124590" y="360416"/>
                  </a:lnTo>
                  <a:lnTo>
                    <a:pt x="187578" y="3797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6" name="Freeform 965"/>
            <p:cNvSpPr/>
            <p:nvPr/>
          </p:nvSpPr>
          <p:spPr>
            <a:xfrm>
              <a:off x="5885430" y="23916337"/>
              <a:ext cx="379027" cy="640351"/>
            </a:xfrm>
            <a:custGeom>
              <a:avLst/>
              <a:gdLst/>
              <a:ahLst/>
              <a:cxnLst/>
              <a:rect l="0" t="0" r="0" b="0"/>
              <a:pathLst>
                <a:path w="379027" h="640351">
                  <a:moveTo>
                    <a:pt x="0" y="0"/>
                  </a:moveTo>
                  <a:lnTo>
                    <a:pt x="3119" y="57263"/>
                  </a:lnTo>
                  <a:lnTo>
                    <a:pt x="14654" y="118157"/>
                  </a:lnTo>
                  <a:lnTo>
                    <a:pt x="24750" y="177859"/>
                  </a:lnTo>
                  <a:lnTo>
                    <a:pt x="35149" y="230645"/>
                  </a:lnTo>
                  <a:lnTo>
                    <a:pt x="45640" y="281510"/>
                  </a:lnTo>
                  <a:lnTo>
                    <a:pt x="59664" y="342692"/>
                  </a:lnTo>
                  <a:lnTo>
                    <a:pt x="73700" y="399839"/>
                  </a:lnTo>
                  <a:lnTo>
                    <a:pt x="87738" y="456188"/>
                  </a:lnTo>
                  <a:lnTo>
                    <a:pt x="101775" y="511208"/>
                  </a:lnTo>
                  <a:lnTo>
                    <a:pt x="115814" y="566443"/>
                  </a:lnTo>
                  <a:lnTo>
                    <a:pt x="123223" y="617441"/>
                  </a:lnTo>
                  <a:lnTo>
                    <a:pt x="123786" y="639406"/>
                  </a:lnTo>
                  <a:lnTo>
                    <a:pt x="122298" y="640350"/>
                  </a:lnTo>
                  <a:lnTo>
                    <a:pt x="120136" y="637470"/>
                  </a:lnTo>
                  <a:lnTo>
                    <a:pt x="110604" y="579188"/>
                  </a:lnTo>
                  <a:lnTo>
                    <a:pt x="106861" y="530751"/>
                  </a:lnTo>
                  <a:lnTo>
                    <a:pt x="100162" y="483123"/>
                  </a:lnTo>
                  <a:lnTo>
                    <a:pt x="96358" y="428197"/>
                  </a:lnTo>
                  <a:lnTo>
                    <a:pt x="95231" y="367469"/>
                  </a:lnTo>
                  <a:lnTo>
                    <a:pt x="100486" y="316199"/>
                  </a:lnTo>
                  <a:lnTo>
                    <a:pt x="113912" y="266530"/>
                  </a:lnTo>
                  <a:lnTo>
                    <a:pt x="125107" y="248700"/>
                  </a:lnTo>
                  <a:lnTo>
                    <a:pt x="132537" y="244179"/>
                  </a:lnTo>
                  <a:lnTo>
                    <a:pt x="150152" y="242275"/>
                  </a:lnTo>
                  <a:lnTo>
                    <a:pt x="179800" y="253369"/>
                  </a:lnTo>
                  <a:lnTo>
                    <a:pt x="205223" y="271475"/>
                  </a:lnTo>
                  <a:lnTo>
                    <a:pt x="258078" y="330585"/>
                  </a:lnTo>
                  <a:lnTo>
                    <a:pt x="307571" y="393094"/>
                  </a:lnTo>
                  <a:lnTo>
                    <a:pt x="334853" y="453844"/>
                  </a:lnTo>
                  <a:lnTo>
                    <a:pt x="360595" y="511915"/>
                  </a:lnTo>
                  <a:lnTo>
                    <a:pt x="379026" y="5685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7" name="Freeform 966"/>
            <p:cNvSpPr/>
            <p:nvPr/>
          </p:nvSpPr>
          <p:spPr>
            <a:xfrm>
              <a:off x="6369741" y="24116379"/>
              <a:ext cx="491559" cy="462618"/>
            </a:xfrm>
            <a:custGeom>
              <a:avLst/>
              <a:gdLst/>
              <a:ahLst/>
              <a:cxnLst/>
              <a:rect l="0" t="0" r="0" b="0"/>
              <a:pathLst>
                <a:path w="491559" h="462618">
                  <a:moveTo>
                    <a:pt x="0" y="0"/>
                  </a:moveTo>
                  <a:lnTo>
                    <a:pt x="29308" y="55141"/>
                  </a:lnTo>
                  <a:lnTo>
                    <a:pt x="60213" y="109544"/>
                  </a:lnTo>
                  <a:lnTo>
                    <a:pt x="87564" y="167630"/>
                  </a:lnTo>
                  <a:lnTo>
                    <a:pt x="108310" y="226580"/>
                  </a:lnTo>
                  <a:lnTo>
                    <a:pt x="134611" y="286724"/>
                  </a:lnTo>
                  <a:lnTo>
                    <a:pt x="155290" y="348717"/>
                  </a:lnTo>
                  <a:lnTo>
                    <a:pt x="176731" y="406013"/>
                  </a:lnTo>
                  <a:lnTo>
                    <a:pt x="191964" y="437714"/>
                  </a:lnTo>
                  <a:lnTo>
                    <a:pt x="198167" y="446227"/>
                  </a:lnTo>
                  <a:lnTo>
                    <a:pt x="203470" y="447224"/>
                  </a:lnTo>
                  <a:lnTo>
                    <a:pt x="208177" y="443207"/>
                  </a:lnTo>
                  <a:lnTo>
                    <a:pt x="212484" y="435853"/>
                  </a:lnTo>
                  <a:lnTo>
                    <a:pt x="219396" y="382019"/>
                  </a:lnTo>
                  <a:lnTo>
                    <a:pt x="220595" y="332209"/>
                  </a:lnTo>
                  <a:lnTo>
                    <a:pt x="220948" y="280406"/>
                  </a:lnTo>
                  <a:lnTo>
                    <a:pt x="221054" y="229183"/>
                  </a:lnTo>
                  <a:lnTo>
                    <a:pt x="221089" y="169359"/>
                  </a:lnTo>
                  <a:lnTo>
                    <a:pt x="221092" y="155020"/>
                  </a:lnTo>
                  <a:lnTo>
                    <a:pt x="223433" y="147800"/>
                  </a:lnTo>
                  <a:lnTo>
                    <a:pt x="227335" y="145326"/>
                  </a:lnTo>
                  <a:lnTo>
                    <a:pt x="232275" y="146016"/>
                  </a:lnTo>
                  <a:lnTo>
                    <a:pt x="244003" y="156143"/>
                  </a:lnTo>
                  <a:lnTo>
                    <a:pt x="281312" y="203005"/>
                  </a:lnTo>
                  <a:lnTo>
                    <a:pt x="317068" y="266376"/>
                  </a:lnTo>
                  <a:lnTo>
                    <a:pt x="354041" y="326814"/>
                  </a:lnTo>
                  <a:lnTo>
                    <a:pt x="394505" y="383526"/>
                  </a:lnTo>
                  <a:lnTo>
                    <a:pt x="437259" y="441172"/>
                  </a:lnTo>
                  <a:lnTo>
                    <a:pt x="455210" y="456558"/>
                  </a:lnTo>
                  <a:lnTo>
                    <a:pt x="464910" y="462299"/>
                  </a:lnTo>
                  <a:lnTo>
                    <a:pt x="472547" y="462617"/>
                  </a:lnTo>
                  <a:lnTo>
                    <a:pt x="478808" y="459319"/>
                  </a:lnTo>
                  <a:lnTo>
                    <a:pt x="484152" y="453613"/>
                  </a:lnTo>
                  <a:lnTo>
                    <a:pt x="490088" y="434791"/>
                  </a:lnTo>
                  <a:lnTo>
                    <a:pt x="491558" y="412000"/>
                  </a:lnTo>
                  <a:lnTo>
                    <a:pt x="482969" y="359412"/>
                  </a:lnTo>
                  <a:lnTo>
                    <a:pt x="473385" y="302634"/>
                  </a:lnTo>
                  <a:lnTo>
                    <a:pt x="463137" y="250715"/>
                  </a:lnTo>
                  <a:lnTo>
                    <a:pt x="449193" y="196142"/>
                  </a:lnTo>
                  <a:lnTo>
                    <a:pt x="433090" y="143125"/>
                  </a:lnTo>
                  <a:lnTo>
                    <a:pt x="416265" y="83818"/>
                  </a:lnTo>
                  <a:lnTo>
                    <a:pt x="410611" y="631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8" name="Freeform 967"/>
            <p:cNvSpPr/>
            <p:nvPr/>
          </p:nvSpPr>
          <p:spPr>
            <a:xfrm>
              <a:off x="6930358" y="24187173"/>
              <a:ext cx="242186" cy="386985"/>
            </a:xfrm>
            <a:custGeom>
              <a:avLst/>
              <a:gdLst/>
              <a:ahLst/>
              <a:cxnLst/>
              <a:rect l="0" t="0" r="0" b="0"/>
              <a:pathLst>
                <a:path w="242186" h="386985">
                  <a:moveTo>
                    <a:pt x="39507" y="34491"/>
                  </a:moveTo>
                  <a:lnTo>
                    <a:pt x="23866" y="60877"/>
                  </a:lnTo>
                  <a:lnTo>
                    <a:pt x="4664" y="123393"/>
                  </a:lnTo>
                  <a:lnTo>
                    <a:pt x="0" y="178610"/>
                  </a:lnTo>
                  <a:lnTo>
                    <a:pt x="9130" y="234577"/>
                  </a:lnTo>
                  <a:lnTo>
                    <a:pt x="27788" y="290694"/>
                  </a:lnTo>
                  <a:lnTo>
                    <a:pt x="55173" y="331197"/>
                  </a:lnTo>
                  <a:lnTo>
                    <a:pt x="103355" y="376593"/>
                  </a:lnTo>
                  <a:lnTo>
                    <a:pt x="130275" y="385406"/>
                  </a:lnTo>
                  <a:lnTo>
                    <a:pt x="159398" y="386984"/>
                  </a:lnTo>
                  <a:lnTo>
                    <a:pt x="184039" y="379887"/>
                  </a:lnTo>
                  <a:lnTo>
                    <a:pt x="203569" y="365815"/>
                  </a:lnTo>
                  <a:lnTo>
                    <a:pt x="212053" y="357151"/>
                  </a:lnTo>
                  <a:lnTo>
                    <a:pt x="229582" y="317006"/>
                  </a:lnTo>
                  <a:lnTo>
                    <a:pt x="242185" y="268068"/>
                  </a:lnTo>
                  <a:lnTo>
                    <a:pt x="242150" y="210933"/>
                  </a:lnTo>
                  <a:lnTo>
                    <a:pt x="230488" y="152792"/>
                  </a:lnTo>
                  <a:lnTo>
                    <a:pt x="206867" y="103699"/>
                  </a:lnTo>
                  <a:lnTo>
                    <a:pt x="164319" y="48890"/>
                  </a:lnTo>
                  <a:lnTo>
                    <a:pt x="133811" y="23808"/>
                  </a:lnTo>
                  <a:lnTo>
                    <a:pt x="81562" y="301"/>
                  </a:lnTo>
                  <a:lnTo>
                    <a:pt x="72223" y="0"/>
                  </a:lnTo>
                  <a:lnTo>
                    <a:pt x="55608" y="5902"/>
                  </a:lnTo>
                  <a:lnTo>
                    <a:pt x="43543" y="19446"/>
                  </a:lnTo>
                  <a:lnTo>
                    <a:pt x="28979" y="4501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9" name="Freeform 968"/>
            <p:cNvSpPr/>
            <p:nvPr/>
          </p:nvSpPr>
          <p:spPr>
            <a:xfrm>
              <a:off x="7180435" y="24158493"/>
              <a:ext cx="347442" cy="389555"/>
            </a:xfrm>
            <a:custGeom>
              <a:avLst/>
              <a:gdLst/>
              <a:ahLst/>
              <a:cxnLst/>
              <a:rect l="0" t="0" r="0" b="0"/>
              <a:pathLst>
                <a:path w="347442" h="389555">
                  <a:moveTo>
                    <a:pt x="0" y="0"/>
                  </a:moveTo>
                  <a:lnTo>
                    <a:pt x="0" y="58616"/>
                  </a:lnTo>
                  <a:lnTo>
                    <a:pt x="8406" y="118856"/>
                  </a:lnTo>
                  <a:lnTo>
                    <a:pt x="21331" y="173216"/>
                  </a:lnTo>
                  <a:lnTo>
                    <a:pt x="35149" y="228408"/>
                  </a:lnTo>
                  <a:lnTo>
                    <a:pt x="50314" y="288745"/>
                  </a:lnTo>
                  <a:lnTo>
                    <a:pt x="74627" y="343819"/>
                  </a:lnTo>
                  <a:lnTo>
                    <a:pt x="89320" y="364548"/>
                  </a:lnTo>
                  <a:lnTo>
                    <a:pt x="107548" y="377661"/>
                  </a:lnTo>
                  <a:lnTo>
                    <a:pt x="117323" y="379285"/>
                  </a:lnTo>
                  <a:lnTo>
                    <a:pt x="137542" y="374851"/>
                  </a:lnTo>
                  <a:lnTo>
                    <a:pt x="155106" y="358843"/>
                  </a:lnTo>
                  <a:lnTo>
                    <a:pt x="169542" y="334961"/>
                  </a:lnTo>
                  <a:lnTo>
                    <a:pt x="184246" y="287461"/>
                  </a:lnTo>
                  <a:lnTo>
                    <a:pt x="194841" y="230623"/>
                  </a:lnTo>
                  <a:lnTo>
                    <a:pt x="198501" y="176217"/>
                  </a:lnTo>
                  <a:lnTo>
                    <a:pt x="198415" y="124222"/>
                  </a:lnTo>
                  <a:lnTo>
                    <a:pt x="192671" y="88019"/>
                  </a:lnTo>
                  <a:lnTo>
                    <a:pt x="191619" y="89095"/>
                  </a:lnTo>
                  <a:lnTo>
                    <a:pt x="191619" y="103938"/>
                  </a:lnTo>
                  <a:lnTo>
                    <a:pt x="204271" y="161128"/>
                  </a:lnTo>
                  <a:lnTo>
                    <a:pt x="222352" y="202160"/>
                  </a:lnTo>
                  <a:lnTo>
                    <a:pt x="247953" y="252964"/>
                  </a:lnTo>
                  <a:lnTo>
                    <a:pt x="266091" y="291732"/>
                  </a:lnTo>
                  <a:lnTo>
                    <a:pt x="301027" y="345131"/>
                  </a:lnTo>
                  <a:lnTo>
                    <a:pt x="347441" y="3895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0" name="Freeform 969"/>
            <p:cNvSpPr/>
            <p:nvPr/>
          </p:nvSpPr>
          <p:spPr>
            <a:xfrm>
              <a:off x="7506819" y="24042680"/>
              <a:ext cx="126343" cy="484311"/>
            </a:xfrm>
            <a:custGeom>
              <a:avLst/>
              <a:gdLst/>
              <a:ahLst/>
              <a:cxnLst/>
              <a:rect l="0" t="0" r="0" b="0"/>
              <a:pathLst>
                <a:path w="126343" h="484311">
                  <a:moveTo>
                    <a:pt x="0" y="0"/>
                  </a:moveTo>
                  <a:lnTo>
                    <a:pt x="2340" y="33623"/>
                  </a:lnTo>
                  <a:lnTo>
                    <a:pt x="19786" y="91562"/>
                  </a:lnTo>
                  <a:lnTo>
                    <a:pt x="34844" y="153138"/>
                  </a:lnTo>
                  <a:lnTo>
                    <a:pt x="49083" y="206330"/>
                  </a:lnTo>
                  <a:lnTo>
                    <a:pt x="66674" y="268244"/>
                  </a:lnTo>
                  <a:lnTo>
                    <a:pt x="84227" y="325657"/>
                  </a:lnTo>
                  <a:lnTo>
                    <a:pt x="101775" y="381269"/>
                  </a:lnTo>
                  <a:lnTo>
                    <a:pt x="115813" y="440905"/>
                  </a:lnTo>
                  <a:lnTo>
                    <a:pt x="126342" y="4843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1" name="Freeform 970"/>
            <p:cNvSpPr/>
            <p:nvPr/>
          </p:nvSpPr>
          <p:spPr>
            <a:xfrm>
              <a:off x="7639921" y="24203946"/>
              <a:ext cx="224867" cy="346933"/>
            </a:xfrm>
            <a:custGeom>
              <a:avLst/>
              <a:gdLst/>
              <a:ahLst/>
              <a:cxnLst/>
              <a:rect l="0" t="0" r="0" b="0"/>
              <a:pathLst>
                <a:path w="224867" h="346933">
                  <a:moveTo>
                    <a:pt x="172224" y="238816"/>
                  </a:moveTo>
                  <a:lnTo>
                    <a:pt x="187865" y="211260"/>
                  </a:lnTo>
                  <a:lnTo>
                    <a:pt x="200313" y="151918"/>
                  </a:lnTo>
                  <a:lnTo>
                    <a:pt x="199653" y="107393"/>
                  </a:lnTo>
                  <a:lnTo>
                    <a:pt x="193774" y="83310"/>
                  </a:lnTo>
                  <a:lnTo>
                    <a:pt x="164345" y="28566"/>
                  </a:lnTo>
                  <a:lnTo>
                    <a:pt x="147665" y="13571"/>
                  </a:lnTo>
                  <a:lnTo>
                    <a:pt x="138303" y="7933"/>
                  </a:lnTo>
                  <a:lnTo>
                    <a:pt x="97183" y="0"/>
                  </a:lnTo>
                  <a:lnTo>
                    <a:pt x="74141" y="4384"/>
                  </a:lnTo>
                  <a:lnTo>
                    <a:pt x="44896" y="23126"/>
                  </a:lnTo>
                  <a:lnTo>
                    <a:pt x="26727" y="41179"/>
                  </a:lnTo>
                  <a:lnTo>
                    <a:pt x="1433" y="91732"/>
                  </a:lnTo>
                  <a:lnTo>
                    <a:pt x="0" y="115735"/>
                  </a:lnTo>
                  <a:lnTo>
                    <a:pt x="8613" y="174861"/>
                  </a:lnTo>
                  <a:lnTo>
                    <a:pt x="23918" y="227222"/>
                  </a:lnTo>
                  <a:lnTo>
                    <a:pt x="58311" y="281412"/>
                  </a:lnTo>
                  <a:lnTo>
                    <a:pt x="93310" y="325999"/>
                  </a:lnTo>
                  <a:lnTo>
                    <a:pt x="121156" y="344328"/>
                  </a:lnTo>
                  <a:lnTo>
                    <a:pt x="144457" y="346932"/>
                  </a:lnTo>
                  <a:lnTo>
                    <a:pt x="157222" y="345988"/>
                  </a:lnTo>
                  <a:lnTo>
                    <a:pt x="212724" y="319351"/>
                  </a:lnTo>
                  <a:lnTo>
                    <a:pt x="224866" y="3125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2" name="Freeform 971"/>
            <p:cNvSpPr/>
            <p:nvPr/>
          </p:nvSpPr>
          <p:spPr>
            <a:xfrm>
              <a:off x="7748974" y="24032152"/>
              <a:ext cx="178985" cy="558010"/>
            </a:xfrm>
            <a:custGeom>
              <a:avLst/>
              <a:gdLst/>
              <a:ahLst/>
              <a:cxnLst/>
              <a:rect l="0" t="0" r="0" b="0"/>
              <a:pathLst>
                <a:path w="178985" h="558010">
                  <a:moveTo>
                    <a:pt x="0" y="0"/>
                  </a:moveTo>
                  <a:lnTo>
                    <a:pt x="3119" y="57264"/>
                  </a:lnTo>
                  <a:lnTo>
                    <a:pt x="11452" y="109773"/>
                  </a:lnTo>
                  <a:lnTo>
                    <a:pt x="21331" y="163545"/>
                  </a:lnTo>
                  <a:lnTo>
                    <a:pt x="35149" y="218047"/>
                  </a:lnTo>
                  <a:lnTo>
                    <a:pt x="50314" y="271014"/>
                  </a:lnTo>
                  <a:lnTo>
                    <a:pt x="71506" y="326536"/>
                  </a:lnTo>
                  <a:lnTo>
                    <a:pt x="90958" y="388187"/>
                  </a:lnTo>
                  <a:lnTo>
                    <a:pt x="108756" y="442015"/>
                  </a:lnTo>
                  <a:lnTo>
                    <a:pt x="137790" y="503149"/>
                  </a:lnTo>
                  <a:lnTo>
                    <a:pt x="178984" y="55800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3" name="Freeform 972"/>
            <p:cNvSpPr/>
            <p:nvPr/>
          </p:nvSpPr>
          <p:spPr>
            <a:xfrm>
              <a:off x="7991129" y="23947923"/>
              <a:ext cx="408756" cy="600223"/>
            </a:xfrm>
            <a:custGeom>
              <a:avLst/>
              <a:gdLst/>
              <a:ahLst/>
              <a:cxnLst/>
              <a:rect l="0" t="0" r="0" b="0"/>
              <a:pathLst>
                <a:path w="408756" h="600223">
                  <a:moveTo>
                    <a:pt x="0" y="0"/>
                  </a:moveTo>
                  <a:lnTo>
                    <a:pt x="20243" y="58616"/>
                  </a:lnTo>
                  <a:lnTo>
                    <a:pt x="33814" y="115763"/>
                  </a:lnTo>
                  <a:lnTo>
                    <a:pt x="50050" y="175986"/>
                  </a:lnTo>
                  <a:lnTo>
                    <a:pt x="71454" y="231728"/>
                  </a:lnTo>
                  <a:lnTo>
                    <a:pt x="87294" y="287799"/>
                  </a:lnTo>
                  <a:lnTo>
                    <a:pt x="101688" y="343935"/>
                  </a:lnTo>
                  <a:lnTo>
                    <a:pt x="115796" y="400085"/>
                  </a:lnTo>
                  <a:lnTo>
                    <a:pt x="133359" y="463038"/>
                  </a:lnTo>
                  <a:lnTo>
                    <a:pt x="150908" y="524777"/>
                  </a:lnTo>
                  <a:lnTo>
                    <a:pt x="168456" y="587184"/>
                  </a:lnTo>
                  <a:lnTo>
                    <a:pt x="171966" y="598517"/>
                  </a:lnTo>
                  <a:lnTo>
                    <a:pt x="174305" y="600222"/>
                  </a:lnTo>
                  <a:lnTo>
                    <a:pt x="176905" y="586521"/>
                  </a:lnTo>
                  <a:lnTo>
                    <a:pt x="171338" y="530064"/>
                  </a:lnTo>
                  <a:lnTo>
                    <a:pt x="169310" y="478631"/>
                  </a:lnTo>
                  <a:lnTo>
                    <a:pt x="168709" y="420627"/>
                  </a:lnTo>
                  <a:lnTo>
                    <a:pt x="169701" y="367046"/>
                  </a:lnTo>
                  <a:lnTo>
                    <a:pt x="178054" y="322183"/>
                  </a:lnTo>
                  <a:lnTo>
                    <a:pt x="194826" y="287314"/>
                  </a:lnTo>
                  <a:lnTo>
                    <a:pt x="207862" y="269634"/>
                  </a:lnTo>
                  <a:lnTo>
                    <a:pt x="215784" y="265154"/>
                  </a:lnTo>
                  <a:lnTo>
                    <a:pt x="233944" y="263295"/>
                  </a:lnTo>
                  <a:lnTo>
                    <a:pt x="269488" y="274416"/>
                  </a:lnTo>
                  <a:lnTo>
                    <a:pt x="322704" y="314212"/>
                  </a:lnTo>
                  <a:lnTo>
                    <a:pt x="353732" y="343607"/>
                  </a:lnTo>
                  <a:lnTo>
                    <a:pt x="382392" y="395990"/>
                  </a:lnTo>
                  <a:lnTo>
                    <a:pt x="401211" y="439685"/>
                  </a:lnTo>
                  <a:lnTo>
                    <a:pt x="408755" y="503138"/>
                  </a:lnTo>
                  <a:lnTo>
                    <a:pt x="407447" y="530113"/>
                  </a:lnTo>
                  <a:lnTo>
                    <a:pt x="399067" y="549901"/>
                  </a:lnTo>
                  <a:lnTo>
                    <a:pt x="375605" y="579785"/>
                  </a:lnTo>
                  <a:lnTo>
                    <a:pt x="350210" y="591085"/>
                  </a:lnTo>
                  <a:lnTo>
                    <a:pt x="319426" y="594937"/>
                  </a:lnTo>
                  <a:lnTo>
                    <a:pt x="271550" y="589358"/>
                  </a:lnTo>
                  <a:lnTo>
                    <a:pt x="234097" y="572239"/>
                  </a:lnTo>
                  <a:lnTo>
                    <a:pt x="189513" y="5369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4" name="Freeform 973"/>
            <p:cNvSpPr/>
            <p:nvPr/>
          </p:nvSpPr>
          <p:spPr>
            <a:xfrm>
              <a:off x="8349098" y="24172106"/>
              <a:ext cx="273742" cy="439114"/>
            </a:xfrm>
            <a:custGeom>
              <a:avLst/>
              <a:gdLst/>
              <a:ahLst/>
              <a:cxnLst/>
              <a:rect l="0" t="0" r="0" b="0"/>
              <a:pathLst>
                <a:path w="273742" h="439114">
                  <a:moveTo>
                    <a:pt x="0" y="144314"/>
                  </a:moveTo>
                  <a:lnTo>
                    <a:pt x="0" y="144315"/>
                  </a:lnTo>
                  <a:lnTo>
                    <a:pt x="42691" y="147434"/>
                  </a:lnTo>
                  <a:lnTo>
                    <a:pt x="103238" y="153868"/>
                  </a:lnTo>
                  <a:lnTo>
                    <a:pt x="158217" y="154651"/>
                  </a:lnTo>
                  <a:lnTo>
                    <a:pt x="208547" y="149216"/>
                  </a:lnTo>
                  <a:lnTo>
                    <a:pt x="241557" y="134590"/>
                  </a:lnTo>
                  <a:lnTo>
                    <a:pt x="256707" y="118934"/>
                  </a:lnTo>
                  <a:lnTo>
                    <a:pt x="262385" y="109846"/>
                  </a:lnTo>
                  <a:lnTo>
                    <a:pt x="265575" y="90390"/>
                  </a:lnTo>
                  <a:lnTo>
                    <a:pt x="258090" y="49304"/>
                  </a:lnTo>
                  <a:lnTo>
                    <a:pt x="243107" y="23488"/>
                  </a:lnTo>
                  <a:lnTo>
                    <a:pt x="227371" y="11455"/>
                  </a:lnTo>
                  <a:lnTo>
                    <a:pt x="207508" y="3376"/>
                  </a:lnTo>
                  <a:lnTo>
                    <a:pt x="171188" y="0"/>
                  </a:lnTo>
                  <a:lnTo>
                    <a:pt x="148614" y="3355"/>
                  </a:lnTo>
                  <a:lnTo>
                    <a:pt x="116173" y="23000"/>
                  </a:lnTo>
                  <a:lnTo>
                    <a:pt x="89923" y="56638"/>
                  </a:lnTo>
                  <a:lnTo>
                    <a:pt x="72917" y="96241"/>
                  </a:lnTo>
                  <a:lnTo>
                    <a:pt x="66058" y="143197"/>
                  </a:lnTo>
                  <a:lnTo>
                    <a:pt x="69616" y="199746"/>
                  </a:lnTo>
                  <a:lnTo>
                    <a:pt x="83668" y="255366"/>
                  </a:lnTo>
                  <a:lnTo>
                    <a:pt x="102142" y="308580"/>
                  </a:lnTo>
                  <a:lnTo>
                    <a:pt x="140720" y="364953"/>
                  </a:lnTo>
                  <a:lnTo>
                    <a:pt x="163878" y="388803"/>
                  </a:lnTo>
                  <a:lnTo>
                    <a:pt x="218678" y="417823"/>
                  </a:lnTo>
                  <a:lnTo>
                    <a:pt x="273741" y="4391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5" name="Freeform 974"/>
            <p:cNvSpPr/>
            <p:nvPr/>
          </p:nvSpPr>
          <p:spPr>
            <a:xfrm>
              <a:off x="8780766" y="24147965"/>
              <a:ext cx="526427" cy="389555"/>
            </a:xfrm>
            <a:custGeom>
              <a:avLst/>
              <a:gdLst/>
              <a:ahLst/>
              <a:cxnLst/>
              <a:rect l="0" t="0" r="0" b="0"/>
              <a:pathLst>
                <a:path w="526427" h="389555">
                  <a:moveTo>
                    <a:pt x="0" y="0"/>
                  </a:moveTo>
                  <a:lnTo>
                    <a:pt x="32784" y="53028"/>
                  </a:lnTo>
                  <a:lnTo>
                    <a:pt x="57083" y="109303"/>
                  </a:lnTo>
                  <a:lnTo>
                    <a:pt x="85781" y="167597"/>
                  </a:lnTo>
                  <a:lnTo>
                    <a:pt x="105027" y="220985"/>
                  </a:lnTo>
                  <a:lnTo>
                    <a:pt x="126320" y="284258"/>
                  </a:lnTo>
                  <a:lnTo>
                    <a:pt x="147613" y="343193"/>
                  </a:lnTo>
                  <a:lnTo>
                    <a:pt x="146372" y="342267"/>
                  </a:lnTo>
                  <a:lnTo>
                    <a:pt x="143205" y="336973"/>
                  </a:lnTo>
                  <a:lnTo>
                    <a:pt x="129716" y="279212"/>
                  </a:lnTo>
                  <a:lnTo>
                    <a:pt x="119283" y="226488"/>
                  </a:lnTo>
                  <a:lnTo>
                    <a:pt x="108783" y="168103"/>
                  </a:lnTo>
                  <a:lnTo>
                    <a:pt x="100603" y="114408"/>
                  </a:lnTo>
                  <a:lnTo>
                    <a:pt x="102424" y="83212"/>
                  </a:lnTo>
                  <a:lnTo>
                    <a:pt x="110253" y="59990"/>
                  </a:lnTo>
                  <a:lnTo>
                    <a:pt x="115616" y="50522"/>
                  </a:lnTo>
                  <a:lnTo>
                    <a:pt x="122701" y="46550"/>
                  </a:lnTo>
                  <a:lnTo>
                    <a:pt x="130934" y="46240"/>
                  </a:lnTo>
                  <a:lnTo>
                    <a:pt x="148270" y="52136"/>
                  </a:lnTo>
                  <a:lnTo>
                    <a:pt x="171184" y="69780"/>
                  </a:lnTo>
                  <a:lnTo>
                    <a:pt x="221053" y="128922"/>
                  </a:lnTo>
                  <a:lnTo>
                    <a:pt x="264640" y="191128"/>
                  </a:lnTo>
                  <a:lnTo>
                    <a:pt x="296661" y="252826"/>
                  </a:lnTo>
                  <a:lnTo>
                    <a:pt x="318758" y="308465"/>
                  </a:lnTo>
                  <a:lnTo>
                    <a:pt x="340588" y="359334"/>
                  </a:lnTo>
                  <a:lnTo>
                    <a:pt x="328983" y="297468"/>
                  </a:lnTo>
                  <a:lnTo>
                    <a:pt x="320265" y="246715"/>
                  </a:lnTo>
                  <a:lnTo>
                    <a:pt x="315993" y="191253"/>
                  </a:lnTo>
                  <a:lnTo>
                    <a:pt x="307780" y="129934"/>
                  </a:lnTo>
                  <a:lnTo>
                    <a:pt x="306054" y="74763"/>
                  </a:lnTo>
                  <a:lnTo>
                    <a:pt x="305811" y="56860"/>
                  </a:lnTo>
                  <a:lnTo>
                    <a:pt x="309159" y="43755"/>
                  </a:lnTo>
                  <a:lnTo>
                    <a:pt x="314901" y="33849"/>
                  </a:lnTo>
                  <a:lnTo>
                    <a:pt x="322238" y="26076"/>
                  </a:lnTo>
                  <a:lnTo>
                    <a:pt x="330639" y="24403"/>
                  </a:lnTo>
                  <a:lnTo>
                    <a:pt x="339749" y="26797"/>
                  </a:lnTo>
                  <a:lnTo>
                    <a:pt x="359230" y="39987"/>
                  </a:lnTo>
                  <a:lnTo>
                    <a:pt x="400332" y="89698"/>
                  </a:lnTo>
                  <a:lnTo>
                    <a:pt x="431068" y="144320"/>
                  </a:lnTo>
                  <a:lnTo>
                    <a:pt x="455640" y="203375"/>
                  </a:lnTo>
                  <a:lnTo>
                    <a:pt x="476091" y="257502"/>
                  </a:lnTo>
                  <a:lnTo>
                    <a:pt x="496726" y="318235"/>
                  </a:lnTo>
                  <a:lnTo>
                    <a:pt x="515683" y="371714"/>
                  </a:lnTo>
                  <a:lnTo>
                    <a:pt x="526426" y="3895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6" name="Freeform 975"/>
            <p:cNvSpPr/>
            <p:nvPr/>
          </p:nvSpPr>
          <p:spPr>
            <a:xfrm>
              <a:off x="9317925" y="24158493"/>
              <a:ext cx="197902" cy="353021"/>
            </a:xfrm>
            <a:custGeom>
              <a:avLst/>
              <a:gdLst/>
              <a:ahLst/>
              <a:cxnLst/>
              <a:rect l="0" t="0" r="0" b="0"/>
              <a:pathLst>
                <a:path w="197902" h="353021">
                  <a:moveTo>
                    <a:pt x="31381" y="0"/>
                  </a:moveTo>
                  <a:lnTo>
                    <a:pt x="15740" y="17982"/>
                  </a:lnTo>
                  <a:lnTo>
                    <a:pt x="7662" y="34897"/>
                  </a:lnTo>
                  <a:lnTo>
                    <a:pt x="831" y="96118"/>
                  </a:lnTo>
                  <a:lnTo>
                    <a:pt x="0" y="156767"/>
                  </a:lnTo>
                  <a:lnTo>
                    <a:pt x="8241" y="209430"/>
                  </a:lnTo>
                  <a:lnTo>
                    <a:pt x="24254" y="263681"/>
                  </a:lnTo>
                  <a:lnTo>
                    <a:pt x="46038" y="302346"/>
                  </a:lnTo>
                  <a:lnTo>
                    <a:pt x="79250" y="341263"/>
                  </a:lnTo>
                  <a:lnTo>
                    <a:pt x="100230" y="350544"/>
                  </a:lnTo>
                  <a:lnTo>
                    <a:pt x="112375" y="353020"/>
                  </a:lnTo>
                  <a:lnTo>
                    <a:pt x="135229" y="349530"/>
                  </a:lnTo>
                  <a:lnTo>
                    <a:pt x="164706" y="334410"/>
                  </a:lnTo>
                  <a:lnTo>
                    <a:pt x="172907" y="328225"/>
                  </a:lnTo>
                  <a:lnTo>
                    <a:pt x="185138" y="308876"/>
                  </a:lnTo>
                  <a:lnTo>
                    <a:pt x="193305" y="283507"/>
                  </a:lnTo>
                  <a:lnTo>
                    <a:pt x="197901" y="236340"/>
                  </a:lnTo>
                  <a:lnTo>
                    <a:pt x="196924" y="185320"/>
                  </a:lnTo>
                  <a:lnTo>
                    <a:pt x="176818" y="121916"/>
                  </a:lnTo>
                  <a:lnTo>
                    <a:pt x="150316" y="80494"/>
                  </a:lnTo>
                  <a:lnTo>
                    <a:pt x="114146" y="43717"/>
                  </a:lnTo>
                  <a:lnTo>
                    <a:pt x="93902" y="31908"/>
                  </a:lnTo>
                  <a:lnTo>
                    <a:pt x="73206" y="28998"/>
                  </a:lnTo>
                  <a:lnTo>
                    <a:pt x="52310" y="32776"/>
                  </a:lnTo>
                  <a:lnTo>
                    <a:pt x="24324" y="46885"/>
                  </a:lnTo>
                  <a:lnTo>
                    <a:pt x="10324" y="631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7" name="Freeform 976"/>
            <p:cNvSpPr/>
            <p:nvPr/>
          </p:nvSpPr>
          <p:spPr>
            <a:xfrm>
              <a:off x="9507234" y="24205116"/>
              <a:ext cx="168456" cy="331552"/>
            </a:xfrm>
            <a:custGeom>
              <a:avLst/>
              <a:gdLst/>
              <a:ahLst/>
              <a:cxnLst/>
              <a:rect l="0" t="0" r="0" b="0"/>
              <a:pathLst>
                <a:path w="168456" h="331552">
                  <a:moveTo>
                    <a:pt x="0" y="16548"/>
                  </a:moveTo>
                  <a:lnTo>
                    <a:pt x="38373" y="60510"/>
                  </a:lnTo>
                  <a:lnTo>
                    <a:pt x="59398" y="110716"/>
                  </a:lnTo>
                  <a:lnTo>
                    <a:pt x="77001" y="158833"/>
                  </a:lnTo>
                  <a:lnTo>
                    <a:pt x="88975" y="208964"/>
                  </a:lnTo>
                  <a:lnTo>
                    <a:pt x="93614" y="268418"/>
                  </a:lnTo>
                  <a:lnTo>
                    <a:pt x="93436" y="331126"/>
                  </a:lnTo>
                  <a:lnTo>
                    <a:pt x="91536" y="331551"/>
                  </a:lnTo>
                  <a:lnTo>
                    <a:pt x="89100" y="328326"/>
                  </a:lnTo>
                  <a:lnTo>
                    <a:pt x="70002" y="269413"/>
                  </a:lnTo>
                  <a:lnTo>
                    <a:pt x="57285" y="210344"/>
                  </a:lnTo>
                  <a:lnTo>
                    <a:pt x="54018" y="159626"/>
                  </a:lnTo>
                  <a:lnTo>
                    <a:pt x="54220" y="108725"/>
                  </a:lnTo>
                  <a:lnTo>
                    <a:pt x="64176" y="52129"/>
                  </a:lnTo>
                  <a:lnTo>
                    <a:pt x="67350" y="40269"/>
                  </a:lnTo>
                  <a:lnTo>
                    <a:pt x="80236" y="20850"/>
                  </a:lnTo>
                  <a:lnTo>
                    <a:pt x="88586" y="12396"/>
                  </a:lnTo>
                  <a:lnTo>
                    <a:pt x="110340" y="3005"/>
                  </a:lnTo>
                  <a:lnTo>
                    <a:pt x="133267" y="0"/>
                  </a:lnTo>
                  <a:lnTo>
                    <a:pt x="168455" y="602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8" name="Freeform 977"/>
            <p:cNvSpPr/>
            <p:nvPr/>
          </p:nvSpPr>
          <p:spPr>
            <a:xfrm>
              <a:off x="9658091" y="24232402"/>
              <a:ext cx="223359" cy="399875"/>
            </a:xfrm>
            <a:custGeom>
              <a:avLst/>
              <a:gdLst/>
              <a:ahLst/>
              <a:cxnLst/>
              <a:rect l="0" t="0" r="0" b="0"/>
              <a:pathLst>
                <a:path w="223359" h="399875">
                  <a:moveTo>
                    <a:pt x="59713" y="136661"/>
                  </a:moveTo>
                  <a:lnTo>
                    <a:pt x="59713" y="136659"/>
                  </a:lnTo>
                  <a:lnTo>
                    <a:pt x="118329" y="131071"/>
                  </a:lnTo>
                  <a:lnTo>
                    <a:pt x="174926" y="103877"/>
                  </a:lnTo>
                  <a:lnTo>
                    <a:pt x="195146" y="89335"/>
                  </a:lnTo>
                  <a:lnTo>
                    <a:pt x="211933" y="71173"/>
                  </a:lnTo>
                  <a:lnTo>
                    <a:pt x="220953" y="48283"/>
                  </a:lnTo>
                  <a:lnTo>
                    <a:pt x="223358" y="35628"/>
                  </a:lnTo>
                  <a:lnTo>
                    <a:pt x="221452" y="24852"/>
                  </a:lnTo>
                  <a:lnTo>
                    <a:pt x="209976" y="6641"/>
                  </a:lnTo>
                  <a:lnTo>
                    <a:pt x="202002" y="2018"/>
                  </a:lnTo>
                  <a:lnTo>
                    <a:pt x="183783" y="0"/>
                  </a:lnTo>
                  <a:lnTo>
                    <a:pt x="148207" y="5443"/>
                  </a:lnTo>
                  <a:lnTo>
                    <a:pt x="113619" y="25641"/>
                  </a:lnTo>
                  <a:lnTo>
                    <a:pt x="77726" y="59013"/>
                  </a:lnTo>
                  <a:lnTo>
                    <a:pt x="41174" y="115171"/>
                  </a:lnTo>
                  <a:lnTo>
                    <a:pt x="12298" y="178502"/>
                  </a:lnTo>
                  <a:lnTo>
                    <a:pt x="0" y="235176"/>
                  </a:lnTo>
                  <a:lnTo>
                    <a:pt x="418" y="265844"/>
                  </a:lnTo>
                  <a:lnTo>
                    <a:pt x="13808" y="302838"/>
                  </a:lnTo>
                  <a:lnTo>
                    <a:pt x="33763" y="334857"/>
                  </a:lnTo>
                  <a:lnTo>
                    <a:pt x="61382" y="358513"/>
                  </a:lnTo>
                  <a:lnTo>
                    <a:pt x="123031" y="385286"/>
                  </a:lnTo>
                  <a:lnTo>
                    <a:pt x="164998" y="3998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5" name="Group 1014"/>
          <p:cNvGrpSpPr/>
          <p:nvPr/>
        </p:nvGrpSpPr>
        <p:grpSpPr>
          <a:xfrm>
            <a:off x="937036" y="24785633"/>
            <a:ext cx="7569991" cy="773152"/>
            <a:chOff x="937036" y="24785633"/>
            <a:chExt cx="7569991" cy="773152"/>
          </a:xfrm>
        </p:grpSpPr>
        <p:sp>
          <p:nvSpPr>
            <p:cNvPr id="980" name="Freeform 979"/>
            <p:cNvSpPr/>
            <p:nvPr/>
          </p:nvSpPr>
          <p:spPr>
            <a:xfrm>
              <a:off x="937036" y="24979716"/>
              <a:ext cx="115815" cy="515898"/>
            </a:xfrm>
            <a:custGeom>
              <a:avLst/>
              <a:gdLst/>
              <a:ahLst/>
              <a:cxnLst/>
              <a:rect l="0" t="0" r="0" b="0"/>
              <a:pathLst>
                <a:path w="115815" h="515898">
                  <a:moveTo>
                    <a:pt x="0" y="0"/>
                  </a:moveTo>
                  <a:lnTo>
                    <a:pt x="11179" y="11179"/>
                  </a:lnTo>
                  <a:lnTo>
                    <a:pt x="23720" y="40487"/>
                  </a:lnTo>
                  <a:lnTo>
                    <a:pt x="38437" y="98377"/>
                  </a:lnTo>
                  <a:lnTo>
                    <a:pt x="52610" y="158512"/>
                  </a:lnTo>
                  <a:lnTo>
                    <a:pt x="63161" y="211914"/>
                  </a:lnTo>
                  <a:lnTo>
                    <a:pt x="77207" y="266986"/>
                  </a:lnTo>
                  <a:lnTo>
                    <a:pt x="87737" y="320093"/>
                  </a:lnTo>
                  <a:lnTo>
                    <a:pt x="98266" y="380280"/>
                  </a:lnTo>
                  <a:lnTo>
                    <a:pt x="108795" y="431390"/>
                  </a:lnTo>
                  <a:lnTo>
                    <a:pt x="114427" y="493138"/>
                  </a:lnTo>
                  <a:lnTo>
                    <a:pt x="115814" y="5158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1" name="Freeform 980"/>
            <p:cNvSpPr/>
            <p:nvPr/>
          </p:nvSpPr>
          <p:spPr>
            <a:xfrm>
              <a:off x="979150" y="24884247"/>
              <a:ext cx="269708" cy="313841"/>
            </a:xfrm>
            <a:custGeom>
              <a:avLst/>
              <a:gdLst/>
              <a:ahLst/>
              <a:cxnLst/>
              <a:rect l="0" t="0" r="0" b="0"/>
              <a:pathLst>
                <a:path w="269708" h="313841">
                  <a:moveTo>
                    <a:pt x="0" y="42827"/>
                  </a:moveTo>
                  <a:lnTo>
                    <a:pt x="5590" y="26059"/>
                  </a:lnTo>
                  <a:lnTo>
                    <a:pt x="17692" y="11587"/>
                  </a:lnTo>
                  <a:lnTo>
                    <a:pt x="25833" y="4452"/>
                  </a:lnTo>
                  <a:lnTo>
                    <a:pt x="34770" y="865"/>
                  </a:lnTo>
                  <a:lnTo>
                    <a:pt x="54058" y="0"/>
                  </a:lnTo>
                  <a:lnTo>
                    <a:pt x="103442" y="10147"/>
                  </a:lnTo>
                  <a:lnTo>
                    <a:pt x="152018" y="33469"/>
                  </a:lnTo>
                  <a:lnTo>
                    <a:pt x="212304" y="87089"/>
                  </a:lnTo>
                  <a:lnTo>
                    <a:pt x="259239" y="139235"/>
                  </a:lnTo>
                  <a:lnTo>
                    <a:pt x="267296" y="162492"/>
                  </a:lnTo>
                  <a:lnTo>
                    <a:pt x="269707" y="188427"/>
                  </a:lnTo>
                  <a:lnTo>
                    <a:pt x="266879" y="215554"/>
                  </a:lnTo>
                  <a:lnTo>
                    <a:pt x="255484" y="236967"/>
                  </a:lnTo>
                  <a:lnTo>
                    <a:pt x="209552" y="277186"/>
                  </a:lnTo>
                  <a:lnTo>
                    <a:pt x="157794" y="307364"/>
                  </a:lnTo>
                  <a:lnTo>
                    <a:pt x="120713" y="313840"/>
                  </a:lnTo>
                  <a:lnTo>
                    <a:pt x="96934" y="309116"/>
                  </a:lnTo>
                  <a:lnTo>
                    <a:pt x="63171" y="2955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2" name="Freeform 981"/>
            <p:cNvSpPr/>
            <p:nvPr/>
          </p:nvSpPr>
          <p:spPr>
            <a:xfrm>
              <a:off x="1343069" y="24942736"/>
              <a:ext cx="223464" cy="264545"/>
            </a:xfrm>
            <a:custGeom>
              <a:avLst/>
              <a:gdLst/>
              <a:ahLst/>
              <a:cxnLst/>
              <a:rect l="0" t="0" r="0" b="0"/>
              <a:pathLst>
                <a:path w="223464" h="264545">
                  <a:moveTo>
                    <a:pt x="67750" y="15923"/>
                  </a:moveTo>
                  <a:lnTo>
                    <a:pt x="67750" y="15922"/>
                  </a:lnTo>
                  <a:lnTo>
                    <a:pt x="38441" y="50821"/>
                  </a:lnTo>
                  <a:lnTo>
                    <a:pt x="12106" y="110969"/>
                  </a:lnTo>
                  <a:lnTo>
                    <a:pt x="0" y="152852"/>
                  </a:lnTo>
                  <a:lnTo>
                    <a:pt x="1764" y="173877"/>
                  </a:lnTo>
                  <a:lnTo>
                    <a:pt x="14923" y="205444"/>
                  </a:lnTo>
                  <a:lnTo>
                    <a:pt x="33640" y="231433"/>
                  </a:lnTo>
                  <a:lnTo>
                    <a:pt x="59593" y="253952"/>
                  </a:lnTo>
                  <a:lnTo>
                    <a:pt x="82452" y="262095"/>
                  </a:lnTo>
                  <a:lnTo>
                    <a:pt x="107039" y="264544"/>
                  </a:lnTo>
                  <a:lnTo>
                    <a:pt x="129665" y="261732"/>
                  </a:lnTo>
                  <a:lnTo>
                    <a:pt x="162134" y="247982"/>
                  </a:lnTo>
                  <a:lnTo>
                    <a:pt x="193981" y="223502"/>
                  </a:lnTo>
                  <a:lnTo>
                    <a:pt x="214466" y="194023"/>
                  </a:lnTo>
                  <a:lnTo>
                    <a:pt x="223463" y="136977"/>
                  </a:lnTo>
                  <a:lnTo>
                    <a:pt x="222681" y="93644"/>
                  </a:lnTo>
                  <a:lnTo>
                    <a:pt x="214207" y="65283"/>
                  </a:lnTo>
                  <a:lnTo>
                    <a:pt x="199523" y="43320"/>
                  </a:lnTo>
                  <a:lnTo>
                    <a:pt x="161499" y="10156"/>
                  </a:lnTo>
                  <a:lnTo>
                    <a:pt x="134762" y="1662"/>
                  </a:lnTo>
                  <a:lnTo>
                    <a:pt x="93065" y="0"/>
                  </a:lnTo>
                  <a:lnTo>
                    <a:pt x="70812" y="5337"/>
                  </a:lnTo>
                  <a:lnTo>
                    <a:pt x="53123" y="15506"/>
                  </a:lnTo>
                  <a:lnTo>
                    <a:pt x="30011" y="39976"/>
                  </a:lnTo>
                  <a:lnTo>
                    <a:pt x="21731" y="62490"/>
                  </a:lnTo>
                  <a:lnTo>
                    <a:pt x="17070" y="98351"/>
                  </a:lnTo>
                  <a:lnTo>
                    <a:pt x="15107" y="13173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Freeform 982"/>
            <p:cNvSpPr/>
            <p:nvPr/>
          </p:nvSpPr>
          <p:spPr>
            <a:xfrm>
              <a:off x="1631917" y="24958658"/>
              <a:ext cx="293097" cy="340820"/>
            </a:xfrm>
            <a:custGeom>
              <a:avLst/>
              <a:gdLst/>
              <a:ahLst/>
              <a:cxnLst/>
              <a:rect l="0" t="0" r="0" b="0"/>
              <a:pathLst>
                <a:path w="293097" h="340820">
                  <a:moveTo>
                    <a:pt x="0" y="1"/>
                  </a:moveTo>
                  <a:lnTo>
                    <a:pt x="0" y="0"/>
                  </a:lnTo>
                  <a:lnTo>
                    <a:pt x="3120" y="48932"/>
                  </a:lnTo>
                  <a:lnTo>
                    <a:pt x="14654" y="102473"/>
                  </a:lnTo>
                  <a:lnTo>
                    <a:pt x="31667" y="157558"/>
                  </a:lnTo>
                  <a:lnTo>
                    <a:pt x="45640" y="211147"/>
                  </a:lnTo>
                  <a:lnTo>
                    <a:pt x="61746" y="260914"/>
                  </a:lnTo>
                  <a:lnTo>
                    <a:pt x="88149" y="319387"/>
                  </a:lnTo>
                  <a:lnTo>
                    <a:pt x="101959" y="339263"/>
                  </a:lnTo>
                  <a:lnTo>
                    <a:pt x="107747" y="340819"/>
                  </a:lnTo>
                  <a:lnTo>
                    <a:pt x="112776" y="337176"/>
                  </a:lnTo>
                  <a:lnTo>
                    <a:pt x="117298" y="330070"/>
                  </a:lnTo>
                  <a:lnTo>
                    <a:pt x="124556" y="270571"/>
                  </a:lnTo>
                  <a:lnTo>
                    <a:pt x="125989" y="211331"/>
                  </a:lnTo>
                  <a:lnTo>
                    <a:pt x="126272" y="154567"/>
                  </a:lnTo>
                  <a:lnTo>
                    <a:pt x="126328" y="98296"/>
                  </a:lnTo>
                  <a:lnTo>
                    <a:pt x="126336" y="70203"/>
                  </a:lnTo>
                  <a:lnTo>
                    <a:pt x="128678" y="63181"/>
                  </a:lnTo>
                  <a:lnTo>
                    <a:pt x="132579" y="60838"/>
                  </a:lnTo>
                  <a:lnTo>
                    <a:pt x="137519" y="61616"/>
                  </a:lnTo>
                  <a:lnTo>
                    <a:pt x="149247" y="71841"/>
                  </a:lnTo>
                  <a:lnTo>
                    <a:pt x="165884" y="97326"/>
                  </a:lnTo>
                  <a:lnTo>
                    <a:pt x="194070" y="156144"/>
                  </a:lnTo>
                  <a:lnTo>
                    <a:pt x="221306" y="210913"/>
                  </a:lnTo>
                  <a:lnTo>
                    <a:pt x="256221" y="271231"/>
                  </a:lnTo>
                  <a:lnTo>
                    <a:pt x="270244" y="288613"/>
                  </a:lnTo>
                  <a:lnTo>
                    <a:pt x="276089" y="290675"/>
                  </a:lnTo>
                  <a:lnTo>
                    <a:pt x="281155" y="288539"/>
                  </a:lnTo>
                  <a:lnTo>
                    <a:pt x="285703" y="283607"/>
                  </a:lnTo>
                  <a:lnTo>
                    <a:pt x="292103" y="248718"/>
                  </a:lnTo>
                  <a:lnTo>
                    <a:pt x="293096" y="191763"/>
                  </a:lnTo>
                  <a:lnTo>
                    <a:pt x="286360" y="128519"/>
                  </a:lnTo>
                  <a:lnTo>
                    <a:pt x="279093" y="70622"/>
                  </a:lnTo>
                  <a:lnTo>
                    <a:pt x="274446" y="12536"/>
                  </a:lnTo>
                  <a:lnTo>
                    <a:pt x="273741" y="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4" name="Freeform 983"/>
            <p:cNvSpPr/>
            <p:nvPr/>
          </p:nvSpPr>
          <p:spPr>
            <a:xfrm>
              <a:off x="2042529" y="24975862"/>
              <a:ext cx="178985" cy="309182"/>
            </a:xfrm>
            <a:custGeom>
              <a:avLst/>
              <a:gdLst/>
              <a:ahLst/>
              <a:cxnLst/>
              <a:rect l="0" t="0" r="0" b="0"/>
              <a:pathLst>
                <a:path w="178985" h="309182">
                  <a:moveTo>
                    <a:pt x="0" y="182838"/>
                  </a:moveTo>
                  <a:lnTo>
                    <a:pt x="37478" y="191172"/>
                  </a:lnTo>
                  <a:lnTo>
                    <a:pt x="62280" y="190052"/>
                  </a:lnTo>
                  <a:lnTo>
                    <a:pt x="88901" y="181754"/>
                  </a:lnTo>
                  <a:lnTo>
                    <a:pt x="110091" y="164030"/>
                  </a:lnTo>
                  <a:lnTo>
                    <a:pt x="132055" y="130861"/>
                  </a:lnTo>
                  <a:lnTo>
                    <a:pt x="149957" y="88214"/>
                  </a:lnTo>
                  <a:lnTo>
                    <a:pt x="151265" y="63963"/>
                  </a:lnTo>
                  <a:lnTo>
                    <a:pt x="146777" y="38758"/>
                  </a:lnTo>
                  <a:lnTo>
                    <a:pt x="136984" y="15856"/>
                  </a:lnTo>
                  <a:lnTo>
                    <a:pt x="128757" y="8346"/>
                  </a:lnTo>
                  <a:lnTo>
                    <a:pt x="107138" y="0"/>
                  </a:lnTo>
                  <a:lnTo>
                    <a:pt x="97162" y="114"/>
                  </a:lnTo>
                  <a:lnTo>
                    <a:pt x="79837" y="6481"/>
                  </a:lnTo>
                  <a:lnTo>
                    <a:pt x="51341" y="23220"/>
                  </a:lnTo>
                  <a:lnTo>
                    <a:pt x="37246" y="42487"/>
                  </a:lnTo>
                  <a:lnTo>
                    <a:pt x="18665" y="92983"/>
                  </a:lnTo>
                  <a:lnTo>
                    <a:pt x="13305" y="148018"/>
                  </a:lnTo>
                  <a:lnTo>
                    <a:pt x="20580" y="189938"/>
                  </a:lnTo>
                  <a:lnTo>
                    <a:pt x="38203" y="230826"/>
                  </a:lnTo>
                  <a:lnTo>
                    <a:pt x="65131" y="264517"/>
                  </a:lnTo>
                  <a:lnTo>
                    <a:pt x="95337" y="288669"/>
                  </a:lnTo>
                  <a:lnTo>
                    <a:pt x="116071" y="299284"/>
                  </a:lnTo>
                  <a:lnTo>
                    <a:pt x="178984" y="3091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5" name="Freeform 984"/>
            <p:cNvSpPr/>
            <p:nvPr/>
          </p:nvSpPr>
          <p:spPr>
            <a:xfrm>
              <a:off x="2284684" y="24969188"/>
              <a:ext cx="73701" cy="286423"/>
            </a:xfrm>
            <a:custGeom>
              <a:avLst/>
              <a:gdLst/>
              <a:ahLst/>
              <a:cxnLst/>
              <a:rect l="0" t="0" r="0" b="0"/>
              <a:pathLst>
                <a:path w="73701" h="286423">
                  <a:moveTo>
                    <a:pt x="0" y="63169"/>
                  </a:moveTo>
                  <a:lnTo>
                    <a:pt x="0" y="63168"/>
                  </a:lnTo>
                  <a:lnTo>
                    <a:pt x="14654" y="125262"/>
                  </a:lnTo>
                  <a:lnTo>
                    <a:pt x="28198" y="176648"/>
                  </a:lnTo>
                  <a:lnTo>
                    <a:pt x="42138" y="231857"/>
                  </a:lnTo>
                  <a:lnTo>
                    <a:pt x="56157" y="282235"/>
                  </a:lnTo>
                  <a:lnTo>
                    <a:pt x="56155" y="286422"/>
                  </a:lnTo>
                  <a:lnTo>
                    <a:pt x="53814" y="285705"/>
                  </a:lnTo>
                  <a:lnTo>
                    <a:pt x="49914" y="281717"/>
                  </a:lnTo>
                  <a:lnTo>
                    <a:pt x="38836" y="253747"/>
                  </a:lnTo>
                  <a:lnTo>
                    <a:pt x="31848" y="202373"/>
                  </a:lnTo>
                  <a:lnTo>
                    <a:pt x="26655" y="144048"/>
                  </a:lnTo>
                  <a:lnTo>
                    <a:pt x="36201" y="82136"/>
                  </a:lnTo>
                  <a:lnTo>
                    <a:pt x="50521" y="34422"/>
                  </a:lnTo>
                  <a:lnTo>
                    <a:pt x="737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6" name="Freeform 985"/>
            <p:cNvSpPr/>
            <p:nvPr/>
          </p:nvSpPr>
          <p:spPr>
            <a:xfrm>
              <a:off x="2549151" y="24785633"/>
              <a:ext cx="151735" cy="541524"/>
            </a:xfrm>
            <a:custGeom>
              <a:avLst/>
              <a:gdLst/>
              <a:ahLst/>
              <a:cxnLst/>
              <a:rect l="0" t="0" r="0" b="0"/>
              <a:pathLst>
                <a:path w="151735" h="541524">
                  <a:moveTo>
                    <a:pt x="146144" y="162497"/>
                  </a:moveTo>
                  <a:lnTo>
                    <a:pt x="151734" y="145729"/>
                  </a:lnTo>
                  <a:lnTo>
                    <a:pt x="147689" y="87052"/>
                  </a:lnTo>
                  <a:lnTo>
                    <a:pt x="144491" y="62286"/>
                  </a:lnTo>
                  <a:lnTo>
                    <a:pt x="116926" y="14149"/>
                  </a:lnTo>
                  <a:lnTo>
                    <a:pt x="107948" y="7447"/>
                  </a:lnTo>
                  <a:lnTo>
                    <a:pt x="85495" y="0"/>
                  </a:lnTo>
                  <a:lnTo>
                    <a:pt x="75296" y="353"/>
                  </a:lnTo>
                  <a:lnTo>
                    <a:pt x="57724" y="6985"/>
                  </a:lnTo>
                  <a:lnTo>
                    <a:pt x="34678" y="29462"/>
                  </a:lnTo>
                  <a:lnTo>
                    <a:pt x="13032" y="58348"/>
                  </a:lnTo>
                  <a:lnTo>
                    <a:pt x="2978" y="105902"/>
                  </a:lnTo>
                  <a:lnTo>
                    <a:pt x="0" y="158855"/>
                  </a:lnTo>
                  <a:lnTo>
                    <a:pt x="163" y="219577"/>
                  </a:lnTo>
                  <a:lnTo>
                    <a:pt x="13432" y="277507"/>
                  </a:lnTo>
                  <a:lnTo>
                    <a:pt x="30416" y="330846"/>
                  </a:lnTo>
                  <a:lnTo>
                    <a:pt x="51395" y="394115"/>
                  </a:lnTo>
                  <a:lnTo>
                    <a:pt x="77342" y="455172"/>
                  </a:lnTo>
                  <a:lnTo>
                    <a:pt x="111232" y="518570"/>
                  </a:lnTo>
                  <a:lnTo>
                    <a:pt x="125088" y="54152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7" name="Freeform 986"/>
            <p:cNvSpPr/>
            <p:nvPr/>
          </p:nvSpPr>
          <p:spPr>
            <a:xfrm>
              <a:off x="2547896" y="25053415"/>
              <a:ext cx="221100" cy="42115"/>
            </a:xfrm>
            <a:custGeom>
              <a:avLst/>
              <a:gdLst/>
              <a:ahLst/>
              <a:cxnLst/>
              <a:rect l="0" t="0" r="0" b="0"/>
              <a:pathLst>
                <a:path w="221100" h="42115">
                  <a:moveTo>
                    <a:pt x="0" y="42114"/>
                  </a:moveTo>
                  <a:lnTo>
                    <a:pt x="48931" y="33779"/>
                  </a:lnTo>
                  <a:lnTo>
                    <a:pt x="102473" y="26429"/>
                  </a:lnTo>
                  <a:lnTo>
                    <a:pt x="156419" y="13714"/>
                  </a:lnTo>
                  <a:lnTo>
                    <a:pt x="206590" y="3054"/>
                  </a:lnTo>
                  <a:lnTo>
                    <a:pt x="2210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8" name="Freeform 987"/>
            <p:cNvSpPr/>
            <p:nvPr/>
          </p:nvSpPr>
          <p:spPr>
            <a:xfrm>
              <a:off x="2780391" y="24990245"/>
              <a:ext cx="283403" cy="305327"/>
            </a:xfrm>
            <a:custGeom>
              <a:avLst/>
              <a:gdLst/>
              <a:ahLst/>
              <a:cxnLst/>
              <a:rect l="0" t="0" r="0" b="0"/>
              <a:pathLst>
                <a:path w="283403" h="305327">
                  <a:moveTo>
                    <a:pt x="20190" y="0"/>
                  </a:moveTo>
                  <a:lnTo>
                    <a:pt x="9011" y="16768"/>
                  </a:lnTo>
                  <a:lnTo>
                    <a:pt x="2060" y="55141"/>
                  </a:lnTo>
                  <a:lnTo>
                    <a:pt x="0" y="103555"/>
                  </a:lnTo>
                  <a:lnTo>
                    <a:pt x="4979" y="149355"/>
                  </a:lnTo>
                  <a:lnTo>
                    <a:pt x="25547" y="198348"/>
                  </a:lnTo>
                  <a:lnTo>
                    <a:pt x="46473" y="229955"/>
                  </a:lnTo>
                  <a:lnTo>
                    <a:pt x="74381" y="253489"/>
                  </a:lnTo>
                  <a:lnTo>
                    <a:pt x="94577" y="263959"/>
                  </a:lnTo>
                  <a:lnTo>
                    <a:pt x="103707" y="264880"/>
                  </a:lnTo>
                  <a:lnTo>
                    <a:pt x="120089" y="259663"/>
                  </a:lnTo>
                  <a:lnTo>
                    <a:pt x="156906" y="228847"/>
                  </a:lnTo>
                  <a:lnTo>
                    <a:pt x="179371" y="198047"/>
                  </a:lnTo>
                  <a:lnTo>
                    <a:pt x="192787" y="159806"/>
                  </a:lnTo>
                  <a:lnTo>
                    <a:pt x="197912" y="104961"/>
                  </a:lnTo>
                  <a:lnTo>
                    <a:pt x="195681" y="66193"/>
                  </a:lnTo>
                  <a:lnTo>
                    <a:pt x="193336" y="54657"/>
                  </a:lnTo>
                  <a:lnTo>
                    <a:pt x="190602" y="51647"/>
                  </a:lnTo>
                  <a:lnTo>
                    <a:pt x="187611" y="54318"/>
                  </a:lnTo>
                  <a:lnTo>
                    <a:pt x="184446" y="60778"/>
                  </a:lnTo>
                  <a:lnTo>
                    <a:pt x="184050" y="80434"/>
                  </a:lnTo>
                  <a:lnTo>
                    <a:pt x="193327" y="136772"/>
                  </a:lnTo>
                  <a:lnTo>
                    <a:pt x="208620" y="187014"/>
                  </a:lnTo>
                  <a:lnTo>
                    <a:pt x="233579" y="239582"/>
                  </a:lnTo>
                  <a:lnTo>
                    <a:pt x="249402" y="271807"/>
                  </a:lnTo>
                  <a:lnTo>
                    <a:pt x="283402" y="30532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9" name="Freeform 988"/>
            <p:cNvSpPr/>
            <p:nvPr/>
          </p:nvSpPr>
          <p:spPr>
            <a:xfrm>
              <a:off x="3116435" y="24832317"/>
              <a:ext cx="63172" cy="315856"/>
            </a:xfrm>
            <a:custGeom>
              <a:avLst/>
              <a:gdLst/>
              <a:ahLst/>
              <a:cxnLst/>
              <a:rect l="0" t="0" r="0" b="0"/>
              <a:pathLst>
                <a:path w="63172" h="315856">
                  <a:moveTo>
                    <a:pt x="0" y="0"/>
                  </a:moveTo>
                  <a:lnTo>
                    <a:pt x="5590" y="58618"/>
                  </a:lnTo>
                  <a:lnTo>
                    <a:pt x="17959" y="118856"/>
                  </a:lnTo>
                  <a:lnTo>
                    <a:pt x="35150" y="177998"/>
                  </a:lnTo>
                  <a:lnTo>
                    <a:pt x="45640" y="227043"/>
                  </a:lnTo>
                  <a:lnTo>
                    <a:pt x="56157" y="280442"/>
                  </a:lnTo>
                  <a:lnTo>
                    <a:pt x="63171" y="3158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Freeform 989"/>
            <p:cNvSpPr/>
            <p:nvPr/>
          </p:nvSpPr>
          <p:spPr>
            <a:xfrm>
              <a:off x="3284891" y="25137644"/>
              <a:ext cx="10530" cy="294798"/>
            </a:xfrm>
            <a:custGeom>
              <a:avLst/>
              <a:gdLst/>
              <a:ahLst/>
              <a:cxnLst/>
              <a:rect l="0" t="0" r="0" b="0"/>
              <a:pathLst>
                <a:path w="10530" h="294798">
                  <a:moveTo>
                    <a:pt x="10529" y="0"/>
                  </a:moveTo>
                  <a:lnTo>
                    <a:pt x="10529" y="54142"/>
                  </a:lnTo>
                  <a:lnTo>
                    <a:pt x="10529" y="109089"/>
                  </a:lnTo>
                  <a:lnTo>
                    <a:pt x="9359" y="166174"/>
                  </a:lnTo>
                  <a:lnTo>
                    <a:pt x="3293" y="216653"/>
                  </a:lnTo>
                  <a:lnTo>
                    <a:pt x="651" y="277282"/>
                  </a:lnTo>
                  <a:lnTo>
                    <a:pt x="0" y="2947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1" name="Freeform 990"/>
            <p:cNvSpPr/>
            <p:nvPr/>
          </p:nvSpPr>
          <p:spPr>
            <a:xfrm>
              <a:off x="3463876" y="24979716"/>
              <a:ext cx="73700" cy="463254"/>
            </a:xfrm>
            <a:custGeom>
              <a:avLst/>
              <a:gdLst/>
              <a:ahLst/>
              <a:cxnLst/>
              <a:rect l="0" t="0" r="0" b="0"/>
              <a:pathLst>
                <a:path w="73700" h="463254">
                  <a:moveTo>
                    <a:pt x="0" y="0"/>
                  </a:moveTo>
                  <a:lnTo>
                    <a:pt x="8333" y="37479"/>
                  </a:lnTo>
                  <a:lnTo>
                    <a:pt x="15684" y="94491"/>
                  </a:lnTo>
                  <a:lnTo>
                    <a:pt x="25054" y="150440"/>
                  </a:lnTo>
                  <a:lnTo>
                    <a:pt x="35239" y="211472"/>
                  </a:lnTo>
                  <a:lnTo>
                    <a:pt x="40077" y="262828"/>
                  </a:lnTo>
                  <a:lnTo>
                    <a:pt x="48947" y="317208"/>
                  </a:lnTo>
                  <a:lnTo>
                    <a:pt x="52717" y="368507"/>
                  </a:lnTo>
                  <a:lnTo>
                    <a:pt x="63879" y="422180"/>
                  </a:lnTo>
                  <a:lnTo>
                    <a:pt x="73699" y="4632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2" name="Freeform 991"/>
            <p:cNvSpPr/>
            <p:nvPr/>
          </p:nvSpPr>
          <p:spPr>
            <a:xfrm>
              <a:off x="3442819" y="24878973"/>
              <a:ext cx="226941" cy="282875"/>
            </a:xfrm>
            <a:custGeom>
              <a:avLst/>
              <a:gdLst/>
              <a:ahLst/>
              <a:cxnLst/>
              <a:rect l="0" t="0" r="0" b="0"/>
              <a:pathLst>
                <a:path w="226941" h="282875">
                  <a:moveTo>
                    <a:pt x="0" y="153384"/>
                  </a:moveTo>
                  <a:lnTo>
                    <a:pt x="0" y="96120"/>
                  </a:lnTo>
                  <a:lnTo>
                    <a:pt x="2340" y="65934"/>
                  </a:lnTo>
                  <a:lnTo>
                    <a:pt x="16811" y="30378"/>
                  </a:lnTo>
                  <a:lnTo>
                    <a:pt x="29308" y="12537"/>
                  </a:lnTo>
                  <a:lnTo>
                    <a:pt x="48900" y="3048"/>
                  </a:lnTo>
                  <a:lnTo>
                    <a:pt x="72036" y="0"/>
                  </a:lnTo>
                  <a:lnTo>
                    <a:pt x="94017" y="2545"/>
                  </a:lnTo>
                  <a:lnTo>
                    <a:pt x="131712" y="21735"/>
                  </a:lnTo>
                  <a:lnTo>
                    <a:pt x="190524" y="80142"/>
                  </a:lnTo>
                  <a:lnTo>
                    <a:pt x="215808" y="116996"/>
                  </a:lnTo>
                  <a:lnTo>
                    <a:pt x="226940" y="157552"/>
                  </a:lnTo>
                  <a:lnTo>
                    <a:pt x="224649" y="204794"/>
                  </a:lnTo>
                  <a:lnTo>
                    <a:pt x="216437" y="229267"/>
                  </a:lnTo>
                  <a:lnTo>
                    <a:pt x="192101" y="264041"/>
                  </a:lnTo>
                  <a:lnTo>
                    <a:pt x="166103" y="280668"/>
                  </a:lnTo>
                  <a:lnTo>
                    <a:pt x="143233" y="282874"/>
                  </a:lnTo>
                  <a:lnTo>
                    <a:pt x="110290" y="277541"/>
                  </a:lnTo>
                  <a:lnTo>
                    <a:pt x="84228" y="2691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Freeform 992"/>
            <p:cNvSpPr/>
            <p:nvPr/>
          </p:nvSpPr>
          <p:spPr>
            <a:xfrm>
              <a:off x="3748145" y="24937602"/>
              <a:ext cx="193748" cy="276141"/>
            </a:xfrm>
            <a:custGeom>
              <a:avLst/>
              <a:gdLst/>
              <a:ahLst/>
              <a:cxnLst/>
              <a:rect l="0" t="0" r="0" b="0"/>
              <a:pathLst>
                <a:path w="193748" h="276141">
                  <a:moveTo>
                    <a:pt x="21057" y="0"/>
                  </a:moveTo>
                  <a:lnTo>
                    <a:pt x="17938" y="42692"/>
                  </a:lnTo>
                  <a:lnTo>
                    <a:pt x="11992" y="95521"/>
                  </a:lnTo>
                  <a:lnTo>
                    <a:pt x="10962" y="145155"/>
                  </a:lnTo>
                  <a:lnTo>
                    <a:pt x="16247" y="185728"/>
                  </a:lnTo>
                  <a:lnTo>
                    <a:pt x="30810" y="219977"/>
                  </a:lnTo>
                  <a:lnTo>
                    <a:pt x="55533" y="252353"/>
                  </a:lnTo>
                  <a:lnTo>
                    <a:pt x="85084" y="272994"/>
                  </a:lnTo>
                  <a:lnTo>
                    <a:pt x="105666" y="276140"/>
                  </a:lnTo>
                  <a:lnTo>
                    <a:pt x="125341" y="272467"/>
                  </a:lnTo>
                  <a:lnTo>
                    <a:pt x="141885" y="263037"/>
                  </a:lnTo>
                  <a:lnTo>
                    <a:pt x="164353" y="238984"/>
                  </a:lnTo>
                  <a:lnTo>
                    <a:pt x="184500" y="191010"/>
                  </a:lnTo>
                  <a:lnTo>
                    <a:pt x="193747" y="149143"/>
                  </a:lnTo>
                  <a:lnTo>
                    <a:pt x="188948" y="102552"/>
                  </a:lnTo>
                  <a:lnTo>
                    <a:pt x="179123" y="77166"/>
                  </a:lnTo>
                  <a:lnTo>
                    <a:pt x="163838" y="60421"/>
                  </a:lnTo>
                  <a:lnTo>
                    <a:pt x="154849" y="54319"/>
                  </a:lnTo>
                  <a:lnTo>
                    <a:pt x="119841" y="45729"/>
                  </a:lnTo>
                  <a:lnTo>
                    <a:pt x="96547" y="49960"/>
                  </a:lnTo>
                  <a:lnTo>
                    <a:pt x="52996" y="71740"/>
                  </a:lnTo>
                  <a:lnTo>
                    <a:pt x="37982" y="91154"/>
                  </a:lnTo>
                  <a:lnTo>
                    <a:pt x="8815" y="150651"/>
                  </a:lnTo>
                  <a:lnTo>
                    <a:pt x="0" y="1684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4" name="Freeform 993"/>
            <p:cNvSpPr/>
            <p:nvPr/>
          </p:nvSpPr>
          <p:spPr>
            <a:xfrm>
              <a:off x="3990301" y="24948130"/>
              <a:ext cx="84229" cy="610655"/>
            </a:xfrm>
            <a:custGeom>
              <a:avLst/>
              <a:gdLst/>
              <a:ahLst/>
              <a:cxnLst/>
              <a:rect l="0" t="0" r="0" b="0"/>
              <a:pathLst>
                <a:path w="84229" h="610655">
                  <a:moveTo>
                    <a:pt x="0" y="0"/>
                  </a:moveTo>
                  <a:lnTo>
                    <a:pt x="11178" y="11179"/>
                  </a:lnTo>
                  <a:lnTo>
                    <a:pt x="16666" y="29145"/>
                  </a:lnTo>
                  <a:lnTo>
                    <a:pt x="25779" y="84396"/>
                  </a:lnTo>
                  <a:lnTo>
                    <a:pt x="35454" y="145630"/>
                  </a:lnTo>
                  <a:lnTo>
                    <a:pt x="39154" y="191849"/>
                  </a:lnTo>
                  <a:lnTo>
                    <a:pt x="44357" y="251426"/>
                  </a:lnTo>
                  <a:lnTo>
                    <a:pt x="51005" y="308589"/>
                  </a:lnTo>
                  <a:lnTo>
                    <a:pt x="53489" y="364940"/>
                  </a:lnTo>
                  <a:lnTo>
                    <a:pt x="60911" y="421129"/>
                  </a:lnTo>
                  <a:lnTo>
                    <a:pt x="68313" y="471700"/>
                  </a:lnTo>
                  <a:lnTo>
                    <a:pt x="73805" y="529958"/>
                  </a:lnTo>
                  <a:lnTo>
                    <a:pt x="81823" y="577686"/>
                  </a:lnTo>
                  <a:lnTo>
                    <a:pt x="84228" y="6106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5" name="Freeform 994"/>
            <p:cNvSpPr/>
            <p:nvPr/>
          </p:nvSpPr>
          <p:spPr>
            <a:xfrm>
              <a:off x="4032415" y="24912656"/>
              <a:ext cx="217926" cy="279747"/>
            </a:xfrm>
            <a:custGeom>
              <a:avLst/>
              <a:gdLst/>
              <a:ahLst/>
              <a:cxnLst/>
              <a:rect l="0" t="0" r="0" b="0"/>
              <a:pathLst>
                <a:path w="217926" h="279747">
                  <a:moveTo>
                    <a:pt x="0" y="109173"/>
                  </a:moveTo>
                  <a:lnTo>
                    <a:pt x="0" y="109175"/>
                  </a:lnTo>
                  <a:lnTo>
                    <a:pt x="0" y="50557"/>
                  </a:lnTo>
                  <a:lnTo>
                    <a:pt x="11178" y="15768"/>
                  </a:lnTo>
                  <a:lnTo>
                    <a:pt x="20320" y="8299"/>
                  </a:lnTo>
                  <a:lnTo>
                    <a:pt x="46076" y="0"/>
                  </a:lnTo>
                  <a:lnTo>
                    <a:pt x="58793" y="1296"/>
                  </a:lnTo>
                  <a:lnTo>
                    <a:pt x="82282" y="12095"/>
                  </a:lnTo>
                  <a:lnTo>
                    <a:pt x="138163" y="58716"/>
                  </a:lnTo>
                  <a:lnTo>
                    <a:pt x="181350" y="112581"/>
                  </a:lnTo>
                  <a:lnTo>
                    <a:pt x="198753" y="139934"/>
                  </a:lnTo>
                  <a:lnTo>
                    <a:pt x="213958" y="187048"/>
                  </a:lnTo>
                  <a:lnTo>
                    <a:pt x="217925" y="216705"/>
                  </a:lnTo>
                  <a:lnTo>
                    <a:pt x="213448" y="242362"/>
                  </a:lnTo>
                  <a:lnTo>
                    <a:pt x="208979" y="254118"/>
                  </a:lnTo>
                  <a:lnTo>
                    <a:pt x="201320" y="263124"/>
                  </a:lnTo>
                  <a:lnTo>
                    <a:pt x="180333" y="276250"/>
                  </a:lnTo>
                  <a:lnTo>
                    <a:pt x="152287" y="279746"/>
                  </a:lnTo>
                  <a:lnTo>
                    <a:pt x="97802" y="272458"/>
                  </a:lnTo>
                  <a:lnTo>
                    <a:pt x="64073" y="257510"/>
                  </a:lnTo>
                  <a:lnTo>
                    <a:pt x="21057" y="2144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6" name="Freeform 995"/>
            <p:cNvSpPr/>
            <p:nvPr/>
          </p:nvSpPr>
          <p:spPr>
            <a:xfrm>
              <a:off x="4285098" y="24874431"/>
              <a:ext cx="305328" cy="400083"/>
            </a:xfrm>
            <a:custGeom>
              <a:avLst/>
              <a:gdLst/>
              <a:ahLst/>
              <a:cxnLst/>
              <a:rect l="0" t="0" r="0" b="0"/>
              <a:pathLst>
                <a:path w="305328" h="400083">
                  <a:moveTo>
                    <a:pt x="0" y="0"/>
                  </a:moveTo>
                  <a:lnTo>
                    <a:pt x="16789" y="62281"/>
                  </a:lnTo>
                  <a:lnTo>
                    <a:pt x="20214" y="116330"/>
                  </a:lnTo>
                  <a:lnTo>
                    <a:pt x="20891" y="177655"/>
                  </a:lnTo>
                  <a:lnTo>
                    <a:pt x="29430" y="230455"/>
                  </a:lnTo>
                  <a:lnTo>
                    <a:pt x="42382" y="284729"/>
                  </a:lnTo>
                  <a:lnTo>
                    <a:pt x="55841" y="323400"/>
                  </a:lnTo>
                  <a:lnTo>
                    <a:pt x="81351" y="362318"/>
                  </a:lnTo>
                  <a:lnTo>
                    <a:pt x="107552" y="379665"/>
                  </a:lnTo>
                  <a:lnTo>
                    <a:pt x="116155" y="378282"/>
                  </a:lnTo>
                  <a:lnTo>
                    <a:pt x="131953" y="364267"/>
                  </a:lnTo>
                  <a:lnTo>
                    <a:pt x="165151" y="315297"/>
                  </a:lnTo>
                  <a:lnTo>
                    <a:pt x="181841" y="268041"/>
                  </a:lnTo>
                  <a:lnTo>
                    <a:pt x="189168" y="206412"/>
                  </a:lnTo>
                  <a:lnTo>
                    <a:pt x="197547" y="147964"/>
                  </a:lnTo>
                  <a:lnTo>
                    <a:pt x="196183" y="108571"/>
                  </a:lnTo>
                  <a:lnTo>
                    <a:pt x="193960" y="96947"/>
                  </a:lnTo>
                  <a:lnTo>
                    <a:pt x="192478" y="95048"/>
                  </a:lnTo>
                  <a:lnTo>
                    <a:pt x="190831" y="108536"/>
                  </a:lnTo>
                  <a:lnTo>
                    <a:pt x="201140" y="169809"/>
                  </a:lnTo>
                  <a:lnTo>
                    <a:pt x="214297" y="230465"/>
                  </a:lnTo>
                  <a:lnTo>
                    <a:pt x="230500" y="283130"/>
                  </a:lnTo>
                  <a:lnTo>
                    <a:pt x="269390" y="345673"/>
                  </a:lnTo>
                  <a:lnTo>
                    <a:pt x="305327" y="4000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Freeform 996"/>
            <p:cNvSpPr/>
            <p:nvPr/>
          </p:nvSpPr>
          <p:spPr>
            <a:xfrm>
              <a:off x="4614775" y="24811261"/>
              <a:ext cx="112522" cy="463253"/>
            </a:xfrm>
            <a:custGeom>
              <a:avLst/>
              <a:gdLst/>
              <a:ahLst/>
              <a:cxnLst/>
              <a:rect l="0" t="0" r="0" b="0"/>
              <a:pathLst>
                <a:path w="112522" h="463253">
                  <a:moveTo>
                    <a:pt x="7236" y="0"/>
                  </a:moveTo>
                  <a:lnTo>
                    <a:pt x="0" y="27556"/>
                  </a:lnTo>
                  <a:lnTo>
                    <a:pt x="477" y="86898"/>
                  </a:lnTo>
                  <a:lnTo>
                    <a:pt x="11490" y="143765"/>
                  </a:lnTo>
                  <a:lnTo>
                    <a:pt x="24930" y="192304"/>
                  </a:lnTo>
                  <a:lnTo>
                    <a:pt x="35355" y="242591"/>
                  </a:lnTo>
                  <a:lnTo>
                    <a:pt x="49358" y="295923"/>
                  </a:lnTo>
                  <a:lnTo>
                    <a:pt x="68978" y="356759"/>
                  </a:lnTo>
                  <a:lnTo>
                    <a:pt x="94214" y="415528"/>
                  </a:lnTo>
                  <a:lnTo>
                    <a:pt x="112521" y="4632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8" name="Freeform 997"/>
            <p:cNvSpPr/>
            <p:nvPr/>
          </p:nvSpPr>
          <p:spPr>
            <a:xfrm>
              <a:off x="4802329" y="24924851"/>
              <a:ext cx="261880" cy="402306"/>
            </a:xfrm>
            <a:custGeom>
              <a:avLst/>
              <a:gdLst/>
              <a:ahLst/>
              <a:cxnLst/>
              <a:rect l="0" t="0" r="0" b="0"/>
              <a:pathLst>
                <a:path w="261880" h="402306">
                  <a:moveTo>
                    <a:pt x="135537" y="275963"/>
                  </a:moveTo>
                  <a:lnTo>
                    <a:pt x="135537" y="275961"/>
                  </a:lnTo>
                  <a:lnTo>
                    <a:pt x="170283" y="213683"/>
                  </a:lnTo>
                  <a:lnTo>
                    <a:pt x="187417" y="159630"/>
                  </a:lnTo>
                  <a:lnTo>
                    <a:pt x="192520" y="131843"/>
                  </a:lnTo>
                  <a:lnTo>
                    <a:pt x="186263" y="78996"/>
                  </a:lnTo>
                  <a:lnTo>
                    <a:pt x="173963" y="45248"/>
                  </a:lnTo>
                  <a:lnTo>
                    <a:pt x="168173" y="34416"/>
                  </a:lnTo>
                  <a:lnTo>
                    <a:pt x="152381" y="19261"/>
                  </a:lnTo>
                  <a:lnTo>
                    <a:pt x="120640" y="4151"/>
                  </a:lnTo>
                  <a:lnTo>
                    <a:pt x="108058" y="0"/>
                  </a:lnTo>
                  <a:lnTo>
                    <a:pt x="81600" y="1624"/>
                  </a:lnTo>
                  <a:lnTo>
                    <a:pt x="56583" y="11315"/>
                  </a:lnTo>
                  <a:lnTo>
                    <a:pt x="37665" y="27319"/>
                  </a:lnTo>
                  <a:lnTo>
                    <a:pt x="13861" y="61652"/>
                  </a:lnTo>
                  <a:lnTo>
                    <a:pt x="3168" y="101459"/>
                  </a:lnTo>
                  <a:lnTo>
                    <a:pt x="0" y="142889"/>
                  </a:lnTo>
                  <a:lnTo>
                    <a:pt x="10240" y="184802"/>
                  </a:lnTo>
                  <a:lnTo>
                    <a:pt x="35830" y="238545"/>
                  </a:lnTo>
                  <a:lnTo>
                    <a:pt x="83629" y="281753"/>
                  </a:lnTo>
                  <a:lnTo>
                    <a:pt x="107397" y="290236"/>
                  </a:lnTo>
                  <a:lnTo>
                    <a:pt x="120286" y="292498"/>
                  </a:lnTo>
                  <a:lnTo>
                    <a:pt x="143966" y="288773"/>
                  </a:lnTo>
                  <a:lnTo>
                    <a:pt x="155194" y="284502"/>
                  </a:lnTo>
                  <a:lnTo>
                    <a:pt x="173909" y="267280"/>
                  </a:lnTo>
                  <a:lnTo>
                    <a:pt x="199398" y="223687"/>
                  </a:lnTo>
                  <a:lnTo>
                    <a:pt x="206321" y="186255"/>
                  </a:lnTo>
                  <a:lnTo>
                    <a:pt x="202783" y="151116"/>
                  </a:lnTo>
                  <a:lnTo>
                    <a:pt x="200255" y="148277"/>
                  </a:lnTo>
                  <a:lnTo>
                    <a:pt x="197399" y="151065"/>
                  </a:lnTo>
                  <a:lnTo>
                    <a:pt x="194326" y="157602"/>
                  </a:lnTo>
                  <a:lnTo>
                    <a:pt x="194030" y="174225"/>
                  </a:lnTo>
                  <a:lnTo>
                    <a:pt x="197784" y="224671"/>
                  </a:lnTo>
                  <a:lnTo>
                    <a:pt x="209612" y="273895"/>
                  </a:lnTo>
                  <a:lnTo>
                    <a:pt x="228504" y="335692"/>
                  </a:lnTo>
                  <a:lnTo>
                    <a:pt x="254246" y="387415"/>
                  </a:lnTo>
                  <a:lnTo>
                    <a:pt x="261879" y="4023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9" name="Freeform 998"/>
            <p:cNvSpPr/>
            <p:nvPr/>
          </p:nvSpPr>
          <p:spPr>
            <a:xfrm>
              <a:off x="5150095" y="24968578"/>
              <a:ext cx="156269" cy="335475"/>
            </a:xfrm>
            <a:custGeom>
              <a:avLst/>
              <a:gdLst/>
              <a:ahLst/>
              <a:cxnLst/>
              <a:rect l="0" t="0" r="0" b="0"/>
              <a:pathLst>
                <a:path w="156269" h="335475">
                  <a:moveTo>
                    <a:pt x="8868" y="95365"/>
                  </a:moveTo>
                  <a:lnTo>
                    <a:pt x="23523" y="150506"/>
                  </a:lnTo>
                  <a:lnTo>
                    <a:pt x="37066" y="208639"/>
                  </a:lnTo>
                  <a:lnTo>
                    <a:pt x="47887" y="272115"/>
                  </a:lnTo>
                  <a:lnTo>
                    <a:pt x="55960" y="324473"/>
                  </a:lnTo>
                  <a:lnTo>
                    <a:pt x="54301" y="331163"/>
                  </a:lnTo>
                  <a:lnTo>
                    <a:pt x="49685" y="334453"/>
                  </a:lnTo>
                  <a:lnTo>
                    <a:pt x="43099" y="335474"/>
                  </a:lnTo>
                  <a:lnTo>
                    <a:pt x="37538" y="332647"/>
                  </a:lnTo>
                  <a:lnTo>
                    <a:pt x="28240" y="320147"/>
                  </a:lnTo>
                  <a:lnTo>
                    <a:pt x="13908" y="266716"/>
                  </a:lnTo>
                  <a:lnTo>
                    <a:pt x="6744" y="206075"/>
                  </a:lnTo>
                  <a:lnTo>
                    <a:pt x="0" y="148428"/>
                  </a:lnTo>
                  <a:lnTo>
                    <a:pt x="7073" y="89124"/>
                  </a:lnTo>
                  <a:lnTo>
                    <a:pt x="17565" y="48803"/>
                  </a:lnTo>
                  <a:lnTo>
                    <a:pt x="28721" y="29437"/>
                  </a:lnTo>
                  <a:lnTo>
                    <a:pt x="59335" y="5380"/>
                  </a:lnTo>
                  <a:lnTo>
                    <a:pt x="84720" y="0"/>
                  </a:lnTo>
                  <a:lnTo>
                    <a:pt x="122200" y="430"/>
                  </a:lnTo>
                  <a:lnTo>
                    <a:pt x="156268" y="6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0" name="Freeform 999"/>
            <p:cNvSpPr/>
            <p:nvPr/>
          </p:nvSpPr>
          <p:spPr>
            <a:xfrm>
              <a:off x="5390590" y="25253457"/>
              <a:ext cx="52644" cy="221099"/>
            </a:xfrm>
            <a:custGeom>
              <a:avLst/>
              <a:gdLst/>
              <a:ahLst/>
              <a:cxnLst/>
              <a:rect l="0" t="0" r="0" b="0"/>
              <a:pathLst>
                <a:path w="52644" h="221099">
                  <a:moveTo>
                    <a:pt x="52643" y="0"/>
                  </a:moveTo>
                  <a:lnTo>
                    <a:pt x="41190" y="54142"/>
                  </a:lnTo>
                  <a:lnTo>
                    <a:pt x="22305" y="109091"/>
                  </a:lnTo>
                  <a:lnTo>
                    <a:pt x="5619" y="165005"/>
                  </a:lnTo>
                  <a:lnTo>
                    <a:pt x="0" y="2210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1" name="Freeform 1000"/>
            <p:cNvSpPr/>
            <p:nvPr/>
          </p:nvSpPr>
          <p:spPr>
            <a:xfrm>
              <a:off x="5561995" y="24887886"/>
              <a:ext cx="302379" cy="428743"/>
            </a:xfrm>
            <a:custGeom>
              <a:avLst/>
              <a:gdLst/>
              <a:ahLst/>
              <a:cxnLst/>
              <a:rect l="0" t="0" r="0" b="0"/>
              <a:pathLst>
                <a:path w="302379" h="428743">
                  <a:moveTo>
                    <a:pt x="102336" y="260286"/>
                  </a:moveTo>
                  <a:lnTo>
                    <a:pt x="154876" y="199412"/>
                  </a:lnTo>
                  <a:lnTo>
                    <a:pt x="167801" y="182928"/>
                  </a:lnTo>
                  <a:lnTo>
                    <a:pt x="177445" y="163903"/>
                  </a:lnTo>
                  <a:lnTo>
                    <a:pt x="185364" y="101221"/>
                  </a:lnTo>
                  <a:lnTo>
                    <a:pt x="183691" y="74947"/>
                  </a:lnTo>
                  <a:lnTo>
                    <a:pt x="169595" y="41595"/>
                  </a:lnTo>
                  <a:lnTo>
                    <a:pt x="157186" y="24269"/>
                  </a:lnTo>
                  <a:lnTo>
                    <a:pt x="140752" y="11892"/>
                  </a:lnTo>
                  <a:lnTo>
                    <a:pt x="119410" y="3658"/>
                  </a:lnTo>
                  <a:lnTo>
                    <a:pt x="90427" y="0"/>
                  </a:lnTo>
                  <a:lnTo>
                    <a:pt x="64288" y="7732"/>
                  </a:lnTo>
                  <a:lnTo>
                    <a:pt x="42142" y="22868"/>
                  </a:lnTo>
                  <a:lnTo>
                    <a:pt x="24501" y="41293"/>
                  </a:lnTo>
                  <a:lnTo>
                    <a:pt x="7005" y="76987"/>
                  </a:lnTo>
                  <a:lnTo>
                    <a:pt x="0" y="122787"/>
                  </a:lnTo>
                  <a:lnTo>
                    <a:pt x="6040" y="181089"/>
                  </a:lnTo>
                  <a:lnTo>
                    <a:pt x="27467" y="244095"/>
                  </a:lnTo>
                  <a:lnTo>
                    <a:pt x="54835" y="296819"/>
                  </a:lnTo>
                  <a:lnTo>
                    <a:pt x="82803" y="323102"/>
                  </a:lnTo>
                  <a:lnTo>
                    <a:pt x="103013" y="334218"/>
                  </a:lnTo>
                  <a:lnTo>
                    <a:pt x="113316" y="335311"/>
                  </a:lnTo>
                  <a:lnTo>
                    <a:pt x="134122" y="330285"/>
                  </a:lnTo>
                  <a:lnTo>
                    <a:pt x="151949" y="317132"/>
                  </a:lnTo>
                  <a:lnTo>
                    <a:pt x="175138" y="286877"/>
                  </a:lnTo>
                  <a:lnTo>
                    <a:pt x="193708" y="245158"/>
                  </a:lnTo>
                  <a:lnTo>
                    <a:pt x="204873" y="184249"/>
                  </a:lnTo>
                  <a:lnTo>
                    <a:pt x="207078" y="130450"/>
                  </a:lnTo>
                  <a:lnTo>
                    <a:pt x="215979" y="184526"/>
                  </a:lnTo>
                  <a:lnTo>
                    <a:pt x="228943" y="234532"/>
                  </a:lnTo>
                  <a:lnTo>
                    <a:pt x="242769" y="288863"/>
                  </a:lnTo>
                  <a:lnTo>
                    <a:pt x="265170" y="341796"/>
                  </a:lnTo>
                  <a:lnTo>
                    <a:pt x="289006" y="394196"/>
                  </a:lnTo>
                  <a:lnTo>
                    <a:pt x="302378" y="4287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2" name="Freeform 1001"/>
            <p:cNvSpPr/>
            <p:nvPr/>
          </p:nvSpPr>
          <p:spPr>
            <a:xfrm>
              <a:off x="5906487" y="24937410"/>
              <a:ext cx="273742" cy="390059"/>
            </a:xfrm>
            <a:custGeom>
              <a:avLst/>
              <a:gdLst/>
              <a:ahLst/>
              <a:cxnLst/>
              <a:rect l="0" t="0" r="0" b="0"/>
              <a:pathLst>
                <a:path w="273742" h="390059">
                  <a:moveTo>
                    <a:pt x="0" y="52835"/>
                  </a:moveTo>
                  <a:lnTo>
                    <a:pt x="14654" y="111450"/>
                  </a:lnTo>
                  <a:lnTo>
                    <a:pt x="31666" y="168048"/>
                  </a:lnTo>
                  <a:lnTo>
                    <a:pt x="45639" y="227411"/>
                  </a:lnTo>
                  <a:lnTo>
                    <a:pt x="59664" y="281511"/>
                  </a:lnTo>
                  <a:lnTo>
                    <a:pt x="73700" y="332231"/>
                  </a:lnTo>
                  <a:lnTo>
                    <a:pt x="88908" y="390058"/>
                  </a:lnTo>
                  <a:lnTo>
                    <a:pt x="76387" y="331493"/>
                  </a:lnTo>
                  <a:lnTo>
                    <a:pt x="66128" y="276076"/>
                  </a:lnTo>
                  <a:lnTo>
                    <a:pt x="58166" y="215345"/>
                  </a:lnTo>
                  <a:lnTo>
                    <a:pt x="54279" y="163766"/>
                  </a:lnTo>
                  <a:lnTo>
                    <a:pt x="53128" y="109621"/>
                  </a:lnTo>
                  <a:lnTo>
                    <a:pt x="53908" y="48497"/>
                  </a:lnTo>
                  <a:lnTo>
                    <a:pt x="58274" y="24001"/>
                  </a:lnTo>
                  <a:lnTo>
                    <a:pt x="63416" y="14895"/>
                  </a:lnTo>
                  <a:lnTo>
                    <a:pt x="78488" y="1658"/>
                  </a:lnTo>
                  <a:lnTo>
                    <a:pt x="86250" y="0"/>
                  </a:lnTo>
                  <a:lnTo>
                    <a:pt x="93765" y="1234"/>
                  </a:lnTo>
                  <a:lnTo>
                    <a:pt x="109524" y="10013"/>
                  </a:lnTo>
                  <a:lnTo>
                    <a:pt x="138127" y="37027"/>
                  </a:lnTo>
                  <a:lnTo>
                    <a:pt x="179233" y="97372"/>
                  </a:lnTo>
                  <a:lnTo>
                    <a:pt x="209969" y="154438"/>
                  </a:lnTo>
                  <a:lnTo>
                    <a:pt x="234205" y="216517"/>
                  </a:lnTo>
                  <a:lnTo>
                    <a:pt x="254623" y="276499"/>
                  </a:lnTo>
                  <a:lnTo>
                    <a:pt x="273741" y="3265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Freeform 1002"/>
            <p:cNvSpPr/>
            <p:nvPr/>
          </p:nvSpPr>
          <p:spPr>
            <a:xfrm>
              <a:off x="6193500" y="24934590"/>
              <a:ext cx="186771" cy="311965"/>
            </a:xfrm>
            <a:custGeom>
              <a:avLst/>
              <a:gdLst/>
              <a:ahLst/>
              <a:cxnLst/>
              <a:rect l="0" t="0" r="0" b="0"/>
              <a:pathLst>
                <a:path w="186771" h="311965">
                  <a:moveTo>
                    <a:pt x="102542" y="255696"/>
                  </a:moveTo>
                  <a:lnTo>
                    <a:pt x="102542" y="255694"/>
                  </a:lnTo>
                  <a:lnTo>
                    <a:pt x="137288" y="193416"/>
                  </a:lnTo>
                  <a:lnTo>
                    <a:pt x="151303" y="139363"/>
                  </a:lnTo>
                  <a:lnTo>
                    <a:pt x="150915" y="97614"/>
                  </a:lnTo>
                  <a:lnTo>
                    <a:pt x="140303" y="47175"/>
                  </a:lnTo>
                  <a:lnTo>
                    <a:pt x="124778" y="19738"/>
                  </a:lnTo>
                  <a:lnTo>
                    <a:pt x="108915" y="7325"/>
                  </a:lnTo>
                  <a:lnTo>
                    <a:pt x="99772" y="2378"/>
                  </a:lnTo>
                  <a:lnTo>
                    <a:pt x="80254" y="0"/>
                  </a:lnTo>
                  <a:lnTo>
                    <a:pt x="61050" y="4013"/>
                  </a:lnTo>
                  <a:lnTo>
                    <a:pt x="44717" y="13596"/>
                  </a:lnTo>
                  <a:lnTo>
                    <a:pt x="22367" y="37734"/>
                  </a:lnTo>
                  <a:lnTo>
                    <a:pt x="6517" y="72701"/>
                  </a:lnTo>
                  <a:lnTo>
                    <a:pt x="0" y="118285"/>
                  </a:lnTo>
                  <a:lnTo>
                    <a:pt x="9248" y="168837"/>
                  </a:lnTo>
                  <a:lnTo>
                    <a:pt x="33334" y="229916"/>
                  </a:lnTo>
                  <a:lnTo>
                    <a:pt x="63741" y="283922"/>
                  </a:lnTo>
                  <a:lnTo>
                    <a:pt x="73165" y="295571"/>
                  </a:lnTo>
                  <a:lnTo>
                    <a:pt x="96115" y="308513"/>
                  </a:lnTo>
                  <a:lnTo>
                    <a:pt x="108785" y="311964"/>
                  </a:lnTo>
                  <a:lnTo>
                    <a:pt x="119572" y="311925"/>
                  </a:lnTo>
                  <a:lnTo>
                    <a:pt x="137797" y="305643"/>
                  </a:lnTo>
                  <a:lnTo>
                    <a:pt x="153696" y="288811"/>
                  </a:lnTo>
                  <a:lnTo>
                    <a:pt x="182595" y="233602"/>
                  </a:lnTo>
                  <a:lnTo>
                    <a:pt x="186770" y="2241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4" name="Freeform 1003"/>
            <p:cNvSpPr/>
            <p:nvPr/>
          </p:nvSpPr>
          <p:spPr>
            <a:xfrm>
              <a:off x="6329376" y="24842195"/>
              <a:ext cx="71952" cy="400733"/>
            </a:xfrm>
            <a:custGeom>
              <a:avLst/>
              <a:gdLst/>
              <a:ahLst/>
              <a:cxnLst/>
              <a:rect l="0" t="0" r="0" b="0"/>
              <a:pathLst>
                <a:path w="71952" h="400733">
                  <a:moveTo>
                    <a:pt x="19308" y="11178"/>
                  </a:moveTo>
                  <a:lnTo>
                    <a:pt x="8130" y="0"/>
                  </a:lnTo>
                  <a:lnTo>
                    <a:pt x="4837" y="1386"/>
                  </a:lnTo>
                  <a:lnTo>
                    <a:pt x="1179" y="15404"/>
                  </a:lnTo>
                  <a:lnTo>
                    <a:pt x="0" y="63703"/>
                  </a:lnTo>
                  <a:lnTo>
                    <a:pt x="6828" y="112659"/>
                  </a:lnTo>
                  <a:lnTo>
                    <a:pt x="16260" y="171097"/>
                  </a:lnTo>
                  <a:lnTo>
                    <a:pt x="26464" y="229357"/>
                  </a:lnTo>
                  <a:lnTo>
                    <a:pt x="40392" y="282264"/>
                  </a:lnTo>
                  <a:lnTo>
                    <a:pt x="57916" y="345616"/>
                  </a:lnTo>
                  <a:lnTo>
                    <a:pt x="71951" y="40073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5" name="Freeform 1004"/>
            <p:cNvSpPr/>
            <p:nvPr/>
          </p:nvSpPr>
          <p:spPr>
            <a:xfrm>
              <a:off x="6538197" y="24937602"/>
              <a:ext cx="347418" cy="427927"/>
            </a:xfrm>
            <a:custGeom>
              <a:avLst/>
              <a:gdLst/>
              <a:ahLst/>
              <a:cxnLst/>
              <a:rect l="0" t="0" r="0" b="0"/>
              <a:pathLst>
                <a:path w="347418" h="427927">
                  <a:moveTo>
                    <a:pt x="0" y="31586"/>
                  </a:moveTo>
                  <a:lnTo>
                    <a:pt x="0" y="31584"/>
                  </a:lnTo>
                  <a:lnTo>
                    <a:pt x="16768" y="42765"/>
                  </a:lnTo>
                  <a:lnTo>
                    <a:pt x="28120" y="57610"/>
                  </a:lnTo>
                  <a:lnTo>
                    <a:pt x="41087" y="91940"/>
                  </a:lnTo>
                  <a:lnTo>
                    <a:pt x="61538" y="150352"/>
                  </a:lnTo>
                  <a:lnTo>
                    <a:pt x="79703" y="200884"/>
                  </a:lnTo>
                  <a:lnTo>
                    <a:pt x="94556" y="258525"/>
                  </a:lnTo>
                  <a:lnTo>
                    <a:pt x="114344" y="309990"/>
                  </a:lnTo>
                  <a:lnTo>
                    <a:pt x="139334" y="367725"/>
                  </a:lnTo>
                  <a:lnTo>
                    <a:pt x="145532" y="378510"/>
                  </a:lnTo>
                  <a:lnTo>
                    <a:pt x="150833" y="382192"/>
                  </a:lnTo>
                  <a:lnTo>
                    <a:pt x="155538" y="381135"/>
                  </a:lnTo>
                  <a:lnTo>
                    <a:pt x="159845" y="376923"/>
                  </a:lnTo>
                  <a:lnTo>
                    <a:pt x="171493" y="348636"/>
                  </a:lnTo>
                  <a:lnTo>
                    <a:pt x="170269" y="289922"/>
                  </a:lnTo>
                  <a:lnTo>
                    <a:pt x="168815" y="232051"/>
                  </a:lnTo>
                  <a:lnTo>
                    <a:pt x="168527" y="175558"/>
                  </a:lnTo>
                  <a:lnTo>
                    <a:pt x="170843" y="168511"/>
                  </a:lnTo>
                  <a:lnTo>
                    <a:pt x="174727" y="166153"/>
                  </a:lnTo>
                  <a:lnTo>
                    <a:pt x="179656" y="166921"/>
                  </a:lnTo>
                  <a:lnTo>
                    <a:pt x="184111" y="172112"/>
                  </a:lnTo>
                  <a:lnTo>
                    <a:pt x="208891" y="232527"/>
                  </a:lnTo>
                  <a:lnTo>
                    <a:pt x="234328" y="289604"/>
                  </a:lnTo>
                  <a:lnTo>
                    <a:pt x="261214" y="352346"/>
                  </a:lnTo>
                  <a:lnTo>
                    <a:pt x="286664" y="415085"/>
                  </a:lnTo>
                  <a:lnTo>
                    <a:pt x="292884" y="424121"/>
                  </a:lnTo>
                  <a:lnTo>
                    <a:pt x="300541" y="427806"/>
                  </a:lnTo>
                  <a:lnTo>
                    <a:pt x="309156" y="427926"/>
                  </a:lnTo>
                  <a:lnTo>
                    <a:pt x="318408" y="425664"/>
                  </a:lnTo>
                  <a:lnTo>
                    <a:pt x="325746" y="417136"/>
                  </a:lnTo>
                  <a:lnTo>
                    <a:pt x="337019" y="388944"/>
                  </a:lnTo>
                  <a:lnTo>
                    <a:pt x="344353" y="339201"/>
                  </a:lnTo>
                  <a:lnTo>
                    <a:pt x="346526" y="281828"/>
                  </a:lnTo>
                  <a:lnTo>
                    <a:pt x="347170" y="220376"/>
                  </a:lnTo>
                  <a:lnTo>
                    <a:pt x="347360" y="168892"/>
                  </a:lnTo>
                  <a:lnTo>
                    <a:pt x="347417" y="118413"/>
                  </a:lnTo>
                  <a:lnTo>
                    <a:pt x="341844" y="66410"/>
                  </a:lnTo>
                  <a:lnTo>
                    <a:pt x="329228" y="11170"/>
                  </a:lnTo>
                  <a:lnTo>
                    <a:pt x="32638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6" name="Freeform 1005"/>
            <p:cNvSpPr/>
            <p:nvPr/>
          </p:nvSpPr>
          <p:spPr>
            <a:xfrm>
              <a:off x="6906695" y="24956599"/>
              <a:ext cx="294798" cy="360030"/>
            </a:xfrm>
            <a:custGeom>
              <a:avLst/>
              <a:gdLst/>
              <a:ahLst/>
              <a:cxnLst/>
              <a:rect l="0" t="0" r="0" b="0"/>
              <a:pathLst>
                <a:path w="294798" h="360030">
                  <a:moveTo>
                    <a:pt x="0" y="117874"/>
                  </a:moveTo>
                  <a:lnTo>
                    <a:pt x="0" y="117872"/>
                  </a:lnTo>
                  <a:lnTo>
                    <a:pt x="34898" y="161837"/>
                  </a:lnTo>
                  <a:lnTo>
                    <a:pt x="64152" y="180941"/>
                  </a:lnTo>
                  <a:lnTo>
                    <a:pt x="95047" y="194012"/>
                  </a:lnTo>
                  <a:lnTo>
                    <a:pt x="137606" y="194115"/>
                  </a:lnTo>
                  <a:lnTo>
                    <a:pt x="176082" y="186736"/>
                  </a:lnTo>
                  <a:lnTo>
                    <a:pt x="209710" y="165964"/>
                  </a:lnTo>
                  <a:lnTo>
                    <a:pt x="236312" y="137581"/>
                  </a:lnTo>
                  <a:lnTo>
                    <a:pt x="253421" y="106946"/>
                  </a:lnTo>
                  <a:lnTo>
                    <a:pt x="255741" y="79871"/>
                  </a:lnTo>
                  <a:lnTo>
                    <a:pt x="247698" y="26009"/>
                  </a:lnTo>
                  <a:lnTo>
                    <a:pt x="241171" y="16856"/>
                  </a:lnTo>
                  <a:lnTo>
                    <a:pt x="221440" y="3566"/>
                  </a:lnTo>
                  <a:lnTo>
                    <a:pt x="200193" y="0"/>
                  </a:lnTo>
                  <a:lnTo>
                    <a:pt x="179052" y="3484"/>
                  </a:lnTo>
                  <a:lnTo>
                    <a:pt x="157957" y="12830"/>
                  </a:lnTo>
                  <a:lnTo>
                    <a:pt x="131939" y="36837"/>
                  </a:lnTo>
                  <a:lnTo>
                    <a:pt x="103358" y="77560"/>
                  </a:lnTo>
                  <a:lnTo>
                    <a:pt x="90416" y="115936"/>
                  </a:lnTo>
                  <a:lnTo>
                    <a:pt x="87231" y="156944"/>
                  </a:lnTo>
                  <a:lnTo>
                    <a:pt x="94346" y="198731"/>
                  </a:lnTo>
                  <a:lnTo>
                    <a:pt x="120238" y="254772"/>
                  </a:lnTo>
                  <a:lnTo>
                    <a:pt x="169038" y="315362"/>
                  </a:lnTo>
                  <a:lnTo>
                    <a:pt x="201384" y="339514"/>
                  </a:lnTo>
                  <a:lnTo>
                    <a:pt x="240083" y="353431"/>
                  </a:lnTo>
                  <a:lnTo>
                    <a:pt x="294797" y="3600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7" name="Freeform 1006"/>
            <p:cNvSpPr/>
            <p:nvPr/>
          </p:nvSpPr>
          <p:spPr>
            <a:xfrm>
              <a:off x="7237139" y="25018774"/>
              <a:ext cx="238096" cy="329441"/>
            </a:xfrm>
            <a:custGeom>
              <a:avLst/>
              <a:gdLst/>
              <a:ahLst/>
              <a:cxnLst/>
              <a:rect l="0" t="0" r="0" b="0"/>
              <a:pathLst>
                <a:path w="238096" h="329441">
                  <a:moveTo>
                    <a:pt x="164395" y="129398"/>
                  </a:moveTo>
                  <a:lnTo>
                    <a:pt x="172728" y="91921"/>
                  </a:lnTo>
                  <a:lnTo>
                    <a:pt x="171608" y="68287"/>
                  </a:lnTo>
                  <a:lnTo>
                    <a:pt x="157824" y="36422"/>
                  </a:lnTo>
                  <a:lnTo>
                    <a:pt x="145487" y="19447"/>
                  </a:lnTo>
                  <a:lnTo>
                    <a:pt x="119798" y="2324"/>
                  </a:lnTo>
                  <a:lnTo>
                    <a:pt x="100121" y="0"/>
                  </a:lnTo>
                  <a:lnTo>
                    <a:pt x="58892" y="8041"/>
                  </a:lnTo>
                  <a:lnTo>
                    <a:pt x="41076" y="20477"/>
                  </a:lnTo>
                  <a:lnTo>
                    <a:pt x="17892" y="50331"/>
                  </a:lnTo>
                  <a:lnTo>
                    <a:pt x="5696" y="76710"/>
                  </a:lnTo>
                  <a:lnTo>
                    <a:pt x="0" y="122105"/>
                  </a:lnTo>
                  <a:lnTo>
                    <a:pt x="6371" y="159991"/>
                  </a:lnTo>
                  <a:lnTo>
                    <a:pt x="22557" y="197994"/>
                  </a:lnTo>
                  <a:lnTo>
                    <a:pt x="55870" y="240568"/>
                  </a:lnTo>
                  <a:lnTo>
                    <a:pt x="75998" y="248995"/>
                  </a:lnTo>
                  <a:lnTo>
                    <a:pt x="87915" y="251243"/>
                  </a:lnTo>
                  <a:lnTo>
                    <a:pt x="110517" y="247501"/>
                  </a:lnTo>
                  <a:lnTo>
                    <a:pt x="121458" y="243228"/>
                  </a:lnTo>
                  <a:lnTo>
                    <a:pt x="139853" y="226004"/>
                  </a:lnTo>
                  <a:lnTo>
                    <a:pt x="165136" y="182406"/>
                  </a:lnTo>
                  <a:lnTo>
                    <a:pt x="172023" y="144974"/>
                  </a:lnTo>
                  <a:lnTo>
                    <a:pt x="171820" y="139782"/>
                  </a:lnTo>
                  <a:lnTo>
                    <a:pt x="170515" y="139830"/>
                  </a:lnTo>
                  <a:lnTo>
                    <a:pt x="168475" y="143371"/>
                  </a:lnTo>
                  <a:lnTo>
                    <a:pt x="169328" y="156663"/>
                  </a:lnTo>
                  <a:lnTo>
                    <a:pt x="182592" y="211151"/>
                  </a:lnTo>
                  <a:lnTo>
                    <a:pt x="205165" y="271532"/>
                  </a:lnTo>
                  <a:lnTo>
                    <a:pt x="238095" y="3294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8" name="Freeform 1007"/>
            <p:cNvSpPr/>
            <p:nvPr/>
          </p:nvSpPr>
          <p:spPr>
            <a:xfrm>
              <a:off x="7527876" y="24958658"/>
              <a:ext cx="84229" cy="410613"/>
            </a:xfrm>
            <a:custGeom>
              <a:avLst/>
              <a:gdLst/>
              <a:ahLst/>
              <a:cxnLst/>
              <a:rect l="0" t="0" r="0" b="0"/>
              <a:pathLst>
                <a:path w="84229" h="410613">
                  <a:moveTo>
                    <a:pt x="0" y="1"/>
                  </a:moveTo>
                  <a:lnTo>
                    <a:pt x="0" y="0"/>
                  </a:lnTo>
                  <a:lnTo>
                    <a:pt x="0" y="58618"/>
                  </a:lnTo>
                  <a:lnTo>
                    <a:pt x="11453" y="121453"/>
                  </a:lnTo>
                  <a:lnTo>
                    <a:pt x="24749" y="175940"/>
                  </a:lnTo>
                  <a:lnTo>
                    <a:pt x="39019" y="234347"/>
                  </a:lnTo>
                  <a:lnTo>
                    <a:pt x="50112" y="296109"/>
                  </a:lnTo>
                  <a:lnTo>
                    <a:pt x="63365" y="353377"/>
                  </a:lnTo>
                  <a:lnTo>
                    <a:pt x="84228" y="4106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Freeform 1008"/>
            <p:cNvSpPr/>
            <p:nvPr/>
          </p:nvSpPr>
          <p:spPr>
            <a:xfrm>
              <a:off x="7717389" y="24884959"/>
              <a:ext cx="63172" cy="421141"/>
            </a:xfrm>
            <a:custGeom>
              <a:avLst/>
              <a:gdLst/>
              <a:ahLst/>
              <a:cxnLst/>
              <a:rect l="0" t="0" r="0" b="0"/>
              <a:pathLst>
                <a:path w="63172" h="421141">
                  <a:moveTo>
                    <a:pt x="0" y="0"/>
                  </a:moveTo>
                  <a:lnTo>
                    <a:pt x="11453" y="54145"/>
                  </a:lnTo>
                  <a:lnTo>
                    <a:pt x="19160" y="114679"/>
                  </a:lnTo>
                  <a:lnTo>
                    <a:pt x="27917" y="167323"/>
                  </a:lnTo>
                  <a:lnTo>
                    <a:pt x="36691" y="229860"/>
                  </a:lnTo>
                  <a:lnTo>
                    <a:pt x="46097" y="279457"/>
                  </a:lnTo>
                  <a:lnTo>
                    <a:pt x="50703" y="338605"/>
                  </a:lnTo>
                  <a:lnTo>
                    <a:pt x="59495" y="399983"/>
                  </a:lnTo>
                  <a:lnTo>
                    <a:pt x="63171" y="4211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0" name="Freeform 1009"/>
            <p:cNvSpPr/>
            <p:nvPr/>
          </p:nvSpPr>
          <p:spPr>
            <a:xfrm>
              <a:off x="7685804" y="25169228"/>
              <a:ext cx="200042" cy="31587"/>
            </a:xfrm>
            <a:custGeom>
              <a:avLst/>
              <a:gdLst/>
              <a:ahLst/>
              <a:cxnLst/>
              <a:rect l="0" t="0" r="0" b="0"/>
              <a:pathLst>
                <a:path w="200042" h="31587">
                  <a:moveTo>
                    <a:pt x="0" y="2"/>
                  </a:moveTo>
                  <a:lnTo>
                    <a:pt x="0" y="0"/>
                  </a:lnTo>
                  <a:lnTo>
                    <a:pt x="55141" y="14653"/>
                  </a:lnTo>
                  <a:lnTo>
                    <a:pt x="113273" y="27026"/>
                  </a:lnTo>
                  <a:lnTo>
                    <a:pt x="170510" y="30683"/>
                  </a:lnTo>
                  <a:lnTo>
                    <a:pt x="200041" y="315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1" name="Freeform 1010"/>
            <p:cNvSpPr/>
            <p:nvPr/>
          </p:nvSpPr>
          <p:spPr>
            <a:xfrm>
              <a:off x="7896373" y="24853373"/>
              <a:ext cx="231628" cy="515898"/>
            </a:xfrm>
            <a:custGeom>
              <a:avLst/>
              <a:gdLst/>
              <a:ahLst/>
              <a:cxnLst/>
              <a:rect l="0" t="0" r="0" b="0"/>
              <a:pathLst>
                <a:path w="231628" h="515898">
                  <a:moveTo>
                    <a:pt x="0" y="0"/>
                  </a:moveTo>
                  <a:lnTo>
                    <a:pt x="14655" y="58618"/>
                  </a:lnTo>
                  <a:lnTo>
                    <a:pt x="31667" y="121453"/>
                  </a:lnTo>
                  <a:lnTo>
                    <a:pt x="45640" y="181528"/>
                  </a:lnTo>
                  <a:lnTo>
                    <a:pt x="59665" y="234728"/>
                  </a:lnTo>
                  <a:lnTo>
                    <a:pt x="70192" y="295197"/>
                  </a:lnTo>
                  <a:lnTo>
                    <a:pt x="80719" y="356919"/>
                  </a:lnTo>
                  <a:lnTo>
                    <a:pt x="90078" y="412772"/>
                  </a:lnTo>
                  <a:lnTo>
                    <a:pt x="92201" y="465195"/>
                  </a:lnTo>
                  <a:lnTo>
                    <a:pt x="88551" y="496092"/>
                  </a:lnTo>
                  <a:lnTo>
                    <a:pt x="85941" y="502693"/>
                  </a:lnTo>
                  <a:lnTo>
                    <a:pt x="83031" y="503585"/>
                  </a:lnTo>
                  <a:lnTo>
                    <a:pt x="79921" y="500670"/>
                  </a:lnTo>
                  <a:lnTo>
                    <a:pt x="71400" y="449796"/>
                  </a:lnTo>
                  <a:lnTo>
                    <a:pt x="59207" y="390406"/>
                  </a:lnTo>
                  <a:lnTo>
                    <a:pt x="54588" y="334045"/>
                  </a:lnTo>
                  <a:lnTo>
                    <a:pt x="53219" y="284071"/>
                  </a:lnTo>
                  <a:lnTo>
                    <a:pt x="58403" y="245216"/>
                  </a:lnTo>
                  <a:lnTo>
                    <a:pt x="72937" y="217066"/>
                  </a:lnTo>
                  <a:lnTo>
                    <a:pt x="80210" y="213731"/>
                  </a:lnTo>
                  <a:lnTo>
                    <a:pt x="88569" y="213847"/>
                  </a:lnTo>
                  <a:lnTo>
                    <a:pt x="97651" y="216264"/>
                  </a:lnTo>
                  <a:lnTo>
                    <a:pt x="113981" y="231428"/>
                  </a:lnTo>
                  <a:lnTo>
                    <a:pt x="150667" y="293819"/>
                  </a:lnTo>
                  <a:lnTo>
                    <a:pt x="171894" y="342212"/>
                  </a:lnTo>
                  <a:lnTo>
                    <a:pt x="191832" y="392426"/>
                  </a:lnTo>
                  <a:lnTo>
                    <a:pt x="212761" y="448786"/>
                  </a:lnTo>
                  <a:lnTo>
                    <a:pt x="223242" y="472032"/>
                  </a:lnTo>
                  <a:lnTo>
                    <a:pt x="231627" y="51589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2" name="Freeform 1011"/>
            <p:cNvSpPr/>
            <p:nvPr/>
          </p:nvSpPr>
          <p:spPr>
            <a:xfrm>
              <a:off x="8138529" y="25063943"/>
              <a:ext cx="189514" cy="305328"/>
            </a:xfrm>
            <a:custGeom>
              <a:avLst/>
              <a:gdLst/>
              <a:ahLst/>
              <a:cxnLst/>
              <a:rect l="0" t="0" r="0" b="0"/>
              <a:pathLst>
                <a:path w="189514" h="305328">
                  <a:moveTo>
                    <a:pt x="0" y="0"/>
                  </a:moveTo>
                  <a:lnTo>
                    <a:pt x="16768" y="5590"/>
                  </a:lnTo>
                  <a:lnTo>
                    <a:pt x="31239" y="20811"/>
                  </a:lnTo>
                  <a:lnTo>
                    <a:pt x="66635" y="83243"/>
                  </a:lnTo>
                  <a:lnTo>
                    <a:pt x="94748" y="145472"/>
                  </a:lnTo>
                  <a:lnTo>
                    <a:pt x="122831" y="208758"/>
                  </a:lnTo>
                  <a:lnTo>
                    <a:pt x="161047" y="272117"/>
                  </a:lnTo>
                  <a:lnTo>
                    <a:pt x="189513" y="3053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3" name="Freeform 1012"/>
            <p:cNvSpPr/>
            <p:nvPr/>
          </p:nvSpPr>
          <p:spPr>
            <a:xfrm>
              <a:off x="8317513" y="24979716"/>
              <a:ext cx="70408" cy="368499"/>
            </a:xfrm>
            <a:custGeom>
              <a:avLst/>
              <a:gdLst/>
              <a:ahLst/>
              <a:cxnLst/>
              <a:rect l="0" t="0" r="0" b="0"/>
              <a:pathLst>
                <a:path w="70408" h="368499">
                  <a:moveTo>
                    <a:pt x="63172" y="0"/>
                  </a:moveTo>
                  <a:lnTo>
                    <a:pt x="70407" y="27556"/>
                  </a:lnTo>
                  <a:lnTo>
                    <a:pt x="69930" y="86898"/>
                  </a:lnTo>
                  <a:lnTo>
                    <a:pt x="58918" y="149356"/>
                  </a:lnTo>
                  <a:lnTo>
                    <a:pt x="45477" y="200688"/>
                  </a:lnTo>
                  <a:lnTo>
                    <a:pt x="31556" y="261608"/>
                  </a:lnTo>
                  <a:lnTo>
                    <a:pt x="17542" y="319048"/>
                  </a:lnTo>
                  <a:lnTo>
                    <a:pt x="0" y="3684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4" name="Freeform 1013"/>
            <p:cNvSpPr/>
            <p:nvPr/>
          </p:nvSpPr>
          <p:spPr>
            <a:xfrm>
              <a:off x="8485970" y="25295569"/>
              <a:ext cx="21057" cy="21060"/>
            </a:xfrm>
            <a:custGeom>
              <a:avLst/>
              <a:gdLst/>
              <a:ahLst/>
              <a:cxnLst/>
              <a:rect l="0" t="0" r="0" b="0"/>
              <a:pathLst>
                <a:path w="21057" h="21060">
                  <a:moveTo>
                    <a:pt x="0" y="2"/>
                  </a:moveTo>
                  <a:lnTo>
                    <a:pt x="0" y="0"/>
                  </a:lnTo>
                  <a:lnTo>
                    <a:pt x="21056" y="2105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016" name="Straight Connector 1015"/>
          <p:cNvCxnSpPr/>
          <p:nvPr/>
        </p:nvCxnSpPr>
        <p:spPr>
          <a:xfrm>
            <a:off x="821182" y="26084150"/>
            <a:ext cx="0" cy="516940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a:off x="894969" y="26094562"/>
            <a:ext cx="883335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a:off x="9707245" y="26105104"/>
            <a:ext cx="0" cy="496951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894969" y="27273758"/>
            <a:ext cx="865441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926465" y="28716225"/>
            <a:ext cx="857021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a:off x="958088" y="30253431"/>
            <a:ext cx="866495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a:off x="3063748" y="26168350"/>
            <a:ext cx="326390" cy="481152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a:off x="6769862" y="26136727"/>
            <a:ext cx="378968" cy="489572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8349107" y="26020902"/>
            <a:ext cx="252730" cy="52748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034" name="Group 1033"/>
          <p:cNvGrpSpPr/>
          <p:nvPr/>
        </p:nvGrpSpPr>
        <p:grpSpPr>
          <a:xfrm>
            <a:off x="200041" y="25554980"/>
            <a:ext cx="642240" cy="1434561"/>
            <a:chOff x="200041" y="25554980"/>
            <a:chExt cx="642240" cy="1434561"/>
          </a:xfrm>
        </p:grpSpPr>
        <p:sp>
          <p:nvSpPr>
            <p:cNvPr id="1025" name="Freeform 1024"/>
            <p:cNvSpPr/>
            <p:nvPr/>
          </p:nvSpPr>
          <p:spPr>
            <a:xfrm>
              <a:off x="200041" y="25726120"/>
              <a:ext cx="94758" cy="326384"/>
            </a:xfrm>
            <a:custGeom>
              <a:avLst/>
              <a:gdLst/>
              <a:ahLst/>
              <a:cxnLst/>
              <a:rect l="0" t="0" r="0" b="0"/>
              <a:pathLst>
                <a:path w="94758" h="326384">
                  <a:moveTo>
                    <a:pt x="0" y="0"/>
                  </a:moveTo>
                  <a:lnTo>
                    <a:pt x="0" y="1"/>
                  </a:lnTo>
                  <a:lnTo>
                    <a:pt x="14655" y="58618"/>
                  </a:lnTo>
                  <a:lnTo>
                    <a:pt x="27028" y="112791"/>
                  </a:lnTo>
                  <a:lnTo>
                    <a:pt x="33805" y="168552"/>
                  </a:lnTo>
                  <a:lnTo>
                    <a:pt x="46062" y="224626"/>
                  </a:lnTo>
                  <a:lnTo>
                    <a:pt x="63229" y="283348"/>
                  </a:lnTo>
                  <a:lnTo>
                    <a:pt x="71386" y="302577"/>
                  </a:lnTo>
                  <a:lnTo>
                    <a:pt x="94757" y="3263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6" name="Freeform 1025"/>
            <p:cNvSpPr/>
            <p:nvPr/>
          </p:nvSpPr>
          <p:spPr>
            <a:xfrm>
              <a:off x="221098" y="25697836"/>
              <a:ext cx="228539" cy="365197"/>
            </a:xfrm>
            <a:custGeom>
              <a:avLst/>
              <a:gdLst/>
              <a:ahLst/>
              <a:cxnLst/>
              <a:rect l="0" t="0" r="0" b="0"/>
              <a:pathLst>
                <a:path w="228539" h="365197">
                  <a:moveTo>
                    <a:pt x="0" y="49341"/>
                  </a:moveTo>
                  <a:lnTo>
                    <a:pt x="0" y="26986"/>
                  </a:lnTo>
                  <a:lnTo>
                    <a:pt x="3510" y="19230"/>
                  </a:lnTo>
                  <a:lnTo>
                    <a:pt x="16768" y="7493"/>
                  </a:lnTo>
                  <a:lnTo>
                    <a:pt x="37478" y="1496"/>
                  </a:lnTo>
                  <a:lnTo>
                    <a:pt x="61111" y="0"/>
                  </a:lnTo>
                  <a:lnTo>
                    <a:pt x="94146" y="6907"/>
                  </a:lnTo>
                  <a:lnTo>
                    <a:pt x="126162" y="24420"/>
                  </a:lnTo>
                  <a:lnTo>
                    <a:pt x="188328" y="81511"/>
                  </a:lnTo>
                  <a:lnTo>
                    <a:pt x="211519" y="113857"/>
                  </a:lnTo>
                  <a:lnTo>
                    <a:pt x="225149" y="152555"/>
                  </a:lnTo>
                  <a:lnTo>
                    <a:pt x="228538" y="193656"/>
                  </a:lnTo>
                  <a:lnTo>
                    <a:pt x="221483" y="234301"/>
                  </a:lnTo>
                  <a:lnTo>
                    <a:pt x="192149" y="290897"/>
                  </a:lnTo>
                  <a:lnTo>
                    <a:pt x="141767" y="339961"/>
                  </a:lnTo>
                  <a:lnTo>
                    <a:pt x="84228" y="3651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Freeform 1026"/>
            <p:cNvSpPr/>
            <p:nvPr/>
          </p:nvSpPr>
          <p:spPr>
            <a:xfrm>
              <a:off x="505368" y="25709545"/>
              <a:ext cx="117817" cy="253938"/>
            </a:xfrm>
            <a:custGeom>
              <a:avLst/>
              <a:gdLst/>
              <a:ahLst/>
              <a:cxnLst/>
              <a:rect l="0" t="0" r="0" b="0"/>
              <a:pathLst>
                <a:path w="117817" h="253938">
                  <a:moveTo>
                    <a:pt x="0" y="6047"/>
                  </a:moveTo>
                  <a:lnTo>
                    <a:pt x="0" y="54977"/>
                  </a:lnTo>
                  <a:lnTo>
                    <a:pt x="0" y="114108"/>
                  </a:lnTo>
                  <a:lnTo>
                    <a:pt x="11453" y="173483"/>
                  </a:lnTo>
                  <a:lnTo>
                    <a:pt x="29367" y="225841"/>
                  </a:lnTo>
                  <a:lnTo>
                    <a:pt x="40738" y="242555"/>
                  </a:lnTo>
                  <a:lnTo>
                    <a:pt x="49386" y="247947"/>
                  </a:lnTo>
                  <a:lnTo>
                    <a:pt x="71472" y="253937"/>
                  </a:lnTo>
                  <a:lnTo>
                    <a:pt x="81573" y="252025"/>
                  </a:lnTo>
                  <a:lnTo>
                    <a:pt x="99036" y="240542"/>
                  </a:lnTo>
                  <a:lnTo>
                    <a:pt x="111476" y="220623"/>
                  </a:lnTo>
                  <a:lnTo>
                    <a:pt x="116431" y="208758"/>
                  </a:lnTo>
                  <a:lnTo>
                    <a:pt x="117816" y="164114"/>
                  </a:lnTo>
                  <a:lnTo>
                    <a:pt x="106634" y="105034"/>
                  </a:lnTo>
                  <a:lnTo>
                    <a:pt x="83108" y="51424"/>
                  </a:lnTo>
                  <a:lnTo>
                    <a:pt x="55931" y="12282"/>
                  </a:lnTo>
                  <a:lnTo>
                    <a:pt x="35776" y="2969"/>
                  </a:lnTo>
                  <a:lnTo>
                    <a:pt x="15901" y="0"/>
                  </a:lnTo>
                  <a:lnTo>
                    <a:pt x="10600" y="847"/>
                  </a:lnTo>
                  <a:close/>
                </a:path>
              </a:pathLst>
            </a:custGeom>
            <a:solidFill>
              <a:schemeClr val="accent1">
                <a:alpha val="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Freeform 1027"/>
            <p:cNvSpPr/>
            <p:nvPr/>
          </p:nvSpPr>
          <p:spPr>
            <a:xfrm>
              <a:off x="623926" y="25554980"/>
              <a:ext cx="218355" cy="268468"/>
            </a:xfrm>
            <a:custGeom>
              <a:avLst/>
              <a:gdLst/>
              <a:ahLst/>
              <a:cxnLst/>
              <a:rect l="0" t="0" r="0" b="0"/>
              <a:pathLst>
                <a:path w="218355" h="268468">
                  <a:moveTo>
                    <a:pt x="155183" y="65855"/>
                  </a:moveTo>
                  <a:lnTo>
                    <a:pt x="155183" y="65853"/>
                  </a:lnTo>
                  <a:lnTo>
                    <a:pt x="118096" y="14320"/>
                  </a:lnTo>
                  <a:lnTo>
                    <a:pt x="100095" y="2787"/>
                  </a:lnTo>
                  <a:lnTo>
                    <a:pt x="80397" y="0"/>
                  </a:lnTo>
                  <a:lnTo>
                    <a:pt x="61113" y="3830"/>
                  </a:lnTo>
                  <a:lnTo>
                    <a:pt x="44744" y="13332"/>
                  </a:lnTo>
                  <a:lnTo>
                    <a:pt x="22374" y="37424"/>
                  </a:lnTo>
                  <a:lnTo>
                    <a:pt x="6518" y="77969"/>
                  </a:lnTo>
                  <a:lnTo>
                    <a:pt x="0" y="121437"/>
                  </a:lnTo>
                  <a:lnTo>
                    <a:pt x="6203" y="178048"/>
                  </a:lnTo>
                  <a:lnTo>
                    <a:pt x="16544" y="217900"/>
                  </a:lnTo>
                  <a:lnTo>
                    <a:pt x="27665" y="237157"/>
                  </a:lnTo>
                  <a:lnTo>
                    <a:pt x="43526" y="250395"/>
                  </a:lnTo>
                  <a:lnTo>
                    <a:pt x="82304" y="268424"/>
                  </a:lnTo>
                  <a:lnTo>
                    <a:pt x="124491" y="268467"/>
                  </a:lnTo>
                  <a:lnTo>
                    <a:pt x="185499" y="254783"/>
                  </a:lnTo>
                  <a:lnTo>
                    <a:pt x="218354" y="2448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Freeform 1028"/>
            <p:cNvSpPr/>
            <p:nvPr/>
          </p:nvSpPr>
          <p:spPr>
            <a:xfrm>
              <a:off x="379026" y="26084088"/>
              <a:ext cx="126343" cy="221101"/>
            </a:xfrm>
            <a:custGeom>
              <a:avLst/>
              <a:gdLst/>
              <a:ahLst/>
              <a:cxnLst/>
              <a:rect l="0" t="0" r="0" b="0"/>
              <a:pathLst>
                <a:path w="126343" h="221101">
                  <a:moveTo>
                    <a:pt x="0" y="0"/>
                  </a:moveTo>
                  <a:lnTo>
                    <a:pt x="34747" y="57364"/>
                  </a:lnTo>
                  <a:lnTo>
                    <a:pt x="61233" y="114821"/>
                  </a:lnTo>
                  <a:lnTo>
                    <a:pt x="94963" y="173540"/>
                  </a:lnTo>
                  <a:lnTo>
                    <a:pt x="126342" y="2211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Freeform 1029"/>
            <p:cNvSpPr/>
            <p:nvPr/>
          </p:nvSpPr>
          <p:spPr>
            <a:xfrm>
              <a:off x="473782" y="26031447"/>
              <a:ext cx="94758" cy="189515"/>
            </a:xfrm>
            <a:custGeom>
              <a:avLst/>
              <a:gdLst/>
              <a:ahLst/>
              <a:cxnLst/>
              <a:rect l="0" t="0" r="0" b="0"/>
              <a:pathLst>
                <a:path w="94758" h="189515">
                  <a:moveTo>
                    <a:pt x="0" y="0"/>
                  </a:moveTo>
                  <a:lnTo>
                    <a:pt x="16768" y="11180"/>
                  </a:lnTo>
                  <a:lnTo>
                    <a:pt x="28120" y="26026"/>
                  </a:lnTo>
                  <a:lnTo>
                    <a:pt x="52339" y="84664"/>
                  </a:lnTo>
                  <a:lnTo>
                    <a:pt x="71320" y="144165"/>
                  </a:lnTo>
                  <a:lnTo>
                    <a:pt x="94757" y="1895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Freeform 1030"/>
            <p:cNvSpPr/>
            <p:nvPr/>
          </p:nvSpPr>
          <p:spPr>
            <a:xfrm>
              <a:off x="336912" y="26031447"/>
              <a:ext cx="273742" cy="136870"/>
            </a:xfrm>
            <a:custGeom>
              <a:avLst/>
              <a:gdLst/>
              <a:ahLst/>
              <a:cxnLst/>
              <a:rect l="0" t="0" r="0" b="0"/>
              <a:pathLst>
                <a:path w="273742" h="136870">
                  <a:moveTo>
                    <a:pt x="0" y="136869"/>
                  </a:moveTo>
                  <a:lnTo>
                    <a:pt x="55045" y="110505"/>
                  </a:lnTo>
                  <a:lnTo>
                    <a:pt x="106453" y="83871"/>
                  </a:lnTo>
                  <a:lnTo>
                    <a:pt x="168393" y="49088"/>
                  </a:lnTo>
                  <a:lnTo>
                    <a:pt x="221779" y="24169"/>
                  </a:lnTo>
                  <a:lnTo>
                    <a:pt x="2737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Freeform 1031"/>
            <p:cNvSpPr/>
            <p:nvPr/>
          </p:nvSpPr>
          <p:spPr>
            <a:xfrm>
              <a:off x="357969" y="26178845"/>
              <a:ext cx="284270" cy="126344"/>
            </a:xfrm>
            <a:custGeom>
              <a:avLst/>
              <a:gdLst/>
              <a:ahLst/>
              <a:cxnLst/>
              <a:rect l="0" t="0" r="0" b="0"/>
              <a:pathLst>
                <a:path w="284270" h="126344">
                  <a:moveTo>
                    <a:pt x="0" y="126343"/>
                  </a:moveTo>
                  <a:lnTo>
                    <a:pt x="53875" y="97663"/>
                  </a:lnTo>
                  <a:lnTo>
                    <a:pt x="111036" y="66139"/>
                  </a:lnTo>
                  <a:lnTo>
                    <a:pt x="167827" y="39846"/>
                  </a:lnTo>
                  <a:lnTo>
                    <a:pt x="221016" y="15128"/>
                  </a:lnTo>
                  <a:lnTo>
                    <a:pt x="28426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Freeform 1032"/>
            <p:cNvSpPr/>
            <p:nvPr/>
          </p:nvSpPr>
          <p:spPr>
            <a:xfrm>
              <a:off x="431668" y="26494699"/>
              <a:ext cx="31587" cy="494842"/>
            </a:xfrm>
            <a:custGeom>
              <a:avLst/>
              <a:gdLst/>
              <a:ahLst/>
              <a:cxnLst/>
              <a:rect l="0" t="0" r="0" b="0"/>
              <a:pathLst>
                <a:path w="31587" h="494842">
                  <a:moveTo>
                    <a:pt x="0" y="0"/>
                  </a:moveTo>
                  <a:lnTo>
                    <a:pt x="0" y="58617"/>
                  </a:lnTo>
                  <a:lnTo>
                    <a:pt x="0" y="112790"/>
                  </a:lnTo>
                  <a:lnTo>
                    <a:pt x="3120" y="165435"/>
                  </a:lnTo>
                  <a:lnTo>
                    <a:pt x="9065" y="215562"/>
                  </a:lnTo>
                  <a:lnTo>
                    <a:pt x="10240" y="277763"/>
                  </a:lnTo>
                  <a:lnTo>
                    <a:pt x="13591" y="333201"/>
                  </a:lnTo>
                  <a:lnTo>
                    <a:pt x="19583" y="389474"/>
                  </a:lnTo>
                  <a:lnTo>
                    <a:pt x="21936" y="447337"/>
                  </a:lnTo>
                  <a:lnTo>
                    <a:pt x="31586" y="4948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5" name="Freeform 1034"/>
          <p:cNvSpPr/>
          <p:nvPr/>
        </p:nvSpPr>
        <p:spPr>
          <a:xfrm>
            <a:off x="263212" y="27592362"/>
            <a:ext cx="347442" cy="586899"/>
          </a:xfrm>
          <a:custGeom>
            <a:avLst/>
            <a:gdLst/>
            <a:ahLst/>
            <a:cxnLst/>
            <a:rect l="0" t="0" r="0" b="0"/>
            <a:pathLst>
              <a:path w="347442" h="586899">
                <a:moveTo>
                  <a:pt x="0" y="102586"/>
                </a:moveTo>
                <a:lnTo>
                  <a:pt x="9576" y="78538"/>
                </a:lnTo>
                <a:lnTo>
                  <a:pt x="39404" y="42996"/>
                </a:lnTo>
                <a:lnTo>
                  <a:pt x="75244" y="16033"/>
                </a:lnTo>
                <a:lnTo>
                  <a:pt x="106913" y="3374"/>
                </a:lnTo>
                <a:lnTo>
                  <a:pt x="132135" y="0"/>
                </a:lnTo>
                <a:lnTo>
                  <a:pt x="155823" y="4741"/>
                </a:lnTo>
                <a:lnTo>
                  <a:pt x="185770" y="20563"/>
                </a:lnTo>
                <a:lnTo>
                  <a:pt x="209461" y="43188"/>
                </a:lnTo>
                <a:lnTo>
                  <a:pt x="222946" y="63317"/>
                </a:lnTo>
                <a:lnTo>
                  <a:pt x="235944" y="103299"/>
                </a:lnTo>
                <a:lnTo>
                  <a:pt x="240315" y="156220"/>
                </a:lnTo>
                <a:lnTo>
                  <a:pt x="238673" y="217209"/>
                </a:lnTo>
                <a:lnTo>
                  <a:pt x="221841" y="279909"/>
                </a:lnTo>
                <a:lnTo>
                  <a:pt x="195986" y="340212"/>
                </a:lnTo>
                <a:lnTo>
                  <a:pt x="161365" y="400109"/>
                </a:lnTo>
                <a:lnTo>
                  <a:pt x="119317" y="455207"/>
                </a:lnTo>
                <a:lnTo>
                  <a:pt x="70190" y="515625"/>
                </a:lnTo>
                <a:lnTo>
                  <a:pt x="56152" y="530266"/>
                </a:lnTo>
                <a:lnTo>
                  <a:pt x="53813" y="537443"/>
                </a:lnTo>
                <a:lnTo>
                  <a:pt x="54593" y="544572"/>
                </a:lnTo>
                <a:lnTo>
                  <a:pt x="57452" y="551660"/>
                </a:lnTo>
                <a:lnTo>
                  <a:pt x="65208" y="556388"/>
                </a:lnTo>
                <a:lnTo>
                  <a:pt x="119682" y="563972"/>
                </a:lnTo>
                <a:lnTo>
                  <a:pt x="181179" y="565473"/>
                </a:lnTo>
                <a:lnTo>
                  <a:pt x="244178" y="574123"/>
                </a:lnTo>
                <a:lnTo>
                  <a:pt x="298707" y="575925"/>
                </a:lnTo>
                <a:lnTo>
                  <a:pt x="347441" y="5868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 name="Freeform 1035"/>
          <p:cNvSpPr/>
          <p:nvPr/>
        </p:nvSpPr>
        <p:spPr>
          <a:xfrm>
            <a:off x="347440" y="28983574"/>
            <a:ext cx="324665" cy="789403"/>
          </a:xfrm>
          <a:custGeom>
            <a:avLst/>
            <a:gdLst/>
            <a:ahLst/>
            <a:cxnLst/>
            <a:rect l="0" t="0" r="0" b="0"/>
            <a:pathLst>
              <a:path w="324665" h="789403">
                <a:moveTo>
                  <a:pt x="0" y="101138"/>
                </a:moveTo>
                <a:lnTo>
                  <a:pt x="57566" y="44741"/>
                </a:lnTo>
                <a:lnTo>
                  <a:pt x="111523" y="9856"/>
                </a:lnTo>
                <a:lnTo>
                  <a:pt x="151717" y="0"/>
                </a:lnTo>
                <a:lnTo>
                  <a:pt x="187673" y="2669"/>
                </a:lnTo>
                <a:lnTo>
                  <a:pt x="220554" y="16457"/>
                </a:lnTo>
                <a:lnTo>
                  <a:pt x="246934" y="35365"/>
                </a:lnTo>
                <a:lnTo>
                  <a:pt x="255978" y="58260"/>
                </a:lnTo>
                <a:lnTo>
                  <a:pt x="257950" y="104027"/>
                </a:lnTo>
                <a:lnTo>
                  <a:pt x="248135" y="166309"/>
                </a:lnTo>
                <a:lnTo>
                  <a:pt x="233762" y="214098"/>
                </a:lnTo>
                <a:lnTo>
                  <a:pt x="202908" y="265896"/>
                </a:lnTo>
                <a:lnTo>
                  <a:pt x="156919" y="321747"/>
                </a:lnTo>
                <a:lnTo>
                  <a:pt x="115615" y="358663"/>
                </a:lnTo>
                <a:lnTo>
                  <a:pt x="84169" y="375663"/>
                </a:lnTo>
                <a:lnTo>
                  <a:pt x="79510" y="375400"/>
                </a:lnTo>
                <a:lnTo>
                  <a:pt x="78743" y="371716"/>
                </a:lnTo>
                <a:lnTo>
                  <a:pt x="80571" y="365751"/>
                </a:lnTo>
                <a:lnTo>
                  <a:pt x="91962" y="356003"/>
                </a:lnTo>
                <a:lnTo>
                  <a:pt x="127870" y="340214"/>
                </a:lnTo>
                <a:lnTo>
                  <a:pt x="148078" y="339197"/>
                </a:lnTo>
                <a:lnTo>
                  <a:pt x="189647" y="348071"/>
                </a:lnTo>
                <a:lnTo>
                  <a:pt x="243631" y="382624"/>
                </a:lnTo>
                <a:lnTo>
                  <a:pt x="268589" y="408759"/>
                </a:lnTo>
                <a:lnTo>
                  <a:pt x="296777" y="462526"/>
                </a:lnTo>
                <a:lnTo>
                  <a:pt x="317676" y="521524"/>
                </a:lnTo>
                <a:lnTo>
                  <a:pt x="324664" y="581096"/>
                </a:lnTo>
                <a:lnTo>
                  <a:pt x="322925" y="637923"/>
                </a:lnTo>
                <a:lnTo>
                  <a:pt x="306073" y="694211"/>
                </a:lnTo>
                <a:lnTo>
                  <a:pt x="286961" y="730758"/>
                </a:lnTo>
                <a:lnTo>
                  <a:pt x="260891" y="758223"/>
                </a:lnTo>
                <a:lnTo>
                  <a:pt x="220640" y="780060"/>
                </a:lnTo>
                <a:lnTo>
                  <a:pt x="199838" y="788147"/>
                </a:lnTo>
                <a:lnTo>
                  <a:pt x="178894" y="789402"/>
                </a:lnTo>
                <a:lnTo>
                  <a:pt x="119095" y="776430"/>
                </a:lnTo>
                <a:lnTo>
                  <a:pt x="77468" y="752806"/>
                </a:lnTo>
                <a:lnTo>
                  <a:pt x="53759" y="729403"/>
                </a:lnTo>
                <a:lnTo>
                  <a:pt x="13746" y="677707"/>
                </a:lnTo>
                <a:lnTo>
                  <a:pt x="6110" y="658037"/>
                </a:lnTo>
                <a:lnTo>
                  <a:pt x="0" y="617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3" name="Group 1042"/>
          <p:cNvGrpSpPr/>
          <p:nvPr/>
        </p:nvGrpSpPr>
        <p:grpSpPr>
          <a:xfrm>
            <a:off x="1264883" y="25599779"/>
            <a:ext cx="1322368" cy="439243"/>
            <a:chOff x="1264883" y="25599779"/>
            <a:chExt cx="1322368" cy="439243"/>
          </a:xfrm>
        </p:grpSpPr>
        <p:sp>
          <p:nvSpPr>
            <p:cNvPr id="1037" name="Freeform 1036"/>
            <p:cNvSpPr/>
            <p:nvPr/>
          </p:nvSpPr>
          <p:spPr>
            <a:xfrm>
              <a:off x="1264883" y="25641892"/>
              <a:ext cx="219636" cy="366050"/>
            </a:xfrm>
            <a:custGeom>
              <a:avLst/>
              <a:gdLst/>
              <a:ahLst/>
              <a:cxnLst/>
              <a:rect l="0" t="0" r="0" b="0"/>
              <a:pathLst>
                <a:path w="219636" h="366050">
                  <a:moveTo>
                    <a:pt x="9065" y="63172"/>
                  </a:moveTo>
                  <a:lnTo>
                    <a:pt x="9065" y="117316"/>
                  </a:lnTo>
                  <a:lnTo>
                    <a:pt x="3476" y="177851"/>
                  </a:lnTo>
                  <a:lnTo>
                    <a:pt x="0" y="228820"/>
                  </a:lnTo>
                  <a:lnTo>
                    <a:pt x="6062" y="290041"/>
                  </a:lnTo>
                  <a:lnTo>
                    <a:pt x="8472" y="347195"/>
                  </a:lnTo>
                  <a:lnTo>
                    <a:pt x="8670" y="361315"/>
                  </a:lnTo>
                  <a:lnTo>
                    <a:pt x="9971" y="366049"/>
                  </a:lnTo>
                  <a:lnTo>
                    <a:pt x="12009" y="364525"/>
                  </a:lnTo>
                  <a:lnTo>
                    <a:pt x="14537" y="358829"/>
                  </a:lnTo>
                  <a:lnTo>
                    <a:pt x="18595" y="306493"/>
                  </a:lnTo>
                  <a:lnTo>
                    <a:pt x="19298" y="251079"/>
                  </a:lnTo>
                  <a:lnTo>
                    <a:pt x="19506" y="195928"/>
                  </a:lnTo>
                  <a:lnTo>
                    <a:pt x="19568" y="136821"/>
                  </a:lnTo>
                  <a:lnTo>
                    <a:pt x="20756" y="84083"/>
                  </a:lnTo>
                  <a:lnTo>
                    <a:pt x="25180" y="57257"/>
                  </a:lnTo>
                  <a:lnTo>
                    <a:pt x="29167" y="51039"/>
                  </a:lnTo>
                  <a:lnTo>
                    <a:pt x="34165" y="49234"/>
                  </a:lnTo>
                  <a:lnTo>
                    <a:pt x="39836" y="50371"/>
                  </a:lnTo>
                  <a:lnTo>
                    <a:pt x="44787" y="55808"/>
                  </a:lnTo>
                  <a:lnTo>
                    <a:pt x="68474" y="118277"/>
                  </a:lnTo>
                  <a:lnTo>
                    <a:pt x="85834" y="177740"/>
                  </a:lnTo>
                  <a:lnTo>
                    <a:pt x="111447" y="234890"/>
                  </a:lnTo>
                  <a:lnTo>
                    <a:pt x="137682" y="293843"/>
                  </a:lnTo>
                  <a:lnTo>
                    <a:pt x="163933" y="336722"/>
                  </a:lnTo>
                  <a:lnTo>
                    <a:pt x="171972" y="342635"/>
                  </a:lnTo>
                  <a:lnTo>
                    <a:pt x="180840" y="345405"/>
                  </a:lnTo>
                  <a:lnTo>
                    <a:pt x="190262" y="346085"/>
                  </a:lnTo>
                  <a:lnTo>
                    <a:pt x="197714" y="340686"/>
                  </a:lnTo>
                  <a:lnTo>
                    <a:pt x="209112" y="319092"/>
                  </a:lnTo>
                  <a:lnTo>
                    <a:pt x="216517" y="279639"/>
                  </a:lnTo>
                  <a:lnTo>
                    <a:pt x="213122" y="227137"/>
                  </a:lnTo>
                  <a:lnTo>
                    <a:pt x="210296" y="172714"/>
                  </a:lnTo>
                  <a:lnTo>
                    <a:pt x="209459" y="119545"/>
                  </a:lnTo>
                  <a:lnTo>
                    <a:pt x="216412" y="57581"/>
                  </a:lnTo>
                  <a:lnTo>
                    <a:pt x="21963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Freeform 1037"/>
            <p:cNvSpPr/>
            <p:nvPr/>
          </p:nvSpPr>
          <p:spPr>
            <a:xfrm>
              <a:off x="1592105" y="25705064"/>
              <a:ext cx="163442" cy="286380"/>
            </a:xfrm>
            <a:custGeom>
              <a:avLst/>
              <a:gdLst/>
              <a:ahLst/>
              <a:cxnLst/>
              <a:rect l="0" t="0" r="0" b="0"/>
              <a:pathLst>
                <a:path w="163442" h="286380">
                  <a:moveTo>
                    <a:pt x="102983" y="0"/>
                  </a:moveTo>
                  <a:lnTo>
                    <a:pt x="102983" y="1"/>
                  </a:lnTo>
                  <a:lnTo>
                    <a:pt x="86216" y="5590"/>
                  </a:lnTo>
                  <a:lnTo>
                    <a:pt x="59021" y="25832"/>
                  </a:lnTo>
                  <a:lnTo>
                    <a:pt x="34325" y="54057"/>
                  </a:lnTo>
                  <a:lnTo>
                    <a:pt x="9353" y="116924"/>
                  </a:lnTo>
                  <a:lnTo>
                    <a:pt x="0" y="177775"/>
                  </a:lnTo>
                  <a:lnTo>
                    <a:pt x="3969" y="223209"/>
                  </a:lnTo>
                  <a:lnTo>
                    <a:pt x="18144" y="260719"/>
                  </a:lnTo>
                  <a:lnTo>
                    <a:pt x="33691" y="276921"/>
                  </a:lnTo>
                  <a:lnTo>
                    <a:pt x="42750" y="282878"/>
                  </a:lnTo>
                  <a:lnTo>
                    <a:pt x="62175" y="286379"/>
                  </a:lnTo>
                  <a:lnTo>
                    <a:pt x="103241" y="279096"/>
                  </a:lnTo>
                  <a:lnTo>
                    <a:pt x="129056" y="264148"/>
                  </a:lnTo>
                  <a:lnTo>
                    <a:pt x="141087" y="245299"/>
                  </a:lnTo>
                  <a:lnTo>
                    <a:pt x="158343" y="195073"/>
                  </a:lnTo>
                  <a:lnTo>
                    <a:pt x="163441" y="131686"/>
                  </a:lnTo>
                  <a:lnTo>
                    <a:pt x="157292" y="81391"/>
                  </a:lnTo>
                  <a:lnTo>
                    <a:pt x="146891" y="38673"/>
                  </a:lnTo>
                  <a:lnTo>
                    <a:pt x="135756" y="18749"/>
                  </a:lnTo>
                  <a:lnTo>
                    <a:pt x="127171" y="12500"/>
                  </a:lnTo>
                  <a:lnTo>
                    <a:pt x="105155" y="5554"/>
                  </a:lnTo>
                  <a:lnTo>
                    <a:pt x="95072" y="7213"/>
                  </a:lnTo>
                  <a:lnTo>
                    <a:pt x="60869"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Freeform 1038"/>
            <p:cNvSpPr/>
            <p:nvPr/>
          </p:nvSpPr>
          <p:spPr>
            <a:xfrm>
              <a:off x="1884601" y="25599779"/>
              <a:ext cx="42115" cy="410613"/>
            </a:xfrm>
            <a:custGeom>
              <a:avLst/>
              <a:gdLst/>
              <a:ahLst/>
              <a:cxnLst/>
              <a:rect l="0" t="0" r="0" b="0"/>
              <a:pathLst>
                <a:path w="42115" h="410613">
                  <a:moveTo>
                    <a:pt x="0" y="0"/>
                  </a:moveTo>
                  <a:lnTo>
                    <a:pt x="3120" y="57264"/>
                  </a:lnTo>
                  <a:lnTo>
                    <a:pt x="8333" y="106655"/>
                  </a:lnTo>
                  <a:lnTo>
                    <a:pt x="15684" y="164566"/>
                  </a:lnTo>
                  <a:lnTo>
                    <a:pt x="21166" y="226612"/>
                  </a:lnTo>
                  <a:lnTo>
                    <a:pt x="27978" y="276674"/>
                  </a:lnTo>
                  <a:lnTo>
                    <a:pt x="33993" y="332984"/>
                  </a:lnTo>
                  <a:lnTo>
                    <a:pt x="41045" y="392763"/>
                  </a:lnTo>
                  <a:lnTo>
                    <a:pt x="42114" y="410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0" name="Freeform 1039"/>
            <p:cNvSpPr/>
            <p:nvPr/>
          </p:nvSpPr>
          <p:spPr>
            <a:xfrm>
              <a:off x="1821430" y="25789291"/>
              <a:ext cx="210571" cy="52644"/>
            </a:xfrm>
            <a:custGeom>
              <a:avLst/>
              <a:gdLst/>
              <a:ahLst/>
              <a:cxnLst/>
              <a:rect l="0" t="0" r="0" b="0"/>
              <a:pathLst>
                <a:path w="210571" h="52644">
                  <a:moveTo>
                    <a:pt x="0" y="52643"/>
                  </a:moveTo>
                  <a:lnTo>
                    <a:pt x="53875" y="34686"/>
                  </a:lnTo>
                  <a:lnTo>
                    <a:pt x="115922" y="14004"/>
                  </a:lnTo>
                  <a:lnTo>
                    <a:pt x="164188" y="3111"/>
                  </a:lnTo>
                  <a:lnTo>
                    <a:pt x="2105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Freeform 1040"/>
            <p:cNvSpPr/>
            <p:nvPr/>
          </p:nvSpPr>
          <p:spPr>
            <a:xfrm>
              <a:off x="2090624" y="25732750"/>
              <a:ext cx="183533" cy="291315"/>
            </a:xfrm>
            <a:custGeom>
              <a:avLst/>
              <a:gdLst/>
              <a:ahLst/>
              <a:cxnLst/>
              <a:rect l="0" t="0" r="0" b="0"/>
              <a:pathLst>
                <a:path w="183533" h="291315">
                  <a:moveTo>
                    <a:pt x="4547" y="98655"/>
                  </a:moveTo>
                  <a:lnTo>
                    <a:pt x="4547" y="98656"/>
                  </a:lnTo>
                  <a:lnTo>
                    <a:pt x="15726" y="115424"/>
                  </a:lnTo>
                  <a:lnTo>
                    <a:pt x="30572" y="126775"/>
                  </a:lnTo>
                  <a:lnTo>
                    <a:pt x="39445" y="131440"/>
                  </a:lnTo>
                  <a:lnTo>
                    <a:pt x="58661" y="133504"/>
                  </a:lnTo>
                  <a:lnTo>
                    <a:pt x="68699" y="132415"/>
                  </a:lnTo>
                  <a:lnTo>
                    <a:pt x="86092" y="121849"/>
                  </a:lnTo>
                  <a:lnTo>
                    <a:pt x="100451" y="105454"/>
                  </a:lnTo>
                  <a:lnTo>
                    <a:pt x="110732" y="86471"/>
                  </a:lnTo>
                  <a:lnTo>
                    <a:pt x="117508" y="50462"/>
                  </a:lnTo>
                  <a:lnTo>
                    <a:pt x="113926" y="15747"/>
                  </a:lnTo>
                  <a:lnTo>
                    <a:pt x="107882" y="8288"/>
                  </a:lnTo>
                  <a:lnTo>
                    <a:pt x="88688" y="0"/>
                  </a:lnTo>
                  <a:lnTo>
                    <a:pt x="79359" y="130"/>
                  </a:lnTo>
                  <a:lnTo>
                    <a:pt x="62753" y="6515"/>
                  </a:lnTo>
                  <a:lnTo>
                    <a:pt x="40251" y="23261"/>
                  </a:lnTo>
                  <a:lnTo>
                    <a:pt x="24355" y="48631"/>
                  </a:lnTo>
                  <a:lnTo>
                    <a:pt x="4845" y="110452"/>
                  </a:lnTo>
                  <a:lnTo>
                    <a:pt x="0" y="137823"/>
                  </a:lnTo>
                  <a:lnTo>
                    <a:pt x="6422" y="196642"/>
                  </a:lnTo>
                  <a:lnTo>
                    <a:pt x="13569" y="226433"/>
                  </a:lnTo>
                  <a:lnTo>
                    <a:pt x="30747" y="256358"/>
                  </a:lnTo>
                  <a:lnTo>
                    <a:pt x="43877" y="272470"/>
                  </a:lnTo>
                  <a:lnTo>
                    <a:pt x="63751" y="284310"/>
                  </a:lnTo>
                  <a:lnTo>
                    <a:pt x="75602" y="289107"/>
                  </a:lnTo>
                  <a:lnTo>
                    <a:pt x="101248" y="291314"/>
                  </a:lnTo>
                  <a:lnTo>
                    <a:pt x="125904" y="287225"/>
                  </a:lnTo>
                  <a:lnTo>
                    <a:pt x="152939" y="271771"/>
                  </a:lnTo>
                  <a:lnTo>
                    <a:pt x="183532" y="2460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Freeform 1041"/>
            <p:cNvSpPr/>
            <p:nvPr/>
          </p:nvSpPr>
          <p:spPr>
            <a:xfrm>
              <a:off x="2365553" y="25694534"/>
              <a:ext cx="221698" cy="344488"/>
            </a:xfrm>
            <a:custGeom>
              <a:avLst/>
              <a:gdLst/>
              <a:ahLst/>
              <a:cxnLst/>
              <a:rect l="0" t="0" r="0" b="0"/>
              <a:pathLst>
                <a:path w="221698" h="344488">
                  <a:moveTo>
                    <a:pt x="129701" y="0"/>
                  </a:moveTo>
                  <a:lnTo>
                    <a:pt x="107344" y="0"/>
                  </a:lnTo>
                  <a:lnTo>
                    <a:pt x="90129" y="6240"/>
                  </a:lnTo>
                  <a:lnTo>
                    <a:pt x="60013" y="29310"/>
                  </a:lnTo>
                  <a:lnTo>
                    <a:pt x="17441" y="84954"/>
                  </a:lnTo>
                  <a:lnTo>
                    <a:pt x="1942" y="116030"/>
                  </a:lnTo>
                  <a:lnTo>
                    <a:pt x="0" y="136968"/>
                  </a:lnTo>
                  <a:lnTo>
                    <a:pt x="1120" y="147464"/>
                  </a:lnTo>
                  <a:lnTo>
                    <a:pt x="5376" y="153291"/>
                  </a:lnTo>
                  <a:lnTo>
                    <a:pt x="11722" y="156007"/>
                  </a:lnTo>
                  <a:lnTo>
                    <a:pt x="19463" y="156648"/>
                  </a:lnTo>
                  <a:lnTo>
                    <a:pt x="37422" y="151121"/>
                  </a:lnTo>
                  <a:lnTo>
                    <a:pt x="89083" y="124278"/>
                  </a:lnTo>
                  <a:lnTo>
                    <a:pt x="114378" y="119577"/>
                  </a:lnTo>
                  <a:lnTo>
                    <a:pt x="138099" y="123726"/>
                  </a:lnTo>
                  <a:lnTo>
                    <a:pt x="159170" y="134539"/>
                  </a:lnTo>
                  <a:lnTo>
                    <a:pt x="199150" y="180063"/>
                  </a:lnTo>
                  <a:lnTo>
                    <a:pt x="215139" y="210889"/>
                  </a:lnTo>
                  <a:lnTo>
                    <a:pt x="221697" y="253429"/>
                  </a:lnTo>
                  <a:lnTo>
                    <a:pt x="216991" y="279924"/>
                  </a:lnTo>
                  <a:lnTo>
                    <a:pt x="201188" y="311451"/>
                  </a:lnTo>
                  <a:lnTo>
                    <a:pt x="187209" y="326768"/>
                  </a:lnTo>
                  <a:lnTo>
                    <a:pt x="169298" y="337471"/>
                  </a:lnTo>
                  <a:lnTo>
                    <a:pt x="128305" y="344487"/>
                  </a:lnTo>
                  <a:lnTo>
                    <a:pt x="90293" y="340978"/>
                  </a:lnTo>
                  <a:lnTo>
                    <a:pt x="56803" y="326941"/>
                  </a:lnTo>
                  <a:lnTo>
                    <a:pt x="13887" y="284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3" name="Group 1062"/>
          <p:cNvGrpSpPr/>
          <p:nvPr/>
        </p:nvGrpSpPr>
        <p:grpSpPr>
          <a:xfrm>
            <a:off x="3191090" y="25515548"/>
            <a:ext cx="3433507" cy="610657"/>
            <a:chOff x="3191090" y="25515548"/>
            <a:chExt cx="3433507" cy="610657"/>
          </a:xfrm>
        </p:grpSpPr>
        <p:sp>
          <p:nvSpPr>
            <p:cNvPr id="1044" name="Freeform 1043"/>
            <p:cNvSpPr/>
            <p:nvPr/>
          </p:nvSpPr>
          <p:spPr>
            <a:xfrm>
              <a:off x="3191090" y="25557522"/>
              <a:ext cx="241201" cy="498554"/>
            </a:xfrm>
            <a:custGeom>
              <a:avLst/>
              <a:gdLst/>
              <a:ahLst/>
              <a:cxnLst/>
              <a:rect l="0" t="0" r="0" b="0"/>
              <a:pathLst>
                <a:path w="241201" h="498554">
                  <a:moveTo>
                    <a:pt x="188558" y="84370"/>
                  </a:moveTo>
                  <a:lnTo>
                    <a:pt x="191678" y="127062"/>
                  </a:lnTo>
                  <a:lnTo>
                    <a:pt x="194147" y="137398"/>
                  </a:lnTo>
                  <a:lnTo>
                    <a:pt x="195794" y="139610"/>
                  </a:lnTo>
                  <a:lnTo>
                    <a:pt x="197623" y="129589"/>
                  </a:lnTo>
                  <a:lnTo>
                    <a:pt x="187441" y="75061"/>
                  </a:lnTo>
                  <a:lnTo>
                    <a:pt x="169693" y="22531"/>
                  </a:lnTo>
                  <a:lnTo>
                    <a:pt x="158337" y="5803"/>
                  </a:lnTo>
                  <a:lnTo>
                    <a:pt x="150863" y="1577"/>
                  </a:lnTo>
                  <a:lnTo>
                    <a:pt x="133200" y="0"/>
                  </a:lnTo>
                  <a:lnTo>
                    <a:pt x="113651" y="9438"/>
                  </a:lnTo>
                  <a:lnTo>
                    <a:pt x="82915" y="37603"/>
                  </a:lnTo>
                  <a:lnTo>
                    <a:pt x="63227" y="64754"/>
                  </a:lnTo>
                  <a:lnTo>
                    <a:pt x="40159" y="115992"/>
                  </a:lnTo>
                  <a:lnTo>
                    <a:pt x="17385" y="177746"/>
                  </a:lnTo>
                  <a:lnTo>
                    <a:pt x="2269" y="234707"/>
                  </a:lnTo>
                  <a:lnTo>
                    <a:pt x="0" y="284112"/>
                  </a:lnTo>
                  <a:lnTo>
                    <a:pt x="2447" y="344373"/>
                  </a:lnTo>
                  <a:lnTo>
                    <a:pt x="13701" y="399275"/>
                  </a:lnTo>
                  <a:lnTo>
                    <a:pt x="38465" y="459051"/>
                  </a:lnTo>
                  <a:lnTo>
                    <a:pt x="55169" y="476281"/>
                  </a:lnTo>
                  <a:lnTo>
                    <a:pt x="94489" y="496875"/>
                  </a:lnTo>
                  <a:lnTo>
                    <a:pt x="118284" y="498553"/>
                  </a:lnTo>
                  <a:lnTo>
                    <a:pt x="144457" y="494230"/>
                  </a:lnTo>
                  <a:lnTo>
                    <a:pt x="185500" y="476303"/>
                  </a:lnTo>
                  <a:lnTo>
                    <a:pt x="241200" y="4318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Freeform 1044"/>
            <p:cNvSpPr/>
            <p:nvPr/>
          </p:nvSpPr>
          <p:spPr>
            <a:xfrm>
              <a:off x="3438189" y="25789291"/>
              <a:ext cx="165339" cy="263755"/>
            </a:xfrm>
            <a:custGeom>
              <a:avLst/>
              <a:gdLst/>
              <a:ahLst/>
              <a:cxnLst/>
              <a:rect l="0" t="0" r="0" b="0"/>
              <a:pathLst>
                <a:path w="165339" h="263755">
                  <a:moveTo>
                    <a:pt x="46744" y="0"/>
                  </a:moveTo>
                  <a:lnTo>
                    <a:pt x="23025" y="43963"/>
                  </a:lnTo>
                  <a:lnTo>
                    <a:pt x="8307" y="100234"/>
                  </a:lnTo>
                  <a:lnTo>
                    <a:pt x="0" y="143433"/>
                  </a:lnTo>
                  <a:lnTo>
                    <a:pt x="6488" y="196830"/>
                  </a:lnTo>
                  <a:lnTo>
                    <a:pt x="13644" y="218501"/>
                  </a:lnTo>
                  <a:lnTo>
                    <a:pt x="43959" y="258899"/>
                  </a:lnTo>
                  <a:lnTo>
                    <a:pt x="54246" y="262675"/>
                  </a:lnTo>
                  <a:lnTo>
                    <a:pt x="81274" y="263754"/>
                  </a:lnTo>
                  <a:lnTo>
                    <a:pt x="103424" y="257215"/>
                  </a:lnTo>
                  <a:lnTo>
                    <a:pt x="121068" y="245340"/>
                  </a:lnTo>
                  <a:lnTo>
                    <a:pt x="142985" y="218921"/>
                  </a:lnTo>
                  <a:lnTo>
                    <a:pt x="165338" y="162581"/>
                  </a:lnTo>
                  <a:lnTo>
                    <a:pt x="165201" y="122130"/>
                  </a:lnTo>
                  <a:lnTo>
                    <a:pt x="146269" y="67712"/>
                  </a:lnTo>
                  <a:lnTo>
                    <a:pt x="133481" y="44132"/>
                  </a:lnTo>
                  <a:lnTo>
                    <a:pt x="116879" y="28194"/>
                  </a:lnTo>
                  <a:lnTo>
                    <a:pt x="107539" y="22306"/>
                  </a:lnTo>
                  <a:lnTo>
                    <a:pt x="97802" y="20720"/>
                  </a:lnTo>
                  <a:lnTo>
                    <a:pt x="77625" y="25198"/>
                  </a:lnTo>
                  <a:lnTo>
                    <a:pt x="60079" y="38105"/>
                  </a:lnTo>
                  <a:lnTo>
                    <a:pt x="36215" y="63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Freeform 1045"/>
            <p:cNvSpPr/>
            <p:nvPr/>
          </p:nvSpPr>
          <p:spPr>
            <a:xfrm>
              <a:off x="3663917" y="25778761"/>
              <a:ext cx="178986" cy="294802"/>
            </a:xfrm>
            <a:custGeom>
              <a:avLst/>
              <a:gdLst/>
              <a:ahLst/>
              <a:cxnLst/>
              <a:rect l="0" t="0" r="0" b="0"/>
              <a:pathLst>
                <a:path w="178986" h="294802">
                  <a:moveTo>
                    <a:pt x="0" y="2"/>
                  </a:moveTo>
                  <a:lnTo>
                    <a:pt x="0" y="0"/>
                  </a:lnTo>
                  <a:lnTo>
                    <a:pt x="5589" y="58619"/>
                  </a:lnTo>
                  <a:lnTo>
                    <a:pt x="10723" y="113961"/>
                  </a:lnTo>
                  <a:lnTo>
                    <a:pt x="21789" y="176886"/>
                  </a:lnTo>
                  <a:lnTo>
                    <a:pt x="29650" y="234724"/>
                  </a:lnTo>
                  <a:lnTo>
                    <a:pt x="36602" y="271540"/>
                  </a:lnTo>
                  <a:lnTo>
                    <a:pt x="38439" y="274616"/>
                  </a:lnTo>
                  <a:lnTo>
                    <a:pt x="39664" y="271984"/>
                  </a:lnTo>
                  <a:lnTo>
                    <a:pt x="41792" y="219266"/>
                  </a:lnTo>
                  <a:lnTo>
                    <a:pt x="42018" y="165965"/>
                  </a:lnTo>
                  <a:lnTo>
                    <a:pt x="43256" y="113776"/>
                  </a:lnTo>
                  <a:lnTo>
                    <a:pt x="51681" y="70498"/>
                  </a:lnTo>
                  <a:lnTo>
                    <a:pt x="62354" y="50442"/>
                  </a:lnTo>
                  <a:lnTo>
                    <a:pt x="78016" y="36848"/>
                  </a:lnTo>
                  <a:lnTo>
                    <a:pt x="87106" y="31584"/>
                  </a:lnTo>
                  <a:lnTo>
                    <a:pt x="95505" y="30416"/>
                  </a:lnTo>
                  <a:lnTo>
                    <a:pt x="111077" y="35356"/>
                  </a:lnTo>
                  <a:lnTo>
                    <a:pt x="122677" y="48469"/>
                  </a:lnTo>
                  <a:lnTo>
                    <a:pt x="144577" y="104000"/>
                  </a:lnTo>
                  <a:lnTo>
                    <a:pt x="163046" y="158367"/>
                  </a:lnTo>
                  <a:lnTo>
                    <a:pt x="174980" y="220942"/>
                  </a:lnTo>
                  <a:lnTo>
                    <a:pt x="178194" y="268167"/>
                  </a:lnTo>
                  <a:lnTo>
                    <a:pt x="178985" y="2948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Freeform 1046"/>
            <p:cNvSpPr/>
            <p:nvPr/>
          </p:nvSpPr>
          <p:spPr>
            <a:xfrm>
              <a:off x="3874487" y="25820877"/>
              <a:ext cx="200043" cy="284272"/>
            </a:xfrm>
            <a:custGeom>
              <a:avLst/>
              <a:gdLst/>
              <a:ahLst/>
              <a:cxnLst/>
              <a:rect l="0" t="0" r="0" b="0"/>
              <a:pathLst>
                <a:path w="200043" h="284272">
                  <a:moveTo>
                    <a:pt x="0" y="0"/>
                  </a:moveTo>
                  <a:lnTo>
                    <a:pt x="0" y="1"/>
                  </a:lnTo>
                  <a:lnTo>
                    <a:pt x="11179" y="16769"/>
                  </a:lnTo>
                  <a:lnTo>
                    <a:pt x="22876" y="75446"/>
                  </a:lnTo>
                  <a:lnTo>
                    <a:pt x="29865" y="130196"/>
                  </a:lnTo>
                  <a:lnTo>
                    <a:pt x="38482" y="193309"/>
                  </a:lnTo>
                  <a:lnTo>
                    <a:pt x="39868" y="229502"/>
                  </a:lnTo>
                  <a:lnTo>
                    <a:pt x="38277" y="230209"/>
                  </a:lnTo>
                  <a:lnTo>
                    <a:pt x="36047" y="227173"/>
                  </a:lnTo>
                  <a:lnTo>
                    <a:pt x="29053" y="172966"/>
                  </a:lnTo>
                  <a:lnTo>
                    <a:pt x="26546" y="127679"/>
                  </a:lnTo>
                  <a:lnTo>
                    <a:pt x="30590" y="70453"/>
                  </a:lnTo>
                  <a:lnTo>
                    <a:pt x="37382" y="48470"/>
                  </a:lnTo>
                  <a:lnTo>
                    <a:pt x="60807" y="15293"/>
                  </a:lnTo>
                  <a:lnTo>
                    <a:pt x="80448" y="6798"/>
                  </a:lnTo>
                  <a:lnTo>
                    <a:pt x="92236" y="4531"/>
                  </a:lnTo>
                  <a:lnTo>
                    <a:pt x="102435" y="6531"/>
                  </a:lnTo>
                  <a:lnTo>
                    <a:pt x="127968" y="24941"/>
                  </a:lnTo>
                  <a:lnTo>
                    <a:pt x="149181" y="46904"/>
                  </a:lnTo>
                  <a:lnTo>
                    <a:pt x="167422" y="88295"/>
                  </a:lnTo>
                  <a:lnTo>
                    <a:pt x="182290" y="141183"/>
                  </a:lnTo>
                  <a:lnTo>
                    <a:pt x="188086" y="203925"/>
                  </a:lnTo>
                  <a:lnTo>
                    <a:pt x="192351" y="256353"/>
                  </a:lnTo>
                  <a:lnTo>
                    <a:pt x="200042" y="284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Freeform 1047"/>
            <p:cNvSpPr/>
            <p:nvPr/>
          </p:nvSpPr>
          <p:spPr>
            <a:xfrm>
              <a:off x="4115178" y="25791602"/>
              <a:ext cx="180450" cy="289474"/>
            </a:xfrm>
            <a:custGeom>
              <a:avLst/>
              <a:gdLst/>
              <a:ahLst/>
              <a:cxnLst/>
              <a:rect l="0" t="0" r="0" b="0"/>
              <a:pathLst>
                <a:path w="180450" h="289474">
                  <a:moveTo>
                    <a:pt x="22522" y="166145"/>
                  </a:moveTo>
                  <a:lnTo>
                    <a:pt x="75227" y="147018"/>
                  </a:lnTo>
                  <a:lnTo>
                    <a:pt x="98709" y="128372"/>
                  </a:lnTo>
                  <a:lnTo>
                    <a:pt x="119315" y="101140"/>
                  </a:lnTo>
                  <a:lnTo>
                    <a:pt x="129102" y="81102"/>
                  </a:lnTo>
                  <a:lnTo>
                    <a:pt x="131112" y="57380"/>
                  </a:lnTo>
                  <a:lnTo>
                    <a:pt x="126936" y="32408"/>
                  </a:lnTo>
                  <a:lnTo>
                    <a:pt x="117281" y="9609"/>
                  </a:lnTo>
                  <a:lnTo>
                    <a:pt x="110261" y="3296"/>
                  </a:lnTo>
                  <a:lnTo>
                    <a:pt x="102072" y="256"/>
                  </a:lnTo>
                  <a:lnTo>
                    <a:pt x="83614" y="0"/>
                  </a:lnTo>
                  <a:lnTo>
                    <a:pt x="63711" y="3786"/>
                  </a:lnTo>
                  <a:lnTo>
                    <a:pt x="46287" y="15609"/>
                  </a:lnTo>
                  <a:lnTo>
                    <a:pt x="23324" y="45112"/>
                  </a:lnTo>
                  <a:lnTo>
                    <a:pt x="193" y="97004"/>
                  </a:lnTo>
                  <a:lnTo>
                    <a:pt x="0" y="152315"/>
                  </a:lnTo>
                  <a:lnTo>
                    <a:pt x="3370" y="193113"/>
                  </a:lnTo>
                  <a:lnTo>
                    <a:pt x="18147" y="226779"/>
                  </a:lnTo>
                  <a:lnTo>
                    <a:pt x="38513" y="252092"/>
                  </a:lnTo>
                  <a:lnTo>
                    <a:pt x="66254" y="273241"/>
                  </a:lnTo>
                  <a:lnTo>
                    <a:pt x="97871" y="286264"/>
                  </a:lnTo>
                  <a:lnTo>
                    <a:pt x="135184" y="289473"/>
                  </a:lnTo>
                  <a:lnTo>
                    <a:pt x="180449" y="2819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Freeform 1048"/>
            <p:cNvSpPr/>
            <p:nvPr/>
          </p:nvSpPr>
          <p:spPr>
            <a:xfrm>
              <a:off x="4318955" y="25777158"/>
              <a:ext cx="176715" cy="298820"/>
            </a:xfrm>
            <a:custGeom>
              <a:avLst/>
              <a:gdLst/>
              <a:ahLst/>
              <a:cxnLst/>
              <a:rect l="0" t="0" r="0" b="0"/>
              <a:pathLst>
                <a:path w="176715" h="298820">
                  <a:moveTo>
                    <a:pt x="113543" y="12133"/>
                  </a:moveTo>
                  <a:lnTo>
                    <a:pt x="102364" y="954"/>
                  </a:lnTo>
                  <a:lnTo>
                    <a:pt x="95562" y="0"/>
                  </a:lnTo>
                  <a:lnTo>
                    <a:pt x="78645" y="5181"/>
                  </a:lnTo>
                  <a:lnTo>
                    <a:pt x="62548" y="18402"/>
                  </a:lnTo>
                  <a:lnTo>
                    <a:pt x="33150" y="55487"/>
                  </a:lnTo>
                  <a:lnTo>
                    <a:pt x="9225" y="118506"/>
                  </a:lnTo>
                  <a:lnTo>
                    <a:pt x="0" y="173785"/>
                  </a:lnTo>
                  <a:lnTo>
                    <a:pt x="3991" y="210160"/>
                  </a:lnTo>
                  <a:lnTo>
                    <a:pt x="30601" y="264552"/>
                  </a:lnTo>
                  <a:lnTo>
                    <a:pt x="45095" y="283419"/>
                  </a:lnTo>
                  <a:lnTo>
                    <a:pt x="63234" y="295700"/>
                  </a:lnTo>
                  <a:lnTo>
                    <a:pt x="86114" y="298819"/>
                  </a:lnTo>
                  <a:lnTo>
                    <a:pt x="133341" y="291291"/>
                  </a:lnTo>
                  <a:lnTo>
                    <a:pt x="176714" y="2648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Freeform 1049"/>
            <p:cNvSpPr/>
            <p:nvPr/>
          </p:nvSpPr>
          <p:spPr>
            <a:xfrm>
              <a:off x="4558840" y="25589250"/>
              <a:ext cx="73700" cy="484313"/>
            </a:xfrm>
            <a:custGeom>
              <a:avLst/>
              <a:gdLst/>
              <a:ahLst/>
              <a:cxnLst/>
              <a:rect l="0" t="0" r="0" b="0"/>
              <a:pathLst>
                <a:path w="73700" h="484313">
                  <a:moveTo>
                    <a:pt x="0" y="0"/>
                  </a:moveTo>
                  <a:lnTo>
                    <a:pt x="8333" y="57265"/>
                  </a:lnTo>
                  <a:lnTo>
                    <a:pt x="9878" y="106653"/>
                  </a:lnTo>
                  <a:lnTo>
                    <a:pt x="15989" y="164566"/>
                  </a:lnTo>
                  <a:lnTo>
                    <a:pt x="19555" y="215657"/>
                  </a:lnTo>
                  <a:lnTo>
                    <a:pt x="26201" y="269658"/>
                  </a:lnTo>
                  <a:lnTo>
                    <a:pt x="37757" y="325836"/>
                  </a:lnTo>
                  <a:lnTo>
                    <a:pt x="44372" y="387713"/>
                  </a:lnTo>
                  <a:lnTo>
                    <a:pt x="59959" y="449926"/>
                  </a:lnTo>
                  <a:lnTo>
                    <a:pt x="73699" y="4843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Freeform 1050"/>
            <p:cNvSpPr/>
            <p:nvPr/>
          </p:nvSpPr>
          <p:spPr>
            <a:xfrm>
              <a:off x="4506197" y="25884048"/>
              <a:ext cx="210571" cy="17764"/>
            </a:xfrm>
            <a:custGeom>
              <a:avLst/>
              <a:gdLst/>
              <a:ahLst/>
              <a:cxnLst/>
              <a:rect l="0" t="0" r="0" b="0"/>
              <a:pathLst>
                <a:path w="210571" h="17764">
                  <a:moveTo>
                    <a:pt x="0" y="10528"/>
                  </a:moveTo>
                  <a:lnTo>
                    <a:pt x="0" y="10526"/>
                  </a:lnTo>
                  <a:lnTo>
                    <a:pt x="27556" y="17763"/>
                  </a:lnTo>
                  <a:lnTo>
                    <a:pt x="86898" y="17286"/>
                  </a:lnTo>
                  <a:lnTo>
                    <a:pt x="149356" y="6274"/>
                  </a:lnTo>
                  <a:lnTo>
                    <a:pt x="2105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Freeform 1051"/>
            <p:cNvSpPr/>
            <p:nvPr/>
          </p:nvSpPr>
          <p:spPr>
            <a:xfrm>
              <a:off x="4927337" y="25599779"/>
              <a:ext cx="63172" cy="463254"/>
            </a:xfrm>
            <a:custGeom>
              <a:avLst/>
              <a:gdLst/>
              <a:ahLst/>
              <a:cxnLst/>
              <a:rect l="0" t="0" r="0" b="0"/>
              <a:pathLst>
                <a:path w="63172" h="463254">
                  <a:moveTo>
                    <a:pt x="0" y="0"/>
                  </a:moveTo>
                  <a:lnTo>
                    <a:pt x="0" y="1"/>
                  </a:lnTo>
                  <a:lnTo>
                    <a:pt x="8333" y="37478"/>
                  </a:lnTo>
                  <a:lnTo>
                    <a:pt x="10095" y="94491"/>
                  </a:lnTo>
                  <a:lnTo>
                    <a:pt x="10400" y="144850"/>
                  </a:lnTo>
                  <a:lnTo>
                    <a:pt x="16079" y="202406"/>
                  </a:lnTo>
                  <a:lnTo>
                    <a:pt x="19582" y="258322"/>
                  </a:lnTo>
                  <a:lnTo>
                    <a:pt x="29171" y="313979"/>
                  </a:lnTo>
                  <a:lnTo>
                    <a:pt x="42330" y="368819"/>
                  </a:lnTo>
                  <a:lnTo>
                    <a:pt x="58520" y="429156"/>
                  </a:lnTo>
                  <a:lnTo>
                    <a:pt x="63171" y="4632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Freeform 1052"/>
            <p:cNvSpPr/>
            <p:nvPr/>
          </p:nvSpPr>
          <p:spPr>
            <a:xfrm>
              <a:off x="4864166" y="25873520"/>
              <a:ext cx="157928" cy="42115"/>
            </a:xfrm>
            <a:custGeom>
              <a:avLst/>
              <a:gdLst/>
              <a:ahLst/>
              <a:cxnLst/>
              <a:rect l="0" t="0" r="0" b="0"/>
              <a:pathLst>
                <a:path w="157928" h="42115">
                  <a:moveTo>
                    <a:pt x="0" y="42114"/>
                  </a:moveTo>
                  <a:lnTo>
                    <a:pt x="61110" y="24153"/>
                  </a:lnTo>
                  <a:lnTo>
                    <a:pt x="111117" y="10447"/>
                  </a:lnTo>
                  <a:lnTo>
                    <a:pt x="1579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4" name="Freeform 1053"/>
            <p:cNvSpPr/>
            <p:nvPr/>
          </p:nvSpPr>
          <p:spPr>
            <a:xfrm>
              <a:off x="5099846" y="25820877"/>
              <a:ext cx="161622" cy="287282"/>
            </a:xfrm>
            <a:custGeom>
              <a:avLst/>
              <a:gdLst/>
              <a:ahLst/>
              <a:cxnLst/>
              <a:rect l="0" t="0" r="0" b="0"/>
              <a:pathLst>
                <a:path w="161622" h="287282">
                  <a:moveTo>
                    <a:pt x="48589" y="0"/>
                  </a:moveTo>
                  <a:lnTo>
                    <a:pt x="48589" y="1"/>
                  </a:lnTo>
                  <a:lnTo>
                    <a:pt x="32948" y="26387"/>
                  </a:lnTo>
                  <a:lnTo>
                    <a:pt x="13745" y="83312"/>
                  </a:lnTo>
                  <a:lnTo>
                    <a:pt x="676" y="134567"/>
                  </a:lnTo>
                  <a:lnTo>
                    <a:pt x="0" y="189752"/>
                  </a:lnTo>
                  <a:lnTo>
                    <a:pt x="10786" y="240121"/>
                  </a:lnTo>
                  <a:lnTo>
                    <a:pt x="26340" y="267549"/>
                  </a:lnTo>
                  <a:lnTo>
                    <a:pt x="42210" y="279958"/>
                  </a:lnTo>
                  <a:lnTo>
                    <a:pt x="51355" y="284903"/>
                  </a:lnTo>
                  <a:lnTo>
                    <a:pt x="73995" y="287281"/>
                  </a:lnTo>
                  <a:lnTo>
                    <a:pt x="97315" y="283269"/>
                  </a:lnTo>
                  <a:lnTo>
                    <a:pt x="123598" y="267856"/>
                  </a:lnTo>
                  <a:lnTo>
                    <a:pt x="138859" y="255138"/>
                  </a:lnTo>
                  <a:lnTo>
                    <a:pt x="155015" y="229235"/>
                  </a:lnTo>
                  <a:lnTo>
                    <a:pt x="161621" y="193743"/>
                  </a:lnTo>
                  <a:lnTo>
                    <a:pt x="155448" y="139830"/>
                  </a:lnTo>
                  <a:lnTo>
                    <a:pt x="139844" y="87239"/>
                  </a:lnTo>
                  <a:lnTo>
                    <a:pt x="114578" y="48297"/>
                  </a:lnTo>
                  <a:lnTo>
                    <a:pt x="88419" y="30948"/>
                  </a:lnTo>
                  <a:lnTo>
                    <a:pt x="71750" y="28573"/>
                  </a:lnTo>
                  <a:lnTo>
                    <a:pt x="48589"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5" name="Freeform 1054"/>
            <p:cNvSpPr/>
            <p:nvPr/>
          </p:nvSpPr>
          <p:spPr>
            <a:xfrm>
              <a:off x="5434100" y="25515548"/>
              <a:ext cx="297948" cy="551268"/>
            </a:xfrm>
            <a:custGeom>
              <a:avLst/>
              <a:gdLst/>
              <a:ahLst/>
              <a:cxnLst/>
              <a:rect l="0" t="0" r="0" b="0"/>
              <a:pathLst>
                <a:path w="297948" h="551268">
                  <a:moveTo>
                    <a:pt x="146004" y="2"/>
                  </a:moveTo>
                  <a:lnTo>
                    <a:pt x="146004" y="0"/>
                  </a:lnTo>
                  <a:lnTo>
                    <a:pt x="129236" y="5590"/>
                  </a:lnTo>
                  <a:lnTo>
                    <a:pt x="114765" y="17695"/>
                  </a:lnTo>
                  <a:lnTo>
                    <a:pt x="75454" y="65998"/>
                  </a:lnTo>
                  <a:lnTo>
                    <a:pt x="53299" y="117024"/>
                  </a:lnTo>
                  <a:lnTo>
                    <a:pt x="34798" y="173853"/>
                  </a:lnTo>
                  <a:lnTo>
                    <a:pt x="16297" y="236542"/>
                  </a:lnTo>
                  <a:lnTo>
                    <a:pt x="3313" y="287843"/>
                  </a:lnTo>
                  <a:lnTo>
                    <a:pt x="0" y="346811"/>
                  </a:lnTo>
                  <a:lnTo>
                    <a:pt x="188" y="402368"/>
                  </a:lnTo>
                  <a:lnTo>
                    <a:pt x="8303" y="453534"/>
                  </a:lnTo>
                  <a:lnTo>
                    <a:pt x="38024" y="514618"/>
                  </a:lnTo>
                  <a:lnTo>
                    <a:pt x="54729" y="530146"/>
                  </a:lnTo>
                  <a:lnTo>
                    <a:pt x="86984" y="545466"/>
                  </a:lnTo>
                  <a:lnTo>
                    <a:pt x="111584" y="551267"/>
                  </a:lnTo>
                  <a:lnTo>
                    <a:pt x="172277" y="542623"/>
                  </a:lnTo>
                  <a:lnTo>
                    <a:pt x="207601" y="521867"/>
                  </a:lnTo>
                  <a:lnTo>
                    <a:pt x="257553" y="459381"/>
                  </a:lnTo>
                  <a:lnTo>
                    <a:pt x="273552" y="430523"/>
                  </a:lnTo>
                  <a:lnTo>
                    <a:pt x="285701" y="382978"/>
                  </a:lnTo>
                  <a:lnTo>
                    <a:pt x="293099" y="341398"/>
                  </a:lnTo>
                  <a:lnTo>
                    <a:pt x="297947" y="295624"/>
                  </a:lnTo>
                  <a:lnTo>
                    <a:pt x="296202" y="247983"/>
                  </a:lnTo>
                  <a:lnTo>
                    <a:pt x="291527" y="202633"/>
                  </a:lnTo>
                  <a:lnTo>
                    <a:pt x="282319" y="143878"/>
                  </a:lnTo>
                  <a:lnTo>
                    <a:pt x="263138" y="82104"/>
                  </a:lnTo>
                  <a:lnTo>
                    <a:pt x="247196" y="62618"/>
                  </a:lnTo>
                  <a:lnTo>
                    <a:pt x="208366" y="40576"/>
                  </a:lnTo>
                  <a:lnTo>
                    <a:pt x="187758" y="38701"/>
                  </a:lnTo>
                  <a:lnTo>
                    <a:pt x="145933" y="47031"/>
                  </a:lnTo>
                  <a:lnTo>
                    <a:pt x="103890" y="737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Freeform 1055"/>
            <p:cNvSpPr/>
            <p:nvPr/>
          </p:nvSpPr>
          <p:spPr>
            <a:xfrm>
              <a:off x="5664332" y="25810349"/>
              <a:ext cx="73700" cy="305326"/>
            </a:xfrm>
            <a:custGeom>
              <a:avLst/>
              <a:gdLst/>
              <a:ahLst/>
              <a:cxnLst/>
              <a:rect l="0" t="0" r="0" b="0"/>
              <a:pathLst>
                <a:path w="73700" h="305326">
                  <a:moveTo>
                    <a:pt x="0" y="0"/>
                  </a:moveTo>
                  <a:lnTo>
                    <a:pt x="0" y="58615"/>
                  </a:lnTo>
                  <a:lnTo>
                    <a:pt x="7235" y="112791"/>
                  </a:lnTo>
                  <a:lnTo>
                    <a:pt x="12997" y="165431"/>
                  </a:lnTo>
                  <a:lnTo>
                    <a:pt x="28401" y="227935"/>
                  </a:lnTo>
                  <a:lnTo>
                    <a:pt x="39871" y="260946"/>
                  </a:lnTo>
                  <a:lnTo>
                    <a:pt x="73699" y="3053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7" name="Freeform 1056"/>
            <p:cNvSpPr/>
            <p:nvPr/>
          </p:nvSpPr>
          <p:spPr>
            <a:xfrm>
              <a:off x="5801202" y="25820877"/>
              <a:ext cx="252685" cy="305328"/>
            </a:xfrm>
            <a:custGeom>
              <a:avLst/>
              <a:gdLst/>
              <a:ahLst/>
              <a:cxnLst/>
              <a:rect l="0" t="0" r="0" b="0"/>
              <a:pathLst>
                <a:path w="252685" h="305328">
                  <a:moveTo>
                    <a:pt x="0" y="0"/>
                  </a:moveTo>
                  <a:lnTo>
                    <a:pt x="0" y="1"/>
                  </a:lnTo>
                  <a:lnTo>
                    <a:pt x="11453" y="48930"/>
                  </a:lnTo>
                  <a:lnTo>
                    <a:pt x="19161" y="108061"/>
                  </a:lnTo>
                  <a:lnTo>
                    <a:pt x="20495" y="156282"/>
                  </a:lnTo>
                  <a:lnTo>
                    <a:pt x="29352" y="215400"/>
                  </a:lnTo>
                  <a:lnTo>
                    <a:pt x="40152" y="249826"/>
                  </a:lnTo>
                  <a:lnTo>
                    <a:pt x="70856" y="290450"/>
                  </a:lnTo>
                  <a:lnTo>
                    <a:pt x="78823" y="294239"/>
                  </a:lnTo>
                  <a:lnTo>
                    <a:pt x="97034" y="295330"/>
                  </a:lnTo>
                  <a:lnTo>
                    <a:pt x="113707" y="288798"/>
                  </a:lnTo>
                  <a:lnTo>
                    <a:pt x="128915" y="276922"/>
                  </a:lnTo>
                  <a:lnTo>
                    <a:pt x="149462" y="249336"/>
                  </a:lnTo>
                  <a:lnTo>
                    <a:pt x="167477" y="195566"/>
                  </a:lnTo>
                  <a:lnTo>
                    <a:pt x="175575" y="146073"/>
                  </a:lnTo>
                  <a:lnTo>
                    <a:pt x="177975" y="91244"/>
                  </a:lnTo>
                  <a:lnTo>
                    <a:pt x="178686" y="36783"/>
                  </a:lnTo>
                  <a:lnTo>
                    <a:pt x="178852" y="16349"/>
                  </a:lnTo>
                  <a:lnTo>
                    <a:pt x="180143" y="71533"/>
                  </a:lnTo>
                  <a:lnTo>
                    <a:pt x="193638" y="131644"/>
                  </a:lnTo>
                  <a:lnTo>
                    <a:pt x="207182" y="192422"/>
                  </a:lnTo>
                  <a:lnTo>
                    <a:pt x="224624" y="251680"/>
                  </a:lnTo>
                  <a:lnTo>
                    <a:pt x="252684"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8" name="Freeform 1057"/>
            <p:cNvSpPr/>
            <p:nvPr/>
          </p:nvSpPr>
          <p:spPr>
            <a:xfrm>
              <a:off x="6061676" y="25821091"/>
              <a:ext cx="114392" cy="284058"/>
            </a:xfrm>
            <a:custGeom>
              <a:avLst/>
              <a:gdLst/>
              <a:ahLst/>
              <a:cxnLst/>
              <a:rect l="0" t="0" r="0" b="0"/>
              <a:pathLst>
                <a:path w="114392" h="284058">
                  <a:moveTo>
                    <a:pt x="2739" y="157714"/>
                  </a:moveTo>
                  <a:lnTo>
                    <a:pt x="2739" y="157712"/>
                  </a:lnTo>
                  <a:lnTo>
                    <a:pt x="26786" y="148138"/>
                  </a:lnTo>
                  <a:lnTo>
                    <a:pt x="83437" y="97815"/>
                  </a:lnTo>
                  <a:lnTo>
                    <a:pt x="104508" y="71335"/>
                  </a:lnTo>
                  <a:lnTo>
                    <a:pt x="112311" y="48352"/>
                  </a:lnTo>
                  <a:lnTo>
                    <a:pt x="114391" y="35673"/>
                  </a:lnTo>
                  <a:lnTo>
                    <a:pt x="110464" y="15344"/>
                  </a:lnTo>
                  <a:lnTo>
                    <a:pt x="106141" y="6649"/>
                  </a:lnTo>
                  <a:lnTo>
                    <a:pt x="99750" y="2023"/>
                  </a:lnTo>
                  <a:lnTo>
                    <a:pt x="91979" y="107"/>
                  </a:lnTo>
                  <a:lnTo>
                    <a:pt x="83289" y="0"/>
                  </a:lnTo>
                  <a:lnTo>
                    <a:pt x="64276" y="9239"/>
                  </a:lnTo>
                  <a:lnTo>
                    <a:pt x="36959" y="34171"/>
                  </a:lnTo>
                  <a:lnTo>
                    <a:pt x="17167" y="63785"/>
                  </a:lnTo>
                  <a:lnTo>
                    <a:pt x="0" y="105235"/>
                  </a:lnTo>
                  <a:lnTo>
                    <a:pt x="107" y="153472"/>
                  </a:lnTo>
                  <a:lnTo>
                    <a:pt x="11794" y="213506"/>
                  </a:lnTo>
                  <a:lnTo>
                    <a:pt x="35420" y="250319"/>
                  </a:lnTo>
                  <a:lnTo>
                    <a:pt x="42074" y="258055"/>
                  </a:lnTo>
                  <a:lnTo>
                    <a:pt x="61946" y="269772"/>
                  </a:lnTo>
                  <a:lnTo>
                    <a:pt x="97495" y="284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Freeform 1058"/>
            <p:cNvSpPr/>
            <p:nvPr/>
          </p:nvSpPr>
          <p:spPr>
            <a:xfrm>
              <a:off x="6221731" y="25794232"/>
              <a:ext cx="172406" cy="282447"/>
            </a:xfrm>
            <a:custGeom>
              <a:avLst/>
              <a:gdLst/>
              <a:ahLst/>
              <a:cxnLst/>
              <a:rect l="0" t="0" r="0" b="0"/>
              <a:pathLst>
                <a:path w="172406" h="282447">
                  <a:moveTo>
                    <a:pt x="126953" y="5589"/>
                  </a:moveTo>
                  <a:lnTo>
                    <a:pt x="110185" y="0"/>
                  </a:lnTo>
                  <a:lnTo>
                    <a:pt x="92594" y="375"/>
                  </a:lnTo>
                  <a:lnTo>
                    <a:pt x="52706" y="10148"/>
                  </a:lnTo>
                  <a:lnTo>
                    <a:pt x="27095" y="25527"/>
                  </a:lnTo>
                  <a:lnTo>
                    <a:pt x="4689" y="44899"/>
                  </a:lnTo>
                  <a:lnTo>
                    <a:pt x="990" y="52852"/>
                  </a:lnTo>
                  <a:lnTo>
                    <a:pt x="0" y="71048"/>
                  </a:lnTo>
                  <a:lnTo>
                    <a:pt x="3713" y="78474"/>
                  </a:lnTo>
                  <a:lnTo>
                    <a:pt x="17197" y="89842"/>
                  </a:lnTo>
                  <a:lnTo>
                    <a:pt x="72913" y="118748"/>
                  </a:lnTo>
                  <a:lnTo>
                    <a:pt x="102362" y="134264"/>
                  </a:lnTo>
                  <a:lnTo>
                    <a:pt x="154822" y="181198"/>
                  </a:lnTo>
                  <a:lnTo>
                    <a:pt x="170435" y="207748"/>
                  </a:lnTo>
                  <a:lnTo>
                    <a:pt x="172405" y="227628"/>
                  </a:lnTo>
                  <a:lnTo>
                    <a:pt x="168211" y="246991"/>
                  </a:lnTo>
                  <a:lnTo>
                    <a:pt x="158548" y="263396"/>
                  </a:lnTo>
                  <a:lnTo>
                    <a:pt x="140215" y="275367"/>
                  </a:lnTo>
                  <a:lnTo>
                    <a:pt x="128776" y="280198"/>
                  </a:lnTo>
                  <a:lnTo>
                    <a:pt x="103587" y="282446"/>
                  </a:lnTo>
                  <a:lnTo>
                    <a:pt x="77964" y="278375"/>
                  </a:lnTo>
                  <a:lnTo>
                    <a:pt x="32197" y="258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Freeform 1059"/>
            <p:cNvSpPr/>
            <p:nvPr/>
          </p:nvSpPr>
          <p:spPr>
            <a:xfrm>
              <a:off x="6475026" y="25599779"/>
              <a:ext cx="21058" cy="484310"/>
            </a:xfrm>
            <a:custGeom>
              <a:avLst/>
              <a:gdLst/>
              <a:ahLst/>
              <a:cxnLst/>
              <a:rect l="0" t="0" r="0" b="0"/>
              <a:pathLst>
                <a:path w="21058" h="484310">
                  <a:moveTo>
                    <a:pt x="0" y="0"/>
                  </a:moveTo>
                  <a:lnTo>
                    <a:pt x="3119" y="54143"/>
                  </a:lnTo>
                  <a:lnTo>
                    <a:pt x="9065" y="109091"/>
                  </a:lnTo>
                  <a:lnTo>
                    <a:pt x="10095" y="156585"/>
                  </a:lnTo>
                  <a:lnTo>
                    <a:pt x="10400" y="213292"/>
                  </a:lnTo>
                  <a:lnTo>
                    <a:pt x="10491" y="268957"/>
                  </a:lnTo>
                  <a:lnTo>
                    <a:pt x="10517" y="322496"/>
                  </a:lnTo>
                  <a:lnTo>
                    <a:pt x="11696" y="383413"/>
                  </a:lnTo>
                  <a:lnTo>
                    <a:pt x="18861" y="433575"/>
                  </a:lnTo>
                  <a:lnTo>
                    <a:pt x="21057" y="4843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1" name="Freeform 1060"/>
            <p:cNvSpPr/>
            <p:nvPr/>
          </p:nvSpPr>
          <p:spPr>
            <a:xfrm>
              <a:off x="6369741" y="25852462"/>
              <a:ext cx="168456" cy="73702"/>
            </a:xfrm>
            <a:custGeom>
              <a:avLst/>
              <a:gdLst/>
              <a:ahLst/>
              <a:cxnLst/>
              <a:rect l="0" t="0" r="0" b="0"/>
              <a:pathLst>
                <a:path w="168456" h="73702">
                  <a:moveTo>
                    <a:pt x="0" y="73700"/>
                  </a:moveTo>
                  <a:lnTo>
                    <a:pt x="0" y="73701"/>
                  </a:lnTo>
                  <a:lnTo>
                    <a:pt x="62280" y="38951"/>
                  </a:lnTo>
                  <a:lnTo>
                    <a:pt x="124607" y="18055"/>
                  </a:lnTo>
                  <a:lnTo>
                    <a:pt x="16845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Freeform 1061"/>
            <p:cNvSpPr/>
            <p:nvPr/>
          </p:nvSpPr>
          <p:spPr>
            <a:xfrm>
              <a:off x="6611896" y="26031447"/>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3" name="Group 1102"/>
          <p:cNvGrpSpPr/>
          <p:nvPr/>
        </p:nvGrpSpPr>
        <p:grpSpPr>
          <a:xfrm>
            <a:off x="7011980" y="25347095"/>
            <a:ext cx="2937452" cy="1448539"/>
            <a:chOff x="7011980" y="25347095"/>
            <a:chExt cx="2937452" cy="1448539"/>
          </a:xfrm>
        </p:grpSpPr>
        <p:sp>
          <p:nvSpPr>
            <p:cNvPr id="1064" name="Freeform 1063"/>
            <p:cNvSpPr/>
            <p:nvPr/>
          </p:nvSpPr>
          <p:spPr>
            <a:xfrm>
              <a:off x="7011980" y="25378680"/>
              <a:ext cx="231628" cy="266112"/>
            </a:xfrm>
            <a:custGeom>
              <a:avLst/>
              <a:gdLst/>
              <a:ahLst/>
              <a:cxnLst/>
              <a:rect l="0" t="0" r="0" b="0"/>
              <a:pathLst>
                <a:path w="231628" h="266112">
                  <a:moveTo>
                    <a:pt x="0" y="10528"/>
                  </a:moveTo>
                  <a:lnTo>
                    <a:pt x="0" y="10527"/>
                  </a:lnTo>
                  <a:lnTo>
                    <a:pt x="5589" y="69145"/>
                  </a:lnTo>
                  <a:lnTo>
                    <a:pt x="17958" y="122148"/>
                  </a:lnTo>
                  <a:lnTo>
                    <a:pt x="31667" y="173866"/>
                  </a:lnTo>
                  <a:lnTo>
                    <a:pt x="45639" y="228537"/>
                  </a:lnTo>
                  <a:lnTo>
                    <a:pt x="56156" y="262298"/>
                  </a:lnTo>
                  <a:lnTo>
                    <a:pt x="59664" y="266111"/>
                  </a:lnTo>
                  <a:lnTo>
                    <a:pt x="63173" y="265144"/>
                  </a:lnTo>
                  <a:lnTo>
                    <a:pt x="66682" y="260991"/>
                  </a:lnTo>
                  <a:lnTo>
                    <a:pt x="72313" y="213466"/>
                  </a:lnTo>
                  <a:lnTo>
                    <a:pt x="73426" y="154687"/>
                  </a:lnTo>
                  <a:lnTo>
                    <a:pt x="79234" y="98277"/>
                  </a:lnTo>
                  <a:lnTo>
                    <a:pt x="84408" y="92423"/>
                  </a:lnTo>
                  <a:lnTo>
                    <a:pt x="91366" y="90861"/>
                  </a:lnTo>
                  <a:lnTo>
                    <a:pt x="99515" y="92159"/>
                  </a:lnTo>
                  <a:lnTo>
                    <a:pt x="106118" y="96534"/>
                  </a:lnTo>
                  <a:lnTo>
                    <a:pt x="116573" y="110753"/>
                  </a:lnTo>
                  <a:lnTo>
                    <a:pt x="145727" y="168936"/>
                  </a:lnTo>
                  <a:lnTo>
                    <a:pt x="177099" y="226080"/>
                  </a:lnTo>
                  <a:lnTo>
                    <a:pt x="197013" y="248570"/>
                  </a:lnTo>
                  <a:lnTo>
                    <a:pt x="203872" y="251111"/>
                  </a:lnTo>
                  <a:lnTo>
                    <a:pt x="210784" y="250466"/>
                  </a:lnTo>
                  <a:lnTo>
                    <a:pt x="217731" y="247695"/>
                  </a:lnTo>
                  <a:lnTo>
                    <a:pt x="222363" y="239998"/>
                  </a:lnTo>
                  <a:lnTo>
                    <a:pt x="229797" y="185620"/>
                  </a:lnTo>
                  <a:lnTo>
                    <a:pt x="225676" y="124143"/>
                  </a:lnTo>
                  <a:lnTo>
                    <a:pt x="223172" y="68109"/>
                  </a:lnTo>
                  <a:lnTo>
                    <a:pt x="229610" y="25151"/>
                  </a:lnTo>
                  <a:lnTo>
                    <a:pt x="2316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Freeform 1064"/>
            <p:cNvSpPr/>
            <p:nvPr/>
          </p:nvSpPr>
          <p:spPr>
            <a:xfrm>
              <a:off x="7348892" y="25357623"/>
              <a:ext cx="147399" cy="284270"/>
            </a:xfrm>
            <a:custGeom>
              <a:avLst/>
              <a:gdLst/>
              <a:ahLst/>
              <a:cxnLst/>
              <a:rect l="0" t="0" r="0" b="0"/>
              <a:pathLst>
                <a:path w="147399" h="284270">
                  <a:moveTo>
                    <a:pt x="0" y="0"/>
                  </a:moveTo>
                  <a:lnTo>
                    <a:pt x="5589" y="62094"/>
                  </a:lnTo>
                  <a:lnTo>
                    <a:pt x="10722" y="114649"/>
                  </a:lnTo>
                  <a:lnTo>
                    <a:pt x="17475" y="163171"/>
                  </a:lnTo>
                  <a:lnTo>
                    <a:pt x="23468" y="225730"/>
                  </a:lnTo>
                  <a:lnTo>
                    <a:pt x="35570" y="272577"/>
                  </a:lnTo>
                  <a:lnTo>
                    <a:pt x="37752" y="274135"/>
                  </a:lnTo>
                  <a:lnTo>
                    <a:pt x="40175" y="260268"/>
                  </a:lnTo>
                  <a:lnTo>
                    <a:pt x="36644" y="203944"/>
                  </a:lnTo>
                  <a:lnTo>
                    <a:pt x="46622" y="144659"/>
                  </a:lnTo>
                  <a:lnTo>
                    <a:pt x="62037" y="113182"/>
                  </a:lnTo>
                  <a:lnTo>
                    <a:pt x="77875" y="99825"/>
                  </a:lnTo>
                  <a:lnTo>
                    <a:pt x="87011" y="94627"/>
                  </a:lnTo>
                  <a:lnTo>
                    <a:pt x="94272" y="94670"/>
                  </a:lnTo>
                  <a:lnTo>
                    <a:pt x="100282" y="98206"/>
                  </a:lnTo>
                  <a:lnTo>
                    <a:pt x="110080" y="111497"/>
                  </a:lnTo>
                  <a:lnTo>
                    <a:pt x="129558" y="158747"/>
                  </a:lnTo>
                  <a:lnTo>
                    <a:pt x="139026" y="219011"/>
                  </a:lnTo>
                  <a:lnTo>
                    <a:pt x="144918" y="252065"/>
                  </a:lnTo>
                  <a:lnTo>
                    <a:pt x="147398" y="284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Freeform 1065"/>
            <p:cNvSpPr/>
            <p:nvPr/>
          </p:nvSpPr>
          <p:spPr>
            <a:xfrm>
              <a:off x="7548933" y="25473436"/>
              <a:ext cx="31587" cy="157929"/>
            </a:xfrm>
            <a:custGeom>
              <a:avLst/>
              <a:gdLst/>
              <a:ahLst/>
              <a:cxnLst/>
              <a:rect l="0" t="0" r="0" b="0"/>
              <a:pathLst>
                <a:path w="31587" h="157929">
                  <a:moveTo>
                    <a:pt x="0" y="0"/>
                  </a:moveTo>
                  <a:lnTo>
                    <a:pt x="11178" y="16768"/>
                  </a:lnTo>
                  <a:lnTo>
                    <a:pt x="18130" y="55141"/>
                  </a:lnTo>
                  <a:lnTo>
                    <a:pt x="21648" y="110936"/>
                  </a:lnTo>
                  <a:lnTo>
                    <a:pt x="31586" y="1579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Freeform 1066"/>
            <p:cNvSpPr/>
            <p:nvPr/>
          </p:nvSpPr>
          <p:spPr>
            <a:xfrm>
              <a:off x="7591047" y="25431322"/>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Freeform 1067"/>
            <p:cNvSpPr/>
            <p:nvPr/>
          </p:nvSpPr>
          <p:spPr>
            <a:xfrm>
              <a:off x="7667629" y="25455307"/>
              <a:ext cx="155046" cy="192656"/>
            </a:xfrm>
            <a:custGeom>
              <a:avLst/>
              <a:gdLst/>
              <a:ahLst/>
              <a:cxnLst/>
              <a:rect l="0" t="0" r="0" b="0"/>
              <a:pathLst>
                <a:path w="155046" h="192656">
                  <a:moveTo>
                    <a:pt x="155045" y="18129"/>
                  </a:moveTo>
                  <a:lnTo>
                    <a:pt x="143866" y="6950"/>
                  </a:lnTo>
                  <a:lnTo>
                    <a:pt x="125901" y="1463"/>
                  </a:lnTo>
                  <a:lnTo>
                    <a:pt x="114558" y="0"/>
                  </a:lnTo>
                  <a:lnTo>
                    <a:pt x="92597" y="4613"/>
                  </a:lnTo>
                  <a:lnTo>
                    <a:pt x="40497" y="27096"/>
                  </a:lnTo>
                  <a:lnTo>
                    <a:pt x="23806" y="43171"/>
                  </a:lnTo>
                  <a:lnTo>
                    <a:pt x="6845" y="77541"/>
                  </a:lnTo>
                  <a:lnTo>
                    <a:pt x="0" y="117362"/>
                  </a:lnTo>
                  <a:lnTo>
                    <a:pt x="4638" y="141783"/>
                  </a:lnTo>
                  <a:lnTo>
                    <a:pt x="15668" y="163163"/>
                  </a:lnTo>
                  <a:lnTo>
                    <a:pt x="32268" y="180465"/>
                  </a:lnTo>
                  <a:lnTo>
                    <a:pt x="54464" y="189714"/>
                  </a:lnTo>
                  <a:lnTo>
                    <a:pt x="78757" y="192655"/>
                  </a:lnTo>
                  <a:lnTo>
                    <a:pt x="110994" y="187734"/>
                  </a:lnTo>
                  <a:lnTo>
                    <a:pt x="144517" y="176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Freeform 1068"/>
            <p:cNvSpPr/>
            <p:nvPr/>
          </p:nvSpPr>
          <p:spPr>
            <a:xfrm>
              <a:off x="7885845" y="25347095"/>
              <a:ext cx="189513" cy="263213"/>
            </a:xfrm>
            <a:custGeom>
              <a:avLst/>
              <a:gdLst/>
              <a:ahLst/>
              <a:cxnLst/>
              <a:rect l="0" t="0" r="0" b="0"/>
              <a:pathLst>
                <a:path w="189513" h="263213">
                  <a:moveTo>
                    <a:pt x="0" y="0"/>
                  </a:moveTo>
                  <a:lnTo>
                    <a:pt x="0" y="54142"/>
                  </a:lnTo>
                  <a:lnTo>
                    <a:pt x="0" y="101440"/>
                  </a:lnTo>
                  <a:lnTo>
                    <a:pt x="0" y="153668"/>
                  </a:lnTo>
                  <a:lnTo>
                    <a:pt x="0" y="213238"/>
                  </a:lnTo>
                  <a:lnTo>
                    <a:pt x="1170" y="218197"/>
                  </a:lnTo>
                  <a:lnTo>
                    <a:pt x="3119" y="216825"/>
                  </a:lnTo>
                  <a:lnTo>
                    <a:pt x="7235" y="202821"/>
                  </a:lnTo>
                  <a:lnTo>
                    <a:pt x="15684" y="142405"/>
                  </a:lnTo>
                  <a:lnTo>
                    <a:pt x="30643" y="106925"/>
                  </a:lnTo>
                  <a:lnTo>
                    <a:pt x="55483" y="79775"/>
                  </a:lnTo>
                  <a:lnTo>
                    <a:pt x="65064" y="75409"/>
                  </a:lnTo>
                  <a:lnTo>
                    <a:pt x="85069" y="73679"/>
                  </a:lnTo>
                  <a:lnTo>
                    <a:pt x="116063" y="79283"/>
                  </a:lnTo>
                  <a:lnTo>
                    <a:pt x="133862" y="91388"/>
                  </a:lnTo>
                  <a:lnTo>
                    <a:pt x="157036" y="121054"/>
                  </a:lnTo>
                  <a:lnTo>
                    <a:pt x="180238" y="167411"/>
                  </a:lnTo>
                  <a:lnTo>
                    <a:pt x="188291" y="229291"/>
                  </a:lnTo>
                  <a:lnTo>
                    <a:pt x="189512"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0" name="Freeform 1069"/>
            <p:cNvSpPr/>
            <p:nvPr/>
          </p:nvSpPr>
          <p:spPr>
            <a:xfrm>
              <a:off x="7043565" y="25789291"/>
              <a:ext cx="10529" cy="284272"/>
            </a:xfrm>
            <a:custGeom>
              <a:avLst/>
              <a:gdLst/>
              <a:ahLst/>
              <a:cxnLst/>
              <a:rect l="0" t="0" r="0" b="0"/>
              <a:pathLst>
                <a:path w="10529" h="284272">
                  <a:moveTo>
                    <a:pt x="0" y="0"/>
                  </a:moveTo>
                  <a:lnTo>
                    <a:pt x="0" y="54145"/>
                  </a:lnTo>
                  <a:lnTo>
                    <a:pt x="0" y="114681"/>
                  </a:lnTo>
                  <a:lnTo>
                    <a:pt x="0" y="175727"/>
                  </a:lnTo>
                  <a:lnTo>
                    <a:pt x="1170" y="224554"/>
                  </a:lnTo>
                  <a:lnTo>
                    <a:pt x="10528" y="284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1" name="Freeform 1070"/>
            <p:cNvSpPr/>
            <p:nvPr/>
          </p:nvSpPr>
          <p:spPr>
            <a:xfrm>
              <a:off x="7033037" y="25757705"/>
              <a:ext cx="193522" cy="316453"/>
            </a:xfrm>
            <a:custGeom>
              <a:avLst/>
              <a:gdLst/>
              <a:ahLst/>
              <a:cxnLst/>
              <a:rect l="0" t="0" r="0" b="0"/>
              <a:pathLst>
                <a:path w="193522" h="316453">
                  <a:moveTo>
                    <a:pt x="0" y="0"/>
                  </a:moveTo>
                  <a:lnTo>
                    <a:pt x="24046" y="9576"/>
                  </a:lnTo>
                  <a:lnTo>
                    <a:pt x="85122" y="53000"/>
                  </a:lnTo>
                  <a:lnTo>
                    <a:pt x="120929" y="80789"/>
                  </a:lnTo>
                  <a:lnTo>
                    <a:pt x="164779" y="137494"/>
                  </a:lnTo>
                  <a:lnTo>
                    <a:pt x="192391" y="200097"/>
                  </a:lnTo>
                  <a:lnTo>
                    <a:pt x="193521" y="221123"/>
                  </a:lnTo>
                  <a:lnTo>
                    <a:pt x="188955" y="242167"/>
                  </a:lnTo>
                  <a:lnTo>
                    <a:pt x="173229" y="272576"/>
                  </a:lnTo>
                  <a:lnTo>
                    <a:pt x="152583" y="296922"/>
                  </a:lnTo>
                  <a:lnTo>
                    <a:pt x="134494" y="311730"/>
                  </a:lnTo>
                  <a:lnTo>
                    <a:pt x="124758" y="315445"/>
                  </a:lnTo>
                  <a:lnTo>
                    <a:pt x="104581" y="316452"/>
                  </a:lnTo>
                  <a:lnTo>
                    <a:pt x="90154" y="313001"/>
                  </a:lnTo>
                  <a:lnTo>
                    <a:pt x="73699"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Freeform 1071"/>
            <p:cNvSpPr/>
            <p:nvPr/>
          </p:nvSpPr>
          <p:spPr>
            <a:xfrm>
              <a:off x="7266127" y="25873518"/>
              <a:ext cx="101494" cy="189044"/>
            </a:xfrm>
            <a:custGeom>
              <a:avLst/>
              <a:gdLst/>
              <a:ahLst/>
              <a:cxnLst/>
              <a:rect l="0" t="0" r="0" b="0"/>
              <a:pathLst>
                <a:path w="101494" h="189044">
                  <a:moveTo>
                    <a:pt x="9065" y="2"/>
                  </a:moveTo>
                  <a:lnTo>
                    <a:pt x="9065" y="0"/>
                  </a:lnTo>
                  <a:lnTo>
                    <a:pt x="5945" y="48932"/>
                  </a:lnTo>
                  <a:lnTo>
                    <a:pt x="0" y="108064"/>
                  </a:lnTo>
                  <a:lnTo>
                    <a:pt x="1165" y="162462"/>
                  </a:lnTo>
                  <a:lnTo>
                    <a:pt x="9844" y="181782"/>
                  </a:lnTo>
                  <a:lnTo>
                    <a:pt x="17773" y="186699"/>
                  </a:lnTo>
                  <a:lnTo>
                    <a:pt x="39061" y="189043"/>
                  </a:lnTo>
                  <a:lnTo>
                    <a:pt x="57882" y="183065"/>
                  </a:lnTo>
                  <a:lnTo>
                    <a:pt x="66176" y="178197"/>
                  </a:lnTo>
                  <a:lnTo>
                    <a:pt x="78512" y="163429"/>
                  </a:lnTo>
                  <a:lnTo>
                    <a:pt x="95962" y="125349"/>
                  </a:lnTo>
                  <a:lnTo>
                    <a:pt x="101493" y="83285"/>
                  </a:lnTo>
                  <a:lnTo>
                    <a:pt x="94956" y="33479"/>
                  </a:lnTo>
                  <a:lnTo>
                    <a:pt x="88963" y="11370"/>
                  </a:lnTo>
                  <a:lnTo>
                    <a:pt x="83387" y="5240"/>
                  </a:lnTo>
                  <a:lnTo>
                    <a:pt x="76161" y="2324"/>
                  </a:lnTo>
                  <a:lnTo>
                    <a:pt x="61113" y="2203"/>
                  </a:lnTo>
                  <a:lnTo>
                    <a:pt x="40650" y="105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Freeform 1072"/>
            <p:cNvSpPr/>
            <p:nvPr/>
          </p:nvSpPr>
          <p:spPr>
            <a:xfrm>
              <a:off x="7488541" y="25841421"/>
              <a:ext cx="148747" cy="221566"/>
            </a:xfrm>
            <a:custGeom>
              <a:avLst/>
              <a:gdLst/>
              <a:ahLst/>
              <a:cxnLst/>
              <a:rect l="0" t="0" r="0" b="0"/>
              <a:pathLst>
                <a:path w="148747" h="221566">
                  <a:moveTo>
                    <a:pt x="134091" y="513"/>
                  </a:moveTo>
                  <a:lnTo>
                    <a:pt x="148746" y="50065"/>
                  </a:lnTo>
                  <a:lnTo>
                    <a:pt x="148540" y="54605"/>
                  </a:lnTo>
                  <a:lnTo>
                    <a:pt x="146064" y="54121"/>
                  </a:lnTo>
                  <a:lnTo>
                    <a:pt x="142072" y="50290"/>
                  </a:lnTo>
                  <a:lnTo>
                    <a:pt x="117451" y="12398"/>
                  </a:lnTo>
                  <a:lnTo>
                    <a:pt x="108960" y="4927"/>
                  </a:lnTo>
                  <a:lnTo>
                    <a:pt x="98619" y="1116"/>
                  </a:lnTo>
                  <a:lnTo>
                    <a:pt x="74652" y="0"/>
                  </a:lnTo>
                  <a:lnTo>
                    <a:pt x="54642" y="6524"/>
                  </a:lnTo>
                  <a:lnTo>
                    <a:pt x="22732" y="29775"/>
                  </a:lnTo>
                  <a:lnTo>
                    <a:pt x="6599" y="61175"/>
                  </a:lnTo>
                  <a:lnTo>
                    <a:pt x="0" y="105704"/>
                  </a:lnTo>
                  <a:lnTo>
                    <a:pt x="3633" y="150352"/>
                  </a:lnTo>
                  <a:lnTo>
                    <a:pt x="17709" y="187629"/>
                  </a:lnTo>
                  <a:lnTo>
                    <a:pt x="42285" y="215314"/>
                  </a:lnTo>
                  <a:lnTo>
                    <a:pt x="53000" y="219754"/>
                  </a:lnTo>
                  <a:lnTo>
                    <a:pt x="77384" y="221565"/>
                  </a:lnTo>
                  <a:lnTo>
                    <a:pt x="132531" y="213271"/>
                  </a:lnTo>
                  <a:lnTo>
                    <a:pt x="144620" y="2110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Freeform 1073"/>
            <p:cNvSpPr/>
            <p:nvPr/>
          </p:nvSpPr>
          <p:spPr>
            <a:xfrm>
              <a:off x="7759503" y="25783701"/>
              <a:ext cx="205777" cy="262161"/>
            </a:xfrm>
            <a:custGeom>
              <a:avLst/>
              <a:gdLst/>
              <a:ahLst/>
              <a:cxnLst/>
              <a:rect l="0" t="0" r="0" b="0"/>
              <a:pathLst>
                <a:path w="205777" h="262161">
                  <a:moveTo>
                    <a:pt x="115813" y="5590"/>
                  </a:moveTo>
                  <a:lnTo>
                    <a:pt x="99045" y="0"/>
                  </a:lnTo>
                  <a:lnTo>
                    <a:pt x="81454" y="375"/>
                  </a:lnTo>
                  <a:lnTo>
                    <a:pt x="61938" y="5612"/>
                  </a:lnTo>
                  <a:lnTo>
                    <a:pt x="23933" y="28038"/>
                  </a:lnTo>
                  <a:lnTo>
                    <a:pt x="15955" y="34593"/>
                  </a:lnTo>
                  <a:lnTo>
                    <a:pt x="11806" y="42473"/>
                  </a:lnTo>
                  <a:lnTo>
                    <a:pt x="10317" y="60587"/>
                  </a:lnTo>
                  <a:lnTo>
                    <a:pt x="13896" y="69161"/>
                  </a:lnTo>
                  <a:lnTo>
                    <a:pt x="27233" y="84926"/>
                  </a:lnTo>
                  <a:lnTo>
                    <a:pt x="51099" y="93492"/>
                  </a:lnTo>
                  <a:lnTo>
                    <a:pt x="91179" y="104554"/>
                  </a:lnTo>
                  <a:lnTo>
                    <a:pt x="146928" y="128761"/>
                  </a:lnTo>
                  <a:lnTo>
                    <a:pt x="177675" y="148280"/>
                  </a:lnTo>
                  <a:lnTo>
                    <a:pt x="194391" y="166103"/>
                  </a:lnTo>
                  <a:lnTo>
                    <a:pt x="203379" y="188844"/>
                  </a:lnTo>
                  <a:lnTo>
                    <a:pt x="205776" y="201459"/>
                  </a:lnTo>
                  <a:lnTo>
                    <a:pt x="202200" y="221715"/>
                  </a:lnTo>
                  <a:lnTo>
                    <a:pt x="197971" y="230392"/>
                  </a:lnTo>
                  <a:lnTo>
                    <a:pt x="183914" y="243151"/>
                  </a:lnTo>
                  <a:lnTo>
                    <a:pt x="146294" y="260877"/>
                  </a:lnTo>
                  <a:lnTo>
                    <a:pt x="122731" y="262160"/>
                  </a:lnTo>
                  <a:lnTo>
                    <a:pt x="61742" y="250381"/>
                  </a:lnTo>
                  <a:lnTo>
                    <a:pt x="0" y="2372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Freeform 1074"/>
            <p:cNvSpPr/>
            <p:nvPr/>
          </p:nvSpPr>
          <p:spPr>
            <a:xfrm>
              <a:off x="7048524" y="26168316"/>
              <a:ext cx="100327" cy="336914"/>
            </a:xfrm>
            <a:custGeom>
              <a:avLst/>
              <a:gdLst/>
              <a:ahLst/>
              <a:cxnLst/>
              <a:rect l="0" t="0" r="0" b="0"/>
              <a:pathLst>
                <a:path w="100327" h="336914">
                  <a:moveTo>
                    <a:pt x="100326" y="0"/>
                  </a:moveTo>
                  <a:lnTo>
                    <a:pt x="84685" y="17983"/>
                  </a:lnTo>
                  <a:lnTo>
                    <a:pt x="65482" y="69744"/>
                  </a:lnTo>
                  <a:lnTo>
                    <a:pt x="51243" y="123440"/>
                  </a:lnTo>
                  <a:lnTo>
                    <a:pt x="34046" y="179105"/>
                  </a:lnTo>
                  <a:lnTo>
                    <a:pt x="14054" y="235161"/>
                  </a:lnTo>
                  <a:lnTo>
                    <a:pt x="6076" y="290125"/>
                  </a:lnTo>
                  <a:lnTo>
                    <a:pt x="0" y="321490"/>
                  </a:lnTo>
                  <a:lnTo>
                    <a:pt x="687" y="326628"/>
                  </a:lnTo>
                  <a:lnTo>
                    <a:pt x="5569" y="3369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Freeform 1075"/>
            <p:cNvSpPr/>
            <p:nvPr/>
          </p:nvSpPr>
          <p:spPr>
            <a:xfrm>
              <a:off x="7180435" y="26178845"/>
              <a:ext cx="105286" cy="294799"/>
            </a:xfrm>
            <a:custGeom>
              <a:avLst/>
              <a:gdLst/>
              <a:ahLst/>
              <a:cxnLst/>
              <a:rect l="0" t="0" r="0" b="0"/>
              <a:pathLst>
                <a:path w="105286" h="294799">
                  <a:moveTo>
                    <a:pt x="0" y="0"/>
                  </a:moveTo>
                  <a:lnTo>
                    <a:pt x="15641" y="26386"/>
                  </a:lnTo>
                  <a:lnTo>
                    <a:pt x="34845" y="83313"/>
                  </a:lnTo>
                  <a:lnTo>
                    <a:pt x="52610" y="145086"/>
                  </a:lnTo>
                  <a:lnTo>
                    <a:pt x="70186" y="206974"/>
                  </a:lnTo>
                  <a:lnTo>
                    <a:pt x="93326" y="262741"/>
                  </a:lnTo>
                  <a:lnTo>
                    <a:pt x="105285"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Freeform 1076"/>
            <p:cNvSpPr/>
            <p:nvPr/>
          </p:nvSpPr>
          <p:spPr>
            <a:xfrm>
              <a:off x="7096207" y="26326244"/>
              <a:ext cx="136872" cy="31587"/>
            </a:xfrm>
            <a:custGeom>
              <a:avLst/>
              <a:gdLst/>
              <a:ahLst/>
              <a:cxnLst/>
              <a:rect l="0" t="0" r="0" b="0"/>
              <a:pathLst>
                <a:path w="136872" h="31587">
                  <a:moveTo>
                    <a:pt x="0" y="31586"/>
                  </a:moveTo>
                  <a:lnTo>
                    <a:pt x="55045" y="13627"/>
                  </a:lnTo>
                  <a:lnTo>
                    <a:pt x="103333" y="3039"/>
                  </a:lnTo>
                  <a:lnTo>
                    <a:pt x="1368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Freeform 1077"/>
            <p:cNvSpPr/>
            <p:nvPr/>
          </p:nvSpPr>
          <p:spPr>
            <a:xfrm>
              <a:off x="7285720" y="26224312"/>
              <a:ext cx="198558" cy="475399"/>
            </a:xfrm>
            <a:custGeom>
              <a:avLst/>
              <a:gdLst/>
              <a:ahLst/>
              <a:cxnLst/>
              <a:rect l="0" t="0" r="0" b="0"/>
              <a:pathLst>
                <a:path w="198558" h="475399">
                  <a:moveTo>
                    <a:pt x="157928" y="101932"/>
                  </a:moveTo>
                  <a:lnTo>
                    <a:pt x="169106" y="90755"/>
                  </a:lnTo>
                  <a:lnTo>
                    <a:pt x="171229" y="82783"/>
                  </a:lnTo>
                  <a:lnTo>
                    <a:pt x="168628" y="50376"/>
                  </a:lnTo>
                  <a:lnTo>
                    <a:pt x="163464" y="28715"/>
                  </a:lnTo>
                  <a:lnTo>
                    <a:pt x="158109" y="20365"/>
                  </a:lnTo>
                  <a:lnTo>
                    <a:pt x="142801" y="7969"/>
                  </a:lnTo>
                  <a:lnTo>
                    <a:pt x="108862" y="0"/>
                  </a:lnTo>
                  <a:lnTo>
                    <a:pt x="88938" y="4375"/>
                  </a:lnTo>
                  <a:lnTo>
                    <a:pt x="57082" y="26250"/>
                  </a:lnTo>
                  <a:lnTo>
                    <a:pt x="35371" y="57411"/>
                  </a:lnTo>
                  <a:lnTo>
                    <a:pt x="16649" y="109860"/>
                  </a:lnTo>
                  <a:lnTo>
                    <a:pt x="13512" y="150165"/>
                  </a:lnTo>
                  <a:lnTo>
                    <a:pt x="16924" y="173674"/>
                  </a:lnTo>
                  <a:lnTo>
                    <a:pt x="28579" y="192699"/>
                  </a:lnTo>
                  <a:lnTo>
                    <a:pt x="45457" y="207783"/>
                  </a:lnTo>
                  <a:lnTo>
                    <a:pt x="64658" y="218387"/>
                  </a:lnTo>
                  <a:lnTo>
                    <a:pt x="74690" y="219345"/>
                  </a:lnTo>
                  <a:lnTo>
                    <a:pt x="95197" y="214167"/>
                  </a:lnTo>
                  <a:lnTo>
                    <a:pt x="120884" y="198100"/>
                  </a:lnTo>
                  <a:lnTo>
                    <a:pt x="143313" y="167342"/>
                  </a:lnTo>
                  <a:lnTo>
                    <a:pt x="167456" y="112756"/>
                  </a:lnTo>
                  <a:lnTo>
                    <a:pt x="171299" y="102131"/>
                  </a:lnTo>
                  <a:lnTo>
                    <a:pt x="173861" y="99725"/>
                  </a:lnTo>
                  <a:lnTo>
                    <a:pt x="175569" y="102800"/>
                  </a:lnTo>
                  <a:lnTo>
                    <a:pt x="179705" y="162360"/>
                  </a:lnTo>
                  <a:lnTo>
                    <a:pt x="186087" y="210825"/>
                  </a:lnTo>
                  <a:lnTo>
                    <a:pt x="191956" y="269714"/>
                  </a:lnTo>
                  <a:lnTo>
                    <a:pt x="198445" y="326405"/>
                  </a:lnTo>
                  <a:lnTo>
                    <a:pt x="198557" y="381493"/>
                  </a:lnTo>
                  <a:lnTo>
                    <a:pt x="190373" y="416394"/>
                  </a:lnTo>
                  <a:lnTo>
                    <a:pt x="179757" y="438225"/>
                  </a:lnTo>
                  <a:lnTo>
                    <a:pt x="155037" y="464657"/>
                  </a:lnTo>
                  <a:lnTo>
                    <a:pt x="129347" y="473711"/>
                  </a:lnTo>
                  <a:lnTo>
                    <a:pt x="101941" y="475398"/>
                  </a:lnTo>
                  <a:lnTo>
                    <a:pt x="81963" y="468347"/>
                  </a:lnTo>
                  <a:lnTo>
                    <a:pt x="42837" y="436355"/>
                  </a:lnTo>
                  <a:lnTo>
                    <a:pt x="19972" y="406521"/>
                  </a:lnTo>
                  <a:lnTo>
                    <a:pt x="0" y="3651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Freeform 1078"/>
            <p:cNvSpPr/>
            <p:nvPr/>
          </p:nvSpPr>
          <p:spPr>
            <a:xfrm>
              <a:off x="7496290" y="26252546"/>
              <a:ext cx="136872" cy="173879"/>
            </a:xfrm>
            <a:custGeom>
              <a:avLst/>
              <a:gdLst/>
              <a:ahLst/>
              <a:cxnLst/>
              <a:rect l="0" t="0" r="0" b="0"/>
              <a:pathLst>
                <a:path w="136872" h="173879">
                  <a:moveTo>
                    <a:pt x="0" y="21056"/>
                  </a:moveTo>
                  <a:lnTo>
                    <a:pt x="15641" y="47442"/>
                  </a:lnTo>
                  <a:lnTo>
                    <a:pt x="34844" y="104366"/>
                  </a:lnTo>
                  <a:lnTo>
                    <a:pt x="52610" y="157805"/>
                  </a:lnTo>
                  <a:lnTo>
                    <a:pt x="56130" y="168372"/>
                  </a:lnTo>
                  <a:lnTo>
                    <a:pt x="56138" y="173078"/>
                  </a:lnTo>
                  <a:lnTo>
                    <a:pt x="53803" y="173878"/>
                  </a:lnTo>
                  <a:lnTo>
                    <a:pt x="49907" y="172071"/>
                  </a:lnTo>
                  <a:lnTo>
                    <a:pt x="42458" y="157585"/>
                  </a:lnTo>
                  <a:lnTo>
                    <a:pt x="34807" y="120002"/>
                  </a:lnTo>
                  <a:lnTo>
                    <a:pt x="35357" y="90770"/>
                  </a:lnTo>
                  <a:lnTo>
                    <a:pt x="48821" y="55749"/>
                  </a:lnTo>
                  <a:lnTo>
                    <a:pt x="61083" y="38035"/>
                  </a:lnTo>
                  <a:lnTo>
                    <a:pt x="80571" y="25481"/>
                  </a:lnTo>
                  <a:lnTo>
                    <a:pt x="1368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Freeform 1079"/>
            <p:cNvSpPr/>
            <p:nvPr/>
          </p:nvSpPr>
          <p:spPr>
            <a:xfrm>
              <a:off x="7662046" y="26242228"/>
              <a:ext cx="126160" cy="231937"/>
            </a:xfrm>
            <a:custGeom>
              <a:avLst/>
              <a:gdLst/>
              <a:ahLst/>
              <a:cxnLst/>
              <a:rect l="0" t="0" r="0" b="0"/>
              <a:pathLst>
                <a:path w="126160" h="231937">
                  <a:moveTo>
                    <a:pt x="44815" y="84016"/>
                  </a:moveTo>
                  <a:lnTo>
                    <a:pt x="50403" y="100784"/>
                  </a:lnTo>
                  <a:lnTo>
                    <a:pt x="56729" y="105723"/>
                  </a:lnTo>
                  <a:lnTo>
                    <a:pt x="76236" y="111211"/>
                  </a:lnTo>
                  <a:lnTo>
                    <a:pt x="85649" y="109165"/>
                  </a:lnTo>
                  <a:lnTo>
                    <a:pt x="102348" y="97535"/>
                  </a:lnTo>
                  <a:lnTo>
                    <a:pt x="119313" y="71254"/>
                  </a:lnTo>
                  <a:lnTo>
                    <a:pt x="126159" y="35650"/>
                  </a:lnTo>
                  <a:lnTo>
                    <a:pt x="121522" y="15335"/>
                  </a:lnTo>
                  <a:lnTo>
                    <a:pt x="117009" y="6644"/>
                  </a:lnTo>
                  <a:lnTo>
                    <a:pt x="109322" y="2018"/>
                  </a:lnTo>
                  <a:lnTo>
                    <a:pt x="88303" y="0"/>
                  </a:lnTo>
                  <a:lnTo>
                    <a:pt x="66482" y="6123"/>
                  </a:lnTo>
                  <a:lnTo>
                    <a:pt x="37586" y="22724"/>
                  </a:lnTo>
                  <a:lnTo>
                    <a:pt x="29467" y="29117"/>
                  </a:lnTo>
                  <a:lnTo>
                    <a:pt x="17327" y="48697"/>
                  </a:lnTo>
                  <a:lnTo>
                    <a:pt x="0" y="93808"/>
                  </a:lnTo>
                  <a:lnTo>
                    <a:pt x="81" y="137089"/>
                  </a:lnTo>
                  <a:lnTo>
                    <a:pt x="7514" y="175781"/>
                  </a:lnTo>
                  <a:lnTo>
                    <a:pt x="22714" y="203882"/>
                  </a:lnTo>
                  <a:lnTo>
                    <a:pt x="47625" y="227028"/>
                  </a:lnTo>
                  <a:lnTo>
                    <a:pt x="57217" y="230829"/>
                  </a:lnTo>
                  <a:lnTo>
                    <a:pt x="77233" y="231936"/>
                  </a:lnTo>
                  <a:lnTo>
                    <a:pt x="118514" y="2208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Freeform 1080"/>
            <p:cNvSpPr/>
            <p:nvPr/>
          </p:nvSpPr>
          <p:spPr>
            <a:xfrm>
              <a:off x="7858461" y="26210605"/>
              <a:ext cx="185313" cy="237518"/>
            </a:xfrm>
            <a:custGeom>
              <a:avLst/>
              <a:gdLst/>
              <a:ahLst/>
              <a:cxnLst/>
              <a:rect l="0" t="0" r="0" b="0"/>
              <a:pathLst>
                <a:path w="185313" h="237518">
                  <a:moveTo>
                    <a:pt x="16855" y="147225"/>
                  </a:moveTo>
                  <a:lnTo>
                    <a:pt x="40902" y="137650"/>
                  </a:lnTo>
                  <a:lnTo>
                    <a:pt x="98857" y="99442"/>
                  </a:lnTo>
                  <a:lnTo>
                    <a:pt x="118361" y="71847"/>
                  </a:lnTo>
                  <a:lnTo>
                    <a:pt x="123130" y="61878"/>
                  </a:lnTo>
                  <a:lnTo>
                    <a:pt x="125310" y="38323"/>
                  </a:lnTo>
                  <a:lnTo>
                    <a:pt x="124253" y="25490"/>
                  </a:lnTo>
                  <a:lnTo>
                    <a:pt x="120040" y="15763"/>
                  </a:lnTo>
                  <a:lnTo>
                    <a:pt x="105999" y="1842"/>
                  </a:lnTo>
                  <a:lnTo>
                    <a:pt x="97341" y="0"/>
                  </a:lnTo>
                  <a:lnTo>
                    <a:pt x="78364" y="4192"/>
                  </a:lnTo>
                  <a:lnTo>
                    <a:pt x="53537" y="19707"/>
                  </a:lnTo>
                  <a:lnTo>
                    <a:pt x="17064" y="72563"/>
                  </a:lnTo>
                  <a:lnTo>
                    <a:pt x="5250" y="95324"/>
                  </a:lnTo>
                  <a:lnTo>
                    <a:pt x="0" y="121037"/>
                  </a:lnTo>
                  <a:lnTo>
                    <a:pt x="2632" y="161826"/>
                  </a:lnTo>
                  <a:lnTo>
                    <a:pt x="16410" y="197954"/>
                  </a:lnTo>
                  <a:lnTo>
                    <a:pt x="35311" y="225298"/>
                  </a:lnTo>
                  <a:lnTo>
                    <a:pt x="55084" y="234565"/>
                  </a:lnTo>
                  <a:lnTo>
                    <a:pt x="78300" y="237517"/>
                  </a:lnTo>
                  <a:lnTo>
                    <a:pt x="100315" y="234928"/>
                  </a:lnTo>
                  <a:lnTo>
                    <a:pt x="132441" y="221304"/>
                  </a:lnTo>
                  <a:lnTo>
                    <a:pt x="158598" y="202449"/>
                  </a:lnTo>
                  <a:lnTo>
                    <a:pt x="185312" y="1682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Freeform 1081"/>
            <p:cNvSpPr/>
            <p:nvPr/>
          </p:nvSpPr>
          <p:spPr>
            <a:xfrm>
              <a:off x="8675482" y="25399736"/>
              <a:ext cx="336913" cy="326597"/>
            </a:xfrm>
            <a:custGeom>
              <a:avLst/>
              <a:gdLst/>
              <a:ahLst/>
              <a:cxnLst/>
              <a:rect l="0" t="0" r="0" b="0"/>
              <a:pathLst>
                <a:path w="336913" h="326597">
                  <a:moveTo>
                    <a:pt x="0" y="42114"/>
                  </a:moveTo>
                  <a:lnTo>
                    <a:pt x="0" y="42116"/>
                  </a:lnTo>
                  <a:lnTo>
                    <a:pt x="5590" y="14167"/>
                  </a:lnTo>
                  <a:lnTo>
                    <a:pt x="8406" y="9445"/>
                  </a:lnTo>
                  <a:lnTo>
                    <a:pt x="11453" y="9806"/>
                  </a:lnTo>
                  <a:lnTo>
                    <a:pt x="17958" y="19567"/>
                  </a:lnTo>
                  <a:lnTo>
                    <a:pt x="38641" y="76835"/>
                  </a:lnTo>
                  <a:lnTo>
                    <a:pt x="52650" y="135758"/>
                  </a:lnTo>
                  <a:lnTo>
                    <a:pt x="61093" y="192801"/>
                  </a:lnTo>
                  <a:lnTo>
                    <a:pt x="71166" y="247962"/>
                  </a:lnTo>
                  <a:lnTo>
                    <a:pt x="82178" y="281700"/>
                  </a:lnTo>
                  <a:lnTo>
                    <a:pt x="93456" y="299117"/>
                  </a:lnTo>
                  <a:lnTo>
                    <a:pt x="97399" y="300016"/>
                  </a:lnTo>
                  <a:lnTo>
                    <a:pt x="100027" y="295939"/>
                  </a:lnTo>
                  <a:lnTo>
                    <a:pt x="111829" y="243043"/>
                  </a:lnTo>
                  <a:lnTo>
                    <a:pt x="120878" y="180721"/>
                  </a:lnTo>
                  <a:lnTo>
                    <a:pt x="130312" y="147914"/>
                  </a:lnTo>
                  <a:lnTo>
                    <a:pt x="136008" y="139555"/>
                  </a:lnTo>
                  <a:lnTo>
                    <a:pt x="151695" y="127143"/>
                  </a:lnTo>
                  <a:lnTo>
                    <a:pt x="159622" y="125706"/>
                  </a:lnTo>
                  <a:lnTo>
                    <a:pt x="167246" y="127087"/>
                  </a:lnTo>
                  <a:lnTo>
                    <a:pt x="174668" y="130349"/>
                  </a:lnTo>
                  <a:lnTo>
                    <a:pt x="189154" y="146452"/>
                  </a:lnTo>
                  <a:lnTo>
                    <a:pt x="224561" y="208321"/>
                  </a:lnTo>
                  <a:lnTo>
                    <a:pt x="249555" y="263460"/>
                  </a:lnTo>
                  <a:lnTo>
                    <a:pt x="265405" y="299164"/>
                  </a:lnTo>
                  <a:lnTo>
                    <a:pt x="279395" y="315456"/>
                  </a:lnTo>
                  <a:lnTo>
                    <a:pt x="297311" y="326596"/>
                  </a:lnTo>
                  <a:lnTo>
                    <a:pt x="304662" y="326526"/>
                  </a:lnTo>
                  <a:lnTo>
                    <a:pt x="310732" y="322970"/>
                  </a:lnTo>
                  <a:lnTo>
                    <a:pt x="315950" y="317090"/>
                  </a:lnTo>
                  <a:lnTo>
                    <a:pt x="321746" y="298077"/>
                  </a:lnTo>
                  <a:lnTo>
                    <a:pt x="325467" y="247742"/>
                  </a:lnTo>
                  <a:lnTo>
                    <a:pt x="326111" y="201046"/>
                  </a:lnTo>
                  <a:lnTo>
                    <a:pt x="326303" y="144576"/>
                  </a:lnTo>
                  <a:lnTo>
                    <a:pt x="326359" y="94570"/>
                  </a:lnTo>
                  <a:lnTo>
                    <a:pt x="334713" y="32949"/>
                  </a:lnTo>
                  <a:lnTo>
                    <a:pt x="3369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3" name="Freeform 1082"/>
            <p:cNvSpPr/>
            <p:nvPr/>
          </p:nvSpPr>
          <p:spPr>
            <a:xfrm>
              <a:off x="9065037" y="25378679"/>
              <a:ext cx="157928" cy="305328"/>
            </a:xfrm>
            <a:custGeom>
              <a:avLst/>
              <a:gdLst/>
              <a:ahLst/>
              <a:cxnLst/>
              <a:rect l="0" t="0" r="0" b="0"/>
              <a:pathLst>
                <a:path w="157928" h="305328">
                  <a:moveTo>
                    <a:pt x="0" y="1"/>
                  </a:moveTo>
                  <a:lnTo>
                    <a:pt x="0" y="0"/>
                  </a:lnTo>
                  <a:lnTo>
                    <a:pt x="9065" y="58616"/>
                  </a:lnTo>
                  <a:lnTo>
                    <a:pt x="18644" y="112790"/>
                  </a:lnTo>
                  <a:lnTo>
                    <a:pt x="31802" y="168554"/>
                  </a:lnTo>
                  <a:lnTo>
                    <a:pt x="40077" y="224628"/>
                  </a:lnTo>
                  <a:lnTo>
                    <a:pt x="47060" y="283347"/>
                  </a:lnTo>
                  <a:lnTo>
                    <a:pt x="45411" y="294183"/>
                  </a:lnTo>
                  <a:lnTo>
                    <a:pt x="43142" y="295557"/>
                  </a:lnTo>
                  <a:lnTo>
                    <a:pt x="37501" y="281488"/>
                  </a:lnTo>
                  <a:lnTo>
                    <a:pt x="32364" y="219811"/>
                  </a:lnTo>
                  <a:lnTo>
                    <a:pt x="37328" y="164691"/>
                  </a:lnTo>
                  <a:lnTo>
                    <a:pt x="46285" y="128347"/>
                  </a:lnTo>
                  <a:lnTo>
                    <a:pt x="51913" y="119490"/>
                  </a:lnTo>
                  <a:lnTo>
                    <a:pt x="67526" y="106528"/>
                  </a:lnTo>
                  <a:lnTo>
                    <a:pt x="76603" y="103775"/>
                  </a:lnTo>
                  <a:lnTo>
                    <a:pt x="96046" y="103835"/>
                  </a:lnTo>
                  <a:lnTo>
                    <a:pt x="113267" y="113999"/>
                  </a:lnTo>
                  <a:lnTo>
                    <a:pt x="127550" y="130215"/>
                  </a:lnTo>
                  <a:lnTo>
                    <a:pt x="150143" y="179494"/>
                  </a:lnTo>
                  <a:lnTo>
                    <a:pt x="156390" y="229604"/>
                  </a:lnTo>
                  <a:lnTo>
                    <a:pt x="157623" y="278325"/>
                  </a:lnTo>
                  <a:lnTo>
                    <a:pt x="157927" y="3053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Freeform 1083"/>
            <p:cNvSpPr/>
            <p:nvPr/>
          </p:nvSpPr>
          <p:spPr>
            <a:xfrm>
              <a:off x="9307192" y="25494493"/>
              <a:ext cx="37969" cy="147400"/>
            </a:xfrm>
            <a:custGeom>
              <a:avLst/>
              <a:gdLst/>
              <a:ahLst/>
              <a:cxnLst/>
              <a:rect l="0" t="0" r="0" b="0"/>
              <a:pathLst>
                <a:path w="37969" h="147400">
                  <a:moveTo>
                    <a:pt x="0" y="0"/>
                  </a:moveTo>
                  <a:lnTo>
                    <a:pt x="0" y="2"/>
                  </a:lnTo>
                  <a:lnTo>
                    <a:pt x="16768" y="11178"/>
                  </a:lnTo>
                  <a:lnTo>
                    <a:pt x="28120" y="32265"/>
                  </a:lnTo>
                  <a:lnTo>
                    <a:pt x="37968" y="73900"/>
                  </a:lnTo>
                  <a:lnTo>
                    <a:pt x="37766" y="112753"/>
                  </a:lnTo>
                  <a:lnTo>
                    <a:pt x="31585" y="1473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Freeform 1084"/>
            <p:cNvSpPr/>
            <p:nvPr/>
          </p:nvSpPr>
          <p:spPr>
            <a:xfrm>
              <a:off x="9328249" y="25378679"/>
              <a:ext cx="1" cy="2"/>
            </a:xfrm>
            <a:custGeom>
              <a:avLst/>
              <a:gdLst/>
              <a:ahLst/>
              <a:cxnLst/>
              <a:rect l="0" t="0" r="0" b="0"/>
              <a:pathLst>
                <a:path w="1" h="2">
                  <a:moveTo>
                    <a:pt x="0" y="1"/>
                  </a:moveTo>
                  <a:lnTo>
                    <a:pt x="0" y="0"/>
                  </a:lnTo>
                  <a:close/>
                </a:path>
              </a:pathLst>
            </a:custGeom>
            <a:solidFill>
              <a:schemeClr val="accent1">
                <a:alpha val="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reeform 1085"/>
            <p:cNvSpPr/>
            <p:nvPr/>
          </p:nvSpPr>
          <p:spPr>
            <a:xfrm>
              <a:off x="9426364" y="25460223"/>
              <a:ext cx="118045" cy="177286"/>
            </a:xfrm>
            <a:custGeom>
              <a:avLst/>
              <a:gdLst/>
              <a:ahLst/>
              <a:cxnLst/>
              <a:rect l="0" t="0" r="0" b="0"/>
              <a:pathLst>
                <a:path w="118045" h="177286">
                  <a:moveTo>
                    <a:pt x="112455" y="65856"/>
                  </a:moveTo>
                  <a:lnTo>
                    <a:pt x="118044" y="49088"/>
                  </a:lnTo>
                  <a:lnTo>
                    <a:pt x="114549" y="31497"/>
                  </a:lnTo>
                  <a:lnTo>
                    <a:pt x="110341" y="21893"/>
                  </a:lnTo>
                  <a:lnTo>
                    <a:pt x="96307" y="8103"/>
                  </a:lnTo>
                  <a:lnTo>
                    <a:pt x="87652" y="2787"/>
                  </a:lnTo>
                  <a:lnTo>
                    <a:pt x="68676" y="0"/>
                  </a:lnTo>
                  <a:lnTo>
                    <a:pt x="48544" y="3832"/>
                  </a:lnTo>
                  <a:lnTo>
                    <a:pt x="27898" y="13334"/>
                  </a:lnTo>
                  <a:lnTo>
                    <a:pt x="13263" y="31596"/>
                  </a:lnTo>
                  <a:lnTo>
                    <a:pt x="4029" y="55308"/>
                  </a:lnTo>
                  <a:lnTo>
                    <a:pt x="0" y="93796"/>
                  </a:lnTo>
                  <a:lnTo>
                    <a:pt x="3204" y="116879"/>
                  </a:lnTo>
                  <a:lnTo>
                    <a:pt x="11647" y="135717"/>
                  </a:lnTo>
                  <a:lnTo>
                    <a:pt x="36131" y="166873"/>
                  </a:lnTo>
                  <a:lnTo>
                    <a:pt x="55916" y="175093"/>
                  </a:lnTo>
                  <a:lnTo>
                    <a:pt x="67743" y="177285"/>
                  </a:lnTo>
                  <a:lnTo>
                    <a:pt x="87124" y="173481"/>
                  </a:lnTo>
                  <a:lnTo>
                    <a:pt x="112455" y="160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Freeform 1086"/>
            <p:cNvSpPr/>
            <p:nvPr/>
          </p:nvSpPr>
          <p:spPr>
            <a:xfrm>
              <a:off x="9623047" y="25378679"/>
              <a:ext cx="183252" cy="315856"/>
            </a:xfrm>
            <a:custGeom>
              <a:avLst/>
              <a:gdLst/>
              <a:ahLst/>
              <a:cxnLst/>
              <a:rect l="0" t="0" r="0" b="0"/>
              <a:pathLst>
                <a:path w="183252" h="315856">
                  <a:moveTo>
                    <a:pt x="0" y="1"/>
                  </a:moveTo>
                  <a:lnTo>
                    <a:pt x="0" y="0"/>
                  </a:lnTo>
                  <a:lnTo>
                    <a:pt x="0" y="54145"/>
                  </a:lnTo>
                  <a:lnTo>
                    <a:pt x="0" y="109091"/>
                  </a:lnTo>
                  <a:lnTo>
                    <a:pt x="0" y="166174"/>
                  </a:lnTo>
                  <a:lnTo>
                    <a:pt x="0" y="229443"/>
                  </a:lnTo>
                  <a:lnTo>
                    <a:pt x="1169" y="249374"/>
                  </a:lnTo>
                  <a:lnTo>
                    <a:pt x="3120" y="248138"/>
                  </a:lnTo>
                  <a:lnTo>
                    <a:pt x="17958" y="191774"/>
                  </a:lnTo>
                  <a:lnTo>
                    <a:pt x="30537" y="143650"/>
                  </a:lnTo>
                  <a:lnTo>
                    <a:pt x="55451" y="101575"/>
                  </a:lnTo>
                  <a:lnTo>
                    <a:pt x="74948" y="81799"/>
                  </a:lnTo>
                  <a:lnTo>
                    <a:pt x="86230" y="76759"/>
                  </a:lnTo>
                  <a:lnTo>
                    <a:pt x="111244" y="74281"/>
                  </a:lnTo>
                  <a:lnTo>
                    <a:pt x="122126" y="77597"/>
                  </a:lnTo>
                  <a:lnTo>
                    <a:pt x="140455" y="90639"/>
                  </a:lnTo>
                  <a:lnTo>
                    <a:pt x="163928" y="117714"/>
                  </a:lnTo>
                  <a:lnTo>
                    <a:pt x="172293" y="140836"/>
                  </a:lnTo>
                  <a:lnTo>
                    <a:pt x="183251" y="193807"/>
                  </a:lnTo>
                  <a:lnTo>
                    <a:pt x="181040" y="256566"/>
                  </a:lnTo>
                  <a:lnTo>
                    <a:pt x="178984" y="315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Freeform 1087"/>
            <p:cNvSpPr/>
            <p:nvPr/>
          </p:nvSpPr>
          <p:spPr>
            <a:xfrm>
              <a:off x="8717597" y="25799821"/>
              <a:ext cx="42114" cy="273742"/>
            </a:xfrm>
            <a:custGeom>
              <a:avLst/>
              <a:gdLst/>
              <a:ahLst/>
              <a:cxnLst/>
              <a:rect l="0" t="0" r="0" b="0"/>
              <a:pathLst>
                <a:path w="42114" h="273742">
                  <a:moveTo>
                    <a:pt x="0" y="0"/>
                  </a:moveTo>
                  <a:lnTo>
                    <a:pt x="16788" y="55043"/>
                  </a:lnTo>
                  <a:lnTo>
                    <a:pt x="23333" y="112690"/>
                  </a:lnTo>
                  <a:lnTo>
                    <a:pt x="29140" y="167529"/>
                  </a:lnTo>
                  <a:lnTo>
                    <a:pt x="36691" y="227282"/>
                  </a:lnTo>
                  <a:lnTo>
                    <a:pt x="42113" y="2737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Freeform 1088"/>
            <p:cNvSpPr/>
            <p:nvPr/>
          </p:nvSpPr>
          <p:spPr>
            <a:xfrm>
              <a:off x="8675482" y="25789291"/>
              <a:ext cx="224853" cy="300873"/>
            </a:xfrm>
            <a:custGeom>
              <a:avLst/>
              <a:gdLst/>
              <a:ahLst/>
              <a:cxnLst/>
              <a:rect l="0" t="0" r="0" b="0"/>
              <a:pathLst>
                <a:path w="224853" h="300873">
                  <a:moveTo>
                    <a:pt x="0" y="0"/>
                  </a:moveTo>
                  <a:lnTo>
                    <a:pt x="55659" y="42664"/>
                  </a:lnTo>
                  <a:lnTo>
                    <a:pt x="111748" y="77281"/>
                  </a:lnTo>
                  <a:lnTo>
                    <a:pt x="169177" y="127735"/>
                  </a:lnTo>
                  <a:lnTo>
                    <a:pt x="197916" y="158341"/>
                  </a:lnTo>
                  <a:lnTo>
                    <a:pt x="223404" y="210624"/>
                  </a:lnTo>
                  <a:lnTo>
                    <a:pt x="224852" y="234770"/>
                  </a:lnTo>
                  <a:lnTo>
                    <a:pt x="220428" y="258759"/>
                  </a:lnTo>
                  <a:lnTo>
                    <a:pt x="210662" y="277220"/>
                  </a:lnTo>
                  <a:lnTo>
                    <a:pt x="189164" y="290106"/>
                  </a:lnTo>
                  <a:lnTo>
                    <a:pt x="147295" y="300819"/>
                  </a:lnTo>
                  <a:lnTo>
                    <a:pt x="108374" y="300872"/>
                  </a:lnTo>
                  <a:lnTo>
                    <a:pt x="80854" y="293477"/>
                  </a:lnTo>
                  <a:lnTo>
                    <a:pt x="63171" y="284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Freeform 1089"/>
            <p:cNvSpPr/>
            <p:nvPr/>
          </p:nvSpPr>
          <p:spPr>
            <a:xfrm>
              <a:off x="8928166" y="25900693"/>
              <a:ext cx="143019" cy="167435"/>
            </a:xfrm>
            <a:custGeom>
              <a:avLst/>
              <a:gdLst/>
              <a:ahLst/>
              <a:cxnLst/>
              <a:rect l="0" t="0" r="0" b="0"/>
              <a:pathLst>
                <a:path w="143019" h="167435">
                  <a:moveTo>
                    <a:pt x="0" y="14941"/>
                  </a:moveTo>
                  <a:lnTo>
                    <a:pt x="22357" y="9352"/>
                  </a:lnTo>
                  <a:lnTo>
                    <a:pt x="31282" y="10045"/>
                  </a:lnTo>
                  <a:lnTo>
                    <a:pt x="47439" y="17054"/>
                  </a:lnTo>
                  <a:lnTo>
                    <a:pt x="51513" y="23368"/>
                  </a:lnTo>
                  <a:lnTo>
                    <a:pt x="52921" y="39744"/>
                  </a:lnTo>
                  <a:lnTo>
                    <a:pt x="45462" y="94492"/>
                  </a:lnTo>
                  <a:lnTo>
                    <a:pt x="43602" y="123216"/>
                  </a:lnTo>
                  <a:lnTo>
                    <a:pt x="49015" y="145342"/>
                  </a:lnTo>
                  <a:lnTo>
                    <a:pt x="53734" y="154520"/>
                  </a:lnTo>
                  <a:lnTo>
                    <a:pt x="61559" y="160634"/>
                  </a:lnTo>
                  <a:lnTo>
                    <a:pt x="82731" y="167434"/>
                  </a:lnTo>
                  <a:lnTo>
                    <a:pt x="92589" y="166907"/>
                  </a:lnTo>
                  <a:lnTo>
                    <a:pt x="109781" y="160079"/>
                  </a:lnTo>
                  <a:lnTo>
                    <a:pt x="125220" y="143007"/>
                  </a:lnTo>
                  <a:lnTo>
                    <a:pt x="132613" y="131904"/>
                  </a:lnTo>
                  <a:lnTo>
                    <a:pt x="143018" y="88330"/>
                  </a:lnTo>
                  <a:lnTo>
                    <a:pt x="138128" y="30780"/>
                  </a:lnTo>
                  <a:lnTo>
                    <a:pt x="132360" y="6772"/>
                  </a:lnTo>
                  <a:lnTo>
                    <a:pt x="128014" y="1306"/>
                  </a:lnTo>
                  <a:lnTo>
                    <a:pt x="122777" y="0"/>
                  </a:lnTo>
                  <a:lnTo>
                    <a:pt x="105285" y="44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Freeform 1090"/>
            <p:cNvSpPr/>
            <p:nvPr/>
          </p:nvSpPr>
          <p:spPr>
            <a:xfrm>
              <a:off x="9142758" y="25836345"/>
              <a:ext cx="164435" cy="201254"/>
            </a:xfrm>
            <a:custGeom>
              <a:avLst/>
              <a:gdLst/>
              <a:ahLst/>
              <a:cxnLst/>
              <a:rect l="0" t="0" r="0" b="0"/>
              <a:pathLst>
                <a:path w="164435" h="201254">
                  <a:moveTo>
                    <a:pt x="132849" y="5589"/>
                  </a:moveTo>
                  <a:lnTo>
                    <a:pt x="116081" y="0"/>
                  </a:lnTo>
                  <a:lnTo>
                    <a:pt x="98490" y="374"/>
                  </a:lnTo>
                  <a:lnTo>
                    <a:pt x="65737" y="10282"/>
                  </a:lnTo>
                  <a:lnTo>
                    <a:pt x="53012" y="15737"/>
                  </a:lnTo>
                  <a:lnTo>
                    <a:pt x="35755" y="31155"/>
                  </a:lnTo>
                  <a:lnTo>
                    <a:pt x="9555" y="69650"/>
                  </a:lnTo>
                  <a:lnTo>
                    <a:pt x="0" y="106197"/>
                  </a:lnTo>
                  <a:lnTo>
                    <a:pt x="4005" y="129853"/>
                  </a:lnTo>
                  <a:lnTo>
                    <a:pt x="19414" y="159780"/>
                  </a:lnTo>
                  <a:lnTo>
                    <a:pt x="34470" y="175894"/>
                  </a:lnTo>
                  <a:lnTo>
                    <a:pt x="56760" y="190854"/>
                  </a:lnTo>
                  <a:lnTo>
                    <a:pt x="95616" y="201253"/>
                  </a:lnTo>
                  <a:lnTo>
                    <a:pt x="119810" y="197446"/>
                  </a:lnTo>
                  <a:lnTo>
                    <a:pt x="164434" y="1740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Freeform 1091"/>
            <p:cNvSpPr/>
            <p:nvPr/>
          </p:nvSpPr>
          <p:spPr>
            <a:xfrm>
              <a:off x="9401949" y="25820877"/>
              <a:ext cx="211018" cy="226570"/>
            </a:xfrm>
            <a:custGeom>
              <a:avLst/>
              <a:gdLst/>
              <a:ahLst/>
              <a:cxnLst/>
              <a:rect l="0" t="0" r="0" b="0"/>
              <a:pathLst>
                <a:path w="211018" h="226570">
                  <a:moveTo>
                    <a:pt x="136870" y="0"/>
                  </a:moveTo>
                  <a:lnTo>
                    <a:pt x="136870" y="1"/>
                  </a:lnTo>
                  <a:lnTo>
                    <a:pt x="94178" y="14572"/>
                  </a:lnTo>
                  <a:lnTo>
                    <a:pt x="39868" y="49877"/>
                  </a:lnTo>
                  <a:lnTo>
                    <a:pt x="30088" y="54308"/>
                  </a:lnTo>
                  <a:lnTo>
                    <a:pt x="25908" y="59602"/>
                  </a:lnTo>
                  <a:lnTo>
                    <a:pt x="25460" y="65472"/>
                  </a:lnTo>
                  <a:lnTo>
                    <a:pt x="27502" y="71722"/>
                  </a:lnTo>
                  <a:lnTo>
                    <a:pt x="33543" y="75891"/>
                  </a:lnTo>
                  <a:lnTo>
                    <a:pt x="52732" y="80522"/>
                  </a:lnTo>
                  <a:lnTo>
                    <a:pt x="115821" y="80424"/>
                  </a:lnTo>
                  <a:lnTo>
                    <a:pt x="176790" y="98299"/>
                  </a:lnTo>
                  <a:lnTo>
                    <a:pt x="188049" y="104137"/>
                  </a:lnTo>
                  <a:lnTo>
                    <a:pt x="203680" y="123101"/>
                  </a:lnTo>
                  <a:lnTo>
                    <a:pt x="209486" y="134709"/>
                  </a:lnTo>
                  <a:lnTo>
                    <a:pt x="211017" y="145958"/>
                  </a:lnTo>
                  <a:lnTo>
                    <a:pt x="206478" y="167816"/>
                  </a:lnTo>
                  <a:lnTo>
                    <a:pt x="190770" y="194264"/>
                  </a:lnTo>
                  <a:lnTo>
                    <a:pt x="171298" y="216917"/>
                  </a:lnTo>
                  <a:lnTo>
                    <a:pt x="148272" y="225090"/>
                  </a:lnTo>
                  <a:lnTo>
                    <a:pt x="105543" y="226569"/>
                  </a:lnTo>
                  <a:lnTo>
                    <a:pt x="49183" y="216591"/>
                  </a:lnTo>
                  <a:lnTo>
                    <a:pt x="0" y="2000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Freeform 1092"/>
            <p:cNvSpPr/>
            <p:nvPr/>
          </p:nvSpPr>
          <p:spPr>
            <a:xfrm>
              <a:off x="8454384" y="26210431"/>
              <a:ext cx="42115" cy="252687"/>
            </a:xfrm>
            <a:custGeom>
              <a:avLst/>
              <a:gdLst/>
              <a:ahLst/>
              <a:cxnLst/>
              <a:rect l="0" t="0" r="0" b="0"/>
              <a:pathLst>
                <a:path w="42115" h="252687">
                  <a:moveTo>
                    <a:pt x="0" y="0"/>
                  </a:moveTo>
                  <a:lnTo>
                    <a:pt x="9065" y="58617"/>
                  </a:lnTo>
                  <a:lnTo>
                    <a:pt x="17475" y="121196"/>
                  </a:lnTo>
                  <a:lnTo>
                    <a:pt x="23469" y="183645"/>
                  </a:lnTo>
                  <a:lnTo>
                    <a:pt x="39206" y="242813"/>
                  </a:lnTo>
                  <a:lnTo>
                    <a:pt x="42114" y="2526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Freeform 1093"/>
            <p:cNvSpPr/>
            <p:nvPr/>
          </p:nvSpPr>
          <p:spPr>
            <a:xfrm>
              <a:off x="8454384" y="26199902"/>
              <a:ext cx="180093" cy="282972"/>
            </a:xfrm>
            <a:custGeom>
              <a:avLst/>
              <a:gdLst/>
              <a:ahLst/>
              <a:cxnLst/>
              <a:rect l="0" t="0" r="0" b="0"/>
              <a:pathLst>
                <a:path w="180093" h="282972">
                  <a:moveTo>
                    <a:pt x="0" y="0"/>
                  </a:moveTo>
                  <a:lnTo>
                    <a:pt x="55087" y="49500"/>
                  </a:lnTo>
                  <a:lnTo>
                    <a:pt x="115762" y="99460"/>
                  </a:lnTo>
                  <a:lnTo>
                    <a:pt x="161124" y="159512"/>
                  </a:lnTo>
                  <a:lnTo>
                    <a:pt x="175335" y="184757"/>
                  </a:lnTo>
                  <a:lnTo>
                    <a:pt x="180092" y="208455"/>
                  </a:lnTo>
                  <a:lnTo>
                    <a:pt x="179723" y="219688"/>
                  </a:lnTo>
                  <a:lnTo>
                    <a:pt x="173074" y="238410"/>
                  </a:lnTo>
                  <a:lnTo>
                    <a:pt x="168025" y="246679"/>
                  </a:lnTo>
                  <a:lnTo>
                    <a:pt x="138562" y="269490"/>
                  </a:lnTo>
                  <a:lnTo>
                    <a:pt x="100197" y="279893"/>
                  </a:lnTo>
                  <a:lnTo>
                    <a:pt x="59193" y="282971"/>
                  </a:lnTo>
                  <a:lnTo>
                    <a:pt x="34497" y="277452"/>
                  </a:lnTo>
                  <a:lnTo>
                    <a:pt x="0" y="2632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5" name="Freeform 1094"/>
            <p:cNvSpPr/>
            <p:nvPr/>
          </p:nvSpPr>
          <p:spPr>
            <a:xfrm>
              <a:off x="8664954" y="26305188"/>
              <a:ext cx="31586" cy="189512"/>
            </a:xfrm>
            <a:custGeom>
              <a:avLst/>
              <a:gdLst/>
              <a:ahLst/>
              <a:cxnLst/>
              <a:rect l="0" t="0" r="0" b="0"/>
              <a:pathLst>
                <a:path w="31586" h="189512">
                  <a:moveTo>
                    <a:pt x="0" y="0"/>
                  </a:moveTo>
                  <a:lnTo>
                    <a:pt x="17958" y="63426"/>
                  </a:lnTo>
                  <a:lnTo>
                    <a:pt x="28546" y="108456"/>
                  </a:lnTo>
                  <a:lnTo>
                    <a:pt x="31185" y="171211"/>
                  </a:lnTo>
                  <a:lnTo>
                    <a:pt x="31585" y="1895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6" name="Freeform 1095"/>
            <p:cNvSpPr/>
            <p:nvPr/>
          </p:nvSpPr>
          <p:spPr>
            <a:xfrm>
              <a:off x="8643896" y="26231487"/>
              <a:ext cx="10530" cy="31587"/>
            </a:xfrm>
            <a:custGeom>
              <a:avLst/>
              <a:gdLst/>
              <a:ahLst/>
              <a:cxnLst/>
              <a:rect l="0" t="0" r="0" b="0"/>
              <a:pathLst>
                <a:path w="10530" h="31587">
                  <a:moveTo>
                    <a:pt x="0" y="31586"/>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Freeform 1096"/>
            <p:cNvSpPr/>
            <p:nvPr/>
          </p:nvSpPr>
          <p:spPr>
            <a:xfrm>
              <a:off x="8769593" y="26289071"/>
              <a:ext cx="202639" cy="233190"/>
            </a:xfrm>
            <a:custGeom>
              <a:avLst/>
              <a:gdLst/>
              <a:ahLst/>
              <a:cxnLst/>
              <a:rect l="0" t="0" r="0" b="0"/>
              <a:pathLst>
                <a:path w="202639" h="233190">
                  <a:moveTo>
                    <a:pt x="95402" y="5588"/>
                  </a:moveTo>
                  <a:lnTo>
                    <a:pt x="78634" y="0"/>
                  </a:lnTo>
                  <a:lnTo>
                    <a:pt x="61044" y="3495"/>
                  </a:lnTo>
                  <a:lnTo>
                    <a:pt x="34529" y="18619"/>
                  </a:lnTo>
                  <a:lnTo>
                    <a:pt x="4609" y="44686"/>
                  </a:lnTo>
                  <a:lnTo>
                    <a:pt x="948" y="52710"/>
                  </a:lnTo>
                  <a:lnTo>
                    <a:pt x="0" y="70985"/>
                  </a:lnTo>
                  <a:lnTo>
                    <a:pt x="4895" y="77261"/>
                  </a:lnTo>
                  <a:lnTo>
                    <a:pt x="53617" y="93753"/>
                  </a:lnTo>
                  <a:lnTo>
                    <a:pt x="109939" y="107448"/>
                  </a:lnTo>
                  <a:lnTo>
                    <a:pt x="144943" y="119088"/>
                  </a:lnTo>
                  <a:lnTo>
                    <a:pt x="185779" y="150097"/>
                  </a:lnTo>
                  <a:lnTo>
                    <a:pt x="201859" y="176309"/>
                  </a:lnTo>
                  <a:lnTo>
                    <a:pt x="202638" y="184913"/>
                  </a:lnTo>
                  <a:lnTo>
                    <a:pt x="197265" y="200711"/>
                  </a:lnTo>
                  <a:lnTo>
                    <a:pt x="181085" y="222759"/>
                  </a:lnTo>
                  <a:lnTo>
                    <a:pt x="161949" y="230789"/>
                  </a:lnTo>
                  <a:lnTo>
                    <a:pt x="137847" y="233189"/>
                  </a:lnTo>
                  <a:lnTo>
                    <a:pt x="99139" y="226793"/>
                  </a:lnTo>
                  <a:lnTo>
                    <a:pt x="53288" y="2056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Freeform 1097"/>
            <p:cNvSpPr/>
            <p:nvPr/>
          </p:nvSpPr>
          <p:spPr>
            <a:xfrm>
              <a:off x="9025368" y="26300785"/>
              <a:ext cx="187068" cy="214974"/>
            </a:xfrm>
            <a:custGeom>
              <a:avLst/>
              <a:gdLst/>
              <a:ahLst/>
              <a:cxnLst/>
              <a:rect l="0" t="0" r="0" b="0"/>
              <a:pathLst>
                <a:path w="187068" h="214974">
                  <a:moveTo>
                    <a:pt x="102840" y="67574"/>
                  </a:moveTo>
                  <a:lnTo>
                    <a:pt x="99721" y="24883"/>
                  </a:lnTo>
                  <a:lnTo>
                    <a:pt x="97251" y="14545"/>
                  </a:lnTo>
                  <a:lnTo>
                    <a:pt x="90925" y="7656"/>
                  </a:lnTo>
                  <a:lnTo>
                    <a:pt x="71418" y="0"/>
                  </a:lnTo>
                  <a:lnTo>
                    <a:pt x="50270" y="2837"/>
                  </a:lnTo>
                  <a:lnTo>
                    <a:pt x="39717" y="6868"/>
                  </a:lnTo>
                  <a:lnTo>
                    <a:pt x="24873" y="20703"/>
                  </a:lnTo>
                  <a:lnTo>
                    <a:pt x="5810" y="58186"/>
                  </a:lnTo>
                  <a:lnTo>
                    <a:pt x="0" y="94559"/>
                  </a:lnTo>
                  <a:lnTo>
                    <a:pt x="3868" y="140559"/>
                  </a:lnTo>
                  <a:lnTo>
                    <a:pt x="18013" y="180054"/>
                  </a:lnTo>
                  <a:lnTo>
                    <a:pt x="26400" y="188184"/>
                  </a:lnTo>
                  <a:lnTo>
                    <a:pt x="48200" y="197216"/>
                  </a:lnTo>
                  <a:lnTo>
                    <a:pt x="58224" y="197284"/>
                  </a:lnTo>
                  <a:lnTo>
                    <a:pt x="75602" y="191124"/>
                  </a:lnTo>
                  <a:lnTo>
                    <a:pt x="91124" y="174346"/>
                  </a:lnTo>
                  <a:lnTo>
                    <a:pt x="114563" y="131037"/>
                  </a:lnTo>
                  <a:lnTo>
                    <a:pt x="125787" y="69810"/>
                  </a:lnTo>
                  <a:lnTo>
                    <a:pt x="128666" y="58536"/>
                  </a:lnTo>
                  <a:lnTo>
                    <a:pt x="131756" y="55699"/>
                  </a:lnTo>
                  <a:lnTo>
                    <a:pt x="134985" y="58487"/>
                  </a:lnTo>
                  <a:lnTo>
                    <a:pt x="138308" y="65026"/>
                  </a:lnTo>
                  <a:lnTo>
                    <a:pt x="147198" y="119072"/>
                  </a:lnTo>
                  <a:lnTo>
                    <a:pt x="163966" y="172709"/>
                  </a:lnTo>
                  <a:lnTo>
                    <a:pt x="187067" y="21497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9" name="Freeform 1098"/>
            <p:cNvSpPr/>
            <p:nvPr/>
          </p:nvSpPr>
          <p:spPr>
            <a:xfrm>
              <a:off x="9201907" y="26311315"/>
              <a:ext cx="199666" cy="484319"/>
            </a:xfrm>
            <a:custGeom>
              <a:avLst/>
              <a:gdLst/>
              <a:ahLst/>
              <a:cxnLst/>
              <a:rect l="0" t="0" r="0" b="0"/>
              <a:pathLst>
                <a:path w="199666" h="484319">
                  <a:moveTo>
                    <a:pt x="147399" y="67571"/>
                  </a:moveTo>
                  <a:lnTo>
                    <a:pt x="152989" y="45216"/>
                  </a:lnTo>
                  <a:lnTo>
                    <a:pt x="149494" y="24882"/>
                  </a:lnTo>
                  <a:lnTo>
                    <a:pt x="145286" y="14548"/>
                  </a:lnTo>
                  <a:lnTo>
                    <a:pt x="137801" y="7655"/>
                  </a:lnTo>
                  <a:lnTo>
                    <a:pt x="117007" y="0"/>
                  </a:lnTo>
                  <a:lnTo>
                    <a:pt x="107250" y="298"/>
                  </a:lnTo>
                  <a:lnTo>
                    <a:pt x="90171" y="6868"/>
                  </a:lnTo>
                  <a:lnTo>
                    <a:pt x="77901" y="20706"/>
                  </a:lnTo>
                  <a:lnTo>
                    <a:pt x="60491" y="58186"/>
                  </a:lnTo>
                  <a:lnTo>
                    <a:pt x="54968" y="94555"/>
                  </a:lnTo>
                  <a:lnTo>
                    <a:pt x="59915" y="118169"/>
                  </a:lnTo>
                  <a:lnTo>
                    <a:pt x="64510" y="129381"/>
                  </a:lnTo>
                  <a:lnTo>
                    <a:pt x="78975" y="144955"/>
                  </a:lnTo>
                  <a:lnTo>
                    <a:pt x="87745" y="150747"/>
                  </a:lnTo>
                  <a:lnTo>
                    <a:pt x="106848" y="154062"/>
                  </a:lnTo>
                  <a:lnTo>
                    <a:pt x="116855" y="153308"/>
                  </a:lnTo>
                  <a:lnTo>
                    <a:pt x="134215" y="143114"/>
                  </a:lnTo>
                  <a:lnTo>
                    <a:pt x="148559" y="126882"/>
                  </a:lnTo>
                  <a:lnTo>
                    <a:pt x="158832" y="107972"/>
                  </a:lnTo>
                  <a:lnTo>
                    <a:pt x="167725" y="67016"/>
                  </a:lnTo>
                  <a:lnTo>
                    <a:pt x="170309" y="67202"/>
                  </a:lnTo>
                  <a:lnTo>
                    <a:pt x="173201" y="70836"/>
                  </a:lnTo>
                  <a:lnTo>
                    <a:pt x="177842" y="111457"/>
                  </a:lnTo>
                  <a:lnTo>
                    <a:pt x="181878" y="171472"/>
                  </a:lnTo>
                  <a:lnTo>
                    <a:pt x="193595" y="234324"/>
                  </a:lnTo>
                  <a:lnTo>
                    <a:pt x="198132" y="285697"/>
                  </a:lnTo>
                  <a:lnTo>
                    <a:pt x="199665" y="347049"/>
                  </a:lnTo>
                  <a:lnTo>
                    <a:pt x="196847" y="401113"/>
                  </a:lnTo>
                  <a:lnTo>
                    <a:pt x="185447" y="435071"/>
                  </a:lnTo>
                  <a:lnTo>
                    <a:pt x="172498" y="455513"/>
                  </a:lnTo>
                  <a:lnTo>
                    <a:pt x="155044" y="472396"/>
                  </a:lnTo>
                  <a:lnTo>
                    <a:pt x="132470" y="481459"/>
                  </a:lnTo>
                  <a:lnTo>
                    <a:pt x="108008" y="484318"/>
                  </a:lnTo>
                  <a:lnTo>
                    <a:pt x="85439" y="481691"/>
                  </a:lnTo>
                  <a:lnTo>
                    <a:pt x="53001" y="468046"/>
                  </a:lnTo>
                  <a:lnTo>
                    <a:pt x="26752" y="443595"/>
                  </a:lnTo>
                  <a:lnTo>
                    <a:pt x="0" y="3939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0" name="Freeform 1099"/>
            <p:cNvSpPr/>
            <p:nvPr/>
          </p:nvSpPr>
          <p:spPr>
            <a:xfrm>
              <a:off x="9423005" y="26315715"/>
              <a:ext cx="115815" cy="170905"/>
            </a:xfrm>
            <a:custGeom>
              <a:avLst/>
              <a:gdLst/>
              <a:ahLst/>
              <a:cxnLst/>
              <a:rect l="0" t="0" r="0" b="0"/>
              <a:pathLst>
                <a:path w="115815" h="170905">
                  <a:moveTo>
                    <a:pt x="0" y="63171"/>
                  </a:moveTo>
                  <a:lnTo>
                    <a:pt x="17958" y="117047"/>
                  </a:lnTo>
                  <a:lnTo>
                    <a:pt x="36301" y="170904"/>
                  </a:lnTo>
                  <a:lnTo>
                    <a:pt x="32154" y="116461"/>
                  </a:lnTo>
                  <a:lnTo>
                    <a:pt x="34094" y="77530"/>
                  </a:lnTo>
                  <a:lnTo>
                    <a:pt x="48447" y="44419"/>
                  </a:lnTo>
                  <a:lnTo>
                    <a:pt x="60917" y="27151"/>
                  </a:lnTo>
                  <a:lnTo>
                    <a:pt x="80497" y="14796"/>
                  </a:lnTo>
                  <a:lnTo>
                    <a:pt x="11581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Freeform 1100"/>
            <p:cNvSpPr/>
            <p:nvPr/>
          </p:nvSpPr>
          <p:spPr>
            <a:xfrm>
              <a:off x="9623047" y="26316806"/>
              <a:ext cx="98080" cy="230539"/>
            </a:xfrm>
            <a:custGeom>
              <a:avLst/>
              <a:gdLst/>
              <a:ahLst/>
              <a:cxnLst/>
              <a:rect l="0" t="0" r="0" b="0"/>
              <a:pathLst>
                <a:path w="98080" h="230539">
                  <a:moveTo>
                    <a:pt x="0" y="83139"/>
                  </a:moveTo>
                  <a:lnTo>
                    <a:pt x="11178" y="94320"/>
                  </a:lnTo>
                  <a:lnTo>
                    <a:pt x="17981" y="96441"/>
                  </a:lnTo>
                  <a:lnTo>
                    <a:pt x="34898" y="95678"/>
                  </a:lnTo>
                  <a:lnTo>
                    <a:pt x="50995" y="88320"/>
                  </a:lnTo>
                  <a:lnTo>
                    <a:pt x="80393" y="64533"/>
                  </a:lnTo>
                  <a:lnTo>
                    <a:pt x="96090" y="38633"/>
                  </a:lnTo>
                  <a:lnTo>
                    <a:pt x="98079" y="18904"/>
                  </a:lnTo>
                  <a:lnTo>
                    <a:pt x="96971" y="8731"/>
                  </a:lnTo>
                  <a:lnTo>
                    <a:pt x="92724" y="3116"/>
                  </a:lnTo>
                  <a:lnTo>
                    <a:pt x="86383" y="546"/>
                  </a:lnTo>
                  <a:lnTo>
                    <a:pt x="78645" y="0"/>
                  </a:lnTo>
                  <a:lnTo>
                    <a:pt x="60690" y="5634"/>
                  </a:lnTo>
                  <a:lnTo>
                    <a:pt x="42181" y="17106"/>
                  </a:lnTo>
                  <a:lnTo>
                    <a:pt x="19777" y="43297"/>
                  </a:lnTo>
                  <a:lnTo>
                    <a:pt x="9570" y="63091"/>
                  </a:lnTo>
                  <a:lnTo>
                    <a:pt x="2835" y="105144"/>
                  </a:lnTo>
                  <a:lnTo>
                    <a:pt x="8966" y="154946"/>
                  </a:lnTo>
                  <a:lnTo>
                    <a:pt x="19295" y="186693"/>
                  </a:lnTo>
                  <a:lnTo>
                    <a:pt x="30412" y="203643"/>
                  </a:lnTo>
                  <a:lnTo>
                    <a:pt x="46272" y="215854"/>
                  </a:lnTo>
                  <a:lnTo>
                    <a:pt x="73700" y="230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Freeform 1101"/>
            <p:cNvSpPr/>
            <p:nvPr/>
          </p:nvSpPr>
          <p:spPr>
            <a:xfrm>
              <a:off x="9784927" y="26301272"/>
              <a:ext cx="164505" cy="221891"/>
            </a:xfrm>
            <a:custGeom>
              <a:avLst/>
              <a:gdLst/>
              <a:ahLst/>
              <a:cxnLst/>
              <a:rect l="0" t="0" r="0" b="0"/>
              <a:pathLst>
                <a:path w="164505" h="221891">
                  <a:moveTo>
                    <a:pt x="27633" y="151315"/>
                  </a:moveTo>
                  <a:lnTo>
                    <a:pt x="51680" y="141737"/>
                  </a:lnTo>
                  <a:lnTo>
                    <a:pt x="87226" y="111913"/>
                  </a:lnTo>
                  <a:lnTo>
                    <a:pt x="108331" y="85827"/>
                  </a:lnTo>
                  <a:lnTo>
                    <a:pt x="123813" y="50282"/>
                  </a:lnTo>
                  <a:lnTo>
                    <a:pt x="125752" y="26864"/>
                  </a:lnTo>
                  <a:lnTo>
                    <a:pt x="124631" y="15705"/>
                  </a:lnTo>
                  <a:lnTo>
                    <a:pt x="119204" y="8266"/>
                  </a:lnTo>
                  <a:lnTo>
                    <a:pt x="110907" y="3305"/>
                  </a:lnTo>
                  <a:lnTo>
                    <a:pt x="100697" y="0"/>
                  </a:lnTo>
                  <a:lnTo>
                    <a:pt x="91550" y="133"/>
                  </a:lnTo>
                  <a:lnTo>
                    <a:pt x="75148" y="6524"/>
                  </a:lnTo>
                  <a:lnTo>
                    <a:pt x="52760" y="23276"/>
                  </a:lnTo>
                  <a:lnTo>
                    <a:pt x="17178" y="79704"/>
                  </a:lnTo>
                  <a:lnTo>
                    <a:pt x="5438" y="106620"/>
                  </a:lnTo>
                  <a:lnTo>
                    <a:pt x="0" y="146912"/>
                  </a:lnTo>
                  <a:lnTo>
                    <a:pt x="2873" y="170415"/>
                  </a:lnTo>
                  <a:lnTo>
                    <a:pt x="11170" y="189440"/>
                  </a:lnTo>
                  <a:lnTo>
                    <a:pt x="16658" y="197790"/>
                  </a:lnTo>
                  <a:lnTo>
                    <a:pt x="32114" y="210186"/>
                  </a:lnTo>
                  <a:lnTo>
                    <a:pt x="51851" y="218421"/>
                  </a:lnTo>
                  <a:lnTo>
                    <a:pt x="88101" y="221890"/>
                  </a:lnTo>
                  <a:lnTo>
                    <a:pt x="110660" y="218557"/>
                  </a:lnTo>
                  <a:lnTo>
                    <a:pt x="129265" y="206936"/>
                  </a:lnTo>
                  <a:lnTo>
                    <a:pt x="164504" y="1723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1" name="Group 1130"/>
          <p:cNvGrpSpPr/>
          <p:nvPr/>
        </p:nvGrpSpPr>
        <p:grpSpPr>
          <a:xfrm>
            <a:off x="905451" y="26164403"/>
            <a:ext cx="1800374" cy="1085832"/>
            <a:chOff x="905451" y="26164403"/>
            <a:chExt cx="1800374" cy="1085832"/>
          </a:xfrm>
        </p:grpSpPr>
        <p:sp>
          <p:nvSpPr>
            <p:cNvPr id="1104" name="Freeform 1103"/>
            <p:cNvSpPr/>
            <p:nvPr/>
          </p:nvSpPr>
          <p:spPr>
            <a:xfrm>
              <a:off x="937036" y="26294659"/>
              <a:ext cx="231628" cy="10530"/>
            </a:xfrm>
            <a:custGeom>
              <a:avLst/>
              <a:gdLst/>
              <a:ahLst/>
              <a:cxnLst/>
              <a:rect l="0" t="0" r="0" b="0"/>
              <a:pathLst>
                <a:path w="231628" h="10530">
                  <a:moveTo>
                    <a:pt x="0" y="10529"/>
                  </a:moveTo>
                  <a:lnTo>
                    <a:pt x="48931" y="10529"/>
                  </a:lnTo>
                  <a:lnTo>
                    <a:pt x="108062" y="10529"/>
                  </a:lnTo>
                  <a:lnTo>
                    <a:pt x="164802" y="9360"/>
                  </a:lnTo>
                  <a:lnTo>
                    <a:pt x="211711" y="2195"/>
                  </a:lnTo>
                  <a:lnTo>
                    <a:pt x="23162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Freeform 1104"/>
            <p:cNvSpPr/>
            <p:nvPr/>
          </p:nvSpPr>
          <p:spPr>
            <a:xfrm>
              <a:off x="1194470" y="26164403"/>
              <a:ext cx="201047" cy="273240"/>
            </a:xfrm>
            <a:custGeom>
              <a:avLst/>
              <a:gdLst/>
              <a:ahLst/>
              <a:cxnLst/>
              <a:rect l="0" t="0" r="0" b="0"/>
              <a:pathLst>
                <a:path w="201047" h="273240">
                  <a:moveTo>
                    <a:pt x="132121" y="24972"/>
                  </a:moveTo>
                  <a:lnTo>
                    <a:pt x="114140" y="9330"/>
                  </a:lnTo>
                  <a:lnTo>
                    <a:pt x="97223" y="1253"/>
                  </a:lnTo>
                  <a:lnTo>
                    <a:pt x="78006" y="0"/>
                  </a:lnTo>
                  <a:lnTo>
                    <a:pt x="37074" y="8731"/>
                  </a:lnTo>
                  <a:lnTo>
                    <a:pt x="19298" y="21261"/>
                  </a:lnTo>
                  <a:lnTo>
                    <a:pt x="11282" y="29518"/>
                  </a:lnTo>
                  <a:lnTo>
                    <a:pt x="2375" y="51166"/>
                  </a:lnTo>
                  <a:lnTo>
                    <a:pt x="0" y="63491"/>
                  </a:lnTo>
                  <a:lnTo>
                    <a:pt x="1926" y="72879"/>
                  </a:lnTo>
                  <a:lnTo>
                    <a:pt x="6720" y="80308"/>
                  </a:lnTo>
                  <a:lnTo>
                    <a:pt x="21405" y="91678"/>
                  </a:lnTo>
                  <a:lnTo>
                    <a:pt x="79926" y="115915"/>
                  </a:lnTo>
                  <a:lnTo>
                    <a:pt x="142688" y="145653"/>
                  </a:lnTo>
                  <a:lnTo>
                    <a:pt x="189708" y="179567"/>
                  </a:lnTo>
                  <a:lnTo>
                    <a:pt x="198659" y="199746"/>
                  </a:lnTo>
                  <a:lnTo>
                    <a:pt x="201046" y="211680"/>
                  </a:lnTo>
                  <a:lnTo>
                    <a:pt x="200298" y="221974"/>
                  </a:lnTo>
                  <a:lnTo>
                    <a:pt x="193227" y="239650"/>
                  </a:lnTo>
                  <a:lnTo>
                    <a:pt x="176047" y="255305"/>
                  </a:lnTo>
                  <a:lnTo>
                    <a:pt x="152813" y="267720"/>
                  </a:lnTo>
                  <a:lnTo>
                    <a:pt x="126890" y="273239"/>
                  </a:lnTo>
                  <a:lnTo>
                    <a:pt x="63408" y="265621"/>
                  </a:lnTo>
                  <a:lnTo>
                    <a:pt x="16307" y="2565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6" name="Freeform 1105"/>
            <p:cNvSpPr/>
            <p:nvPr/>
          </p:nvSpPr>
          <p:spPr>
            <a:xfrm>
              <a:off x="1463461" y="26305188"/>
              <a:ext cx="31587" cy="357970"/>
            </a:xfrm>
            <a:custGeom>
              <a:avLst/>
              <a:gdLst/>
              <a:ahLst/>
              <a:cxnLst/>
              <a:rect l="0" t="0" r="0" b="0"/>
              <a:pathLst>
                <a:path w="31587" h="357970">
                  <a:moveTo>
                    <a:pt x="0" y="0"/>
                  </a:moveTo>
                  <a:lnTo>
                    <a:pt x="14654" y="60731"/>
                  </a:lnTo>
                  <a:lnTo>
                    <a:pt x="19792" y="122827"/>
                  </a:lnTo>
                  <a:lnTo>
                    <a:pt x="20682" y="171832"/>
                  </a:lnTo>
                  <a:lnTo>
                    <a:pt x="24103" y="230907"/>
                  </a:lnTo>
                  <a:lnTo>
                    <a:pt x="30108" y="287635"/>
                  </a:lnTo>
                  <a:lnTo>
                    <a:pt x="31391" y="345471"/>
                  </a:lnTo>
                  <a:lnTo>
                    <a:pt x="31586" y="3579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Freeform 1106"/>
            <p:cNvSpPr/>
            <p:nvPr/>
          </p:nvSpPr>
          <p:spPr>
            <a:xfrm>
              <a:off x="1452933" y="26297858"/>
              <a:ext cx="203762" cy="186316"/>
            </a:xfrm>
            <a:custGeom>
              <a:avLst/>
              <a:gdLst/>
              <a:ahLst/>
              <a:cxnLst/>
              <a:rect l="0" t="0" r="0" b="0"/>
              <a:pathLst>
                <a:path w="203762" h="186316">
                  <a:moveTo>
                    <a:pt x="0" y="49442"/>
                  </a:moveTo>
                  <a:lnTo>
                    <a:pt x="0" y="27087"/>
                  </a:lnTo>
                  <a:lnTo>
                    <a:pt x="4679" y="19333"/>
                  </a:lnTo>
                  <a:lnTo>
                    <a:pt x="22357" y="7594"/>
                  </a:lnTo>
                  <a:lnTo>
                    <a:pt x="58617" y="0"/>
                  </a:lnTo>
                  <a:lnTo>
                    <a:pt x="98996" y="8927"/>
                  </a:lnTo>
                  <a:lnTo>
                    <a:pt x="157099" y="39589"/>
                  </a:lnTo>
                  <a:lnTo>
                    <a:pt x="176276" y="54422"/>
                  </a:lnTo>
                  <a:lnTo>
                    <a:pt x="193650" y="82504"/>
                  </a:lnTo>
                  <a:lnTo>
                    <a:pt x="202270" y="102741"/>
                  </a:lnTo>
                  <a:lnTo>
                    <a:pt x="203761" y="123435"/>
                  </a:lnTo>
                  <a:lnTo>
                    <a:pt x="202521" y="133865"/>
                  </a:lnTo>
                  <a:lnTo>
                    <a:pt x="191785" y="151693"/>
                  </a:lnTo>
                  <a:lnTo>
                    <a:pt x="175315" y="166248"/>
                  </a:lnTo>
                  <a:lnTo>
                    <a:pt x="156296" y="176616"/>
                  </a:lnTo>
                  <a:lnTo>
                    <a:pt x="94756" y="18631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Freeform 1107"/>
            <p:cNvSpPr/>
            <p:nvPr/>
          </p:nvSpPr>
          <p:spPr>
            <a:xfrm>
              <a:off x="1692420" y="26291322"/>
              <a:ext cx="223768" cy="245493"/>
            </a:xfrm>
            <a:custGeom>
              <a:avLst/>
              <a:gdLst/>
              <a:ahLst/>
              <a:cxnLst/>
              <a:rect l="0" t="0" r="0" b="0"/>
              <a:pathLst>
                <a:path w="223768" h="245493">
                  <a:moveTo>
                    <a:pt x="181653" y="55978"/>
                  </a:moveTo>
                  <a:lnTo>
                    <a:pt x="172077" y="31930"/>
                  </a:lnTo>
                  <a:lnTo>
                    <a:pt x="161409" y="17605"/>
                  </a:lnTo>
                  <a:lnTo>
                    <a:pt x="142630" y="6558"/>
                  </a:lnTo>
                  <a:lnTo>
                    <a:pt x="131071" y="1975"/>
                  </a:lnTo>
                  <a:lnTo>
                    <a:pt x="105750" y="0"/>
                  </a:lnTo>
                  <a:lnTo>
                    <a:pt x="80068" y="4192"/>
                  </a:lnTo>
                  <a:lnTo>
                    <a:pt x="47048" y="19708"/>
                  </a:lnTo>
                  <a:lnTo>
                    <a:pt x="29802" y="32451"/>
                  </a:lnTo>
                  <a:lnTo>
                    <a:pt x="12527" y="58366"/>
                  </a:lnTo>
                  <a:lnTo>
                    <a:pt x="0" y="93861"/>
                  </a:lnTo>
                  <a:lnTo>
                    <a:pt x="58" y="134014"/>
                  </a:lnTo>
                  <a:lnTo>
                    <a:pt x="7484" y="169959"/>
                  </a:lnTo>
                  <a:lnTo>
                    <a:pt x="20016" y="188913"/>
                  </a:lnTo>
                  <a:lnTo>
                    <a:pt x="28272" y="197244"/>
                  </a:lnTo>
                  <a:lnTo>
                    <a:pt x="53042" y="206499"/>
                  </a:lnTo>
                  <a:lnTo>
                    <a:pt x="81208" y="208276"/>
                  </a:lnTo>
                  <a:lnTo>
                    <a:pt x="105425" y="201266"/>
                  </a:lnTo>
                  <a:lnTo>
                    <a:pt x="133201" y="184166"/>
                  </a:lnTo>
                  <a:lnTo>
                    <a:pt x="145690" y="167934"/>
                  </a:lnTo>
                  <a:lnTo>
                    <a:pt x="163241" y="123326"/>
                  </a:lnTo>
                  <a:lnTo>
                    <a:pt x="169567" y="79983"/>
                  </a:lnTo>
                  <a:lnTo>
                    <a:pt x="179393" y="137790"/>
                  </a:lnTo>
                  <a:lnTo>
                    <a:pt x="195855" y="192531"/>
                  </a:lnTo>
                  <a:lnTo>
                    <a:pt x="223767" y="24549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Freeform 1108"/>
            <p:cNvSpPr/>
            <p:nvPr/>
          </p:nvSpPr>
          <p:spPr>
            <a:xfrm>
              <a:off x="1958301" y="26325596"/>
              <a:ext cx="178985" cy="169104"/>
            </a:xfrm>
            <a:custGeom>
              <a:avLst/>
              <a:gdLst/>
              <a:ahLst/>
              <a:cxnLst/>
              <a:rect l="0" t="0" r="0" b="0"/>
              <a:pathLst>
                <a:path w="178985" h="169104">
                  <a:moveTo>
                    <a:pt x="0" y="648"/>
                  </a:moveTo>
                  <a:lnTo>
                    <a:pt x="16788" y="55693"/>
                  </a:lnTo>
                  <a:lnTo>
                    <a:pt x="26084" y="115162"/>
                  </a:lnTo>
                  <a:lnTo>
                    <a:pt x="36564" y="158536"/>
                  </a:lnTo>
                  <a:lnTo>
                    <a:pt x="36074" y="158549"/>
                  </a:lnTo>
                  <a:lnTo>
                    <a:pt x="34578" y="155048"/>
                  </a:lnTo>
                  <a:lnTo>
                    <a:pt x="28860" y="103160"/>
                  </a:lnTo>
                  <a:lnTo>
                    <a:pt x="25695" y="77794"/>
                  </a:lnTo>
                  <a:lnTo>
                    <a:pt x="36168" y="22160"/>
                  </a:lnTo>
                  <a:lnTo>
                    <a:pt x="41659" y="13820"/>
                  </a:lnTo>
                  <a:lnTo>
                    <a:pt x="57119" y="1433"/>
                  </a:lnTo>
                  <a:lnTo>
                    <a:pt x="66155" y="0"/>
                  </a:lnTo>
                  <a:lnTo>
                    <a:pt x="85554" y="4651"/>
                  </a:lnTo>
                  <a:lnTo>
                    <a:pt x="110617" y="20421"/>
                  </a:lnTo>
                  <a:lnTo>
                    <a:pt x="132861" y="51092"/>
                  </a:lnTo>
                  <a:lnTo>
                    <a:pt x="156937" y="108766"/>
                  </a:lnTo>
                  <a:lnTo>
                    <a:pt x="178984" y="16910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Freeform 1109"/>
            <p:cNvSpPr/>
            <p:nvPr/>
          </p:nvSpPr>
          <p:spPr>
            <a:xfrm>
              <a:off x="2158342" y="26326244"/>
              <a:ext cx="31587" cy="168456"/>
            </a:xfrm>
            <a:custGeom>
              <a:avLst/>
              <a:gdLst/>
              <a:ahLst/>
              <a:cxnLst/>
              <a:rect l="0" t="0" r="0" b="0"/>
              <a:pathLst>
                <a:path w="31587" h="168456">
                  <a:moveTo>
                    <a:pt x="0" y="0"/>
                  </a:moveTo>
                  <a:lnTo>
                    <a:pt x="16789" y="55045"/>
                  </a:lnTo>
                  <a:lnTo>
                    <a:pt x="20214" y="106453"/>
                  </a:lnTo>
                  <a:lnTo>
                    <a:pt x="23927" y="141508"/>
                  </a:lnTo>
                  <a:lnTo>
                    <a:pt x="31586" y="1684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Freeform 1110"/>
            <p:cNvSpPr/>
            <p:nvPr/>
          </p:nvSpPr>
          <p:spPr>
            <a:xfrm>
              <a:off x="2158342" y="26231487"/>
              <a:ext cx="1" cy="10531"/>
            </a:xfrm>
            <a:custGeom>
              <a:avLst/>
              <a:gdLst/>
              <a:ahLst/>
              <a:cxnLst/>
              <a:rect l="0" t="0" r="0" b="0"/>
              <a:pathLst>
                <a:path w="1" h="10531">
                  <a:moveTo>
                    <a:pt x="0" y="0"/>
                  </a:moveTo>
                  <a:lnTo>
                    <a:pt x="0" y="105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2" name="Freeform 1111"/>
            <p:cNvSpPr/>
            <p:nvPr/>
          </p:nvSpPr>
          <p:spPr>
            <a:xfrm>
              <a:off x="2245307" y="26286327"/>
              <a:ext cx="171910" cy="204814"/>
            </a:xfrm>
            <a:custGeom>
              <a:avLst/>
              <a:gdLst/>
              <a:ahLst/>
              <a:cxnLst/>
              <a:rect l="0" t="0" r="0" b="0"/>
              <a:pathLst>
                <a:path w="171910" h="204814">
                  <a:moveTo>
                    <a:pt x="113077" y="8332"/>
                  </a:moveTo>
                  <a:lnTo>
                    <a:pt x="75599" y="0"/>
                  </a:lnTo>
                  <a:lnTo>
                    <a:pt x="40751" y="1572"/>
                  </a:lnTo>
                  <a:lnTo>
                    <a:pt x="20100" y="7668"/>
                  </a:lnTo>
                  <a:lnTo>
                    <a:pt x="3124" y="18173"/>
                  </a:lnTo>
                  <a:lnTo>
                    <a:pt x="0" y="24253"/>
                  </a:lnTo>
                  <a:lnTo>
                    <a:pt x="257" y="30643"/>
                  </a:lnTo>
                  <a:lnTo>
                    <a:pt x="2769" y="37245"/>
                  </a:lnTo>
                  <a:lnTo>
                    <a:pt x="23071" y="57715"/>
                  </a:lnTo>
                  <a:lnTo>
                    <a:pt x="81908" y="84947"/>
                  </a:lnTo>
                  <a:lnTo>
                    <a:pt x="131069" y="114465"/>
                  </a:lnTo>
                  <a:lnTo>
                    <a:pt x="161604" y="141861"/>
                  </a:lnTo>
                  <a:lnTo>
                    <a:pt x="169739" y="162043"/>
                  </a:lnTo>
                  <a:lnTo>
                    <a:pt x="171909" y="173977"/>
                  </a:lnTo>
                  <a:lnTo>
                    <a:pt x="169846" y="183102"/>
                  </a:lnTo>
                  <a:lnTo>
                    <a:pt x="164961" y="190358"/>
                  </a:lnTo>
                  <a:lnTo>
                    <a:pt x="158194" y="196360"/>
                  </a:lnTo>
                  <a:lnTo>
                    <a:pt x="138198" y="203033"/>
                  </a:lnTo>
                  <a:lnTo>
                    <a:pt x="126315" y="204813"/>
                  </a:lnTo>
                  <a:lnTo>
                    <a:pt x="103752" y="200552"/>
                  </a:lnTo>
                  <a:lnTo>
                    <a:pt x="49906" y="1767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Freeform 1112"/>
            <p:cNvSpPr/>
            <p:nvPr/>
          </p:nvSpPr>
          <p:spPr>
            <a:xfrm>
              <a:off x="2484725" y="26231487"/>
              <a:ext cx="221100" cy="305328"/>
            </a:xfrm>
            <a:custGeom>
              <a:avLst/>
              <a:gdLst/>
              <a:ahLst/>
              <a:cxnLst/>
              <a:rect l="0" t="0" r="0" b="0"/>
              <a:pathLst>
                <a:path w="221100" h="305328">
                  <a:moveTo>
                    <a:pt x="0" y="0"/>
                  </a:moveTo>
                  <a:lnTo>
                    <a:pt x="14655" y="53030"/>
                  </a:lnTo>
                  <a:lnTo>
                    <a:pt x="27028" y="111646"/>
                  </a:lnTo>
                  <a:lnTo>
                    <a:pt x="30236" y="161113"/>
                  </a:lnTo>
                  <a:lnTo>
                    <a:pt x="31319" y="220343"/>
                  </a:lnTo>
                  <a:lnTo>
                    <a:pt x="31408" y="234631"/>
                  </a:lnTo>
                  <a:lnTo>
                    <a:pt x="32637" y="239480"/>
                  </a:lnTo>
                  <a:lnTo>
                    <a:pt x="34627" y="238032"/>
                  </a:lnTo>
                  <a:lnTo>
                    <a:pt x="38787" y="223946"/>
                  </a:lnTo>
                  <a:lnTo>
                    <a:pt x="47265" y="163472"/>
                  </a:lnTo>
                  <a:lnTo>
                    <a:pt x="62228" y="127986"/>
                  </a:lnTo>
                  <a:lnTo>
                    <a:pt x="87069" y="100831"/>
                  </a:lnTo>
                  <a:lnTo>
                    <a:pt x="109667" y="91607"/>
                  </a:lnTo>
                  <a:lnTo>
                    <a:pt x="122245" y="89148"/>
                  </a:lnTo>
                  <a:lnTo>
                    <a:pt x="145578" y="92652"/>
                  </a:lnTo>
                  <a:lnTo>
                    <a:pt x="166477" y="103182"/>
                  </a:lnTo>
                  <a:lnTo>
                    <a:pt x="183564" y="119559"/>
                  </a:lnTo>
                  <a:lnTo>
                    <a:pt x="200749" y="148509"/>
                  </a:lnTo>
                  <a:lnTo>
                    <a:pt x="208630" y="205374"/>
                  </a:lnTo>
                  <a:lnTo>
                    <a:pt x="213307" y="262880"/>
                  </a:lnTo>
                  <a:lnTo>
                    <a:pt x="221099" y="3053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Freeform 1113"/>
            <p:cNvSpPr/>
            <p:nvPr/>
          </p:nvSpPr>
          <p:spPr>
            <a:xfrm>
              <a:off x="947565" y="26568400"/>
              <a:ext cx="52643" cy="263213"/>
            </a:xfrm>
            <a:custGeom>
              <a:avLst/>
              <a:gdLst/>
              <a:ahLst/>
              <a:cxnLst/>
              <a:rect l="0" t="0" r="0" b="0"/>
              <a:pathLst>
                <a:path w="52643" h="263213">
                  <a:moveTo>
                    <a:pt x="0" y="0"/>
                  </a:moveTo>
                  <a:lnTo>
                    <a:pt x="17958" y="63429"/>
                  </a:lnTo>
                  <a:lnTo>
                    <a:pt x="35149" y="121434"/>
                  </a:lnTo>
                  <a:lnTo>
                    <a:pt x="47974" y="183127"/>
                  </a:lnTo>
                  <a:lnTo>
                    <a:pt x="51720" y="235347"/>
                  </a:lnTo>
                  <a:lnTo>
                    <a:pt x="52642" y="2632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Freeform 1114"/>
            <p:cNvSpPr/>
            <p:nvPr/>
          </p:nvSpPr>
          <p:spPr>
            <a:xfrm>
              <a:off x="915979" y="26486889"/>
              <a:ext cx="224832" cy="228911"/>
            </a:xfrm>
            <a:custGeom>
              <a:avLst/>
              <a:gdLst/>
              <a:ahLst/>
              <a:cxnLst/>
              <a:rect l="0" t="0" r="0" b="0"/>
              <a:pathLst>
                <a:path w="224832" h="228911">
                  <a:moveTo>
                    <a:pt x="0" y="60455"/>
                  </a:moveTo>
                  <a:lnTo>
                    <a:pt x="9576" y="36407"/>
                  </a:lnTo>
                  <a:lnTo>
                    <a:pt x="20244" y="22079"/>
                  </a:lnTo>
                  <a:lnTo>
                    <a:pt x="44993" y="6449"/>
                  </a:lnTo>
                  <a:lnTo>
                    <a:pt x="85731" y="0"/>
                  </a:lnTo>
                  <a:lnTo>
                    <a:pt x="111802" y="4728"/>
                  </a:lnTo>
                  <a:lnTo>
                    <a:pt x="167928" y="33359"/>
                  </a:lnTo>
                  <a:lnTo>
                    <a:pt x="197546" y="54896"/>
                  </a:lnTo>
                  <a:lnTo>
                    <a:pt x="214770" y="82984"/>
                  </a:lnTo>
                  <a:lnTo>
                    <a:pt x="223355" y="103221"/>
                  </a:lnTo>
                  <a:lnTo>
                    <a:pt x="224831" y="123915"/>
                  </a:lnTo>
                  <a:lnTo>
                    <a:pt x="220418" y="144813"/>
                  </a:lnTo>
                  <a:lnTo>
                    <a:pt x="204779" y="175136"/>
                  </a:lnTo>
                  <a:lnTo>
                    <a:pt x="184158" y="199460"/>
                  </a:lnTo>
                  <a:lnTo>
                    <a:pt x="147399" y="2289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Freeform 1115"/>
            <p:cNvSpPr/>
            <p:nvPr/>
          </p:nvSpPr>
          <p:spPr>
            <a:xfrm>
              <a:off x="1180035" y="26631571"/>
              <a:ext cx="110932" cy="191028"/>
            </a:xfrm>
            <a:custGeom>
              <a:avLst/>
              <a:gdLst/>
              <a:ahLst/>
              <a:cxnLst/>
              <a:rect l="0" t="0" r="0" b="0"/>
              <a:pathLst>
                <a:path w="110932" h="191028">
                  <a:moveTo>
                    <a:pt x="20214" y="0"/>
                  </a:moveTo>
                  <a:lnTo>
                    <a:pt x="3425" y="62279"/>
                  </a:lnTo>
                  <a:lnTo>
                    <a:pt x="0" y="116331"/>
                  </a:lnTo>
                  <a:lnTo>
                    <a:pt x="2526" y="154965"/>
                  </a:lnTo>
                  <a:lnTo>
                    <a:pt x="4913" y="166480"/>
                  </a:lnTo>
                  <a:lnTo>
                    <a:pt x="10013" y="175329"/>
                  </a:lnTo>
                  <a:lnTo>
                    <a:pt x="25039" y="188277"/>
                  </a:lnTo>
                  <a:lnTo>
                    <a:pt x="33959" y="191027"/>
                  </a:lnTo>
                  <a:lnTo>
                    <a:pt x="53229" y="190969"/>
                  </a:lnTo>
                  <a:lnTo>
                    <a:pt x="70372" y="183921"/>
                  </a:lnTo>
                  <a:lnTo>
                    <a:pt x="100442" y="160332"/>
                  </a:lnTo>
                  <a:lnTo>
                    <a:pt x="108513" y="140668"/>
                  </a:lnTo>
                  <a:lnTo>
                    <a:pt x="110931" y="115162"/>
                  </a:lnTo>
                  <a:lnTo>
                    <a:pt x="104545" y="70257"/>
                  </a:lnTo>
                  <a:lnTo>
                    <a:pt x="94349" y="45263"/>
                  </a:lnTo>
                  <a:lnTo>
                    <a:pt x="78899" y="28696"/>
                  </a:lnTo>
                  <a:lnTo>
                    <a:pt x="69866" y="22641"/>
                  </a:lnTo>
                  <a:lnTo>
                    <a:pt x="60334" y="20945"/>
                  </a:lnTo>
                  <a:lnTo>
                    <a:pt x="40385" y="25295"/>
                  </a:lnTo>
                  <a:lnTo>
                    <a:pt x="9685" y="421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Freeform 1116"/>
            <p:cNvSpPr/>
            <p:nvPr/>
          </p:nvSpPr>
          <p:spPr>
            <a:xfrm>
              <a:off x="1389762" y="26652627"/>
              <a:ext cx="63172" cy="273743"/>
            </a:xfrm>
            <a:custGeom>
              <a:avLst/>
              <a:gdLst/>
              <a:ahLst/>
              <a:cxnLst/>
              <a:rect l="0" t="0" r="0" b="0"/>
              <a:pathLst>
                <a:path w="63172" h="273743">
                  <a:moveTo>
                    <a:pt x="0" y="0"/>
                  </a:moveTo>
                  <a:lnTo>
                    <a:pt x="14654" y="58617"/>
                  </a:lnTo>
                  <a:lnTo>
                    <a:pt x="28547" y="118334"/>
                  </a:lnTo>
                  <a:lnTo>
                    <a:pt x="39591" y="179100"/>
                  </a:lnTo>
                  <a:lnTo>
                    <a:pt x="52837" y="232343"/>
                  </a:lnTo>
                  <a:lnTo>
                    <a:pt x="63171" y="2737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8" name="Freeform 1117"/>
            <p:cNvSpPr/>
            <p:nvPr/>
          </p:nvSpPr>
          <p:spPr>
            <a:xfrm>
              <a:off x="1394701" y="26638988"/>
              <a:ext cx="160087" cy="161039"/>
            </a:xfrm>
            <a:custGeom>
              <a:avLst/>
              <a:gdLst/>
              <a:ahLst/>
              <a:cxnLst/>
              <a:rect l="0" t="0" r="0" b="0"/>
              <a:pathLst>
                <a:path w="160087" h="161039">
                  <a:moveTo>
                    <a:pt x="5589" y="118926"/>
                  </a:moveTo>
                  <a:lnTo>
                    <a:pt x="0" y="102158"/>
                  </a:lnTo>
                  <a:lnTo>
                    <a:pt x="375" y="84568"/>
                  </a:lnTo>
                  <a:lnTo>
                    <a:pt x="10149" y="44679"/>
                  </a:lnTo>
                  <a:lnTo>
                    <a:pt x="22823" y="27046"/>
                  </a:lnTo>
                  <a:lnTo>
                    <a:pt x="40155" y="12579"/>
                  </a:lnTo>
                  <a:lnTo>
                    <a:pt x="59556" y="2251"/>
                  </a:lnTo>
                  <a:lnTo>
                    <a:pt x="82997" y="0"/>
                  </a:lnTo>
                  <a:lnTo>
                    <a:pt x="107843" y="4068"/>
                  </a:lnTo>
                  <a:lnTo>
                    <a:pt x="130584" y="13677"/>
                  </a:lnTo>
                  <a:lnTo>
                    <a:pt x="146150" y="28866"/>
                  </a:lnTo>
                  <a:lnTo>
                    <a:pt x="151939" y="37830"/>
                  </a:lnTo>
                  <a:lnTo>
                    <a:pt x="160086" y="72799"/>
                  </a:lnTo>
                  <a:lnTo>
                    <a:pt x="155753" y="92965"/>
                  </a:lnTo>
                  <a:lnTo>
                    <a:pt x="133907" y="124975"/>
                  </a:lnTo>
                  <a:lnTo>
                    <a:pt x="79289" y="16103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Freeform 1118"/>
            <p:cNvSpPr/>
            <p:nvPr/>
          </p:nvSpPr>
          <p:spPr>
            <a:xfrm>
              <a:off x="1600332" y="26595620"/>
              <a:ext cx="202811" cy="235993"/>
            </a:xfrm>
            <a:custGeom>
              <a:avLst/>
              <a:gdLst/>
              <a:ahLst/>
              <a:cxnLst/>
              <a:rect l="0" t="0" r="0" b="0"/>
              <a:pathLst>
                <a:path w="202811" h="235993">
                  <a:moveTo>
                    <a:pt x="0" y="120179"/>
                  </a:moveTo>
                  <a:lnTo>
                    <a:pt x="58616" y="120179"/>
                  </a:lnTo>
                  <a:lnTo>
                    <a:pt x="120026" y="110601"/>
                  </a:lnTo>
                  <a:lnTo>
                    <a:pt x="161775" y="92646"/>
                  </a:lnTo>
                  <a:lnTo>
                    <a:pt x="181474" y="75186"/>
                  </a:lnTo>
                  <a:lnTo>
                    <a:pt x="200129" y="45625"/>
                  </a:lnTo>
                  <a:lnTo>
                    <a:pt x="202810" y="25043"/>
                  </a:lnTo>
                  <a:lnTo>
                    <a:pt x="201887" y="14641"/>
                  </a:lnTo>
                  <a:lnTo>
                    <a:pt x="195422" y="7705"/>
                  </a:lnTo>
                  <a:lnTo>
                    <a:pt x="172642" y="0"/>
                  </a:lnTo>
                  <a:lnTo>
                    <a:pt x="149259" y="2815"/>
                  </a:lnTo>
                  <a:lnTo>
                    <a:pt x="105652" y="23689"/>
                  </a:lnTo>
                  <a:lnTo>
                    <a:pt x="79397" y="49085"/>
                  </a:lnTo>
                  <a:lnTo>
                    <a:pt x="53855" y="99467"/>
                  </a:lnTo>
                  <a:lnTo>
                    <a:pt x="48501" y="120334"/>
                  </a:lnTo>
                  <a:lnTo>
                    <a:pt x="50022" y="141306"/>
                  </a:lnTo>
                  <a:lnTo>
                    <a:pt x="57716" y="159203"/>
                  </a:lnTo>
                  <a:lnTo>
                    <a:pt x="70105" y="174957"/>
                  </a:lnTo>
                  <a:lnTo>
                    <a:pt x="119715" y="217156"/>
                  </a:lnTo>
                  <a:lnTo>
                    <a:pt x="157927" y="23599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0" name="Freeform 1119"/>
            <p:cNvSpPr/>
            <p:nvPr/>
          </p:nvSpPr>
          <p:spPr>
            <a:xfrm>
              <a:off x="905451" y="27094824"/>
              <a:ext cx="147400" cy="21060"/>
            </a:xfrm>
            <a:custGeom>
              <a:avLst/>
              <a:gdLst/>
              <a:ahLst/>
              <a:cxnLst/>
              <a:rect l="0" t="0" r="0" b="0"/>
              <a:pathLst>
                <a:path w="147400" h="21060">
                  <a:moveTo>
                    <a:pt x="0" y="21059"/>
                  </a:moveTo>
                  <a:lnTo>
                    <a:pt x="62092" y="15469"/>
                  </a:lnTo>
                  <a:lnTo>
                    <a:pt x="123269" y="4269"/>
                  </a:lnTo>
                  <a:lnTo>
                    <a:pt x="1473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Freeform 1120"/>
            <p:cNvSpPr/>
            <p:nvPr/>
          </p:nvSpPr>
          <p:spPr>
            <a:xfrm>
              <a:off x="1097229" y="26871950"/>
              <a:ext cx="171282" cy="320887"/>
            </a:xfrm>
            <a:custGeom>
              <a:avLst/>
              <a:gdLst/>
              <a:ahLst/>
              <a:cxnLst/>
              <a:rect l="0" t="0" r="0" b="0"/>
              <a:pathLst>
                <a:path w="171282" h="320887">
                  <a:moveTo>
                    <a:pt x="155662" y="43889"/>
                  </a:moveTo>
                  <a:lnTo>
                    <a:pt x="171281" y="100298"/>
                  </a:lnTo>
                  <a:lnTo>
                    <a:pt x="146214" y="42804"/>
                  </a:lnTo>
                  <a:lnTo>
                    <a:pt x="126867" y="17571"/>
                  </a:lnTo>
                  <a:lnTo>
                    <a:pt x="100727" y="866"/>
                  </a:lnTo>
                  <a:lnTo>
                    <a:pt x="92133" y="0"/>
                  </a:lnTo>
                  <a:lnTo>
                    <a:pt x="76344" y="5278"/>
                  </a:lnTo>
                  <a:lnTo>
                    <a:pt x="54302" y="21404"/>
                  </a:lnTo>
                  <a:lnTo>
                    <a:pt x="32953" y="46587"/>
                  </a:lnTo>
                  <a:lnTo>
                    <a:pt x="9204" y="108344"/>
                  </a:lnTo>
                  <a:lnTo>
                    <a:pt x="0" y="169057"/>
                  </a:lnTo>
                  <a:lnTo>
                    <a:pt x="3995" y="214468"/>
                  </a:lnTo>
                  <a:lnTo>
                    <a:pt x="18177" y="251970"/>
                  </a:lnTo>
                  <a:lnTo>
                    <a:pt x="57650" y="302757"/>
                  </a:lnTo>
                  <a:lnTo>
                    <a:pt x="84118" y="318812"/>
                  </a:lnTo>
                  <a:lnTo>
                    <a:pt x="107097" y="320886"/>
                  </a:lnTo>
                  <a:lnTo>
                    <a:pt x="166191" y="31763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Freeform 1121"/>
            <p:cNvSpPr/>
            <p:nvPr/>
          </p:nvSpPr>
          <p:spPr>
            <a:xfrm>
              <a:off x="1298470" y="26978301"/>
              <a:ext cx="175521" cy="242866"/>
            </a:xfrm>
            <a:custGeom>
              <a:avLst/>
              <a:gdLst/>
              <a:ahLst/>
              <a:cxnLst/>
              <a:rect l="0" t="0" r="0" b="0"/>
              <a:pathLst>
                <a:path w="175521" h="242866">
                  <a:moveTo>
                    <a:pt x="133406" y="42825"/>
                  </a:moveTo>
                  <a:lnTo>
                    <a:pt x="123830" y="18777"/>
                  </a:lnTo>
                  <a:lnTo>
                    <a:pt x="113162" y="4452"/>
                  </a:lnTo>
                  <a:lnTo>
                    <a:pt x="105872" y="865"/>
                  </a:lnTo>
                  <a:lnTo>
                    <a:pt x="88413" y="0"/>
                  </a:lnTo>
                  <a:lnTo>
                    <a:pt x="58853" y="11679"/>
                  </a:lnTo>
                  <a:lnTo>
                    <a:pt x="33457" y="35545"/>
                  </a:lnTo>
                  <a:lnTo>
                    <a:pt x="8229" y="93699"/>
                  </a:lnTo>
                  <a:lnTo>
                    <a:pt x="0" y="129647"/>
                  </a:lnTo>
                  <a:lnTo>
                    <a:pt x="415" y="155113"/>
                  </a:lnTo>
                  <a:lnTo>
                    <a:pt x="8398" y="178128"/>
                  </a:lnTo>
                  <a:lnTo>
                    <a:pt x="16142" y="185669"/>
                  </a:lnTo>
                  <a:lnTo>
                    <a:pt x="37225" y="194050"/>
                  </a:lnTo>
                  <a:lnTo>
                    <a:pt x="47058" y="193944"/>
                  </a:lnTo>
                  <a:lnTo>
                    <a:pt x="64223" y="187588"/>
                  </a:lnTo>
                  <a:lnTo>
                    <a:pt x="92630" y="165267"/>
                  </a:lnTo>
                  <a:lnTo>
                    <a:pt x="117685" y="130835"/>
                  </a:lnTo>
                  <a:lnTo>
                    <a:pt x="134337" y="90999"/>
                  </a:lnTo>
                  <a:lnTo>
                    <a:pt x="137536" y="87808"/>
                  </a:lnTo>
                  <a:lnTo>
                    <a:pt x="139669" y="91532"/>
                  </a:lnTo>
                  <a:lnTo>
                    <a:pt x="150608" y="148025"/>
                  </a:lnTo>
                  <a:lnTo>
                    <a:pt x="155660" y="193448"/>
                  </a:lnTo>
                  <a:lnTo>
                    <a:pt x="175520" y="24286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Freeform 1122"/>
            <p:cNvSpPr/>
            <p:nvPr/>
          </p:nvSpPr>
          <p:spPr>
            <a:xfrm>
              <a:off x="1547689" y="26873727"/>
              <a:ext cx="42115" cy="336914"/>
            </a:xfrm>
            <a:custGeom>
              <a:avLst/>
              <a:gdLst/>
              <a:ahLst/>
              <a:cxnLst/>
              <a:rect l="0" t="0" r="0" b="0"/>
              <a:pathLst>
                <a:path w="42115" h="336914">
                  <a:moveTo>
                    <a:pt x="0" y="0"/>
                  </a:moveTo>
                  <a:lnTo>
                    <a:pt x="14654" y="53023"/>
                  </a:lnTo>
                  <a:lnTo>
                    <a:pt x="28198" y="104406"/>
                  </a:lnTo>
                  <a:lnTo>
                    <a:pt x="37471" y="152726"/>
                  </a:lnTo>
                  <a:lnTo>
                    <a:pt x="40738" y="204087"/>
                  </a:lnTo>
                  <a:lnTo>
                    <a:pt x="41707" y="255181"/>
                  </a:lnTo>
                  <a:lnTo>
                    <a:pt x="42034" y="308722"/>
                  </a:lnTo>
                  <a:lnTo>
                    <a:pt x="42114" y="3369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Freeform 1123"/>
            <p:cNvSpPr/>
            <p:nvPr/>
          </p:nvSpPr>
          <p:spPr>
            <a:xfrm>
              <a:off x="1516104" y="27084297"/>
              <a:ext cx="136871" cy="14655"/>
            </a:xfrm>
            <a:custGeom>
              <a:avLst/>
              <a:gdLst/>
              <a:ahLst/>
              <a:cxnLst/>
              <a:rect l="0" t="0" r="0" b="0"/>
              <a:pathLst>
                <a:path w="136871" h="14655">
                  <a:moveTo>
                    <a:pt x="0" y="0"/>
                  </a:moveTo>
                  <a:lnTo>
                    <a:pt x="58617" y="14654"/>
                  </a:lnTo>
                  <a:lnTo>
                    <a:pt x="115347" y="12554"/>
                  </a:lnTo>
                  <a:lnTo>
                    <a:pt x="136870" y="105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Freeform 1124"/>
            <p:cNvSpPr/>
            <p:nvPr/>
          </p:nvSpPr>
          <p:spPr>
            <a:xfrm>
              <a:off x="1726674" y="26915839"/>
              <a:ext cx="210571" cy="315858"/>
            </a:xfrm>
            <a:custGeom>
              <a:avLst/>
              <a:gdLst/>
              <a:ahLst/>
              <a:cxnLst/>
              <a:rect l="0" t="0" r="0" b="0"/>
              <a:pathLst>
                <a:path w="210571" h="315858">
                  <a:moveTo>
                    <a:pt x="0" y="0"/>
                  </a:moveTo>
                  <a:lnTo>
                    <a:pt x="3119" y="54146"/>
                  </a:lnTo>
                  <a:lnTo>
                    <a:pt x="14654" y="114685"/>
                  </a:lnTo>
                  <a:lnTo>
                    <a:pt x="24749" y="165655"/>
                  </a:lnTo>
                  <a:lnTo>
                    <a:pt x="38640" y="225704"/>
                  </a:lnTo>
                  <a:lnTo>
                    <a:pt x="56156" y="283490"/>
                  </a:lnTo>
                  <a:lnTo>
                    <a:pt x="58494" y="286088"/>
                  </a:lnTo>
                  <a:lnTo>
                    <a:pt x="60053" y="283143"/>
                  </a:lnTo>
                  <a:lnTo>
                    <a:pt x="63930" y="232216"/>
                  </a:lnTo>
                  <a:lnTo>
                    <a:pt x="77771" y="170154"/>
                  </a:lnTo>
                  <a:lnTo>
                    <a:pt x="93493" y="137375"/>
                  </a:lnTo>
                  <a:lnTo>
                    <a:pt x="102103" y="131357"/>
                  </a:lnTo>
                  <a:lnTo>
                    <a:pt x="124148" y="127791"/>
                  </a:lnTo>
                  <a:lnTo>
                    <a:pt x="143304" y="133226"/>
                  </a:lnTo>
                  <a:lnTo>
                    <a:pt x="151688" y="137952"/>
                  </a:lnTo>
                  <a:lnTo>
                    <a:pt x="164123" y="152561"/>
                  </a:lnTo>
                  <a:lnTo>
                    <a:pt x="189132" y="214145"/>
                  </a:lnTo>
                  <a:lnTo>
                    <a:pt x="197886" y="267429"/>
                  </a:lnTo>
                  <a:lnTo>
                    <a:pt x="210570" y="3158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Freeform 1125"/>
            <p:cNvSpPr/>
            <p:nvPr/>
          </p:nvSpPr>
          <p:spPr>
            <a:xfrm>
              <a:off x="1979358" y="27052712"/>
              <a:ext cx="108472" cy="178858"/>
            </a:xfrm>
            <a:custGeom>
              <a:avLst/>
              <a:gdLst/>
              <a:ahLst/>
              <a:cxnLst/>
              <a:rect l="0" t="0" r="0" b="0"/>
              <a:pathLst>
                <a:path w="108472" h="178858">
                  <a:moveTo>
                    <a:pt x="10528" y="0"/>
                  </a:moveTo>
                  <a:lnTo>
                    <a:pt x="10528" y="58616"/>
                  </a:lnTo>
                  <a:lnTo>
                    <a:pt x="12868" y="118854"/>
                  </a:lnTo>
                  <a:lnTo>
                    <a:pt x="27339" y="154539"/>
                  </a:lnTo>
                  <a:lnTo>
                    <a:pt x="39836" y="172408"/>
                  </a:lnTo>
                  <a:lnTo>
                    <a:pt x="47614" y="176941"/>
                  </a:lnTo>
                  <a:lnTo>
                    <a:pt x="65615" y="178857"/>
                  </a:lnTo>
                  <a:lnTo>
                    <a:pt x="74159" y="175390"/>
                  </a:lnTo>
                  <a:lnTo>
                    <a:pt x="89891" y="162176"/>
                  </a:lnTo>
                  <a:lnTo>
                    <a:pt x="106313" y="129421"/>
                  </a:lnTo>
                  <a:lnTo>
                    <a:pt x="108471" y="103534"/>
                  </a:lnTo>
                  <a:lnTo>
                    <a:pt x="100325" y="54374"/>
                  </a:lnTo>
                  <a:lnTo>
                    <a:pt x="85228" y="21570"/>
                  </a:lnTo>
                  <a:lnTo>
                    <a:pt x="77875" y="15549"/>
                  </a:lnTo>
                  <a:lnTo>
                    <a:pt x="69464" y="12709"/>
                  </a:lnTo>
                  <a:lnTo>
                    <a:pt x="60347" y="11983"/>
                  </a:lnTo>
                  <a:lnTo>
                    <a:pt x="43978" y="17412"/>
                  </a:lnTo>
                  <a:lnTo>
                    <a:pt x="36338" y="22138"/>
                  </a:lnTo>
                  <a:lnTo>
                    <a:pt x="24729" y="36745"/>
                  </a:lnTo>
                  <a:lnTo>
                    <a:pt x="0" y="842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Freeform 1126"/>
            <p:cNvSpPr/>
            <p:nvPr/>
          </p:nvSpPr>
          <p:spPr>
            <a:xfrm>
              <a:off x="2147813" y="26884254"/>
              <a:ext cx="42116" cy="357973"/>
            </a:xfrm>
            <a:custGeom>
              <a:avLst/>
              <a:gdLst/>
              <a:ahLst/>
              <a:cxnLst/>
              <a:rect l="0" t="0" r="0" b="0"/>
              <a:pathLst>
                <a:path w="42116" h="357973">
                  <a:moveTo>
                    <a:pt x="0" y="0"/>
                  </a:moveTo>
                  <a:lnTo>
                    <a:pt x="11453" y="48933"/>
                  </a:lnTo>
                  <a:lnTo>
                    <a:pt x="18212" y="96778"/>
                  </a:lnTo>
                  <a:lnTo>
                    <a:pt x="23334" y="147997"/>
                  </a:lnTo>
                  <a:lnTo>
                    <a:pt x="29141" y="197098"/>
                  </a:lnTo>
                  <a:lnTo>
                    <a:pt x="31103" y="255612"/>
                  </a:lnTo>
                  <a:lnTo>
                    <a:pt x="38726" y="311063"/>
                  </a:lnTo>
                  <a:lnTo>
                    <a:pt x="42115" y="3579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Freeform 1127"/>
            <p:cNvSpPr/>
            <p:nvPr/>
          </p:nvSpPr>
          <p:spPr>
            <a:xfrm>
              <a:off x="2295213" y="27084297"/>
              <a:ext cx="21057" cy="147400"/>
            </a:xfrm>
            <a:custGeom>
              <a:avLst/>
              <a:gdLst/>
              <a:ahLst/>
              <a:cxnLst/>
              <a:rect l="0" t="0" r="0" b="0"/>
              <a:pathLst>
                <a:path w="21057" h="147400">
                  <a:moveTo>
                    <a:pt x="0" y="0"/>
                  </a:moveTo>
                  <a:lnTo>
                    <a:pt x="16788" y="63451"/>
                  </a:lnTo>
                  <a:lnTo>
                    <a:pt x="20213" y="118424"/>
                  </a:lnTo>
                  <a:lnTo>
                    <a:pt x="21056" y="1473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Freeform 1128"/>
            <p:cNvSpPr/>
            <p:nvPr/>
          </p:nvSpPr>
          <p:spPr>
            <a:xfrm>
              <a:off x="2274156" y="26989540"/>
              <a:ext cx="10529" cy="1"/>
            </a:xfrm>
            <a:custGeom>
              <a:avLst/>
              <a:gdLst/>
              <a:ahLst/>
              <a:cxnLst/>
              <a:rect l="0" t="0" r="0" b="0"/>
              <a:pathLst>
                <a:path w="10529" h="1">
                  <a:moveTo>
                    <a:pt x="0" y="0"/>
                  </a:moveTo>
                  <a:lnTo>
                    <a:pt x="1052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Freeform 1129"/>
            <p:cNvSpPr/>
            <p:nvPr/>
          </p:nvSpPr>
          <p:spPr>
            <a:xfrm>
              <a:off x="2416234" y="27059155"/>
              <a:ext cx="152720" cy="191080"/>
            </a:xfrm>
            <a:custGeom>
              <a:avLst/>
              <a:gdLst/>
              <a:ahLst/>
              <a:cxnLst/>
              <a:rect l="0" t="0" r="0" b="0"/>
              <a:pathLst>
                <a:path w="152720" h="191080">
                  <a:moveTo>
                    <a:pt x="100077" y="56728"/>
                  </a:moveTo>
                  <a:lnTo>
                    <a:pt x="105666" y="39960"/>
                  </a:lnTo>
                  <a:lnTo>
                    <a:pt x="103553" y="7174"/>
                  </a:lnTo>
                  <a:lnTo>
                    <a:pt x="98885" y="1466"/>
                  </a:lnTo>
                  <a:lnTo>
                    <a:pt x="92263" y="0"/>
                  </a:lnTo>
                  <a:lnTo>
                    <a:pt x="75547" y="4610"/>
                  </a:lnTo>
                  <a:lnTo>
                    <a:pt x="56420" y="14458"/>
                  </a:lnTo>
                  <a:lnTo>
                    <a:pt x="31509" y="38744"/>
                  </a:lnTo>
                  <a:lnTo>
                    <a:pt x="9311" y="68166"/>
                  </a:lnTo>
                  <a:lnTo>
                    <a:pt x="1245" y="94955"/>
                  </a:lnTo>
                  <a:lnTo>
                    <a:pt x="0" y="124020"/>
                  </a:lnTo>
                  <a:lnTo>
                    <a:pt x="7245" y="148639"/>
                  </a:lnTo>
                  <a:lnTo>
                    <a:pt x="21384" y="165038"/>
                  </a:lnTo>
                  <a:lnTo>
                    <a:pt x="59056" y="185095"/>
                  </a:lnTo>
                  <a:lnTo>
                    <a:pt x="95462" y="191079"/>
                  </a:lnTo>
                  <a:lnTo>
                    <a:pt x="152719" y="1830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3" name="Group 1192"/>
          <p:cNvGrpSpPr/>
          <p:nvPr/>
        </p:nvGrpSpPr>
        <p:grpSpPr>
          <a:xfrm>
            <a:off x="3158549" y="26199902"/>
            <a:ext cx="3527048" cy="1189723"/>
            <a:chOff x="3158549" y="26199902"/>
            <a:chExt cx="3527048" cy="1189723"/>
          </a:xfrm>
        </p:grpSpPr>
        <p:sp>
          <p:nvSpPr>
            <p:cNvPr id="1132" name="Freeform 1131"/>
            <p:cNvSpPr/>
            <p:nvPr/>
          </p:nvSpPr>
          <p:spPr>
            <a:xfrm>
              <a:off x="3158549" y="26368794"/>
              <a:ext cx="147400" cy="10093"/>
            </a:xfrm>
            <a:custGeom>
              <a:avLst/>
              <a:gdLst/>
              <a:ahLst/>
              <a:cxnLst/>
              <a:rect l="0" t="0" r="0" b="0"/>
              <a:pathLst>
                <a:path w="147400" h="10093">
                  <a:moveTo>
                    <a:pt x="0" y="10092"/>
                  </a:moveTo>
                  <a:lnTo>
                    <a:pt x="37478" y="1758"/>
                  </a:lnTo>
                  <a:lnTo>
                    <a:pt x="88902" y="0"/>
                  </a:lnTo>
                  <a:lnTo>
                    <a:pt x="147399" y="1009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Freeform 1132"/>
            <p:cNvSpPr/>
            <p:nvPr/>
          </p:nvSpPr>
          <p:spPr>
            <a:xfrm>
              <a:off x="3412534" y="26210431"/>
              <a:ext cx="292228" cy="226769"/>
            </a:xfrm>
            <a:custGeom>
              <a:avLst/>
              <a:gdLst/>
              <a:ahLst/>
              <a:cxnLst/>
              <a:rect l="0" t="0" r="0" b="0"/>
              <a:pathLst>
                <a:path w="292228" h="226769">
                  <a:moveTo>
                    <a:pt x="30285" y="21056"/>
                  </a:moveTo>
                  <a:lnTo>
                    <a:pt x="13517" y="37824"/>
                  </a:lnTo>
                  <a:lnTo>
                    <a:pt x="5285" y="58536"/>
                  </a:lnTo>
                  <a:lnTo>
                    <a:pt x="0" y="115550"/>
                  </a:lnTo>
                  <a:lnTo>
                    <a:pt x="10323" y="177561"/>
                  </a:lnTo>
                  <a:lnTo>
                    <a:pt x="17904" y="198239"/>
                  </a:lnTo>
                  <a:lnTo>
                    <a:pt x="29071" y="215227"/>
                  </a:lnTo>
                  <a:lnTo>
                    <a:pt x="37665" y="220694"/>
                  </a:lnTo>
                  <a:lnTo>
                    <a:pt x="59691" y="226768"/>
                  </a:lnTo>
                  <a:lnTo>
                    <a:pt x="69776" y="224876"/>
                  </a:lnTo>
                  <a:lnTo>
                    <a:pt x="87221" y="213420"/>
                  </a:lnTo>
                  <a:lnTo>
                    <a:pt x="104606" y="187238"/>
                  </a:lnTo>
                  <a:lnTo>
                    <a:pt x="128297" y="126141"/>
                  </a:lnTo>
                  <a:lnTo>
                    <a:pt x="135303" y="76737"/>
                  </a:lnTo>
                  <a:lnTo>
                    <a:pt x="137731" y="75726"/>
                  </a:lnTo>
                  <a:lnTo>
                    <a:pt x="140520" y="78560"/>
                  </a:lnTo>
                  <a:lnTo>
                    <a:pt x="151603" y="129295"/>
                  </a:lnTo>
                  <a:lnTo>
                    <a:pt x="174682" y="187344"/>
                  </a:lnTo>
                  <a:lnTo>
                    <a:pt x="186489" y="204537"/>
                  </a:lnTo>
                  <a:lnTo>
                    <a:pt x="202654" y="216858"/>
                  </a:lnTo>
                  <a:lnTo>
                    <a:pt x="211878" y="221779"/>
                  </a:lnTo>
                  <a:lnTo>
                    <a:pt x="231486" y="224132"/>
                  </a:lnTo>
                  <a:lnTo>
                    <a:pt x="250729" y="220108"/>
                  </a:lnTo>
                  <a:lnTo>
                    <a:pt x="267080" y="210518"/>
                  </a:lnTo>
                  <a:lnTo>
                    <a:pt x="279027" y="192218"/>
                  </a:lnTo>
                  <a:lnTo>
                    <a:pt x="287066" y="168489"/>
                  </a:lnTo>
                  <a:lnTo>
                    <a:pt x="292227" y="115128"/>
                  </a:lnTo>
                  <a:lnTo>
                    <a:pt x="287657" y="59528"/>
                  </a:lnTo>
                  <a:lnTo>
                    <a:pt x="27244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Freeform 1133"/>
            <p:cNvSpPr/>
            <p:nvPr/>
          </p:nvSpPr>
          <p:spPr>
            <a:xfrm>
              <a:off x="3775805" y="26256853"/>
              <a:ext cx="182911" cy="198823"/>
            </a:xfrm>
            <a:custGeom>
              <a:avLst/>
              <a:gdLst/>
              <a:ahLst/>
              <a:cxnLst/>
              <a:rect l="0" t="0" r="0" b="0"/>
              <a:pathLst>
                <a:path w="182911" h="198823">
                  <a:moveTo>
                    <a:pt x="151325" y="79921"/>
                  </a:moveTo>
                  <a:lnTo>
                    <a:pt x="151325" y="57563"/>
                  </a:lnTo>
                  <a:lnTo>
                    <a:pt x="145086" y="40345"/>
                  </a:lnTo>
                  <a:lnTo>
                    <a:pt x="122016" y="10232"/>
                  </a:lnTo>
                  <a:lnTo>
                    <a:pt x="102424" y="2155"/>
                  </a:lnTo>
                  <a:lnTo>
                    <a:pt x="90648" y="0"/>
                  </a:lnTo>
                  <a:lnTo>
                    <a:pt x="68205" y="3848"/>
                  </a:lnTo>
                  <a:lnTo>
                    <a:pt x="38959" y="19165"/>
                  </a:lnTo>
                  <a:lnTo>
                    <a:pt x="30791" y="25378"/>
                  </a:lnTo>
                  <a:lnTo>
                    <a:pt x="18595" y="44760"/>
                  </a:lnTo>
                  <a:lnTo>
                    <a:pt x="1234" y="89743"/>
                  </a:lnTo>
                  <a:lnTo>
                    <a:pt x="0" y="111193"/>
                  </a:lnTo>
                  <a:lnTo>
                    <a:pt x="8740" y="153560"/>
                  </a:lnTo>
                  <a:lnTo>
                    <a:pt x="23939" y="179598"/>
                  </a:lnTo>
                  <a:lnTo>
                    <a:pt x="39727" y="191681"/>
                  </a:lnTo>
                  <a:lnTo>
                    <a:pt x="48850" y="196543"/>
                  </a:lnTo>
                  <a:lnTo>
                    <a:pt x="68346" y="198822"/>
                  </a:lnTo>
                  <a:lnTo>
                    <a:pt x="88709" y="194767"/>
                  </a:lnTo>
                  <a:lnTo>
                    <a:pt x="109457" y="185164"/>
                  </a:lnTo>
                  <a:lnTo>
                    <a:pt x="124138" y="169980"/>
                  </a:lnTo>
                  <a:lnTo>
                    <a:pt x="143095" y="131636"/>
                  </a:lnTo>
                  <a:lnTo>
                    <a:pt x="150241" y="68346"/>
                  </a:lnTo>
                  <a:lnTo>
                    <a:pt x="150843" y="51380"/>
                  </a:lnTo>
                  <a:lnTo>
                    <a:pt x="159688" y="103029"/>
                  </a:lnTo>
                  <a:lnTo>
                    <a:pt x="172647" y="154719"/>
                  </a:lnTo>
                  <a:lnTo>
                    <a:pt x="182910" y="19573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Freeform 1134"/>
            <p:cNvSpPr/>
            <p:nvPr/>
          </p:nvSpPr>
          <p:spPr>
            <a:xfrm>
              <a:off x="4021886" y="26263073"/>
              <a:ext cx="231628" cy="210571"/>
            </a:xfrm>
            <a:custGeom>
              <a:avLst/>
              <a:gdLst/>
              <a:ahLst/>
              <a:cxnLst/>
              <a:rect l="0" t="0" r="0" b="0"/>
              <a:pathLst>
                <a:path w="231628" h="210571">
                  <a:moveTo>
                    <a:pt x="0" y="0"/>
                  </a:moveTo>
                  <a:lnTo>
                    <a:pt x="8334" y="37477"/>
                  </a:lnTo>
                  <a:lnTo>
                    <a:pt x="15684" y="88903"/>
                  </a:lnTo>
                  <a:lnTo>
                    <a:pt x="31802" y="146627"/>
                  </a:lnTo>
                  <a:lnTo>
                    <a:pt x="46822" y="192921"/>
                  </a:lnTo>
                  <a:lnTo>
                    <a:pt x="44029" y="179995"/>
                  </a:lnTo>
                  <a:lnTo>
                    <a:pt x="42366" y="121118"/>
                  </a:lnTo>
                  <a:lnTo>
                    <a:pt x="51739" y="60278"/>
                  </a:lnTo>
                  <a:lnTo>
                    <a:pt x="62380" y="34978"/>
                  </a:lnTo>
                  <a:lnTo>
                    <a:pt x="81147" y="18275"/>
                  </a:lnTo>
                  <a:lnTo>
                    <a:pt x="105086" y="8123"/>
                  </a:lnTo>
                  <a:lnTo>
                    <a:pt x="131323" y="3612"/>
                  </a:lnTo>
                  <a:lnTo>
                    <a:pt x="152342" y="7844"/>
                  </a:lnTo>
                  <a:lnTo>
                    <a:pt x="169483" y="18696"/>
                  </a:lnTo>
                  <a:lnTo>
                    <a:pt x="184901" y="35216"/>
                  </a:lnTo>
                  <a:lnTo>
                    <a:pt x="205456" y="82823"/>
                  </a:lnTo>
                  <a:lnTo>
                    <a:pt x="217662" y="137288"/>
                  </a:lnTo>
                  <a:lnTo>
                    <a:pt x="229130" y="200323"/>
                  </a:lnTo>
                  <a:lnTo>
                    <a:pt x="231627" y="2105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Freeform 1135"/>
            <p:cNvSpPr/>
            <p:nvPr/>
          </p:nvSpPr>
          <p:spPr>
            <a:xfrm>
              <a:off x="4295627" y="26199902"/>
              <a:ext cx="29956" cy="263216"/>
            </a:xfrm>
            <a:custGeom>
              <a:avLst/>
              <a:gdLst/>
              <a:ahLst/>
              <a:cxnLst/>
              <a:rect l="0" t="0" r="0" b="0"/>
              <a:pathLst>
                <a:path w="29956" h="263216">
                  <a:moveTo>
                    <a:pt x="0" y="0"/>
                  </a:moveTo>
                  <a:lnTo>
                    <a:pt x="16789" y="56216"/>
                  </a:lnTo>
                  <a:lnTo>
                    <a:pt x="23333" y="114786"/>
                  </a:lnTo>
                  <a:lnTo>
                    <a:pt x="29955" y="171766"/>
                  </a:lnTo>
                  <a:lnTo>
                    <a:pt x="24028" y="225738"/>
                  </a:lnTo>
                  <a:lnTo>
                    <a:pt x="21057" y="26321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Freeform 1136"/>
            <p:cNvSpPr/>
            <p:nvPr/>
          </p:nvSpPr>
          <p:spPr>
            <a:xfrm>
              <a:off x="4253513" y="26347300"/>
              <a:ext cx="136872" cy="21060"/>
            </a:xfrm>
            <a:custGeom>
              <a:avLst/>
              <a:gdLst/>
              <a:ahLst/>
              <a:cxnLst/>
              <a:rect l="0" t="0" r="0" b="0"/>
              <a:pathLst>
                <a:path w="136872" h="21060">
                  <a:moveTo>
                    <a:pt x="0" y="21059"/>
                  </a:moveTo>
                  <a:lnTo>
                    <a:pt x="37478" y="12725"/>
                  </a:lnTo>
                  <a:lnTo>
                    <a:pt x="94146" y="3581"/>
                  </a:lnTo>
                  <a:lnTo>
                    <a:pt x="13687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Freeform 1137"/>
            <p:cNvSpPr/>
            <p:nvPr/>
          </p:nvSpPr>
          <p:spPr>
            <a:xfrm>
              <a:off x="4425355" y="26273792"/>
              <a:ext cx="133486" cy="220908"/>
            </a:xfrm>
            <a:custGeom>
              <a:avLst/>
              <a:gdLst/>
              <a:ahLst/>
              <a:cxnLst/>
              <a:rect l="0" t="0" r="0" b="0"/>
              <a:pathLst>
                <a:path w="133486" h="220908">
                  <a:moveTo>
                    <a:pt x="28200" y="94567"/>
                  </a:moveTo>
                  <a:lnTo>
                    <a:pt x="39378" y="105745"/>
                  </a:lnTo>
                  <a:lnTo>
                    <a:pt x="46180" y="107869"/>
                  </a:lnTo>
                  <a:lnTo>
                    <a:pt x="63097" y="107106"/>
                  </a:lnTo>
                  <a:lnTo>
                    <a:pt x="79194" y="99752"/>
                  </a:lnTo>
                  <a:lnTo>
                    <a:pt x="86763" y="94512"/>
                  </a:lnTo>
                  <a:lnTo>
                    <a:pt x="98291" y="79337"/>
                  </a:lnTo>
                  <a:lnTo>
                    <a:pt x="106145" y="59723"/>
                  </a:lnTo>
                  <a:lnTo>
                    <a:pt x="109635" y="35408"/>
                  </a:lnTo>
                  <a:lnTo>
                    <a:pt x="107057" y="24711"/>
                  </a:lnTo>
                  <a:lnTo>
                    <a:pt x="94833" y="6588"/>
                  </a:lnTo>
                  <a:lnTo>
                    <a:pt x="85490" y="1990"/>
                  </a:lnTo>
                  <a:lnTo>
                    <a:pt x="62631" y="0"/>
                  </a:lnTo>
                  <a:lnTo>
                    <a:pt x="39993" y="6133"/>
                  </a:lnTo>
                  <a:lnTo>
                    <a:pt x="29043" y="11044"/>
                  </a:lnTo>
                  <a:lnTo>
                    <a:pt x="13757" y="25862"/>
                  </a:lnTo>
                  <a:lnTo>
                    <a:pt x="8043" y="34726"/>
                  </a:lnTo>
                  <a:lnTo>
                    <a:pt x="0" y="69555"/>
                  </a:lnTo>
                  <a:lnTo>
                    <a:pt x="3206" y="103925"/>
                  </a:lnTo>
                  <a:lnTo>
                    <a:pt x="26410" y="157584"/>
                  </a:lnTo>
                  <a:lnTo>
                    <a:pt x="36763" y="177558"/>
                  </a:lnTo>
                  <a:lnTo>
                    <a:pt x="53063" y="194233"/>
                  </a:lnTo>
                  <a:lnTo>
                    <a:pt x="87559" y="211184"/>
                  </a:lnTo>
                  <a:lnTo>
                    <a:pt x="133485" y="22090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Freeform 1138"/>
            <p:cNvSpPr/>
            <p:nvPr/>
          </p:nvSpPr>
          <p:spPr>
            <a:xfrm>
              <a:off x="4608740" y="26285596"/>
              <a:ext cx="160671" cy="201480"/>
            </a:xfrm>
            <a:custGeom>
              <a:avLst/>
              <a:gdLst/>
              <a:ahLst/>
              <a:cxnLst/>
              <a:rect l="0" t="0" r="0" b="0"/>
              <a:pathLst>
                <a:path w="160671" h="201480">
                  <a:moveTo>
                    <a:pt x="160670" y="9063"/>
                  </a:moveTo>
                  <a:lnTo>
                    <a:pt x="123192" y="731"/>
                  </a:lnTo>
                  <a:lnTo>
                    <a:pt x="111118" y="0"/>
                  </a:lnTo>
                  <a:lnTo>
                    <a:pt x="91463" y="5426"/>
                  </a:lnTo>
                  <a:lnTo>
                    <a:pt x="45231" y="35709"/>
                  </a:lnTo>
                  <a:lnTo>
                    <a:pt x="22610" y="63360"/>
                  </a:lnTo>
                  <a:lnTo>
                    <a:pt x="0" y="114566"/>
                  </a:lnTo>
                  <a:lnTo>
                    <a:pt x="110" y="151590"/>
                  </a:lnTo>
                  <a:lnTo>
                    <a:pt x="7811" y="172234"/>
                  </a:lnTo>
                  <a:lnTo>
                    <a:pt x="13141" y="181015"/>
                  </a:lnTo>
                  <a:lnTo>
                    <a:pt x="31540" y="193892"/>
                  </a:lnTo>
                  <a:lnTo>
                    <a:pt x="42998" y="198961"/>
                  </a:lnTo>
                  <a:lnTo>
                    <a:pt x="68207" y="201479"/>
                  </a:lnTo>
                  <a:lnTo>
                    <a:pt x="108027" y="19857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Freeform 1139"/>
            <p:cNvSpPr/>
            <p:nvPr/>
          </p:nvSpPr>
          <p:spPr>
            <a:xfrm>
              <a:off x="4734806" y="26210431"/>
              <a:ext cx="45133" cy="305328"/>
            </a:xfrm>
            <a:custGeom>
              <a:avLst/>
              <a:gdLst/>
              <a:ahLst/>
              <a:cxnLst/>
              <a:rect l="0" t="0" r="0" b="0"/>
              <a:pathLst>
                <a:path w="45133" h="305328">
                  <a:moveTo>
                    <a:pt x="13546" y="0"/>
                  </a:moveTo>
                  <a:lnTo>
                    <a:pt x="2368" y="11178"/>
                  </a:lnTo>
                  <a:lnTo>
                    <a:pt x="0" y="32265"/>
                  </a:lnTo>
                  <a:lnTo>
                    <a:pt x="8011" y="87874"/>
                  </a:lnTo>
                  <a:lnTo>
                    <a:pt x="19689" y="143917"/>
                  </a:lnTo>
                  <a:lnTo>
                    <a:pt x="26328" y="200047"/>
                  </a:lnTo>
                  <a:lnTo>
                    <a:pt x="40749" y="261826"/>
                  </a:lnTo>
                  <a:lnTo>
                    <a:pt x="45132" y="3053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Freeform 1140"/>
            <p:cNvSpPr/>
            <p:nvPr/>
          </p:nvSpPr>
          <p:spPr>
            <a:xfrm>
              <a:off x="5001037" y="26210431"/>
              <a:ext cx="31586" cy="305328"/>
            </a:xfrm>
            <a:custGeom>
              <a:avLst/>
              <a:gdLst/>
              <a:ahLst/>
              <a:cxnLst/>
              <a:rect l="0" t="0" r="0" b="0"/>
              <a:pathLst>
                <a:path w="31586" h="305328">
                  <a:moveTo>
                    <a:pt x="0" y="0"/>
                  </a:moveTo>
                  <a:lnTo>
                    <a:pt x="5589" y="62092"/>
                  </a:lnTo>
                  <a:lnTo>
                    <a:pt x="9552" y="114647"/>
                  </a:lnTo>
                  <a:lnTo>
                    <a:pt x="13455" y="177022"/>
                  </a:lnTo>
                  <a:lnTo>
                    <a:pt x="19555" y="234749"/>
                  </a:lnTo>
                  <a:lnTo>
                    <a:pt x="29192" y="292798"/>
                  </a:lnTo>
                  <a:lnTo>
                    <a:pt x="31585" y="3053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2" name="Freeform 1141"/>
            <p:cNvSpPr/>
            <p:nvPr/>
          </p:nvSpPr>
          <p:spPr>
            <a:xfrm>
              <a:off x="4916808" y="26368359"/>
              <a:ext cx="178986" cy="7235"/>
            </a:xfrm>
            <a:custGeom>
              <a:avLst/>
              <a:gdLst/>
              <a:ahLst/>
              <a:cxnLst/>
              <a:rect l="0" t="0" r="0" b="0"/>
              <a:pathLst>
                <a:path w="178986" h="7235">
                  <a:moveTo>
                    <a:pt x="0" y="0"/>
                  </a:moveTo>
                  <a:lnTo>
                    <a:pt x="27556" y="7234"/>
                  </a:lnTo>
                  <a:lnTo>
                    <a:pt x="83779" y="6757"/>
                  </a:lnTo>
                  <a:lnTo>
                    <a:pt x="145881" y="1334"/>
                  </a:lnTo>
                  <a:lnTo>
                    <a:pt x="17898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Freeform 1142"/>
            <p:cNvSpPr/>
            <p:nvPr/>
          </p:nvSpPr>
          <p:spPr>
            <a:xfrm>
              <a:off x="5140061" y="26292293"/>
              <a:ext cx="154446" cy="216205"/>
            </a:xfrm>
            <a:custGeom>
              <a:avLst/>
              <a:gdLst/>
              <a:ahLst/>
              <a:cxnLst/>
              <a:rect l="0" t="0" r="0" b="0"/>
              <a:pathLst>
                <a:path w="154446" h="216205">
                  <a:moveTo>
                    <a:pt x="39960" y="2366"/>
                  </a:moveTo>
                  <a:lnTo>
                    <a:pt x="28781" y="13543"/>
                  </a:lnTo>
                  <a:lnTo>
                    <a:pt x="5116" y="75583"/>
                  </a:lnTo>
                  <a:lnTo>
                    <a:pt x="0" y="113097"/>
                  </a:lnTo>
                  <a:lnTo>
                    <a:pt x="4073" y="148261"/>
                  </a:lnTo>
                  <a:lnTo>
                    <a:pt x="12702" y="167035"/>
                  </a:lnTo>
                  <a:lnTo>
                    <a:pt x="37305" y="198149"/>
                  </a:lnTo>
                  <a:lnTo>
                    <a:pt x="63350" y="214145"/>
                  </a:lnTo>
                  <a:lnTo>
                    <a:pt x="86230" y="216204"/>
                  </a:lnTo>
                  <a:lnTo>
                    <a:pt x="109657" y="212049"/>
                  </a:lnTo>
                  <a:lnTo>
                    <a:pt x="127869" y="202403"/>
                  </a:lnTo>
                  <a:lnTo>
                    <a:pt x="140641" y="184075"/>
                  </a:lnTo>
                  <a:lnTo>
                    <a:pt x="149048" y="160334"/>
                  </a:lnTo>
                  <a:lnTo>
                    <a:pt x="154445" y="106967"/>
                  </a:lnTo>
                  <a:lnTo>
                    <a:pt x="152260" y="68455"/>
                  </a:lnTo>
                  <a:lnTo>
                    <a:pt x="141084" y="34816"/>
                  </a:lnTo>
                  <a:lnTo>
                    <a:pt x="135452" y="23998"/>
                  </a:lnTo>
                  <a:lnTo>
                    <a:pt x="119836" y="8861"/>
                  </a:lnTo>
                  <a:lnTo>
                    <a:pt x="110758" y="3187"/>
                  </a:lnTo>
                  <a:lnTo>
                    <a:pt x="91313" y="0"/>
                  </a:lnTo>
                  <a:lnTo>
                    <a:pt x="74482" y="2483"/>
                  </a:lnTo>
                  <a:lnTo>
                    <a:pt x="69993" y="4784"/>
                  </a:lnTo>
                  <a:lnTo>
                    <a:pt x="61017" y="1289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Freeform 1143"/>
            <p:cNvSpPr/>
            <p:nvPr/>
          </p:nvSpPr>
          <p:spPr>
            <a:xfrm>
              <a:off x="5445636" y="26273029"/>
              <a:ext cx="144997" cy="235407"/>
            </a:xfrm>
            <a:custGeom>
              <a:avLst/>
              <a:gdLst/>
              <a:ahLst/>
              <a:cxnLst/>
              <a:rect l="0" t="0" r="0" b="0"/>
              <a:pathLst>
                <a:path w="144997" h="235407">
                  <a:moveTo>
                    <a:pt x="18654" y="147972"/>
                  </a:moveTo>
                  <a:lnTo>
                    <a:pt x="49937" y="138398"/>
                  </a:lnTo>
                  <a:lnTo>
                    <a:pt x="110992" y="94974"/>
                  </a:lnTo>
                  <a:lnTo>
                    <a:pt x="118817" y="88072"/>
                  </a:lnTo>
                  <a:lnTo>
                    <a:pt x="135420" y="56006"/>
                  </a:lnTo>
                  <a:lnTo>
                    <a:pt x="137621" y="33396"/>
                  </a:lnTo>
                  <a:lnTo>
                    <a:pt x="136570" y="22457"/>
                  </a:lnTo>
                  <a:lnTo>
                    <a:pt x="132360" y="13993"/>
                  </a:lnTo>
                  <a:lnTo>
                    <a:pt x="118323" y="1466"/>
                  </a:lnTo>
                  <a:lnTo>
                    <a:pt x="109666" y="0"/>
                  </a:lnTo>
                  <a:lnTo>
                    <a:pt x="90690" y="4607"/>
                  </a:lnTo>
                  <a:lnTo>
                    <a:pt x="65865" y="20358"/>
                  </a:lnTo>
                  <a:lnTo>
                    <a:pt x="38102" y="45430"/>
                  </a:lnTo>
                  <a:lnTo>
                    <a:pt x="18827" y="80674"/>
                  </a:lnTo>
                  <a:lnTo>
                    <a:pt x="3004" y="134506"/>
                  </a:lnTo>
                  <a:lnTo>
                    <a:pt x="0" y="162266"/>
                  </a:lnTo>
                  <a:lnTo>
                    <a:pt x="4904" y="183961"/>
                  </a:lnTo>
                  <a:lnTo>
                    <a:pt x="27117" y="216951"/>
                  </a:lnTo>
                  <a:lnTo>
                    <a:pt x="52747" y="233272"/>
                  </a:lnTo>
                  <a:lnTo>
                    <a:pt x="72411" y="235406"/>
                  </a:lnTo>
                  <a:lnTo>
                    <a:pt x="94019" y="231285"/>
                  </a:lnTo>
                  <a:lnTo>
                    <a:pt x="144996" y="2111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Freeform 1144"/>
            <p:cNvSpPr/>
            <p:nvPr/>
          </p:nvSpPr>
          <p:spPr>
            <a:xfrm>
              <a:off x="5664332" y="26336774"/>
              <a:ext cx="126343" cy="147400"/>
            </a:xfrm>
            <a:custGeom>
              <a:avLst/>
              <a:gdLst/>
              <a:ahLst/>
              <a:cxnLst/>
              <a:rect l="0" t="0" r="0" b="0"/>
              <a:pathLst>
                <a:path w="126343" h="147400">
                  <a:moveTo>
                    <a:pt x="0" y="0"/>
                  </a:moveTo>
                  <a:lnTo>
                    <a:pt x="42662" y="55658"/>
                  </a:lnTo>
                  <a:lnTo>
                    <a:pt x="84276" y="112957"/>
                  </a:lnTo>
                  <a:lnTo>
                    <a:pt x="105299" y="132903"/>
                  </a:lnTo>
                  <a:lnTo>
                    <a:pt x="126342" y="1473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6" name="Freeform 1145"/>
            <p:cNvSpPr/>
            <p:nvPr/>
          </p:nvSpPr>
          <p:spPr>
            <a:xfrm>
              <a:off x="5685389" y="26273602"/>
              <a:ext cx="126343" cy="200042"/>
            </a:xfrm>
            <a:custGeom>
              <a:avLst/>
              <a:gdLst/>
              <a:ahLst/>
              <a:cxnLst/>
              <a:rect l="0" t="0" r="0" b="0"/>
              <a:pathLst>
                <a:path w="126343" h="200042">
                  <a:moveTo>
                    <a:pt x="126342" y="0"/>
                  </a:moveTo>
                  <a:lnTo>
                    <a:pt x="102295" y="17981"/>
                  </a:lnTo>
                  <a:lnTo>
                    <a:pt x="66749" y="69742"/>
                  </a:lnTo>
                  <a:lnTo>
                    <a:pt x="24573" y="130935"/>
                  </a:lnTo>
                  <a:lnTo>
                    <a:pt x="9101" y="159287"/>
                  </a:lnTo>
                  <a:lnTo>
                    <a:pt x="0" y="20004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Freeform 1146"/>
            <p:cNvSpPr/>
            <p:nvPr/>
          </p:nvSpPr>
          <p:spPr>
            <a:xfrm>
              <a:off x="5885430" y="26305188"/>
              <a:ext cx="10530" cy="347440"/>
            </a:xfrm>
            <a:custGeom>
              <a:avLst/>
              <a:gdLst/>
              <a:ahLst/>
              <a:cxnLst/>
              <a:rect l="0" t="0" r="0" b="0"/>
              <a:pathLst>
                <a:path w="10530" h="347440">
                  <a:moveTo>
                    <a:pt x="0" y="0"/>
                  </a:moveTo>
                  <a:lnTo>
                    <a:pt x="0" y="58617"/>
                  </a:lnTo>
                  <a:lnTo>
                    <a:pt x="0" y="112790"/>
                  </a:lnTo>
                  <a:lnTo>
                    <a:pt x="3119" y="168551"/>
                  </a:lnTo>
                  <a:lnTo>
                    <a:pt x="9065" y="224628"/>
                  </a:lnTo>
                  <a:lnTo>
                    <a:pt x="10239" y="288001"/>
                  </a:lnTo>
                  <a:lnTo>
                    <a:pt x="10529" y="3474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Freeform 1147"/>
            <p:cNvSpPr/>
            <p:nvPr/>
          </p:nvSpPr>
          <p:spPr>
            <a:xfrm>
              <a:off x="5832788" y="26297586"/>
              <a:ext cx="216738" cy="218173"/>
            </a:xfrm>
            <a:custGeom>
              <a:avLst/>
              <a:gdLst/>
              <a:ahLst/>
              <a:cxnLst/>
              <a:rect l="0" t="0" r="0" b="0"/>
              <a:pathLst>
                <a:path w="216738" h="218173">
                  <a:moveTo>
                    <a:pt x="0" y="28658"/>
                  </a:moveTo>
                  <a:lnTo>
                    <a:pt x="11178" y="11890"/>
                  </a:lnTo>
                  <a:lnTo>
                    <a:pt x="19151" y="6951"/>
                  </a:lnTo>
                  <a:lnTo>
                    <a:pt x="52727" y="0"/>
                  </a:lnTo>
                  <a:lnTo>
                    <a:pt x="102875" y="772"/>
                  </a:lnTo>
                  <a:lnTo>
                    <a:pt x="157610" y="16278"/>
                  </a:lnTo>
                  <a:lnTo>
                    <a:pt x="188249" y="34869"/>
                  </a:lnTo>
                  <a:lnTo>
                    <a:pt x="204939" y="52477"/>
                  </a:lnTo>
                  <a:lnTo>
                    <a:pt x="213917" y="75117"/>
                  </a:lnTo>
                  <a:lnTo>
                    <a:pt x="216737" y="99609"/>
                  </a:lnTo>
                  <a:lnTo>
                    <a:pt x="214091" y="122191"/>
                  </a:lnTo>
                  <a:lnTo>
                    <a:pt x="200434" y="154638"/>
                  </a:lnTo>
                  <a:lnTo>
                    <a:pt x="175981" y="180888"/>
                  </a:lnTo>
                  <a:lnTo>
                    <a:pt x="136277" y="202313"/>
                  </a:lnTo>
                  <a:lnTo>
                    <a:pt x="94756" y="2181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9" name="Freeform 1148"/>
            <p:cNvSpPr/>
            <p:nvPr/>
          </p:nvSpPr>
          <p:spPr>
            <a:xfrm>
              <a:off x="6085472" y="26199902"/>
              <a:ext cx="42115" cy="284272"/>
            </a:xfrm>
            <a:custGeom>
              <a:avLst/>
              <a:gdLst/>
              <a:ahLst/>
              <a:cxnLst/>
              <a:rect l="0" t="0" r="0" b="0"/>
              <a:pathLst>
                <a:path w="42115" h="284272">
                  <a:moveTo>
                    <a:pt x="0" y="0"/>
                  </a:moveTo>
                  <a:lnTo>
                    <a:pt x="11178" y="11180"/>
                  </a:lnTo>
                  <a:lnTo>
                    <a:pt x="23719" y="40487"/>
                  </a:lnTo>
                  <a:lnTo>
                    <a:pt x="30031" y="99547"/>
                  </a:lnTo>
                  <a:lnTo>
                    <a:pt x="31279" y="157488"/>
                  </a:lnTo>
                  <a:lnTo>
                    <a:pt x="31524" y="213993"/>
                  </a:lnTo>
                  <a:lnTo>
                    <a:pt x="39911" y="271778"/>
                  </a:lnTo>
                  <a:lnTo>
                    <a:pt x="42114" y="2842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0" name="Freeform 1149"/>
            <p:cNvSpPr/>
            <p:nvPr/>
          </p:nvSpPr>
          <p:spPr>
            <a:xfrm>
              <a:off x="6222342" y="26303666"/>
              <a:ext cx="101200" cy="191378"/>
            </a:xfrm>
            <a:custGeom>
              <a:avLst/>
              <a:gdLst/>
              <a:ahLst/>
              <a:cxnLst/>
              <a:rect l="0" t="0" r="0" b="0"/>
              <a:pathLst>
                <a:path w="101200" h="191378">
                  <a:moveTo>
                    <a:pt x="0" y="22578"/>
                  </a:moveTo>
                  <a:lnTo>
                    <a:pt x="0" y="76724"/>
                  </a:lnTo>
                  <a:lnTo>
                    <a:pt x="0" y="131669"/>
                  </a:lnTo>
                  <a:lnTo>
                    <a:pt x="11178" y="167986"/>
                  </a:lnTo>
                  <a:lnTo>
                    <a:pt x="26025" y="183908"/>
                  </a:lnTo>
                  <a:lnTo>
                    <a:pt x="34898" y="189793"/>
                  </a:lnTo>
                  <a:lnTo>
                    <a:pt x="43153" y="191377"/>
                  </a:lnTo>
                  <a:lnTo>
                    <a:pt x="50996" y="190094"/>
                  </a:lnTo>
                  <a:lnTo>
                    <a:pt x="65949" y="182429"/>
                  </a:lnTo>
                  <a:lnTo>
                    <a:pt x="80393" y="171223"/>
                  </a:lnTo>
                  <a:lnTo>
                    <a:pt x="91493" y="152204"/>
                  </a:lnTo>
                  <a:lnTo>
                    <a:pt x="101199" y="115190"/>
                  </a:lnTo>
                  <a:lnTo>
                    <a:pt x="100955" y="74584"/>
                  </a:lnTo>
                  <a:lnTo>
                    <a:pt x="90392" y="24532"/>
                  </a:lnTo>
                  <a:lnTo>
                    <a:pt x="84828" y="15692"/>
                  </a:lnTo>
                  <a:lnTo>
                    <a:pt x="69287" y="2750"/>
                  </a:lnTo>
                  <a:lnTo>
                    <a:pt x="60230" y="0"/>
                  </a:lnTo>
                  <a:lnTo>
                    <a:pt x="40807" y="65"/>
                  </a:lnTo>
                  <a:lnTo>
                    <a:pt x="26715" y="3996"/>
                  </a:lnTo>
                  <a:lnTo>
                    <a:pt x="10529" y="1204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Freeform 1150"/>
            <p:cNvSpPr/>
            <p:nvPr/>
          </p:nvSpPr>
          <p:spPr>
            <a:xfrm>
              <a:off x="6380270" y="26263073"/>
              <a:ext cx="126342" cy="231534"/>
            </a:xfrm>
            <a:custGeom>
              <a:avLst/>
              <a:gdLst/>
              <a:ahLst/>
              <a:cxnLst/>
              <a:rect l="0" t="0" r="0" b="0"/>
              <a:pathLst>
                <a:path w="126342" h="231534">
                  <a:moveTo>
                    <a:pt x="0" y="42115"/>
                  </a:moveTo>
                  <a:lnTo>
                    <a:pt x="16768" y="53296"/>
                  </a:lnTo>
                  <a:lnTo>
                    <a:pt x="28119" y="68141"/>
                  </a:lnTo>
                  <a:lnTo>
                    <a:pt x="54742" y="124873"/>
                  </a:lnTo>
                  <a:lnTo>
                    <a:pt x="67650" y="187703"/>
                  </a:lnTo>
                  <a:lnTo>
                    <a:pt x="71907" y="226154"/>
                  </a:lnTo>
                  <a:lnTo>
                    <a:pt x="71335" y="231487"/>
                  </a:lnTo>
                  <a:lnTo>
                    <a:pt x="69783" y="231533"/>
                  </a:lnTo>
                  <a:lnTo>
                    <a:pt x="64940" y="221056"/>
                  </a:lnTo>
                  <a:lnTo>
                    <a:pt x="48903" y="168681"/>
                  </a:lnTo>
                  <a:lnTo>
                    <a:pt x="44125" y="131350"/>
                  </a:lnTo>
                  <a:lnTo>
                    <a:pt x="48298" y="90652"/>
                  </a:lnTo>
                  <a:lnTo>
                    <a:pt x="62534" y="48958"/>
                  </a:lnTo>
                  <a:lnTo>
                    <a:pt x="78095" y="30339"/>
                  </a:lnTo>
                  <a:lnTo>
                    <a:pt x="12634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2" name="Freeform 1151"/>
            <p:cNvSpPr/>
            <p:nvPr/>
          </p:nvSpPr>
          <p:spPr>
            <a:xfrm>
              <a:off x="6569783" y="26255232"/>
              <a:ext cx="115814" cy="245350"/>
            </a:xfrm>
            <a:custGeom>
              <a:avLst/>
              <a:gdLst/>
              <a:ahLst/>
              <a:cxnLst/>
              <a:rect l="0" t="0" r="0" b="0"/>
              <a:pathLst>
                <a:path w="115814" h="245350">
                  <a:moveTo>
                    <a:pt x="0" y="102598"/>
                  </a:moveTo>
                  <a:lnTo>
                    <a:pt x="11178" y="113776"/>
                  </a:lnTo>
                  <a:lnTo>
                    <a:pt x="16810" y="114731"/>
                  </a:lnTo>
                  <a:lnTo>
                    <a:pt x="22905" y="113025"/>
                  </a:lnTo>
                  <a:lnTo>
                    <a:pt x="49497" y="93479"/>
                  </a:lnTo>
                  <a:lnTo>
                    <a:pt x="64708" y="62721"/>
                  </a:lnTo>
                  <a:lnTo>
                    <a:pt x="76624" y="29561"/>
                  </a:lnTo>
                  <a:lnTo>
                    <a:pt x="76819" y="19983"/>
                  </a:lnTo>
                  <a:lnTo>
                    <a:pt x="70796" y="3100"/>
                  </a:lnTo>
                  <a:lnTo>
                    <a:pt x="65914" y="0"/>
                  </a:lnTo>
                  <a:lnTo>
                    <a:pt x="60321" y="275"/>
                  </a:lnTo>
                  <a:lnTo>
                    <a:pt x="54251" y="2799"/>
                  </a:lnTo>
                  <a:lnTo>
                    <a:pt x="34532" y="23114"/>
                  </a:lnTo>
                  <a:lnTo>
                    <a:pt x="15313" y="62591"/>
                  </a:lnTo>
                  <a:lnTo>
                    <a:pt x="3371" y="114234"/>
                  </a:lnTo>
                  <a:lnTo>
                    <a:pt x="6255" y="175090"/>
                  </a:lnTo>
                  <a:lnTo>
                    <a:pt x="14868" y="199550"/>
                  </a:lnTo>
                  <a:lnTo>
                    <a:pt x="39462" y="234311"/>
                  </a:lnTo>
                  <a:lnTo>
                    <a:pt x="59262" y="243027"/>
                  </a:lnTo>
                  <a:lnTo>
                    <a:pt x="71093" y="245349"/>
                  </a:lnTo>
                  <a:lnTo>
                    <a:pt x="81320" y="244558"/>
                  </a:lnTo>
                  <a:lnTo>
                    <a:pt x="115813" y="22894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Freeform 1152"/>
            <p:cNvSpPr/>
            <p:nvPr/>
          </p:nvSpPr>
          <p:spPr>
            <a:xfrm>
              <a:off x="3295420" y="26526285"/>
              <a:ext cx="84229" cy="294801"/>
            </a:xfrm>
            <a:custGeom>
              <a:avLst/>
              <a:gdLst/>
              <a:ahLst/>
              <a:cxnLst/>
              <a:rect l="0" t="0" r="0" b="0"/>
              <a:pathLst>
                <a:path w="84229" h="294801">
                  <a:moveTo>
                    <a:pt x="0" y="0"/>
                  </a:moveTo>
                  <a:lnTo>
                    <a:pt x="15641" y="17980"/>
                  </a:lnTo>
                  <a:lnTo>
                    <a:pt x="38437" y="74355"/>
                  </a:lnTo>
                  <a:lnTo>
                    <a:pt x="49490" y="119065"/>
                  </a:lnTo>
                  <a:lnTo>
                    <a:pt x="57609" y="172609"/>
                  </a:lnTo>
                  <a:lnTo>
                    <a:pt x="70477" y="229415"/>
                  </a:lnTo>
                  <a:lnTo>
                    <a:pt x="81165" y="280153"/>
                  </a:lnTo>
                  <a:lnTo>
                    <a:pt x="84228" y="294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4" name="Freeform 1153"/>
            <p:cNvSpPr/>
            <p:nvPr/>
          </p:nvSpPr>
          <p:spPr>
            <a:xfrm>
              <a:off x="3284891" y="26631571"/>
              <a:ext cx="168457" cy="21057"/>
            </a:xfrm>
            <a:custGeom>
              <a:avLst/>
              <a:gdLst/>
              <a:ahLst/>
              <a:cxnLst/>
              <a:rect l="0" t="0" r="0" b="0"/>
              <a:pathLst>
                <a:path w="168457" h="21057">
                  <a:moveTo>
                    <a:pt x="0" y="21056"/>
                  </a:moveTo>
                  <a:lnTo>
                    <a:pt x="58617" y="15469"/>
                  </a:lnTo>
                  <a:lnTo>
                    <a:pt x="112791" y="10335"/>
                  </a:lnTo>
                  <a:lnTo>
                    <a:pt x="16845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Freeform 1154"/>
            <p:cNvSpPr/>
            <p:nvPr/>
          </p:nvSpPr>
          <p:spPr>
            <a:xfrm>
              <a:off x="3493664" y="26610515"/>
              <a:ext cx="145122" cy="173932"/>
            </a:xfrm>
            <a:custGeom>
              <a:avLst/>
              <a:gdLst/>
              <a:ahLst/>
              <a:cxnLst/>
              <a:rect l="0" t="0" r="0" b="0"/>
              <a:pathLst>
                <a:path w="145122" h="173932">
                  <a:moveTo>
                    <a:pt x="22854" y="0"/>
                  </a:moveTo>
                  <a:lnTo>
                    <a:pt x="0" y="63451"/>
                  </a:lnTo>
                  <a:lnTo>
                    <a:pt x="4215" y="121543"/>
                  </a:lnTo>
                  <a:lnTo>
                    <a:pt x="11061" y="144097"/>
                  </a:lnTo>
                  <a:lnTo>
                    <a:pt x="21902" y="161919"/>
                  </a:lnTo>
                  <a:lnTo>
                    <a:pt x="30408" y="167609"/>
                  </a:lnTo>
                  <a:lnTo>
                    <a:pt x="52338" y="173931"/>
                  </a:lnTo>
                  <a:lnTo>
                    <a:pt x="85402" y="171897"/>
                  </a:lnTo>
                  <a:lnTo>
                    <a:pt x="103686" y="163745"/>
                  </a:lnTo>
                  <a:lnTo>
                    <a:pt x="134487" y="139446"/>
                  </a:lnTo>
                  <a:lnTo>
                    <a:pt x="142659" y="116570"/>
                  </a:lnTo>
                  <a:lnTo>
                    <a:pt x="145121" y="89241"/>
                  </a:lnTo>
                  <a:lnTo>
                    <a:pt x="134160" y="32243"/>
                  </a:lnTo>
                  <a:lnTo>
                    <a:pt x="128643" y="23834"/>
                  </a:lnTo>
                  <a:lnTo>
                    <a:pt x="113155" y="11373"/>
                  </a:lnTo>
                  <a:lnTo>
                    <a:pt x="94574" y="8177"/>
                  </a:lnTo>
                  <a:lnTo>
                    <a:pt x="64968" y="105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Freeform 1155"/>
            <p:cNvSpPr/>
            <p:nvPr/>
          </p:nvSpPr>
          <p:spPr>
            <a:xfrm>
              <a:off x="3758674" y="26625981"/>
              <a:ext cx="181363" cy="204655"/>
            </a:xfrm>
            <a:custGeom>
              <a:avLst/>
              <a:gdLst/>
              <a:ahLst/>
              <a:cxnLst/>
              <a:rect l="0" t="0" r="0" b="0"/>
              <a:pathLst>
                <a:path w="181363" h="204655">
                  <a:moveTo>
                    <a:pt x="126342" y="5590"/>
                  </a:moveTo>
                  <a:lnTo>
                    <a:pt x="109574" y="0"/>
                  </a:lnTo>
                  <a:lnTo>
                    <a:pt x="76790" y="2115"/>
                  </a:lnTo>
                  <a:lnTo>
                    <a:pt x="33365" y="14480"/>
                  </a:lnTo>
                  <a:lnTo>
                    <a:pt x="16389" y="25527"/>
                  </a:lnTo>
                  <a:lnTo>
                    <a:pt x="14435" y="31750"/>
                  </a:lnTo>
                  <a:lnTo>
                    <a:pt x="16642" y="38236"/>
                  </a:lnTo>
                  <a:lnTo>
                    <a:pt x="21623" y="44903"/>
                  </a:lnTo>
                  <a:lnTo>
                    <a:pt x="39636" y="55429"/>
                  </a:lnTo>
                  <a:lnTo>
                    <a:pt x="101666" y="76581"/>
                  </a:lnTo>
                  <a:lnTo>
                    <a:pt x="146684" y="104319"/>
                  </a:lnTo>
                  <a:lnTo>
                    <a:pt x="165798" y="123171"/>
                  </a:lnTo>
                  <a:lnTo>
                    <a:pt x="178193" y="143247"/>
                  </a:lnTo>
                  <a:lnTo>
                    <a:pt x="181362" y="163866"/>
                  </a:lnTo>
                  <a:lnTo>
                    <a:pt x="180569" y="174281"/>
                  </a:lnTo>
                  <a:lnTo>
                    <a:pt x="175362" y="182392"/>
                  </a:lnTo>
                  <a:lnTo>
                    <a:pt x="157097" y="194521"/>
                  </a:lnTo>
                  <a:lnTo>
                    <a:pt x="120507" y="202338"/>
                  </a:lnTo>
                  <a:lnTo>
                    <a:pt x="80029" y="204654"/>
                  </a:lnTo>
                  <a:lnTo>
                    <a:pt x="58575" y="198958"/>
                  </a:lnTo>
                  <a:lnTo>
                    <a:pt x="0" y="1740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Freeform 1156"/>
            <p:cNvSpPr/>
            <p:nvPr/>
          </p:nvSpPr>
          <p:spPr>
            <a:xfrm>
              <a:off x="4000829" y="26631571"/>
              <a:ext cx="73701" cy="305328"/>
            </a:xfrm>
            <a:custGeom>
              <a:avLst/>
              <a:gdLst/>
              <a:ahLst/>
              <a:cxnLst/>
              <a:rect l="0" t="0" r="0" b="0"/>
              <a:pathLst>
                <a:path w="73701" h="305328">
                  <a:moveTo>
                    <a:pt x="0" y="0"/>
                  </a:moveTo>
                  <a:lnTo>
                    <a:pt x="17959" y="61110"/>
                  </a:lnTo>
                  <a:lnTo>
                    <a:pt x="35149" y="121131"/>
                  </a:lnTo>
                  <a:lnTo>
                    <a:pt x="49144" y="175835"/>
                  </a:lnTo>
                  <a:lnTo>
                    <a:pt x="63173" y="228579"/>
                  </a:lnTo>
                  <a:lnTo>
                    <a:pt x="72314" y="287595"/>
                  </a:lnTo>
                  <a:lnTo>
                    <a:pt x="73700" y="3053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8" name="Freeform 1157"/>
            <p:cNvSpPr/>
            <p:nvPr/>
          </p:nvSpPr>
          <p:spPr>
            <a:xfrm>
              <a:off x="4000829" y="26625432"/>
              <a:ext cx="190110" cy="185125"/>
            </a:xfrm>
            <a:custGeom>
              <a:avLst/>
              <a:gdLst/>
              <a:ahLst/>
              <a:cxnLst/>
              <a:rect l="0" t="0" r="0" b="0"/>
              <a:pathLst>
                <a:path w="190110" h="185125">
                  <a:moveTo>
                    <a:pt x="0" y="27195"/>
                  </a:moveTo>
                  <a:lnTo>
                    <a:pt x="11179" y="10427"/>
                  </a:lnTo>
                  <a:lnTo>
                    <a:pt x="19151" y="5488"/>
                  </a:lnTo>
                  <a:lnTo>
                    <a:pt x="40487" y="0"/>
                  </a:lnTo>
                  <a:lnTo>
                    <a:pt x="73217" y="2499"/>
                  </a:lnTo>
                  <a:lnTo>
                    <a:pt x="115719" y="14998"/>
                  </a:lnTo>
                  <a:lnTo>
                    <a:pt x="154789" y="38779"/>
                  </a:lnTo>
                  <a:lnTo>
                    <a:pt x="185384" y="66009"/>
                  </a:lnTo>
                  <a:lnTo>
                    <a:pt x="189100" y="75298"/>
                  </a:lnTo>
                  <a:lnTo>
                    <a:pt x="190109" y="98097"/>
                  </a:lnTo>
                  <a:lnTo>
                    <a:pt x="178511" y="131651"/>
                  </a:lnTo>
                  <a:lnTo>
                    <a:pt x="163566" y="146931"/>
                  </a:lnTo>
                  <a:lnTo>
                    <a:pt x="116339" y="176281"/>
                  </a:lnTo>
                  <a:lnTo>
                    <a:pt x="84228" y="18512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9" name="Freeform 1158"/>
            <p:cNvSpPr/>
            <p:nvPr/>
          </p:nvSpPr>
          <p:spPr>
            <a:xfrm>
              <a:off x="4242985" y="26621042"/>
              <a:ext cx="147400" cy="173705"/>
            </a:xfrm>
            <a:custGeom>
              <a:avLst/>
              <a:gdLst/>
              <a:ahLst/>
              <a:cxnLst/>
              <a:rect l="0" t="0" r="0" b="0"/>
              <a:pathLst>
                <a:path w="147400" h="173705">
                  <a:moveTo>
                    <a:pt x="0" y="21059"/>
                  </a:moveTo>
                  <a:lnTo>
                    <a:pt x="11178" y="32237"/>
                  </a:lnTo>
                  <a:lnTo>
                    <a:pt x="34328" y="86624"/>
                  </a:lnTo>
                  <a:lnTo>
                    <a:pt x="58636" y="146329"/>
                  </a:lnTo>
                  <a:lnTo>
                    <a:pt x="66224" y="167980"/>
                  </a:lnTo>
                  <a:lnTo>
                    <a:pt x="66376" y="172817"/>
                  </a:lnTo>
                  <a:lnTo>
                    <a:pt x="64138" y="173704"/>
                  </a:lnTo>
                  <a:lnTo>
                    <a:pt x="60306" y="171955"/>
                  </a:lnTo>
                  <a:lnTo>
                    <a:pt x="52929" y="160654"/>
                  </a:lnTo>
                  <a:lnTo>
                    <a:pt x="46921" y="141591"/>
                  </a:lnTo>
                  <a:lnTo>
                    <a:pt x="44250" y="113621"/>
                  </a:lnTo>
                  <a:lnTo>
                    <a:pt x="49302" y="87932"/>
                  </a:lnTo>
                  <a:lnTo>
                    <a:pt x="71609" y="42847"/>
                  </a:lnTo>
                  <a:lnTo>
                    <a:pt x="87978" y="27623"/>
                  </a:lnTo>
                  <a:lnTo>
                    <a:pt x="1473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Freeform 1159"/>
            <p:cNvSpPr/>
            <p:nvPr/>
          </p:nvSpPr>
          <p:spPr>
            <a:xfrm>
              <a:off x="4471551" y="26656128"/>
              <a:ext cx="124586" cy="186014"/>
            </a:xfrm>
            <a:custGeom>
              <a:avLst/>
              <a:gdLst/>
              <a:ahLst/>
              <a:cxnLst/>
              <a:rect l="0" t="0" r="0" b="0"/>
              <a:pathLst>
                <a:path w="124586" h="186014">
                  <a:moveTo>
                    <a:pt x="13589" y="70200"/>
                  </a:moveTo>
                  <a:lnTo>
                    <a:pt x="24768" y="81378"/>
                  </a:lnTo>
                  <a:lnTo>
                    <a:pt x="32740" y="83502"/>
                  </a:lnTo>
                  <a:lnTo>
                    <a:pt x="65147" y="80900"/>
                  </a:lnTo>
                  <a:lnTo>
                    <a:pt x="96326" y="71549"/>
                  </a:lnTo>
                  <a:lnTo>
                    <a:pt x="113142" y="60660"/>
                  </a:lnTo>
                  <a:lnTo>
                    <a:pt x="118562" y="52143"/>
                  </a:lnTo>
                  <a:lnTo>
                    <a:pt x="124585" y="30197"/>
                  </a:lnTo>
                  <a:lnTo>
                    <a:pt x="122681" y="21304"/>
                  </a:lnTo>
                  <a:lnTo>
                    <a:pt x="117903" y="14207"/>
                  </a:lnTo>
                  <a:lnTo>
                    <a:pt x="111207" y="8303"/>
                  </a:lnTo>
                  <a:lnTo>
                    <a:pt x="91290" y="1746"/>
                  </a:lnTo>
                  <a:lnTo>
                    <a:pt x="68010" y="0"/>
                  </a:lnTo>
                  <a:lnTo>
                    <a:pt x="45965" y="3125"/>
                  </a:lnTo>
                  <a:lnTo>
                    <a:pt x="36343" y="9106"/>
                  </a:lnTo>
                  <a:lnTo>
                    <a:pt x="19412" y="28228"/>
                  </a:lnTo>
                  <a:lnTo>
                    <a:pt x="2316" y="59711"/>
                  </a:lnTo>
                  <a:lnTo>
                    <a:pt x="0" y="80745"/>
                  </a:lnTo>
                  <a:lnTo>
                    <a:pt x="8045" y="122845"/>
                  </a:lnTo>
                  <a:lnTo>
                    <a:pt x="20484" y="140782"/>
                  </a:lnTo>
                  <a:lnTo>
                    <a:pt x="50337" y="164033"/>
                  </a:lnTo>
                  <a:lnTo>
                    <a:pt x="87289" y="1860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Freeform 1160"/>
            <p:cNvSpPr/>
            <p:nvPr/>
          </p:nvSpPr>
          <p:spPr>
            <a:xfrm>
              <a:off x="4660196" y="26645028"/>
              <a:ext cx="193442" cy="168434"/>
            </a:xfrm>
            <a:custGeom>
              <a:avLst/>
              <a:gdLst/>
              <a:ahLst/>
              <a:cxnLst/>
              <a:rect l="0" t="0" r="0" b="0"/>
              <a:pathLst>
                <a:path w="193442" h="168434">
                  <a:moveTo>
                    <a:pt x="130271" y="18129"/>
                  </a:moveTo>
                  <a:lnTo>
                    <a:pt x="119092" y="6951"/>
                  </a:lnTo>
                  <a:lnTo>
                    <a:pt x="101126" y="1463"/>
                  </a:lnTo>
                  <a:lnTo>
                    <a:pt x="89784" y="0"/>
                  </a:lnTo>
                  <a:lnTo>
                    <a:pt x="67823" y="4614"/>
                  </a:lnTo>
                  <a:lnTo>
                    <a:pt x="38848" y="20365"/>
                  </a:lnTo>
                  <a:lnTo>
                    <a:pt x="24128" y="34330"/>
                  </a:lnTo>
                  <a:lnTo>
                    <a:pt x="1230" y="82048"/>
                  </a:lnTo>
                  <a:lnTo>
                    <a:pt x="0" y="105807"/>
                  </a:lnTo>
                  <a:lnTo>
                    <a:pt x="1309" y="118697"/>
                  </a:lnTo>
                  <a:lnTo>
                    <a:pt x="12123" y="139256"/>
                  </a:lnTo>
                  <a:lnTo>
                    <a:pt x="28627" y="155020"/>
                  </a:lnTo>
                  <a:lnTo>
                    <a:pt x="47661" y="165928"/>
                  </a:lnTo>
                  <a:lnTo>
                    <a:pt x="67819" y="168433"/>
                  </a:lnTo>
                  <a:lnTo>
                    <a:pt x="87306" y="164480"/>
                  </a:lnTo>
                  <a:lnTo>
                    <a:pt x="103766" y="154924"/>
                  </a:lnTo>
                  <a:lnTo>
                    <a:pt x="115761" y="139756"/>
                  </a:lnTo>
                  <a:lnTo>
                    <a:pt x="123822" y="120148"/>
                  </a:lnTo>
                  <a:lnTo>
                    <a:pt x="127404" y="95836"/>
                  </a:lnTo>
                  <a:lnTo>
                    <a:pt x="131869" y="89821"/>
                  </a:lnTo>
                  <a:lnTo>
                    <a:pt x="138356" y="88150"/>
                  </a:lnTo>
                  <a:lnTo>
                    <a:pt x="146189" y="89374"/>
                  </a:lnTo>
                  <a:lnTo>
                    <a:pt x="161132" y="100096"/>
                  </a:lnTo>
                  <a:lnTo>
                    <a:pt x="193441" y="14447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Freeform 1161"/>
            <p:cNvSpPr/>
            <p:nvPr/>
          </p:nvSpPr>
          <p:spPr>
            <a:xfrm>
              <a:off x="4867581" y="26656857"/>
              <a:ext cx="133457" cy="167497"/>
            </a:xfrm>
            <a:custGeom>
              <a:avLst/>
              <a:gdLst/>
              <a:ahLst/>
              <a:cxnLst/>
              <a:rect l="0" t="0" r="0" b="0"/>
              <a:pathLst>
                <a:path w="133457" h="167497">
                  <a:moveTo>
                    <a:pt x="133456" y="48412"/>
                  </a:moveTo>
                  <a:lnTo>
                    <a:pt x="115475" y="24364"/>
                  </a:lnTo>
                  <a:lnTo>
                    <a:pt x="98558" y="10039"/>
                  </a:lnTo>
                  <a:lnTo>
                    <a:pt x="76221" y="2114"/>
                  </a:lnTo>
                  <a:lnTo>
                    <a:pt x="63714" y="0"/>
                  </a:lnTo>
                  <a:lnTo>
                    <a:pt x="40458" y="3888"/>
                  </a:lnTo>
                  <a:lnTo>
                    <a:pt x="29343" y="8201"/>
                  </a:lnTo>
                  <a:lnTo>
                    <a:pt x="13874" y="22352"/>
                  </a:lnTo>
                  <a:lnTo>
                    <a:pt x="8111" y="31040"/>
                  </a:lnTo>
                  <a:lnTo>
                    <a:pt x="0" y="65624"/>
                  </a:lnTo>
                  <a:lnTo>
                    <a:pt x="3186" y="99916"/>
                  </a:lnTo>
                  <a:lnTo>
                    <a:pt x="11607" y="118485"/>
                  </a:lnTo>
                  <a:lnTo>
                    <a:pt x="36077" y="149473"/>
                  </a:lnTo>
                  <a:lnTo>
                    <a:pt x="62099" y="165444"/>
                  </a:lnTo>
                  <a:lnTo>
                    <a:pt x="81854" y="167496"/>
                  </a:lnTo>
                  <a:lnTo>
                    <a:pt x="112398" y="1642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3" name="Freeform 1162"/>
            <p:cNvSpPr/>
            <p:nvPr/>
          </p:nvSpPr>
          <p:spPr>
            <a:xfrm>
              <a:off x="5037084" y="26568400"/>
              <a:ext cx="79767" cy="252686"/>
            </a:xfrm>
            <a:custGeom>
              <a:avLst/>
              <a:gdLst/>
              <a:ahLst/>
              <a:cxnLst/>
              <a:rect l="0" t="0" r="0" b="0"/>
              <a:pathLst>
                <a:path w="79767" h="252686">
                  <a:moveTo>
                    <a:pt x="6066" y="0"/>
                  </a:moveTo>
                  <a:lnTo>
                    <a:pt x="0" y="32454"/>
                  </a:lnTo>
                  <a:lnTo>
                    <a:pt x="10626" y="84342"/>
                  </a:lnTo>
                  <a:lnTo>
                    <a:pt x="31057" y="134770"/>
                  </a:lnTo>
                  <a:lnTo>
                    <a:pt x="50691" y="189793"/>
                  </a:lnTo>
                  <a:lnTo>
                    <a:pt x="79766" y="25268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Freeform 1163"/>
            <p:cNvSpPr/>
            <p:nvPr/>
          </p:nvSpPr>
          <p:spPr>
            <a:xfrm>
              <a:off x="5372608" y="26586123"/>
              <a:ext cx="123269" cy="266546"/>
            </a:xfrm>
            <a:custGeom>
              <a:avLst/>
              <a:gdLst/>
              <a:ahLst/>
              <a:cxnLst/>
              <a:rect l="0" t="0" r="0" b="0"/>
              <a:pathLst>
                <a:path w="123269" h="266546">
                  <a:moveTo>
                    <a:pt x="123268" y="55978"/>
                  </a:moveTo>
                  <a:lnTo>
                    <a:pt x="113692" y="31930"/>
                  </a:lnTo>
                  <a:lnTo>
                    <a:pt x="103024" y="17602"/>
                  </a:lnTo>
                  <a:lnTo>
                    <a:pt x="78275" y="1972"/>
                  </a:lnTo>
                  <a:lnTo>
                    <a:pt x="58817" y="0"/>
                  </a:lnTo>
                  <a:lnTo>
                    <a:pt x="39641" y="4192"/>
                  </a:lnTo>
                  <a:lnTo>
                    <a:pt x="23320" y="13853"/>
                  </a:lnTo>
                  <a:lnTo>
                    <a:pt x="11386" y="29068"/>
                  </a:lnTo>
                  <a:lnTo>
                    <a:pt x="3353" y="48698"/>
                  </a:lnTo>
                  <a:lnTo>
                    <a:pt x="0" y="84885"/>
                  </a:lnTo>
                  <a:lnTo>
                    <a:pt x="7065" y="119521"/>
                  </a:lnTo>
                  <a:lnTo>
                    <a:pt x="36403" y="180752"/>
                  </a:lnTo>
                  <a:lnTo>
                    <a:pt x="79074" y="234755"/>
                  </a:lnTo>
                  <a:lnTo>
                    <a:pt x="102211" y="2665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5" name="Freeform 1164"/>
            <p:cNvSpPr/>
            <p:nvPr/>
          </p:nvSpPr>
          <p:spPr>
            <a:xfrm>
              <a:off x="5380062" y="26757914"/>
              <a:ext cx="136872" cy="21057"/>
            </a:xfrm>
            <a:custGeom>
              <a:avLst/>
              <a:gdLst/>
              <a:ahLst/>
              <a:cxnLst/>
              <a:rect l="0" t="0" r="0" b="0"/>
              <a:pathLst>
                <a:path w="136872" h="21057">
                  <a:moveTo>
                    <a:pt x="0" y="21056"/>
                  </a:moveTo>
                  <a:lnTo>
                    <a:pt x="58617" y="11990"/>
                  </a:lnTo>
                  <a:lnTo>
                    <a:pt x="115348" y="3581"/>
                  </a:lnTo>
                  <a:lnTo>
                    <a:pt x="13687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6" name="Freeform 1165"/>
            <p:cNvSpPr/>
            <p:nvPr/>
          </p:nvSpPr>
          <p:spPr>
            <a:xfrm>
              <a:off x="5626560" y="26678074"/>
              <a:ext cx="237814" cy="164068"/>
            </a:xfrm>
            <a:custGeom>
              <a:avLst/>
              <a:gdLst/>
              <a:ahLst/>
              <a:cxnLst/>
              <a:rect l="0" t="0" r="0" b="0"/>
              <a:pathLst>
                <a:path w="237814" h="164068">
                  <a:moveTo>
                    <a:pt x="153585" y="27195"/>
                  </a:moveTo>
                  <a:lnTo>
                    <a:pt x="147996" y="10427"/>
                  </a:lnTo>
                  <a:lnTo>
                    <a:pt x="141670" y="5488"/>
                  </a:lnTo>
                  <a:lnTo>
                    <a:pt x="122164" y="0"/>
                  </a:lnTo>
                  <a:lnTo>
                    <a:pt x="90463" y="2499"/>
                  </a:lnTo>
                  <a:lnTo>
                    <a:pt x="58843" y="16238"/>
                  </a:lnTo>
                  <a:lnTo>
                    <a:pt x="10313" y="64607"/>
                  </a:lnTo>
                  <a:lnTo>
                    <a:pt x="2171" y="85548"/>
                  </a:lnTo>
                  <a:lnTo>
                    <a:pt x="0" y="97681"/>
                  </a:lnTo>
                  <a:lnTo>
                    <a:pt x="3827" y="117404"/>
                  </a:lnTo>
                  <a:lnTo>
                    <a:pt x="14496" y="133970"/>
                  </a:lnTo>
                  <a:lnTo>
                    <a:pt x="30937" y="149132"/>
                  </a:lnTo>
                  <a:lnTo>
                    <a:pt x="40234" y="152939"/>
                  </a:lnTo>
                  <a:lnTo>
                    <a:pt x="59923" y="154053"/>
                  </a:lnTo>
                  <a:lnTo>
                    <a:pt x="108395" y="144066"/>
                  </a:lnTo>
                  <a:lnTo>
                    <a:pt x="131161" y="133341"/>
                  </a:lnTo>
                  <a:lnTo>
                    <a:pt x="146739" y="117655"/>
                  </a:lnTo>
                  <a:lnTo>
                    <a:pt x="166271" y="78990"/>
                  </a:lnTo>
                  <a:lnTo>
                    <a:pt x="171401" y="75763"/>
                  </a:lnTo>
                  <a:lnTo>
                    <a:pt x="177161" y="77121"/>
                  </a:lnTo>
                  <a:lnTo>
                    <a:pt x="183340" y="81536"/>
                  </a:lnTo>
                  <a:lnTo>
                    <a:pt x="193326" y="95802"/>
                  </a:lnTo>
                  <a:lnTo>
                    <a:pt x="224881" y="147777"/>
                  </a:lnTo>
                  <a:lnTo>
                    <a:pt x="237813" y="1640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7" name="Freeform 1166"/>
            <p:cNvSpPr/>
            <p:nvPr/>
          </p:nvSpPr>
          <p:spPr>
            <a:xfrm>
              <a:off x="5938073" y="26715799"/>
              <a:ext cx="52643" cy="147400"/>
            </a:xfrm>
            <a:custGeom>
              <a:avLst/>
              <a:gdLst/>
              <a:ahLst/>
              <a:cxnLst/>
              <a:rect l="0" t="0" r="0" b="0"/>
              <a:pathLst>
                <a:path w="52643" h="147400">
                  <a:moveTo>
                    <a:pt x="0" y="0"/>
                  </a:moveTo>
                  <a:lnTo>
                    <a:pt x="15641" y="17980"/>
                  </a:lnTo>
                  <a:lnTo>
                    <a:pt x="34844" y="69741"/>
                  </a:lnTo>
                  <a:lnTo>
                    <a:pt x="44276" y="127914"/>
                  </a:lnTo>
                  <a:lnTo>
                    <a:pt x="52642" y="1473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8" name="Freeform 1167"/>
            <p:cNvSpPr/>
            <p:nvPr/>
          </p:nvSpPr>
          <p:spPr>
            <a:xfrm>
              <a:off x="5938073" y="26621042"/>
              <a:ext cx="10529" cy="21060"/>
            </a:xfrm>
            <a:custGeom>
              <a:avLst/>
              <a:gdLst/>
              <a:ahLst/>
              <a:cxnLst/>
              <a:rect l="0" t="0" r="0" b="0"/>
              <a:pathLst>
                <a:path w="10529" h="21060">
                  <a:moveTo>
                    <a:pt x="0" y="21059"/>
                  </a:moveTo>
                  <a:lnTo>
                    <a:pt x="1052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Freeform 1168"/>
            <p:cNvSpPr/>
            <p:nvPr/>
          </p:nvSpPr>
          <p:spPr>
            <a:xfrm>
              <a:off x="6096000" y="26589456"/>
              <a:ext cx="73701" cy="252686"/>
            </a:xfrm>
            <a:custGeom>
              <a:avLst/>
              <a:gdLst/>
              <a:ahLst/>
              <a:cxnLst/>
              <a:rect l="0" t="0" r="0" b="0"/>
              <a:pathLst>
                <a:path w="73701" h="252686">
                  <a:moveTo>
                    <a:pt x="0" y="0"/>
                  </a:moveTo>
                  <a:lnTo>
                    <a:pt x="15642" y="17983"/>
                  </a:lnTo>
                  <a:lnTo>
                    <a:pt x="23720" y="34900"/>
                  </a:lnTo>
                  <a:lnTo>
                    <a:pt x="33670" y="92999"/>
                  </a:lnTo>
                  <a:lnTo>
                    <a:pt x="49408" y="155575"/>
                  </a:lnTo>
                  <a:lnTo>
                    <a:pt x="63226" y="207680"/>
                  </a:lnTo>
                  <a:lnTo>
                    <a:pt x="73700" y="25268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0" name="Freeform 1169"/>
            <p:cNvSpPr/>
            <p:nvPr/>
          </p:nvSpPr>
          <p:spPr>
            <a:xfrm>
              <a:off x="6053886" y="26726328"/>
              <a:ext cx="147400" cy="31587"/>
            </a:xfrm>
            <a:custGeom>
              <a:avLst/>
              <a:gdLst/>
              <a:ahLst/>
              <a:cxnLst/>
              <a:rect l="0" t="0" r="0" b="0"/>
              <a:pathLst>
                <a:path w="147400" h="31587">
                  <a:moveTo>
                    <a:pt x="0" y="31586"/>
                  </a:moveTo>
                  <a:lnTo>
                    <a:pt x="62093" y="25996"/>
                  </a:lnTo>
                  <a:lnTo>
                    <a:pt x="115672" y="10254"/>
                  </a:lnTo>
                  <a:lnTo>
                    <a:pt x="1473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1" name="Freeform 1170"/>
            <p:cNvSpPr/>
            <p:nvPr/>
          </p:nvSpPr>
          <p:spPr>
            <a:xfrm>
              <a:off x="6285513" y="26557870"/>
              <a:ext cx="269653" cy="315858"/>
            </a:xfrm>
            <a:custGeom>
              <a:avLst/>
              <a:gdLst/>
              <a:ahLst/>
              <a:cxnLst/>
              <a:rect l="0" t="0" r="0" b="0"/>
              <a:pathLst>
                <a:path w="269653" h="315858">
                  <a:moveTo>
                    <a:pt x="0" y="0"/>
                  </a:moveTo>
                  <a:lnTo>
                    <a:pt x="8333" y="37480"/>
                  </a:lnTo>
                  <a:lnTo>
                    <a:pt x="15684" y="88900"/>
                  </a:lnTo>
                  <a:lnTo>
                    <a:pt x="19996" y="145291"/>
                  </a:lnTo>
                  <a:lnTo>
                    <a:pt x="20847" y="208422"/>
                  </a:lnTo>
                  <a:lnTo>
                    <a:pt x="26605" y="260710"/>
                  </a:lnTo>
                  <a:lnTo>
                    <a:pt x="28265" y="263885"/>
                  </a:lnTo>
                  <a:lnTo>
                    <a:pt x="29372" y="261321"/>
                  </a:lnTo>
                  <a:lnTo>
                    <a:pt x="46110" y="199315"/>
                  </a:lnTo>
                  <a:lnTo>
                    <a:pt x="68163" y="158955"/>
                  </a:lnTo>
                  <a:lnTo>
                    <a:pt x="81377" y="142395"/>
                  </a:lnTo>
                  <a:lnTo>
                    <a:pt x="107560" y="125509"/>
                  </a:lnTo>
                  <a:lnTo>
                    <a:pt x="127353" y="123243"/>
                  </a:lnTo>
                  <a:lnTo>
                    <a:pt x="149018" y="127304"/>
                  </a:lnTo>
                  <a:lnTo>
                    <a:pt x="209166" y="155470"/>
                  </a:lnTo>
                  <a:lnTo>
                    <a:pt x="244002" y="191108"/>
                  </a:lnTo>
                  <a:lnTo>
                    <a:pt x="258964" y="211281"/>
                  </a:lnTo>
                  <a:lnTo>
                    <a:pt x="267173" y="235065"/>
                  </a:lnTo>
                  <a:lnTo>
                    <a:pt x="269652" y="260062"/>
                  </a:lnTo>
                  <a:lnTo>
                    <a:pt x="263213" y="3158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Freeform 1171"/>
            <p:cNvSpPr/>
            <p:nvPr/>
          </p:nvSpPr>
          <p:spPr>
            <a:xfrm>
              <a:off x="3169078" y="27115883"/>
              <a:ext cx="126343" cy="1"/>
            </a:xfrm>
            <a:custGeom>
              <a:avLst/>
              <a:gdLst/>
              <a:ahLst/>
              <a:cxnLst/>
              <a:rect l="0" t="0" r="0" b="0"/>
              <a:pathLst>
                <a:path w="126343" h="1">
                  <a:moveTo>
                    <a:pt x="0" y="0"/>
                  </a:moveTo>
                  <a:lnTo>
                    <a:pt x="48931" y="0"/>
                  </a:lnTo>
                  <a:lnTo>
                    <a:pt x="90537" y="0"/>
                  </a:lnTo>
                  <a:lnTo>
                    <a:pt x="126342"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Freeform 1172"/>
            <p:cNvSpPr/>
            <p:nvPr/>
          </p:nvSpPr>
          <p:spPr>
            <a:xfrm>
              <a:off x="3458033" y="26870199"/>
              <a:ext cx="142714" cy="350968"/>
            </a:xfrm>
            <a:custGeom>
              <a:avLst/>
              <a:gdLst/>
              <a:ahLst/>
              <a:cxnLst/>
              <a:rect l="0" t="0" r="0" b="0"/>
              <a:pathLst>
                <a:path w="142714" h="350968">
                  <a:moveTo>
                    <a:pt x="142713" y="45640"/>
                  </a:moveTo>
                  <a:lnTo>
                    <a:pt x="113405" y="16334"/>
                  </a:lnTo>
                  <a:lnTo>
                    <a:pt x="82037" y="1733"/>
                  </a:lnTo>
                  <a:lnTo>
                    <a:pt x="56474" y="0"/>
                  </a:lnTo>
                  <a:lnTo>
                    <a:pt x="43107" y="1175"/>
                  </a:lnTo>
                  <a:lnTo>
                    <a:pt x="22014" y="11844"/>
                  </a:lnTo>
                  <a:lnTo>
                    <a:pt x="13114" y="19598"/>
                  </a:lnTo>
                  <a:lnTo>
                    <a:pt x="3225" y="43817"/>
                  </a:lnTo>
                  <a:lnTo>
                    <a:pt x="0" y="72907"/>
                  </a:lnTo>
                  <a:lnTo>
                    <a:pt x="7462" y="129710"/>
                  </a:lnTo>
                  <a:lnTo>
                    <a:pt x="20200" y="185988"/>
                  </a:lnTo>
                  <a:lnTo>
                    <a:pt x="48923" y="247876"/>
                  </a:lnTo>
                  <a:lnTo>
                    <a:pt x="82009" y="307758"/>
                  </a:lnTo>
                  <a:lnTo>
                    <a:pt x="100599" y="3509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Freeform 1173"/>
            <p:cNvSpPr/>
            <p:nvPr/>
          </p:nvSpPr>
          <p:spPr>
            <a:xfrm>
              <a:off x="3442819" y="27073768"/>
              <a:ext cx="126343" cy="52642"/>
            </a:xfrm>
            <a:custGeom>
              <a:avLst/>
              <a:gdLst/>
              <a:ahLst/>
              <a:cxnLst/>
              <a:rect l="0" t="0" r="0" b="0"/>
              <a:pathLst>
                <a:path w="126343" h="52642">
                  <a:moveTo>
                    <a:pt x="0" y="52641"/>
                  </a:moveTo>
                  <a:lnTo>
                    <a:pt x="17981" y="36999"/>
                  </a:lnTo>
                  <a:lnTo>
                    <a:pt x="69741" y="17800"/>
                  </a:lnTo>
                  <a:lnTo>
                    <a:pt x="126342"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5" name="Freeform 1174"/>
            <p:cNvSpPr/>
            <p:nvPr/>
          </p:nvSpPr>
          <p:spPr>
            <a:xfrm>
              <a:off x="3698501" y="27018614"/>
              <a:ext cx="186516" cy="213083"/>
            </a:xfrm>
            <a:custGeom>
              <a:avLst/>
              <a:gdLst/>
              <a:ahLst/>
              <a:cxnLst/>
              <a:rect l="0" t="0" r="0" b="0"/>
              <a:pathLst>
                <a:path w="186516" h="213083">
                  <a:moveTo>
                    <a:pt x="133872" y="97269"/>
                  </a:moveTo>
                  <a:lnTo>
                    <a:pt x="139462" y="80501"/>
                  </a:lnTo>
                  <a:lnTo>
                    <a:pt x="139086" y="62908"/>
                  </a:lnTo>
                  <a:lnTo>
                    <a:pt x="133850" y="43393"/>
                  </a:lnTo>
                  <a:lnTo>
                    <a:pt x="123723" y="23022"/>
                  </a:lnTo>
                  <a:lnTo>
                    <a:pt x="108305" y="8508"/>
                  </a:lnTo>
                  <a:lnTo>
                    <a:pt x="99280" y="2999"/>
                  </a:lnTo>
                  <a:lnTo>
                    <a:pt x="79893" y="0"/>
                  </a:lnTo>
                  <a:lnTo>
                    <a:pt x="69810" y="838"/>
                  </a:lnTo>
                  <a:lnTo>
                    <a:pt x="52368" y="8006"/>
                  </a:lnTo>
                  <a:lnTo>
                    <a:pt x="36817" y="20160"/>
                  </a:lnTo>
                  <a:lnTo>
                    <a:pt x="16078" y="47904"/>
                  </a:lnTo>
                  <a:lnTo>
                    <a:pt x="3174" y="85242"/>
                  </a:lnTo>
                  <a:lnTo>
                    <a:pt x="0" y="125940"/>
                  </a:lnTo>
                  <a:lnTo>
                    <a:pt x="7119" y="165296"/>
                  </a:lnTo>
                  <a:lnTo>
                    <a:pt x="17486" y="184433"/>
                  </a:lnTo>
                  <a:lnTo>
                    <a:pt x="33012" y="197619"/>
                  </a:lnTo>
                  <a:lnTo>
                    <a:pt x="42066" y="202772"/>
                  </a:lnTo>
                  <a:lnTo>
                    <a:pt x="51611" y="203870"/>
                  </a:lnTo>
                  <a:lnTo>
                    <a:pt x="71575" y="198850"/>
                  </a:lnTo>
                  <a:lnTo>
                    <a:pt x="89027" y="185701"/>
                  </a:lnTo>
                  <a:lnTo>
                    <a:pt x="103412" y="168158"/>
                  </a:lnTo>
                  <a:lnTo>
                    <a:pt x="126077" y="117956"/>
                  </a:lnTo>
                  <a:lnTo>
                    <a:pt x="133502" y="75921"/>
                  </a:lnTo>
                  <a:lnTo>
                    <a:pt x="135965" y="76017"/>
                  </a:lnTo>
                  <a:lnTo>
                    <a:pt x="138777" y="79592"/>
                  </a:lnTo>
                  <a:lnTo>
                    <a:pt x="146780" y="136823"/>
                  </a:lnTo>
                  <a:lnTo>
                    <a:pt x="158909" y="180991"/>
                  </a:lnTo>
                  <a:lnTo>
                    <a:pt x="168786" y="196088"/>
                  </a:lnTo>
                  <a:lnTo>
                    <a:pt x="186515" y="2130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6" name="Freeform 1175"/>
            <p:cNvSpPr/>
            <p:nvPr/>
          </p:nvSpPr>
          <p:spPr>
            <a:xfrm>
              <a:off x="3979772" y="27042182"/>
              <a:ext cx="52644" cy="221101"/>
            </a:xfrm>
            <a:custGeom>
              <a:avLst/>
              <a:gdLst/>
              <a:ahLst/>
              <a:cxnLst/>
              <a:rect l="0" t="0" r="0" b="0"/>
              <a:pathLst>
                <a:path w="52644" h="221101">
                  <a:moveTo>
                    <a:pt x="0" y="0"/>
                  </a:moveTo>
                  <a:lnTo>
                    <a:pt x="17958" y="53876"/>
                  </a:lnTo>
                  <a:lnTo>
                    <a:pt x="35149" y="116625"/>
                  </a:lnTo>
                  <a:lnTo>
                    <a:pt x="41908" y="173772"/>
                  </a:lnTo>
                  <a:lnTo>
                    <a:pt x="52643" y="221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 name="Freeform 1176"/>
            <p:cNvSpPr/>
            <p:nvPr/>
          </p:nvSpPr>
          <p:spPr>
            <a:xfrm>
              <a:off x="3963655" y="26979011"/>
              <a:ext cx="5590" cy="63172"/>
            </a:xfrm>
            <a:custGeom>
              <a:avLst/>
              <a:gdLst/>
              <a:ahLst/>
              <a:cxnLst/>
              <a:rect l="0" t="0" r="0" b="0"/>
              <a:pathLst>
                <a:path w="5590" h="63172">
                  <a:moveTo>
                    <a:pt x="5589" y="63171"/>
                  </a:moveTo>
                  <a:lnTo>
                    <a:pt x="0" y="46403"/>
                  </a:lnTo>
                  <a:lnTo>
                    <a:pt x="375" y="28813"/>
                  </a:lnTo>
                  <a:lnTo>
                    <a:pt x="558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8" name="Freeform 1177"/>
            <p:cNvSpPr/>
            <p:nvPr/>
          </p:nvSpPr>
          <p:spPr>
            <a:xfrm>
              <a:off x="4127171" y="26926369"/>
              <a:ext cx="73701" cy="315858"/>
            </a:xfrm>
            <a:custGeom>
              <a:avLst/>
              <a:gdLst/>
              <a:ahLst/>
              <a:cxnLst/>
              <a:rect l="0" t="0" r="0" b="0"/>
              <a:pathLst>
                <a:path w="73701" h="315858">
                  <a:moveTo>
                    <a:pt x="0" y="0"/>
                  </a:moveTo>
                  <a:lnTo>
                    <a:pt x="14472" y="33623"/>
                  </a:lnTo>
                  <a:lnTo>
                    <a:pt x="22876" y="85325"/>
                  </a:lnTo>
                  <a:lnTo>
                    <a:pt x="35454" y="140596"/>
                  </a:lnTo>
                  <a:lnTo>
                    <a:pt x="49204" y="197746"/>
                  </a:lnTo>
                  <a:lnTo>
                    <a:pt x="59683" y="247064"/>
                  </a:lnTo>
                  <a:lnTo>
                    <a:pt x="70584" y="300533"/>
                  </a:lnTo>
                  <a:lnTo>
                    <a:pt x="73700" y="3158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9" name="Freeform 1178"/>
            <p:cNvSpPr/>
            <p:nvPr/>
          </p:nvSpPr>
          <p:spPr>
            <a:xfrm>
              <a:off x="4095586" y="27126409"/>
              <a:ext cx="126343" cy="10531"/>
            </a:xfrm>
            <a:custGeom>
              <a:avLst/>
              <a:gdLst/>
              <a:ahLst/>
              <a:cxnLst/>
              <a:rect l="0" t="0" r="0" b="0"/>
              <a:pathLst>
                <a:path w="126343" h="10531">
                  <a:moveTo>
                    <a:pt x="0" y="0"/>
                  </a:moveTo>
                  <a:lnTo>
                    <a:pt x="27556" y="7237"/>
                  </a:lnTo>
                  <a:lnTo>
                    <a:pt x="83778" y="9882"/>
                  </a:lnTo>
                  <a:lnTo>
                    <a:pt x="126342" y="1053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0" name="Freeform 1179"/>
            <p:cNvSpPr/>
            <p:nvPr/>
          </p:nvSpPr>
          <p:spPr>
            <a:xfrm>
              <a:off x="4295627" y="26936898"/>
              <a:ext cx="252685" cy="328403"/>
            </a:xfrm>
            <a:custGeom>
              <a:avLst/>
              <a:gdLst/>
              <a:ahLst/>
              <a:cxnLst/>
              <a:rect l="0" t="0" r="0" b="0"/>
              <a:pathLst>
                <a:path w="252685" h="328403">
                  <a:moveTo>
                    <a:pt x="0" y="0"/>
                  </a:moveTo>
                  <a:lnTo>
                    <a:pt x="5589" y="62093"/>
                  </a:lnTo>
                  <a:lnTo>
                    <a:pt x="10723" y="119544"/>
                  </a:lnTo>
                  <a:lnTo>
                    <a:pt x="18669" y="170232"/>
                  </a:lnTo>
                  <a:lnTo>
                    <a:pt x="27978" y="231645"/>
                  </a:lnTo>
                  <a:lnTo>
                    <a:pt x="36700" y="293183"/>
                  </a:lnTo>
                  <a:lnTo>
                    <a:pt x="46099" y="325903"/>
                  </a:lnTo>
                  <a:lnTo>
                    <a:pt x="48280" y="328402"/>
                  </a:lnTo>
                  <a:lnTo>
                    <a:pt x="49734" y="325391"/>
                  </a:lnTo>
                  <a:lnTo>
                    <a:pt x="53429" y="274346"/>
                  </a:lnTo>
                  <a:lnTo>
                    <a:pt x="64020" y="220527"/>
                  </a:lnTo>
                  <a:lnTo>
                    <a:pt x="77071" y="181934"/>
                  </a:lnTo>
                  <a:lnTo>
                    <a:pt x="82966" y="170421"/>
                  </a:lnTo>
                  <a:lnTo>
                    <a:pt x="91575" y="162747"/>
                  </a:lnTo>
                  <a:lnTo>
                    <a:pt x="113620" y="154220"/>
                  </a:lnTo>
                  <a:lnTo>
                    <a:pt x="124880" y="155455"/>
                  </a:lnTo>
                  <a:lnTo>
                    <a:pt x="146749" y="166189"/>
                  </a:lnTo>
                  <a:lnTo>
                    <a:pt x="173203" y="186370"/>
                  </a:lnTo>
                  <a:lnTo>
                    <a:pt x="201932" y="229794"/>
                  </a:lnTo>
                  <a:lnTo>
                    <a:pt x="229522" y="278439"/>
                  </a:lnTo>
                  <a:lnTo>
                    <a:pt x="252684" y="3053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Freeform 1180"/>
            <p:cNvSpPr/>
            <p:nvPr/>
          </p:nvSpPr>
          <p:spPr>
            <a:xfrm>
              <a:off x="4600954" y="27052712"/>
              <a:ext cx="189514" cy="21057"/>
            </a:xfrm>
            <a:custGeom>
              <a:avLst/>
              <a:gdLst/>
              <a:ahLst/>
              <a:cxnLst/>
              <a:rect l="0" t="0" r="0" b="0"/>
              <a:pathLst>
                <a:path w="189514" h="21057">
                  <a:moveTo>
                    <a:pt x="0" y="21056"/>
                  </a:moveTo>
                  <a:lnTo>
                    <a:pt x="42691" y="17936"/>
                  </a:lnTo>
                  <a:lnTo>
                    <a:pt x="95520" y="11993"/>
                  </a:lnTo>
                  <a:lnTo>
                    <a:pt x="156641" y="2390"/>
                  </a:lnTo>
                  <a:lnTo>
                    <a:pt x="18951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Freeform 1181"/>
            <p:cNvSpPr/>
            <p:nvPr/>
          </p:nvSpPr>
          <p:spPr>
            <a:xfrm>
              <a:off x="4653596" y="27136939"/>
              <a:ext cx="168457" cy="7238"/>
            </a:xfrm>
            <a:custGeom>
              <a:avLst/>
              <a:gdLst/>
              <a:ahLst/>
              <a:cxnLst/>
              <a:rect l="0" t="0" r="0" b="0"/>
              <a:pathLst>
                <a:path w="168457" h="7238">
                  <a:moveTo>
                    <a:pt x="0" y="0"/>
                  </a:moveTo>
                  <a:lnTo>
                    <a:pt x="27556" y="7237"/>
                  </a:lnTo>
                  <a:lnTo>
                    <a:pt x="86898" y="6759"/>
                  </a:lnTo>
                  <a:lnTo>
                    <a:pt x="131423" y="2006"/>
                  </a:lnTo>
                  <a:lnTo>
                    <a:pt x="16845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3" name="Freeform 1182"/>
            <p:cNvSpPr/>
            <p:nvPr/>
          </p:nvSpPr>
          <p:spPr>
            <a:xfrm>
              <a:off x="5032622" y="26989540"/>
              <a:ext cx="52643" cy="400085"/>
            </a:xfrm>
            <a:custGeom>
              <a:avLst/>
              <a:gdLst/>
              <a:ahLst/>
              <a:cxnLst/>
              <a:rect l="0" t="0" r="0" b="0"/>
              <a:pathLst>
                <a:path w="52643" h="400085">
                  <a:moveTo>
                    <a:pt x="0" y="0"/>
                  </a:moveTo>
                  <a:lnTo>
                    <a:pt x="0" y="58617"/>
                  </a:lnTo>
                  <a:lnTo>
                    <a:pt x="7235" y="113962"/>
                  </a:lnTo>
                  <a:lnTo>
                    <a:pt x="10722" y="162967"/>
                  </a:lnTo>
                  <a:lnTo>
                    <a:pt x="18645" y="214533"/>
                  </a:lnTo>
                  <a:lnTo>
                    <a:pt x="27232" y="265686"/>
                  </a:lnTo>
                  <a:lnTo>
                    <a:pt x="33845" y="322368"/>
                  </a:lnTo>
                  <a:lnTo>
                    <a:pt x="48261" y="382225"/>
                  </a:lnTo>
                  <a:lnTo>
                    <a:pt x="52642" y="40008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4" name="Freeform 1183"/>
            <p:cNvSpPr/>
            <p:nvPr/>
          </p:nvSpPr>
          <p:spPr>
            <a:xfrm>
              <a:off x="5011565" y="27034418"/>
              <a:ext cx="235419" cy="210900"/>
            </a:xfrm>
            <a:custGeom>
              <a:avLst/>
              <a:gdLst/>
              <a:ahLst/>
              <a:cxnLst/>
              <a:rect l="0" t="0" r="0" b="0"/>
              <a:pathLst>
                <a:path w="235419" h="210900">
                  <a:moveTo>
                    <a:pt x="0" y="39350"/>
                  </a:moveTo>
                  <a:lnTo>
                    <a:pt x="5589" y="22582"/>
                  </a:lnTo>
                  <a:lnTo>
                    <a:pt x="17692" y="11230"/>
                  </a:lnTo>
                  <a:lnTo>
                    <a:pt x="25833" y="6564"/>
                  </a:lnTo>
                  <a:lnTo>
                    <a:pt x="65236" y="0"/>
                  </a:lnTo>
                  <a:lnTo>
                    <a:pt x="108366" y="9234"/>
                  </a:lnTo>
                  <a:lnTo>
                    <a:pt x="155287" y="33316"/>
                  </a:lnTo>
                  <a:lnTo>
                    <a:pt x="201311" y="73143"/>
                  </a:lnTo>
                  <a:lnTo>
                    <a:pt x="220825" y="103175"/>
                  </a:lnTo>
                  <a:lnTo>
                    <a:pt x="234016" y="134299"/>
                  </a:lnTo>
                  <a:lnTo>
                    <a:pt x="235418" y="155250"/>
                  </a:lnTo>
                  <a:lnTo>
                    <a:pt x="230972" y="175087"/>
                  </a:lnTo>
                  <a:lnTo>
                    <a:pt x="221197" y="191706"/>
                  </a:lnTo>
                  <a:lnTo>
                    <a:pt x="202815" y="203771"/>
                  </a:lnTo>
                  <a:lnTo>
                    <a:pt x="191362" y="208623"/>
                  </a:lnTo>
                  <a:lnTo>
                    <a:pt x="166158" y="210899"/>
                  </a:lnTo>
                  <a:lnTo>
                    <a:pt x="126342" y="20780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Freeform 1184"/>
            <p:cNvSpPr/>
            <p:nvPr/>
          </p:nvSpPr>
          <p:spPr>
            <a:xfrm>
              <a:off x="5306363" y="27042182"/>
              <a:ext cx="260162" cy="211318"/>
            </a:xfrm>
            <a:custGeom>
              <a:avLst/>
              <a:gdLst/>
              <a:ahLst/>
              <a:cxnLst/>
              <a:rect l="0" t="0" r="0" b="0"/>
              <a:pathLst>
                <a:path w="260162" h="211318">
                  <a:moveTo>
                    <a:pt x="0" y="0"/>
                  </a:moveTo>
                  <a:lnTo>
                    <a:pt x="3119" y="42692"/>
                  </a:lnTo>
                  <a:lnTo>
                    <a:pt x="10723" y="102068"/>
                  </a:lnTo>
                  <a:lnTo>
                    <a:pt x="19815" y="135917"/>
                  </a:lnTo>
                  <a:lnTo>
                    <a:pt x="30643" y="157503"/>
                  </a:lnTo>
                  <a:lnTo>
                    <a:pt x="36807" y="162325"/>
                  </a:lnTo>
                  <a:lnTo>
                    <a:pt x="43255" y="163196"/>
                  </a:lnTo>
                  <a:lnTo>
                    <a:pt x="49893" y="161441"/>
                  </a:lnTo>
                  <a:lnTo>
                    <a:pt x="54319" y="155590"/>
                  </a:lnTo>
                  <a:lnTo>
                    <a:pt x="67594" y="94028"/>
                  </a:lnTo>
                  <a:lnTo>
                    <a:pt x="77480" y="55547"/>
                  </a:lnTo>
                  <a:lnTo>
                    <a:pt x="83239" y="49901"/>
                  </a:lnTo>
                  <a:lnTo>
                    <a:pt x="90587" y="48474"/>
                  </a:lnTo>
                  <a:lnTo>
                    <a:pt x="98996" y="49864"/>
                  </a:lnTo>
                  <a:lnTo>
                    <a:pt x="105772" y="54300"/>
                  </a:lnTo>
                  <a:lnTo>
                    <a:pt x="116420" y="68588"/>
                  </a:lnTo>
                  <a:lnTo>
                    <a:pt x="145714" y="126817"/>
                  </a:lnTo>
                  <a:lnTo>
                    <a:pt x="186163" y="189554"/>
                  </a:lnTo>
                  <a:lnTo>
                    <a:pt x="203232" y="204350"/>
                  </a:lnTo>
                  <a:lnTo>
                    <a:pt x="212697" y="209934"/>
                  </a:lnTo>
                  <a:lnTo>
                    <a:pt x="221346" y="211317"/>
                  </a:lnTo>
                  <a:lnTo>
                    <a:pt x="229453" y="209897"/>
                  </a:lnTo>
                  <a:lnTo>
                    <a:pt x="237196" y="206614"/>
                  </a:lnTo>
                  <a:lnTo>
                    <a:pt x="248920" y="190484"/>
                  </a:lnTo>
                  <a:lnTo>
                    <a:pt x="256861" y="166548"/>
                  </a:lnTo>
                  <a:lnTo>
                    <a:pt x="260161" y="121357"/>
                  </a:lnTo>
                  <a:lnTo>
                    <a:pt x="254507" y="66694"/>
                  </a:lnTo>
                  <a:lnTo>
                    <a:pt x="252684" y="315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6" name="Freeform 1185"/>
            <p:cNvSpPr/>
            <p:nvPr/>
          </p:nvSpPr>
          <p:spPr>
            <a:xfrm>
              <a:off x="5622218" y="27010596"/>
              <a:ext cx="147400" cy="174046"/>
            </a:xfrm>
            <a:custGeom>
              <a:avLst/>
              <a:gdLst/>
              <a:ahLst/>
              <a:cxnLst/>
              <a:rect l="0" t="0" r="0" b="0"/>
              <a:pathLst>
                <a:path w="147400" h="174046">
                  <a:moveTo>
                    <a:pt x="0" y="73701"/>
                  </a:moveTo>
                  <a:lnTo>
                    <a:pt x="15641" y="91681"/>
                  </a:lnTo>
                  <a:lnTo>
                    <a:pt x="38437" y="148053"/>
                  </a:lnTo>
                  <a:lnTo>
                    <a:pt x="45549" y="168747"/>
                  </a:lnTo>
                  <a:lnTo>
                    <a:pt x="44404" y="173329"/>
                  </a:lnTo>
                  <a:lnTo>
                    <a:pt x="40131" y="174045"/>
                  </a:lnTo>
                  <a:lnTo>
                    <a:pt x="33773" y="172182"/>
                  </a:lnTo>
                  <a:lnTo>
                    <a:pt x="28364" y="167432"/>
                  </a:lnTo>
                  <a:lnTo>
                    <a:pt x="19236" y="152794"/>
                  </a:lnTo>
                  <a:lnTo>
                    <a:pt x="13109" y="119233"/>
                  </a:lnTo>
                  <a:lnTo>
                    <a:pt x="16882" y="85242"/>
                  </a:lnTo>
                  <a:lnTo>
                    <a:pt x="25440" y="66740"/>
                  </a:lnTo>
                  <a:lnTo>
                    <a:pt x="49999" y="35800"/>
                  </a:lnTo>
                  <a:lnTo>
                    <a:pt x="76036" y="19838"/>
                  </a:lnTo>
                  <a:lnTo>
                    <a:pt x="133957" y="3420"/>
                  </a:lnTo>
                  <a:lnTo>
                    <a:pt x="1473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7" name="Freeform 1186"/>
            <p:cNvSpPr/>
            <p:nvPr/>
          </p:nvSpPr>
          <p:spPr>
            <a:xfrm>
              <a:off x="5930409" y="26957955"/>
              <a:ext cx="243275" cy="249740"/>
            </a:xfrm>
            <a:custGeom>
              <a:avLst/>
              <a:gdLst/>
              <a:ahLst/>
              <a:cxnLst/>
              <a:rect l="0" t="0" r="0" b="0"/>
              <a:pathLst>
                <a:path w="243275" h="249740">
                  <a:moveTo>
                    <a:pt x="165591" y="0"/>
                  </a:moveTo>
                  <a:lnTo>
                    <a:pt x="125904" y="2340"/>
                  </a:lnTo>
                  <a:lnTo>
                    <a:pt x="65565" y="29309"/>
                  </a:lnTo>
                  <a:lnTo>
                    <a:pt x="3187" y="70299"/>
                  </a:lnTo>
                  <a:lnTo>
                    <a:pt x="0" y="77282"/>
                  </a:lnTo>
                  <a:lnTo>
                    <a:pt x="215" y="84277"/>
                  </a:lnTo>
                  <a:lnTo>
                    <a:pt x="2698" y="91281"/>
                  </a:lnTo>
                  <a:lnTo>
                    <a:pt x="9032" y="97119"/>
                  </a:lnTo>
                  <a:lnTo>
                    <a:pt x="28549" y="106725"/>
                  </a:lnTo>
                  <a:lnTo>
                    <a:pt x="79206" y="115189"/>
                  </a:lnTo>
                  <a:lnTo>
                    <a:pt x="137392" y="126913"/>
                  </a:lnTo>
                  <a:lnTo>
                    <a:pt x="181412" y="140158"/>
                  </a:lnTo>
                  <a:lnTo>
                    <a:pt x="227728" y="165596"/>
                  </a:lnTo>
                  <a:lnTo>
                    <a:pt x="235092" y="174739"/>
                  </a:lnTo>
                  <a:lnTo>
                    <a:pt x="243274" y="197374"/>
                  </a:lnTo>
                  <a:lnTo>
                    <a:pt x="243116" y="207621"/>
                  </a:lnTo>
                  <a:lnTo>
                    <a:pt x="236702" y="225248"/>
                  </a:lnTo>
                  <a:lnTo>
                    <a:pt x="222932" y="237762"/>
                  </a:lnTo>
                  <a:lnTo>
                    <a:pt x="203944" y="246053"/>
                  </a:lnTo>
                  <a:lnTo>
                    <a:pt x="179908" y="249739"/>
                  </a:lnTo>
                  <a:lnTo>
                    <a:pt x="140067" y="240633"/>
                  </a:lnTo>
                  <a:lnTo>
                    <a:pt x="79042" y="206787"/>
                  </a:lnTo>
                  <a:lnTo>
                    <a:pt x="39249" y="17898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8" name="Freeform 1187"/>
            <p:cNvSpPr/>
            <p:nvPr/>
          </p:nvSpPr>
          <p:spPr>
            <a:xfrm>
              <a:off x="5969658" y="26905313"/>
              <a:ext cx="84229" cy="357970"/>
            </a:xfrm>
            <a:custGeom>
              <a:avLst/>
              <a:gdLst/>
              <a:ahLst/>
              <a:cxnLst/>
              <a:rect l="0" t="0" r="0" b="0"/>
              <a:pathLst>
                <a:path w="84229" h="357970">
                  <a:moveTo>
                    <a:pt x="0" y="0"/>
                  </a:moveTo>
                  <a:lnTo>
                    <a:pt x="15641" y="17980"/>
                  </a:lnTo>
                  <a:lnTo>
                    <a:pt x="34844" y="69741"/>
                  </a:lnTo>
                  <a:lnTo>
                    <a:pt x="47913" y="123434"/>
                  </a:lnTo>
                  <a:lnTo>
                    <a:pt x="54828" y="182221"/>
                  </a:lnTo>
                  <a:lnTo>
                    <a:pt x="61523" y="244224"/>
                  </a:lnTo>
                  <a:lnTo>
                    <a:pt x="64016" y="300363"/>
                  </a:lnTo>
                  <a:lnTo>
                    <a:pt x="71480" y="333102"/>
                  </a:lnTo>
                  <a:lnTo>
                    <a:pt x="84228" y="3579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9" name="Freeform 1188"/>
            <p:cNvSpPr/>
            <p:nvPr/>
          </p:nvSpPr>
          <p:spPr>
            <a:xfrm>
              <a:off x="6064415" y="27004559"/>
              <a:ext cx="84229" cy="216608"/>
            </a:xfrm>
            <a:custGeom>
              <a:avLst/>
              <a:gdLst/>
              <a:ahLst/>
              <a:cxnLst/>
              <a:rect l="0" t="0" r="0" b="0"/>
              <a:pathLst>
                <a:path w="84229" h="216608">
                  <a:moveTo>
                    <a:pt x="0" y="27093"/>
                  </a:moveTo>
                  <a:lnTo>
                    <a:pt x="0" y="4738"/>
                  </a:lnTo>
                  <a:lnTo>
                    <a:pt x="2339" y="490"/>
                  </a:lnTo>
                  <a:lnTo>
                    <a:pt x="6239" y="0"/>
                  </a:lnTo>
                  <a:lnTo>
                    <a:pt x="11178" y="2013"/>
                  </a:lnTo>
                  <a:lnTo>
                    <a:pt x="19786" y="13609"/>
                  </a:lnTo>
                  <a:lnTo>
                    <a:pt x="38437" y="68083"/>
                  </a:lnTo>
                  <a:lnTo>
                    <a:pt x="56130" y="130613"/>
                  </a:lnTo>
                  <a:lnTo>
                    <a:pt x="73696" y="190001"/>
                  </a:lnTo>
                  <a:lnTo>
                    <a:pt x="84228" y="21660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Freeform 1189"/>
            <p:cNvSpPr/>
            <p:nvPr/>
          </p:nvSpPr>
          <p:spPr>
            <a:xfrm>
              <a:off x="6274985" y="27038269"/>
              <a:ext cx="191314" cy="227479"/>
            </a:xfrm>
            <a:custGeom>
              <a:avLst/>
              <a:gdLst/>
              <a:ahLst/>
              <a:cxnLst/>
              <a:rect l="0" t="0" r="0" b="0"/>
              <a:pathLst>
                <a:path w="191314" h="227479">
                  <a:moveTo>
                    <a:pt x="136870" y="24972"/>
                  </a:moveTo>
                  <a:lnTo>
                    <a:pt x="125692" y="13795"/>
                  </a:lnTo>
                  <a:lnTo>
                    <a:pt x="96383" y="1250"/>
                  </a:lnTo>
                  <a:lnTo>
                    <a:pt x="74422" y="0"/>
                  </a:lnTo>
                  <a:lnTo>
                    <a:pt x="31728" y="8731"/>
                  </a:lnTo>
                  <a:lnTo>
                    <a:pt x="25831" y="14145"/>
                  </a:lnTo>
                  <a:lnTo>
                    <a:pt x="23070" y="21261"/>
                  </a:lnTo>
                  <a:lnTo>
                    <a:pt x="22399" y="29518"/>
                  </a:lnTo>
                  <a:lnTo>
                    <a:pt x="25461" y="36190"/>
                  </a:lnTo>
                  <a:lnTo>
                    <a:pt x="38222" y="46723"/>
                  </a:lnTo>
                  <a:lnTo>
                    <a:pt x="95339" y="75933"/>
                  </a:lnTo>
                  <a:lnTo>
                    <a:pt x="157767" y="124513"/>
                  </a:lnTo>
                  <a:lnTo>
                    <a:pt x="180236" y="152732"/>
                  </a:lnTo>
                  <a:lnTo>
                    <a:pt x="190459" y="173000"/>
                  </a:lnTo>
                  <a:lnTo>
                    <a:pt x="191313" y="183319"/>
                  </a:lnTo>
                  <a:lnTo>
                    <a:pt x="186024" y="204143"/>
                  </a:lnTo>
                  <a:lnTo>
                    <a:pt x="178998" y="212269"/>
                  </a:lnTo>
                  <a:lnTo>
                    <a:pt x="158713" y="224417"/>
                  </a:lnTo>
                  <a:lnTo>
                    <a:pt x="137220" y="227478"/>
                  </a:lnTo>
                  <a:lnTo>
                    <a:pt x="94825" y="219909"/>
                  </a:lnTo>
                  <a:lnTo>
                    <a:pt x="31591" y="176585"/>
                  </a:lnTo>
                  <a:lnTo>
                    <a:pt x="0" y="14078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Freeform 1190"/>
            <p:cNvSpPr/>
            <p:nvPr/>
          </p:nvSpPr>
          <p:spPr>
            <a:xfrm>
              <a:off x="6327627" y="26936898"/>
              <a:ext cx="52644" cy="347441"/>
            </a:xfrm>
            <a:custGeom>
              <a:avLst/>
              <a:gdLst/>
              <a:ahLst/>
              <a:cxnLst/>
              <a:rect l="0" t="0" r="0" b="0"/>
              <a:pathLst>
                <a:path w="52644" h="347441">
                  <a:moveTo>
                    <a:pt x="0" y="0"/>
                  </a:moveTo>
                  <a:lnTo>
                    <a:pt x="14654" y="53027"/>
                  </a:lnTo>
                  <a:lnTo>
                    <a:pt x="20962" y="111643"/>
                  </a:lnTo>
                  <a:lnTo>
                    <a:pt x="27918" y="161113"/>
                  </a:lnTo>
                  <a:lnTo>
                    <a:pt x="30861" y="223460"/>
                  </a:lnTo>
                  <a:lnTo>
                    <a:pt x="37032" y="280579"/>
                  </a:lnTo>
                  <a:lnTo>
                    <a:pt x="49778" y="335397"/>
                  </a:lnTo>
                  <a:lnTo>
                    <a:pt x="52643" y="3474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Freeform 1191"/>
            <p:cNvSpPr/>
            <p:nvPr/>
          </p:nvSpPr>
          <p:spPr>
            <a:xfrm>
              <a:off x="6422384" y="26926369"/>
              <a:ext cx="94757" cy="410611"/>
            </a:xfrm>
            <a:custGeom>
              <a:avLst/>
              <a:gdLst/>
              <a:ahLst/>
              <a:cxnLst/>
              <a:rect l="0" t="0" r="0" b="0"/>
              <a:pathLst>
                <a:path w="94757" h="410611">
                  <a:moveTo>
                    <a:pt x="0" y="0"/>
                  </a:moveTo>
                  <a:lnTo>
                    <a:pt x="11178" y="11177"/>
                  </a:lnTo>
                  <a:lnTo>
                    <a:pt x="27511" y="52725"/>
                  </a:lnTo>
                  <a:lnTo>
                    <a:pt x="45122" y="109116"/>
                  </a:lnTo>
                  <a:lnTo>
                    <a:pt x="60943" y="159063"/>
                  </a:lnTo>
                  <a:lnTo>
                    <a:pt x="69919" y="214027"/>
                  </a:lnTo>
                  <a:lnTo>
                    <a:pt x="75698" y="265407"/>
                  </a:lnTo>
                  <a:lnTo>
                    <a:pt x="82542" y="325388"/>
                  </a:lnTo>
                  <a:lnTo>
                    <a:pt x="91130" y="387710"/>
                  </a:lnTo>
                  <a:lnTo>
                    <a:pt x="94756" y="4106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5" name="Group 1214"/>
          <p:cNvGrpSpPr/>
          <p:nvPr/>
        </p:nvGrpSpPr>
        <p:grpSpPr>
          <a:xfrm>
            <a:off x="915979" y="27305394"/>
            <a:ext cx="2166112" cy="784083"/>
            <a:chOff x="915979" y="27305394"/>
            <a:chExt cx="2166112" cy="784083"/>
          </a:xfrm>
        </p:grpSpPr>
        <p:sp>
          <p:nvSpPr>
            <p:cNvPr id="1194" name="Freeform 1193"/>
            <p:cNvSpPr/>
            <p:nvPr/>
          </p:nvSpPr>
          <p:spPr>
            <a:xfrm>
              <a:off x="1031793" y="27442266"/>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5" name="Freeform 1194"/>
            <p:cNvSpPr/>
            <p:nvPr/>
          </p:nvSpPr>
          <p:spPr>
            <a:xfrm>
              <a:off x="919375" y="27305394"/>
              <a:ext cx="228232" cy="374921"/>
            </a:xfrm>
            <a:custGeom>
              <a:avLst/>
              <a:gdLst/>
              <a:ahLst/>
              <a:cxnLst/>
              <a:rect l="0" t="0" r="0" b="0"/>
              <a:pathLst>
                <a:path w="228232" h="374921">
                  <a:moveTo>
                    <a:pt x="175589" y="0"/>
                  </a:moveTo>
                  <a:lnTo>
                    <a:pt x="132897" y="3119"/>
                  </a:lnTo>
                  <a:lnTo>
                    <a:pt x="113331" y="9574"/>
                  </a:lnTo>
                  <a:lnTo>
                    <a:pt x="74396" y="39405"/>
                  </a:lnTo>
                  <a:lnTo>
                    <a:pt x="38795" y="96710"/>
                  </a:lnTo>
                  <a:lnTo>
                    <a:pt x="12039" y="157968"/>
                  </a:lnTo>
                  <a:lnTo>
                    <a:pt x="0" y="214393"/>
                  </a:lnTo>
                  <a:lnTo>
                    <a:pt x="2864" y="275927"/>
                  </a:lnTo>
                  <a:lnTo>
                    <a:pt x="11457" y="313382"/>
                  </a:lnTo>
                  <a:lnTo>
                    <a:pt x="24263" y="332696"/>
                  </a:lnTo>
                  <a:lnTo>
                    <a:pt x="54322" y="356719"/>
                  </a:lnTo>
                  <a:lnTo>
                    <a:pt x="79579" y="369112"/>
                  </a:lnTo>
                  <a:lnTo>
                    <a:pt x="121275" y="374920"/>
                  </a:lnTo>
                  <a:lnTo>
                    <a:pt x="184054" y="366994"/>
                  </a:lnTo>
                  <a:lnTo>
                    <a:pt x="228231" y="3579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Freeform 1195"/>
            <p:cNvSpPr/>
            <p:nvPr/>
          </p:nvSpPr>
          <p:spPr>
            <a:xfrm>
              <a:off x="1181522" y="27439041"/>
              <a:ext cx="168913" cy="205604"/>
            </a:xfrm>
            <a:custGeom>
              <a:avLst/>
              <a:gdLst/>
              <a:ahLst/>
              <a:cxnLst/>
              <a:rect l="0" t="0" r="0" b="0"/>
              <a:pathLst>
                <a:path w="168913" h="205604">
                  <a:moveTo>
                    <a:pt x="29255" y="34811"/>
                  </a:moveTo>
                  <a:lnTo>
                    <a:pt x="13614" y="52791"/>
                  </a:lnTo>
                  <a:lnTo>
                    <a:pt x="5536" y="69708"/>
                  </a:lnTo>
                  <a:lnTo>
                    <a:pt x="0" y="110143"/>
                  </a:lnTo>
                  <a:lnTo>
                    <a:pt x="3950" y="147985"/>
                  </a:lnTo>
                  <a:lnTo>
                    <a:pt x="18118" y="181428"/>
                  </a:lnTo>
                  <a:lnTo>
                    <a:pt x="36783" y="196680"/>
                  </a:lnTo>
                  <a:lnTo>
                    <a:pt x="48312" y="202385"/>
                  </a:lnTo>
                  <a:lnTo>
                    <a:pt x="73600" y="205603"/>
                  </a:lnTo>
                  <a:lnTo>
                    <a:pt x="99267" y="201963"/>
                  </a:lnTo>
                  <a:lnTo>
                    <a:pt x="132278" y="186764"/>
                  </a:lnTo>
                  <a:lnTo>
                    <a:pt x="149522" y="174095"/>
                  </a:lnTo>
                  <a:lnTo>
                    <a:pt x="161866" y="154425"/>
                  </a:lnTo>
                  <a:lnTo>
                    <a:pt x="168912" y="131258"/>
                  </a:lnTo>
                  <a:lnTo>
                    <a:pt x="168144" y="109262"/>
                  </a:lnTo>
                  <a:lnTo>
                    <a:pt x="155545" y="71559"/>
                  </a:lnTo>
                  <a:lnTo>
                    <a:pt x="130327" y="33707"/>
                  </a:lnTo>
                  <a:lnTo>
                    <a:pt x="108595" y="12127"/>
                  </a:lnTo>
                  <a:lnTo>
                    <a:pt x="90254" y="2112"/>
                  </a:lnTo>
                  <a:lnTo>
                    <a:pt x="70404" y="0"/>
                  </a:lnTo>
                  <a:lnTo>
                    <a:pt x="51053" y="4130"/>
                  </a:lnTo>
                  <a:lnTo>
                    <a:pt x="34654" y="13767"/>
                  </a:lnTo>
                  <a:lnTo>
                    <a:pt x="22686" y="28966"/>
                  </a:lnTo>
                  <a:lnTo>
                    <a:pt x="17857" y="37933"/>
                  </a:lnTo>
                  <a:lnTo>
                    <a:pt x="11060" y="78498"/>
                  </a:lnTo>
                  <a:lnTo>
                    <a:pt x="18727" y="1400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Freeform 1196"/>
            <p:cNvSpPr/>
            <p:nvPr/>
          </p:nvSpPr>
          <p:spPr>
            <a:xfrm>
              <a:off x="1442404" y="27358039"/>
              <a:ext cx="52644" cy="294798"/>
            </a:xfrm>
            <a:custGeom>
              <a:avLst/>
              <a:gdLst/>
              <a:ahLst/>
              <a:cxnLst/>
              <a:rect l="0" t="0" r="0" b="0"/>
              <a:pathLst>
                <a:path w="52644" h="294798">
                  <a:moveTo>
                    <a:pt x="0" y="0"/>
                  </a:moveTo>
                  <a:lnTo>
                    <a:pt x="0" y="48927"/>
                  </a:lnTo>
                  <a:lnTo>
                    <a:pt x="0" y="108058"/>
                  </a:lnTo>
                  <a:lnTo>
                    <a:pt x="8406" y="164802"/>
                  </a:lnTo>
                  <a:lnTo>
                    <a:pt x="21331" y="217949"/>
                  </a:lnTo>
                  <a:lnTo>
                    <a:pt x="44707" y="277052"/>
                  </a:lnTo>
                  <a:lnTo>
                    <a:pt x="52643" y="2947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Freeform 1197"/>
            <p:cNvSpPr/>
            <p:nvPr/>
          </p:nvSpPr>
          <p:spPr>
            <a:xfrm>
              <a:off x="1589803" y="27442266"/>
              <a:ext cx="151045" cy="184514"/>
            </a:xfrm>
            <a:custGeom>
              <a:avLst/>
              <a:gdLst/>
              <a:ahLst/>
              <a:cxnLst/>
              <a:rect l="0" t="0" r="0" b="0"/>
              <a:pathLst>
                <a:path w="151045" h="184514">
                  <a:moveTo>
                    <a:pt x="63171" y="0"/>
                  </a:moveTo>
                  <a:lnTo>
                    <a:pt x="23629" y="55659"/>
                  </a:lnTo>
                  <a:lnTo>
                    <a:pt x="16351" y="77381"/>
                  </a:lnTo>
                  <a:lnTo>
                    <a:pt x="13424" y="121323"/>
                  </a:lnTo>
                  <a:lnTo>
                    <a:pt x="16885" y="150239"/>
                  </a:lnTo>
                  <a:lnTo>
                    <a:pt x="21785" y="160989"/>
                  </a:lnTo>
                  <a:lnTo>
                    <a:pt x="36588" y="176054"/>
                  </a:lnTo>
                  <a:lnTo>
                    <a:pt x="61105" y="183530"/>
                  </a:lnTo>
                  <a:lnTo>
                    <a:pt x="89159" y="184513"/>
                  </a:lnTo>
                  <a:lnTo>
                    <a:pt x="113326" y="177152"/>
                  </a:lnTo>
                  <a:lnTo>
                    <a:pt x="129526" y="162961"/>
                  </a:lnTo>
                  <a:lnTo>
                    <a:pt x="149458" y="125254"/>
                  </a:lnTo>
                  <a:lnTo>
                    <a:pt x="151044" y="101684"/>
                  </a:lnTo>
                  <a:lnTo>
                    <a:pt x="142530" y="54009"/>
                  </a:lnTo>
                  <a:lnTo>
                    <a:pt x="130027" y="35313"/>
                  </a:lnTo>
                  <a:lnTo>
                    <a:pt x="121780" y="27050"/>
                  </a:lnTo>
                  <a:lnTo>
                    <a:pt x="100138" y="17872"/>
                  </a:lnTo>
                  <a:lnTo>
                    <a:pt x="76091" y="14960"/>
                  </a:lnTo>
                  <a:lnTo>
                    <a:pt x="53706" y="17568"/>
                  </a:lnTo>
                  <a:lnTo>
                    <a:pt x="35178" y="25744"/>
                  </a:lnTo>
                  <a:lnTo>
                    <a:pt x="26961" y="31201"/>
                  </a:lnTo>
                  <a:lnTo>
                    <a:pt x="14713" y="46624"/>
                  </a:lnTo>
                  <a:lnTo>
                    <a:pt x="0" y="736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Freeform 1198"/>
            <p:cNvSpPr/>
            <p:nvPr/>
          </p:nvSpPr>
          <p:spPr>
            <a:xfrm>
              <a:off x="1831959" y="27438976"/>
              <a:ext cx="336913" cy="203332"/>
            </a:xfrm>
            <a:custGeom>
              <a:avLst/>
              <a:gdLst/>
              <a:ahLst/>
              <a:cxnLst/>
              <a:rect l="0" t="0" r="0" b="0"/>
              <a:pathLst>
                <a:path w="336913" h="203332">
                  <a:moveTo>
                    <a:pt x="0" y="34876"/>
                  </a:moveTo>
                  <a:lnTo>
                    <a:pt x="0" y="93492"/>
                  </a:lnTo>
                  <a:lnTo>
                    <a:pt x="8405" y="153730"/>
                  </a:lnTo>
                  <a:lnTo>
                    <a:pt x="14654" y="178944"/>
                  </a:lnTo>
                  <a:lnTo>
                    <a:pt x="16788" y="182395"/>
                  </a:lnTo>
                  <a:lnTo>
                    <a:pt x="18211" y="180014"/>
                  </a:lnTo>
                  <a:lnTo>
                    <a:pt x="29140" y="117057"/>
                  </a:lnTo>
                  <a:lnTo>
                    <a:pt x="32838" y="90116"/>
                  </a:lnTo>
                  <a:lnTo>
                    <a:pt x="48074" y="50983"/>
                  </a:lnTo>
                  <a:lnTo>
                    <a:pt x="60750" y="31893"/>
                  </a:lnTo>
                  <a:lnTo>
                    <a:pt x="69746" y="27037"/>
                  </a:lnTo>
                  <a:lnTo>
                    <a:pt x="92219" y="24762"/>
                  </a:lnTo>
                  <a:lnTo>
                    <a:pt x="111566" y="30771"/>
                  </a:lnTo>
                  <a:lnTo>
                    <a:pt x="127963" y="42410"/>
                  </a:lnTo>
                  <a:lnTo>
                    <a:pt x="149179" y="68694"/>
                  </a:lnTo>
                  <a:lnTo>
                    <a:pt x="175015" y="130997"/>
                  </a:lnTo>
                  <a:lnTo>
                    <a:pt x="182289" y="156366"/>
                  </a:lnTo>
                  <a:lnTo>
                    <a:pt x="184697" y="157981"/>
                  </a:lnTo>
                  <a:lnTo>
                    <a:pt x="194468" y="103253"/>
                  </a:lnTo>
                  <a:lnTo>
                    <a:pt x="207346" y="42488"/>
                  </a:lnTo>
                  <a:lnTo>
                    <a:pt x="214206" y="17199"/>
                  </a:lnTo>
                  <a:lnTo>
                    <a:pt x="221183" y="9054"/>
                  </a:lnTo>
                  <a:lnTo>
                    <a:pt x="241413" y="0"/>
                  </a:lnTo>
                  <a:lnTo>
                    <a:pt x="251019" y="1098"/>
                  </a:lnTo>
                  <a:lnTo>
                    <a:pt x="267931" y="11674"/>
                  </a:lnTo>
                  <a:lnTo>
                    <a:pt x="285017" y="37359"/>
                  </a:lnTo>
                  <a:lnTo>
                    <a:pt x="300101" y="78650"/>
                  </a:lnTo>
                  <a:lnTo>
                    <a:pt x="310227" y="138764"/>
                  </a:lnTo>
                  <a:lnTo>
                    <a:pt x="326566" y="186380"/>
                  </a:lnTo>
                  <a:lnTo>
                    <a:pt x="336912" y="2033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0" name="Freeform 1199"/>
            <p:cNvSpPr/>
            <p:nvPr/>
          </p:nvSpPr>
          <p:spPr>
            <a:xfrm>
              <a:off x="2221513" y="27358039"/>
              <a:ext cx="234916" cy="266133"/>
            </a:xfrm>
            <a:custGeom>
              <a:avLst/>
              <a:gdLst/>
              <a:ahLst/>
              <a:cxnLst/>
              <a:rect l="0" t="0" r="0" b="0"/>
              <a:pathLst>
                <a:path w="234916" h="266133">
                  <a:moveTo>
                    <a:pt x="0" y="0"/>
                  </a:moveTo>
                  <a:lnTo>
                    <a:pt x="23719" y="53023"/>
                  </a:lnTo>
                  <a:lnTo>
                    <a:pt x="38437" y="110470"/>
                  </a:lnTo>
                  <a:lnTo>
                    <a:pt x="52609" y="164976"/>
                  </a:lnTo>
                  <a:lnTo>
                    <a:pt x="66674" y="209881"/>
                  </a:lnTo>
                  <a:lnTo>
                    <a:pt x="69016" y="212449"/>
                  </a:lnTo>
                  <a:lnTo>
                    <a:pt x="70577" y="209481"/>
                  </a:lnTo>
                  <a:lnTo>
                    <a:pt x="84878" y="148574"/>
                  </a:lnTo>
                  <a:lnTo>
                    <a:pt x="88171" y="137653"/>
                  </a:lnTo>
                  <a:lnTo>
                    <a:pt x="101188" y="119279"/>
                  </a:lnTo>
                  <a:lnTo>
                    <a:pt x="109573" y="111103"/>
                  </a:lnTo>
                  <a:lnTo>
                    <a:pt x="118672" y="106824"/>
                  </a:lnTo>
                  <a:lnTo>
                    <a:pt x="138141" y="105187"/>
                  </a:lnTo>
                  <a:lnTo>
                    <a:pt x="168832" y="110842"/>
                  </a:lnTo>
                  <a:lnTo>
                    <a:pt x="186561" y="122963"/>
                  </a:lnTo>
                  <a:lnTo>
                    <a:pt x="223049" y="162163"/>
                  </a:lnTo>
                  <a:lnTo>
                    <a:pt x="232884" y="180866"/>
                  </a:lnTo>
                  <a:lnTo>
                    <a:pt x="234915" y="204000"/>
                  </a:lnTo>
                  <a:lnTo>
                    <a:pt x="230749" y="227536"/>
                  </a:lnTo>
                  <a:lnTo>
                    <a:pt x="221098" y="245795"/>
                  </a:lnTo>
                  <a:lnTo>
                    <a:pt x="205890" y="258592"/>
                  </a:lnTo>
                  <a:lnTo>
                    <a:pt x="196922" y="263639"/>
                  </a:lnTo>
                  <a:lnTo>
                    <a:pt x="177598" y="266132"/>
                  </a:lnTo>
                  <a:lnTo>
                    <a:pt x="167532" y="265159"/>
                  </a:lnTo>
                  <a:lnTo>
                    <a:pt x="146988" y="254719"/>
                  </a:lnTo>
                  <a:lnTo>
                    <a:pt x="115814" y="2316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Freeform 1200"/>
            <p:cNvSpPr/>
            <p:nvPr/>
          </p:nvSpPr>
          <p:spPr>
            <a:xfrm>
              <a:off x="2505783" y="27421210"/>
              <a:ext cx="200042" cy="242154"/>
            </a:xfrm>
            <a:custGeom>
              <a:avLst/>
              <a:gdLst/>
              <a:ahLst/>
              <a:cxnLst/>
              <a:rect l="0" t="0" r="0" b="0"/>
              <a:pathLst>
                <a:path w="200042" h="242154">
                  <a:moveTo>
                    <a:pt x="0" y="0"/>
                  </a:moveTo>
                  <a:lnTo>
                    <a:pt x="6065" y="33620"/>
                  </a:lnTo>
                  <a:lnTo>
                    <a:pt x="1544" y="88441"/>
                  </a:lnTo>
                  <a:lnTo>
                    <a:pt x="5894" y="144069"/>
                  </a:lnTo>
                  <a:lnTo>
                    <a:pt x="14744" y="177998"/>
                  </a:lnTo>
                  <a:lnTo>
                    <a:pt x="20358" y="186516"/>
                  </a:lnTo>
                  <a:lnTo>
                    <a:pt x="35954" y="199098"/>
                  </a:lnTo>
                  <a:lnTo>
                    <a:pt x="57703" y="202350"/>
                  </a:lnTo>
                  <a:lnTo>
                    <a:pt x="70054" y="201581"/>
                  </a:lnTo>
                  <a:lnTo>
                    <a:pt x="90017" y="191365"/>
                  </a:lnTo>
                  <a:lnTo>
                    <a:pt x="98616" y="183728"/>
                  </a:lnTo>
                  <a:lnTo>
                    <a:pt x="116307" y="150620"/>
                  </a:lnTo>
                  <a:lnTo>
                    <a:pt x="125529" y="97516"/>
                  </a:lnTo>
                  <a:lnTo>
                    <a:pt x="131050" y="69856"/>
                  </a:lnTo>
                  <a:lnTo>
                    <a:pt x="132990" y="66458"/>
                  </a:lnTo>
                  <a:lnTo>
                    <a:pt x="134283" y="70039"/>
                  </a:lnTo>
                  <a:lnTo>
                    <a:pt x="144935" y="123952"/>
                  </a:lnTo>
                  <a:lnTo>
                    <a:pt x="161574" y="178668"/>
                  </a:lnTo>
                  <a:lnTo>
                    <a:pt x="187336" y="225344"/>
                  </a:lnTo>
                  <a:lnTo>
                    <a:pt x="200041" y="2421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Freeform 1201"/>
            <p:cNvSpPr/>
            <p:nvPr/>
          </p:nvSpPr>
          <p:spPr>
            <a:xfrm>
              <a:off x="2761922" y="27400151"/>
              <a:ext cx="139308" cy="203040"/>
            </a:xfrm>
            <a:custGeom>
              <a:avLst/>
              <a:gdLst/>
              <a:ahLst/>
              <a:cxnLst/>
              <a:rect l="0" t="0" r="0" b="0"/>
              <a:pathLst>
                <a:path w="139308" h="203040">
                  <a:moveTo>
                    <a:pt x="91301" y="0"/>
                  </a:moveTo>
                  <a:lnTo>
                    <a:pt x="32684" y="5590"/>
                  </a:lnTo>
                  <a:lnTo>
                    <a:pt x="12216" y="14573"/>
                  </a:lnTo>
                  <a:lnTo>
                    <a:pt x="3483" y="20244"/>
                  </a:lnTo>
                  <a:lnTo>
                    <a:pt x="0" y="26364"/>
                  </a:lnTo>
                  <a:lnTo>
                    <a:pt x="18" y="32782"/>
                  </a:lnTo>
                  <a:lnTo>
                    <a:pt x="2370" y="39402"/>
                  </a:lnTo>
                  <a:lnTo>
                    <a:pt x="22447" y="59897"/>
                  </a:lnTo>
                  <a:lnTo>
                    <a:pt x="84349" y="98087"/>
                  </a:lnTo>
                  <a:lnTo>
                    <a:pt x="128297" y="124426"/>
                  </a:lnTo>
                  <a:lnTo>
                    <a:pt x="136989" y="143820"/>
                  </a:lnTo>
                  <a:lnTo>
                    <a:pt x="139307" y="155541"/>
                  </a:lnTo>
                  <a:lnTo>
                    <a:pt x="138513" y="165695"/>
                  </a:lnTo>
                  <a:lnTo>
                    <a:pt x="131391" y="183220"/>
                  </a:lnTo>
                  <a:lnTo>
                    <a:pt x="117308" y="195684"/>
                  </a:lnTo>
                  <a:lnTo>
                    <a:pt x="108639" y="200645"/>
                  </a:lnTo>
                  <a:lnTo>
                    <a:pt x="86528" y="203039"/>
                  </a:lnTo>
                  <a:lnTo>
                    <a:pt x="54012" y="197811"/>
                  </a:lnTo>
                  <a:lnTo>
                    <a:pt x="28130" y="1895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3" name="Freeform 1202"/>
            <p:cNvSpPr/>
            <p:nvPr/>
          </p:nvSpPr>
          <p:spPr>
            <a:xfrm>
              <a:off x="2990093" y="27589665"/>
              <a:ext cx="29392" cy="126343"/>
            </a:xfrm>
            <a:custGeom>
              <a:avLst/>
              <a:gdLst/>
              <a:ahLst/>
              <a:cxnLst/>
              <a:rect l="0" t="0" r="0" b="0"/>
              <a:pathLst>
                <a:path w="29392" h="126343">
                  <a:moveTo>
                    <a:pt x="21057" y="0"/>
                  </a:moveTo>
                  <a:lnTo>
                    <a:pt x="29391" y="37477"/>
                  </a:lnTo>
                  <a:lnTo>
                    <a:pt x="28270" y="61109"/>
                  </a:lnTo>
                  <a:lnTo>
                    <a:pt x="11607" y="101758"/>
                  </a:lnTo>
                  <a:lnTo>
                    <a:pt x="0" y="1263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Freeform 1203"/>
            <p:cNvSpPr/>
            <p:nvPr/>
          </p:nvSpPr>
          <p:spPr>
            <a:xfrm>
              <a:off x="915979" y="27831821"/>
              <a:ext cx="94758" cy="207817"/>
            </a:xfrm>
            <a:custGeom>
              <a:avLst/>
              <a:gdLst/>
              <a:ahLst/>
              <a:cxnLst/>
              <a:rect l="0" t="0" r="0" b="0"/>
              <a:pathLst>
                <a:path w="94758" h="207817">
                  <a:moveTo>
                    <a:pt x="0" y="0"/>
                  </a:moveTo>
                  <a:lnTo>
                    <a:pt x="16789" y="55047"/>
                  </a:lnTo>
                  <a:lnTo>
                    <a:pt x="26084" y="114510"/>
                  </a:lnTo>
                  <a:lnTo>
                    <a:pt x="30499" y="167245"/>
                  </a:lnTo>
                  <a:lnTo>
                    <a:pt x="31103" y="199113"/>
                  </a:lnTo>
                  <a:lnTo>
                    <a:pt x="28924" y="206440"/>
                  </a:lnTo>
                  <a:lnTo>
                    <a:pt x="25132" y="207816"/>
                  </a:lnTo>
                  <a:lnTo>
                    <a:pt x="20264" y="205224"/>
                  </a:lnTo>
                  <a:lnTo>
                    <a:pt x="17019" y="198815"/>
                  </a:lnTo>
                  <a:lnTo>
                    <a:pt x="11383" y="141879"/>
                  </a:lnTo>
                  <a:lnTo>
                    <a:pt x="22094" y="84884"/>
                  </a:lnTo>
                  <a:lnTo>
                    <a:pt x="25258" y="74138"/>
                  </a:lnTo>
                  <a:lnTo>
                    <a:pt x="38132" y="55956"/>
                  </a:lnTo>
                  <a:lnTo>
                    <a:pt x="94757" y="105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5" name="Freeform 1204"/>
            <p:cNvSpPr/>
            <p:nvPr/>
          </p:nvSpPr>
          <p:spPr>
            <a:xfrm>
              <a:off x="1076905" y="27840081"/>
              <a:ext cx="186516" cy="249396"/>
            </a:xfrm>
            <a:custGeom>
              <a:avLst/>
              <a:gdLst/>
              <a:ahLst/>
              <a:cxnLst/>
              <a:rect l="0" t="0" r="0" b="0"/>
              <a:pathLst>
                <a:path w="186516" h="249396">
                  <a:moveTo>
                    <a:pt x="39116" y="128609"/>
                  </a:moveTo>
                  <a:lnTo>
                    <a:pt x="55883" y="139789"/>
                  </a:lnTo>
                  <a:lnTo>
                    <a:pt x="73474" y="142155"/>
                  </a:lnTo>
                  <a:lnTo>
                    <a:pt x="83078" y="141151"/>
                  </a:lnTo>
                  <a:lnTo>
                    <a:pt x="99989" y="130674"/>
                  </a:lnTo>
                  <a:lnTo>
                    <a:pt x="114134" y="114318"/>
                  </a:lnTo>
                  <a:lnTo>
                    <a:pt x="124320" y="95352"/>
                  </a:lnTo>
                  <a:lnTo>
                    <a:pt x="131042" y="59354"/>
                  </a:lnTo>
                  <a:lnTo>
                    <a:pt x="126375" y="35827"/>
                  </a:lnTo>
                  <a:lnTo>
                    <a:pt x="121855" y="24640"/>
                  </a:lnTo>
                  <a:lnTo>
                    <a:pt x="107474" y="9090"/>
                  </a:lnTo>
                  <a:lnTo>
                    <a:pt x="98726" y="3308"/>
                  </a:lnTo>
                  <a:lnTo>
                    <a:pt x="79647" y="0"/>
                  </a:lnTo>
                  <a:lnTo>
                    <a:pt x="69646" y="756"/>
                  </a:lnTo>
                  <a:lnTo>
                    <a:pt x="52295" y="7832"/>
                  </a:lnTo>
                  <a:lnTo>
                    <a:pt x="36784" y="19949"/>
                  </a:lnTo>
                  <a:lnTo>
                    <a:pt x="16068" y="46502"/>
                  </a:lnTo>
                  <a:lnTo>
                    <a:pt x="3171" y="77765"/>
                  </a:lnTo>
                  <a:lnTo>
                    <a:pt x="0" y="116144"/>
                  </a:lnTo>
                  <a:lnTo>
                    <a:pt x="11897" y="179381"/>
                  </a:lnTo>
                  <a:lnTo>
                    <a:pt x="33001" y="212284"/>
                  </a:lnTo>
                  <a:lnTo>
                    <a:pt x="61480" y="238670"/>
                  </a:lnTo>
                  <a:lnTo>
                    <a:pt x="88050" y="247718"/>
                  </a:lnTo>
                  <a:lnTo>
                    <a:pt x="119356" y="249395"/>
                  </a:lnTo>
                  <a:lnTo>
                    <a:pt x="171516" y="237650"/>
                  </a:lnTo>
                  <a:lnTo>
                    <a:pt x="186515" y="2338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Freeform 1205"/>
            <p:cNvSpPr/>
            <p:nvPr/>
          </p:nvSpPr>
          <p:spPr>
            <a:xfrm>
              <a:off x="1389762" y="27726534"/>
              <a:ext cx="63172" cy="315858"/>
            </a:xfrm>
            <a:custGeom>
              <a:avLst/>
              <a:gdLst/>
              <a:ahLst/>
              <a:cxnLst/>
              <a:rect l="0" t="0" r="0" b="0"/>
              <a:pathLst>
                <a:path w="63172" h="315858">
                  <a:moveTo>
                    <a:pt x="0" y="0"/>
                  </a:moveTo>
                  <a:lnTo>
                    <a:pt x="14654" y="55141"/>
                  </a:lnTo>
                  <a:lnTo>
                    <a:pt x="28197" y="113274"/>
                  </a:lnTo>
                  <a:lnTo>
                    <a:pt x="42138" y="176749"/>
                  </a:lnTo>
                  <a:lnTo>
                    <a:pt x="50567" y="234696"/>
                  </a:lnTo>
                  <a:lnTo>
                    <a:pt x="59468" y="293759"/>
                  </a:lnTo>
                  <a:lnTo>
                    <a:pt x="63171" y="3158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7" name="Freeform 1206"/>
            <p:cNvSpPr/>
            <p:nvPr/>
          </p:nvSpPr>
          <p:spPr>
            <a:xfrm>
              <a:off x="1284477" y="27876221"/>
              <a:ext cx="505369" cy="208283"/>
            </a:xfrm>
            <a:custGeom>
              <a:avLst/>
              <a:gdLst/>
              <a:ahLst/>
              <a:cxnLst/>
              <a:rect l="0" t="0" r="0" b="0"/>
              <a:pathLst>
                <a:path w="505369" h="208283">
                  <a:moveTo>
                    <a:pt x="0" y="71413"/>
                  </a:moveTo>
                  <a:lnTo>
                    <a:pt x="27556" y="64176"/>
                  </a:lnTo>
                  <a:lnTo>
                    <a:pt x="83778" y="58415"/>
                  </a:lnTo>
                  <a:lnTo>
                    <a:pt x="140291" y="46357"/>
                  </a:lnTo>
                  <a:lnTo>
                    <a:pt x="195344" y="32711"/>
                  </a:lnTo>
                  <a:lnTo>
                    <a:pt x="252065" y="9658"/>
                  </a:lnTo>
                  <a:lnTo>
                    <a:pt x="259290" y="10353"/>
                  </a:lnTo>
                  <a:lnTo>
                    <a:pt x="264107" y="15497"/>
                  </a:lnTo>
                  <a:lnTo>
                    <a:pt x="267318" y="23608"/>
                  </a:lnTo>
                  <a:lnTo>
                    <a:pt x="267767" y="41976"/>
                  </a:lnTo>
                  <a:lnTo>
                    <a:pt x="264112" y="93545"/>
                  </a:lnTo>
                  <a:lnTo>
                    <a:pt x="269068" y="131781"/>
                  </a:lnTo>
                  <a:lnTo>
                    <a:pt x="283535" y="165339"/>
                  </a:lnTo>
                  <a:lnTo>
                    <a:pt x="308228" y="191920"/>
                  </a:lnTo>
                  <a:lnTo>
                    <a:pt x="318959" y="196205"/>
                  </a:lnTo>
                  <a:lnTo>
                    <a:pt x="343361" y="197845"/>
                  </a:lnTo>
                  <a:lnTo>
                    <a:pt x="377817" y="186603"/>
                  </a:lnTo>
                  <a:lnTo>
                    <a:pt x="404664" y="162864"/>
                  </a:lnTo>
                  <a:lnTo>
                    <a:pt x="413817" y="140522"/>
                  </a:lnTo>
                  <a:lnTo>
                    <a:pt x="425282" y="88050"/>
                  </a:lnTo>
                  <a:lnTo>
                    <a:pt x="430407" y="32631"/>
                  </a:lnTo>
                  <a:lnTo>
                    <a:pt x="431294" y="0"/>
                  </a:lnTo>
                  <a:lnTo>
                    <a:pt x="432805" y="56195"/>
                  </a:lnTo>
                  <a:lnTo>
                    <a:pt x="446234" y="105190"/>
                  </a:lnTo>
                  <a:lnTo>
                    <a:pt x="477823" y="165069"/>
                  </a:lnTo>
                  <a:lnTo>
                    <a:pt x="505368" y="2082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Freeform 1207"/>
            <p:cNvSpPr/>
            <p:nvPr/>
          </p:nvSpPr>
          <p:spPr>
            <a:xfrm>
              <a:off x="1831959" y="27831821"/>
              <a:ext cx="94757" cy="201145"/>
            </a:xfrm>
            <a:custGeom>
              <a:avLst/>
              <a:gdLst/>
              <a:ahLst/>
              <a:cxnLst/>
              <a:rect l="0" t="0" r="0" b="0"/>
              <a:pathLst>
                <a:path w="94757" h="201145">
                  <a:moveTo>
                    <a:pt x="0" y="42112"/>
                  </a:moveTo>
                  <a:lnTo>
                    <a:pt x="17958" y="97156"/>
                  </a:lnTo>
                  <a:lnTo>
                    <a:pt x="31666" y="148564"/>
                  </a:lnTo>
                  <a:lnTo>
                    <a:pt x="45639" y="198189"/>
                  </a:lnTo>
                  <a:lnTo>
                    <a:pt x="47973" y="201144"/>
                  </a:lnTo>
                  <a:lnTo>
                    <a:pt x="49530" y="198437"/>
                  </a:lnTo>
                  <a:lnTo>
                    <a:pt x="50089" y="182950"/>
                  </a:lnTo>
                  <a:lnTo>
                    <a:pt x="43395" y="121505"/>
                  </a:lnTo>
                  <a:lnTo>
                    <a:pt x="48082" y="85917"/>
                  </a:lnTo>
                  <a:lnTo>
                    <a:pt x="68552" y="36382"/>
                  </a:lnTo>
                  <a:lnTo>
                    <a:pt x="947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Freeform 1208"/>
            <p:cNvSpPr/>
            <p:nvPr/>
          </p:nvSpPr>
          <p:spPr>
            <a:xfrm>
              <a:off x="2010943" y="27832261"/>
              <a:ext cx="221099" cy="231187"/>
            </a:xfrm>
            <a:custGeom>
              <a:avLst/>
              <a:gdLst/>
              <a:ahLst/>
              <a:cxnLst/>
              <a:rect l="0" t="0" r="0" b="0"/>
              <a:pathLst>
                <a:path w="221099" h="231187">
                  <a:moveTo>
                    <a:pt x="0" y="41672"/>
                  </a:moveTo>
                  <a:lnTo>
                    <a:pt x="7236" y="90934"/>
                  </a:lnTo>
                  <a:lnTo>
                    <a:pt x="12998" y="151966"/>
                  </a:lnTo>
                  <a:lnTo>
                    <a:pt x="25054" y="198509"/>
                  </a:lnTo>
                  <a:lnTo>
                    <a:pt x="27231" y="201212"/>
                  </a:lnTo>
                  <a:lnTo>
                    <a:pt x="28683" y="198335"/>
                  </a:lnTo>
                  <a:lnTo>
                    <a:pt x="31203" y="147529"/>
                  </a:lnTo>
                  <a:lnTo>
                    <a:pt x="31510" y="93737"/>
                  </a:lnTo>
                  <a:lnTo>
                    <a:pt x="37160" y="38047"/>
                  </a:lnTo>
                  <a:lnTo>
                    <a:pt x="49271" y="16272"/>
                  </a:lnTo>
                  <a:lnTo>
                    <a:pt x="57414" y="7193"/>
                  </a:lnTo>
                  <a:lnTo>
                    <a:pt x="67522" y="2307"/>
                  </a:lnTo>
                  <a:lnTo>
                    <a:pt x="91231" y="0"/>
                  </a:lnTo>
                  <a:lnTo>
                    <a:pt x="111127" y="5996"/>
                  </a:lnTo>
                  <a:lnTo>
                    <a:pt x="127769" y="17627"/>
                  </a:lnTo>
                  <a:lnTo>
                    <a:pt x="157516" y="56812"/>
                  </a:lnTo>
                  <a:lnTo>
                    <a:pt x="184563" y="115763"/>
                  </a:lnTo>
                  <a:lnTo>
                    <a:pt x="199757" y="168786"/>
                  </a:lnTo>
                  <a:lnTo>
                    <a:pt x="221098" y="2311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Freeform 1209"/>
            <p:cNvSpPr/>
            <p:nvPr/>
          </p:nvSpPr>
          <p:spPr>
            <a:xfrm>
              <a:off x="2371222" y="27712674"/>
              <a:ext cx="134562" cy="340244"/>
            </a:xfrm>
            <a:custGeom>
              <a:avLst/>
              <a:gdLst/>
              <a:ahLst/>
              <a:cxnLst/>
              <a:rect l="0" t="0" r="0" b="0"/>
              <a:pathLst>
                <a:path w="134562" h="340244">
                  <a:moveTo>
                    <a:pt x="134561" y="55975"/>
                  </a:moveTo>
                  <a:lnTo>
                    <a:pt x="124985" y="31930"/>
                  </a:lnTo>
                  <a:lnTo>
                    <a:pt x="114317" y="17602"/>
                  </a:lnTo>
                  <a:lnTo>
                    <a:pt x="89568" y="1972"/>
                  </a:lnTo>
                  <a:lnTo>
                    <a:pt x="70110" y="0"/>
                  </a:lnTo>
                  <a:lnTo>
                    <a:pt x="60008" y="1110"/>
                  </a:lnTo>
                  <a:lnTo>
                    <a:pt x="42545" y="11705"/>
                  </a:lnTo>
                  <a:lnTo>
                    <a:pt x="28154" y="28110"/>
                  </a:lnTo>
                  <a:lnTo>
                    <a:pt x="9383" y="70359"/>
                  </a:lnTo>
                  <a:lnTo>
                    <a:pt x="0" y="123416"/>
                  </a:lnTo>
                  <a:lnTo>
                    <a:pt x="6552" y="178957"/>
                  </a:lnTo>
                  <a:lnTo>
                    <a:pt x="19111" y="234991"/>
                  </a:lnTo>
                  <a:lnTo>
                    <a:pt x="27098" y="260710"/>
                  </a:lnTo>
                  <a:lnTo>
                    <a:pt x="55220" y="323478"/>
                  </a:lnTo>
                  <a:lnTo>
                    <a:pt x="60861" y="3402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Freeform 1210"/>
            <p:cNvSpPr/>
            <p:nvPr/>
          </p:nvSpPr>
          <p:spPr>
            <a:xfrm>
              <a:off x="2347855" y="27905518"/>
              <a:ext cx="147400" cy="42117"/>
            </a:xfrm>
            <a:custGeom>
              <a:avLst/>
              <a:gdLst/>
              <a:ahLst/>
              <a:cxnLst/>
              <a:rect l="0" t="0" r="0" b="0"/>
              <a:pathLst>
                <a:path w="147400" h="42117">
                  <a:moveTo>
                    <a:pt x="0" y="42116"/>
                  </a:moveTo>
                  <a:lnTo>
                    <a:pt x="16768" y="30938"/>
                  </a:lnTo>
                  <a:lnTo>
                    <a:pt x="68346" y="21841"/>
                  </a:lnTo>
                  <a:lnTo>
                    <a:pt x="125637" y="6660"/>
                  </a:lnTo>
                  <a:lnTo>
                    <a:pt x="1473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Freeform 1211"/>
            <p:cNvSpPr/>
            <p:nvPr/>
          </p:nvSpPr>
          <p:spPr>
            <a:xfrm>
              <a:off x="2590011" y="27810761"/>
              <a:ext cx="73700" cy="212271"/>
            </a:xfrm>
            <a:custGeom>
              <a:avLst/>
              <a:gdLst/>
              <a:ahLst/>
              <a:cxnLst/>
              <a:rect l="0" t="0" r="0" b="0"/>
              <a:pathLst>
                <a:path w="73700" h="212271">
                  <a:moveTo>
                    <a:pt x="0" y="63172"/>
                  </a:moveTo>
                  <a:lnTo>
                    <a:pt x="0" y="120436"/>
                  </a:lnTo>
                  <a:lnTo>
                    <a:pt x="5589" y="175738"/>
                  </a:lnTo>
                  <a:lnTo>
                    <a:pt x="15618" y="212270"/>
                  </a:lnTo>
                  <a:lnTo>
                    <a:pt x="11129" y="151272"/>
                  </a:lnTo>
                  <a:lnTo>
                    <a:pt x="13766" y="94829"/>
                  </a:lnTo>
                  <a:lnTo>
                    <a:pt x="20156" y="69054"/>
                  </a:lnTo>
                  <a:lnTo>
                    <a:pt x="43322" y="33440"/>
                  </a:lnTo>
                  <a:lnTo>
                    <a:pt x="736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Freeform 1212"/>
            <p:cNvSpPr/>
            <p:nvPr/>
          </p:nvSpPr>
          <p:spPr>
            <a:xfrm>
              <a:off x="2709730" y="27810761"/>
              <a:ext cx="89606" cy="241980"/>
            </a:xfrm>
            <a:custGeom>
              <a:avLst/>
              <a:gdLst/>
              <a:ahLst/>
              <a:cxnLst/>
              <a:rect l="0" t="0" r="0" b="0"/>
              <a:pathLst>
                <a:path w="89606" h="241980">
                  <a:moveTo>
                    <a:pt x="6622" y="21060"/>
                  </a:moveTo>
                  <a:lnTo>
                    <a:pt x="12212" y="37828"/>
                  </a:lnTo>
                  <a:lnTo>
                    <a:pt x="7770" y="84510"/>
                  </a:lnTo>
                  <a:lnTo>
                    <a:pt x="73" y="132017"/>
                  </a:lnTo>
                  <a:lnTo>
                    <a:pt x="0" y="194233"/>
                  </a:lnTo>
                  <a:lnTo>
                    <a:pt x="6019" y="217348"/>
                  </a:lnTo>
                  <a:lnTo>
                    <a:pt x="16493" y="235422"/>
                  </a:lnTo>
                  <a:lnTo>
                    <a:pt x="23731" y="240004"/>
                  </a:lnTo>
                  <a:lnTo>
                    <a:pt x="41132" y="241979"/>
                  </a:lnTo>
                  <a:lnTo>
                    <a:pt x="57445" y="235837"/>
                  </a:lnTo>
                  <a:lnTo>
                    <a:pt x="65071" y="230926"/>
                  </a:lnTo>
                  <a:lnTo>
                    <a:pt x="76663" y="212989"/>
                  </a:lnTo>
                  <a:lnTo>
                    <a:pt x="84545" y="189418"/>
                  </a:lnTo>
                  <a:lnTo>
                    <a:pt x="89605" y="133043"/>
                  </a:lnTo>
                  <a:lnTo>
                    <a:pt x="85015" y="71515"/>
                  </a:lnTo>
                  <a:lnTo>
                    <a:pt x="76169" y="48943"/>
                  </a:lnTo>
                  <a:lnTo>
                    <a:pt x="51425" y="15389"/>
                  </a:lnTo>
                  <a:lnTo>
                    <a:pt x="37843" y="6840"/>
                  </a:lnTo>
                  <a:lnTo>
                    <a:pt x="1715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Freeform 1213"/>
            <p:cNvSpPr/>
            <p:nvPr/>
          </p:nvSpPr>
          <p:spPr>
            <a:xfrm>
              <a:off x="2800580" y="27869304"/>
              <a:ext cx="281511" cy="215200"/>
            </a:xfrm>
            <a:custGeom>
              <a:avLst/>
              <a:gdLst/>
              <a:ahLst/>
              <a:cxnLst/>
              <a:rect l="0" t="0" r="0" b="0"/>
              <a:pathLst>
                <a:path w="281511" h="215200">
                  <a:moveTo>
                    <a:pt x="0" y="15158"/>
                  </a:moveTo>
                  <a:lnTo>
                    <a:pt x="15642" y="41544"/>
                  </a:lnTo>
                  <a:lnTo>
                    <a:pt x="34844" y="98471"/>
                  </a:lnTo>
                  <a:lnTo>
                    <a:pt x="45550" y="130699"/>
                  </a:lnTo>
                  <a:lnTo>
                    <a:pt x="47914" y="131960"/>
                  </a:lnTo>
                  <a:lnTo>
                    <a:pt x="60633" y="76627"/>
                  </a:lnTo>
                  <a:lnTo>
                    <a:pt x="77337" y="16554"/>
                  </a:lnTo>
                  <a:lnTo>
                    <a:pt x="84314" y="9069"/>
                  </a:lnTo>
                  <a:lnTo>
                    <a:pt x="104543" y="753"/>
                  </a:lnTo>
                  <a:lnTo>
                    <a:pt x="114149" y="3215"/>
                  </a:lnTo>
                  <a:lnTo>
                    <a:pt x="131062" y="18429"/>
                  </a:lnTo>
                  <a:lnTo>
                    <a:pt x="148148" y="47711"/>
                  </a:lnTo>
                  <a:lnTo>
                    <a:pt x="159759" y="107844"/>
                  </a:lnTo>
                  <a:lnTo>
                    <a:pt x="167311" y="160160"/>
                  </a:lnTo>
                  <a:lnTo>
                    <a:pt x="176761" y="107919"/>
                  </a:lnTo>
                  <a:lnTo>
                    <a:pt x="192887" y="56185"/>
                  </a:lnTo>
                  <a:lnTo>
                    <a:pt x="218256" y="6495"/>
                  </a:lnTo>
                  <a:lnTo>
                    <a:pt x="226222" y="1193"/>
                  </a:lnTo>
                  <a:lnTo>
                    <a:pt x="235043" y="0"/>
                  </a:lnTo>
                  <a:lnTo>
                    <a:pt x="244433" y="1544"/>
                  </a:lnTo>
                  <a:lnTo>
                    <a:pt x="251863" y="7249"/>
                  </a:lnTo>
                  <a:lnTo>
                    <a:pt x="267909" y="36472"/>
                  </a:lnTo>
                  <a:lnTo>
                    <a:pt x="278902" y="69046"/>
                  </a:lnTo>
                  <a:lnTo>
                    <a:pt x="281510" y="107813"/>
                  </a:lnTo>
                  <a:lnTo>
                    <a:pt x="275623" y="165955"/>
                  </a:lnTo>
                  <a:lnTo>
                    <a:pt x="273741" y="2151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4" name="Group 1223"/>
          <p:cNvGrpSpPr/>
          <p:nvPr/>
        </p:nvGrpSpPr>
        <p:grpSpPr>
          <a:xfrm>
            <a:off x="1073907" y="28218923"/>
            <a:ext cx="1263421" cy="584511"/>
            <a:chOff x="1073907" y="28218923"/>
            <a:chExt cx="1263421" cy="584511"/>
          </a:xfrm>
        </p:grpSpPr>
        <p:sp>
          <p:nvSpPr>
            <p:cNvPr id="1216" name="Freeform 1215"/>
            <p:cNvSpPr/>
            <p:nvPr/>
          </p:nvSpPr>
          <p:spPr>
            <a:xfrm>
              <a:off x="1073907" y="28295073"/>
              <a:ext cx="136871" cy="247211"/>
            </a:xfrm>
            <a:custGeom>
              <a:avLst/>
              <a:gdLst/>
              <a:ahLst/>
              <a:cxnLst/>
              <a:rect l="0" t="0" r="0" b="0"/>
              <a:pathLst>
                <a:path w="136871" h="247211">
                  <a:moveTo>
                    <a:pt x="0" y="0"/>
                  </a:moveTo>
                  <a:lnTo>
                    <a:pt x="17958" y="62281"/>
                  </a:lnTo>
                  <a:lnTo>
                    <a:pt x="35149" y="124606"/>
                  </a:lnTo>
                  <a:lnTo>
                    <a:pt x="50313" y="182587"/>
                  </a:lnTo>
                  <a:lnTo>
                    <a:pt x="75747" y="241244"/>
                  </a:lnTo>
                  <a:lnTo>
                    <a:pt x="80913" y="246227"/>
                  </a:lnTo>
                  <a:lnTo>
                    <a:pt x="86698" y="247210"/>
                  </a:lnTo>
                  <a:lnTo>
                    <a:pt x="92893" y="245526"/>
                  </a:lnTo>
                  <a:lnTo>
                    <a:pt x="98194" y="238553"/>
                  </a:lnTo>
                  <a:lnTo>
                    <a:pt x="110073" y="201963"/>
                  </a:lnTo>
                  <a:lnTo>
                    <a:pt x="114679" y="143966"/>
                  </a:lnTo>
                  <a:lnTo>
                    <a:pt x="121178" y="82122"/>
                  </a:lnTo>
                  <a:lnTo>
                    <a:pt x="136870" y="315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Freeform 1216"/>
            <p:cNvSpPr/>
            <p:nvPr/>
          </p:nvSpPr>
          <p:spPr>
            <a:xfrm>
              <a:off x="1307774" y="28337188"/>
              <a:ext cx="111269" cy="212081"/>
            </a:xfrm>
            <a:custGeom>
              <a:avLst/>
              <a:gdLst/>
              <a:ahLst/>
              <a:cxnLst/>
              <a:rect l="0" t="0" r="0" b="0"/>
              <a:pathLst>
                <a:path w="111269" h="212081">
                  <a:moveTo>
                    <a:pt x="29345" y="10527"/>
                  </a:moveTo>
                  <a:lnTo>
                    <a:pt x="9102" y="69146"/>
                  </a:lnTo>
                  <a:lnTo>
                    <a:pt x="0" y="123317"/>
                  </a:lnTo>
                  <a:lnTo>
                    <a:pt x="1322" y="175962"/>
                  </a:lnTo>
                  <a:lnTo>
                    <a:pt x="3644" y="187496"/>
                  </a:lnTo>
                  <a:lnTo>
                    <a:pt x="8702" y="196357"/>
                  </a:lnTo>
                  <a:lnTo>
                    <a:pt x="23680" y="209324"/>
                  </a:lnTo>
                  <a:lnTo>
                    <a:pt x="32587" y="212080"/>
                  </a:lnTo>
                  <a:lnTo>
                    <a:pt x="51843" y="212021"/>
                  </a:lnTo>
                  <a:lnTo>
                    <a:pt x="68980" y="204977"/>
                  </a:lnTo>
                  <a:lnTo>
                    <a:pt x="76825" y="199821"/>
                  </a:lnTo>
                  <a:lnTo>
                    <a:pt x="88662" y="184736"/>
                  </a:lnTo>
                  <a:lnTo>
                    <a:pt x="105793" y="146456"/>
                  </a:lnTo>
                  <a:lnTo>
                    <a:pt x="111268" y="109944"/>
                  </a:lnTo>
                  <a:lnTo>
                    <a:pt x="107301" y="69490"/>
                  </a:lnTo>
                  <a:lnTo>
                    <a:pt x="93127" y="33459"/>
                  </a:lnTo>
                  <a:lnTo>
                    <a:pt x="74110" y="6142"/>
                  </a:lnTo>
                  <a:lnTo>
                    <a:pt x="66207" y="1755"/>
                  </a:lnTo>
                  <a:lnTo>
                    <a:pt x="48068" y="0"/>
                  </a:lnTo>
                  <a:lnTo>
                    <a:pt x="8288" y="105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Freeform 1217"/>
            <p:cNvSpPr/>
            <p:nvPr/>
          </p:nvSpPr>
          <p:spPr>
            <a:xfrm>
              <a:off x="1484518" y="28358244"/>
              <a:ext cx="84229" cy="178986"/>
            </a:xfrm>
            <a:custGeom>
              <a:avLst/>
              <a:gdLst/>
              <a:ahLst/>
              <a:cxnLst/>
              <a:rect l="0" t="0" r="0" b="0"/>
              <a:pathLst>
                <a:path w="84229" h="178986">
                  <a:moveTo>
                    <a:pt x="0" y="0"/>
                  </a:moveTo>
                  <a:lnTo>
                    <a:pt x="19128" y="63429"/>
                  </a:lnTo>
                  <a:lnTo>
                    <a:pt x="49363" y="125199"/>
                  </a:lnTo>
                  <a:lnTo>
                    <a:pt x="84228" y="1789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Freeform 1218"/>
            <p:cNvSpPr/>
            <p:nvPr/>
          </p:nvSpPr>
          <p:spPr>
            <a:xfrm>
              <a:off x="1589856" y="28316132"/>
              <a:ext cx="21005" cy="352249"/>
            </a:xfrm>
            <a:custGeom>
              <a:avLst/>
              <a:gdLst/>
              <a:ahLst/>
              <a:cxnLst/>
              <a:rect l="0" t="0" r="0" b="0"/>
              <a:pathLst>
                <a:path w="21005" h="352249">
                  <a:moveTo>
                    <a:pt x="21004" y="0"/>
                  </a:moveTo>
                  <a:lnTo>
                    <a:pt x="13769" y="27555"/>
                  </a:lnTo>
                  <a:lnTo>
                    <a:pt x="11126" y="86897"/>
                  </a:lnTo>
                  <a:lnTo>
                    <a:pt x="7549" y="137660"/>
                  </a:lnTo>
                  <a:lnTo>
                    <a:pt x="2200" y="192866"/>
                  </a:lnTo>
                  <a:lnTo>
                    <a:pt x="615" y="250555"/>
                  </a:lnTo>
                  <a:lnTo>
                    <a:pt x="145" y="307814"/>
                  </a:lnTo>
                  <a:lnTo>
                    <a:pt x="0" y="3522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Freeform 1219"/>
            <p:cNvSpPr/>
            <p:nvPr/>
          </p:nvSpPr>
          <p:spPr>
            <a:xfrm>
              <a:off x="1658974" y="28291811"/>
              <a:ext cx="172986" cy="224363"/>
            </a:xfrm>
            <a:custGeom>
              <a:avLst/>
              <a:gdLst/>
              <a:ahLst/>
              <a:cxnLst/>
              <a:rect l="0" t="0" r="0" b="0"/>
              <a:pathLst>
                <a:path w="172986" h="224363">
                  <a:moveTo>
                    <a:pt x="120342" y="34848"/>
                  </a:moveTo>
                  <a:lnTo>
                    <a:pt x="114753" y="18080"/>
                  </a:lnTo>
                  <a:lnTo>
                    <a:pt x="102650" y="6728"/>
                  </a:lnTo>
                  <a:lnTo>
                    <a:pt x="94509" y="2062"/>
                  </a:lnTo>
                  <a:lnTo>
                    <a:pt x="76106" y="0"/>
                  </a:lnTo>
                  <a:lnTo>
                    <a:pt x="66285" y="1088"/>
                  </a:lnTo>
                  <a:lnTo>
                    <a:pt x="49133" y="11655"/>
                  </a:lnTo>
                  <a:lnTo>
                    <a:pt x="34881" y="29220"/>
                  </a:lnTo>
                  <a:lnTo>
                    <a:pt x="12310" y="86519"/>
                  </a:lnTo>
                  <a:lnTo>
                    <a:pt x="0" y="136646"/>
                  </a:lnTo>
                  <a:lnTo>
                    <a:pt x="1736" y="159640"/>
                  </a:lnTo>
                  <a:lnTo>
                    <a:pt x="14880" y="192317"/>
                  </a:lnTo>
                  <a:lnTo>
                    <a:pt x="30186" y="207389"/>
                  </a:lnTo>
                  <a:lnTo>
                    <a:pt x="39181" y="213044"/>
                  </a:lnTo>
                  <a:lnTo>
                    <a:pt x="48687" y="214477"/>
                  </a:lnTo>
                  <a:lnTo>
                    <a:pt x="68608" y="209832"/>
                  </a:lnTo>
                  <a:lnTo>
                    <a:pt x="93965" y="194060"/>
                  </a:lnTo>
                  <a:lnTo>
                    <a:pt x="105890" y="175019"/>
                  </a:lnTo>
                  <a:lnTo>
                    <a:pt x="126844" y="112275"/>
                  </a:lnTo>
                  <a:lnTo>
                    <a:pt x="134150" y="89148"/>
                  </a:lnTo>
                  <a:lnTo>
                    <a:pt x="137736" y="85086"/>
                  </a:lnTo>
                  <a:lnTo>
                    <a:pt x="141297" y="85886"/>
                  </a:lnTo>
                  <a:lnTo>
                    <a:pt x="144841" y="89933"/>
                  </a:lnTo>
                  <a:lnTo>
                    <a:pt x="154114" y="142763"/>
                  </a:lnTo>
                  <a:lnTo>
                    <a:pt x="168593" y="205991"/>
                  </a:lnTo>
                  <a:lnTo>
                    <a:pt x="172985" y="2243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Freeform 1220"/>
            <p:cNvSpPr/>
            <p:nvPr/>
          </p:nvSpPr>
          <p:spPr>
            <a:xfrm>
              <a:off x="1907960" y="28278956"/>
              <a:ext cx="195661" cy="524478"/>
            </a:xfrm>
            <a:custGeom>
              <a:avLst/>
              <a:gdLst/>
              <a:ahLst/>
              <a:cxnLst/>
              <a:rect l="0" t="0" r="0" b="0"/>
              <a:pathLst>
                <a:path w="195661" h="524478">
                  <a:moveTo>
                    <a:pt x="102983" y="5590"/>
                  </a:moveTo>
                  <a:lnTo>
                    <a:pt x="86216" y="0"/>
                  </a:lnTo>
                  <a:lnTo>
                    <a:pt x="68625" y="375"/>
                  </a:lnTo>
                  <a:lnTo>
                    <a:pt x="50278" y="5612"/>
                  </a:lnTo>
                  <a:lnTo>
                    <a:pt x="34325" y="15739"/>
                  </a:lnTo>
                  <a:lnTo>
                    <a:pt x="22555" y="31158"/>
                  </a:lnTo>
                  <a:lnTo>
                    <a:pt x="5468" y="75242"/>
                  </a:lnTo>
                  <a:lnTo>
                    <a:pt x="0" y="115264"/>
                  </a:lnTo>
                  <a:lnTo>
                    <a:pt x="4960" y="139731"/>
                  </a:lnTo>
                  <a:lnTo>
                    <a:pt x="9559" y="151169"/>
                  </a:lnTo>
                  <a:lnTo>
                    <a:pt x="24027" y="166998"/>
                  </a:lnTo>
                  <a:lnTo>
                    <a:pt x="32798" y="172858"/>
                  </a:lnTo>
                  <a:lnTo>
                    <a:pt x="51903" y="176250"/>
                  </a:lnTo>
                  <a:lnTo>
                    <a:pt x="61910" y="175515"/>
                  </a:lnTo>
                  <a:lnTo>
                    <a:pt x="82389" y="165339"/>
                  </a:lnTo>
                  <a:lnTo>
                    <a:pt x="100849" y="149120"/>
                  </a:lnTo>
                  <a:lnTo>
                    <a:pt x="117819" y="119087"/>
                  </a:lnTo>
                  <a:lnTo>
                    <a:pt x="127916" y="82243"/>
                  </a:lnTo>
                  <a:lnTo>
                    <a:pt x="126543" y="59544"/>
                  </a:lnTo>
                  <a:lnTo>
                    <a:pt x="125708" y="57938"/>
                  </a:lnTo>
                  <a:lnTo>
                    <a:pt x="125704" y="83620"/>
                  </a:lnTo>
                  <a:lnTo>
                    <a:pt x="132592" y="129443"/>
                  </a:lnTo>
                  <a:lnTo>
                    <a:pt x="142042" y="186956"/>
                  </a:lnTo>
                  <a:lnTo>
                    <a:pt x="152251" y="246112"/>
                  </a:lnTo>
                  <a:lnTo>
                    <a:pt x="162685" y="296655"/>
                  </a:lnTo>
                  <a:lnTo>
                    <a:pt x="173185" y="353873"/>
                  </a:lnTo>
                  <a:lnTo>
                    <a:pt x="183705" y="408391"/>
                  </a:lnTo>
                  <a:lnTo>
                    <a:pt x="193061" y="460418"/>
                  </a:lnTo>
                  <a:lnTo>
                    <a:pt x="195660" y="491226"/>
                  </a:lnTo>
                  <a:lnTo>
                    <a:pt x="190576" y="514276"/>
                  </a:lnTo>
                  <a:lnTo>
                    <a:pt x="185945" y="523698"/>
                  </a:lnTo>
                  <a:lnTo>
                    <a:pt x="184583" y="5244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Freeform 1221"/>
            <p:cNvSpPr/>
            <p:nvPr/>
          </p:nvSpPr>
          <p:spPr>
            <a:xfrm>
              <a:off x="1958301" y="28726743"/>
              <a:ext cx="45584" cy="53436"/>
            </a:xfrm>
            <a:custGeom>
              <a:avLst/>
              <a:gdLst/>
              <a:ahLst/>
              <a:cxnLst/>
              <a:rect l="0" t="0" r="0" b="0"/>
              <a:pathLst>
                <a:path w="45584" h="53436">
                  <a:moveTo>
                    <a:pt x="45583" y="53435"/>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Freeform 1222"/>
            <p:cNvSpPr/>
            <p:nvPr/>
          </p:nvSpPr>
          <p:spPr>
            <a:xfrm>
              <a:off x="2151692" y="28218923"/>
              <a:ext cx="185636" cy="271928"/>
            </a:xfrm>
            <a:custGeom>
              <a:avLst/>
              <a:gdLst/>
              <a:ahLst/>
              <a:cxnLst/>
              <a:rect l="0" t="0" r="0" b="0"/>
              <a:pathLst>
                <a:path w="185636" h="271928">
                  <a:moveTo>
                    <a:pt x="59293" y="160380"/>
                  </a:moveTo>
                  <a:lnTo>
                    <a:pt x="101984" y="157258"/>
                  </a:lnTo>
                  <a:lnTo>
                    <a:pt x="121550" y="150803"/>
                  </a:lnTo>
                  <a:lnTo>
                    <a:pt x="138046" y="140134"/>
                  </a:lnTo>
                  <a:lnTo>
                    <a:pt x="150056" y="124476"/>
                  </a:lnTo>
                  <a:lnTo>
                    <a:pt x="167298" y="85827"/>
                  </a:lnTo>
                  <a:lnTo>
                    <a:pt x="168516" y="65245"/>
                  </a:lnTo>
                  <a:lnTo>
                    <a:pt x="159766" y="23434"/>
                  </a:lnTo>
                  <a:lnTo>
                    <a:pt x="154351" y="15270"/>
                  </a:lnTo>
                  <a:lnTo>
                    <a:pt x="138976" y="3078"/>
                  </a:lnTo>
                  <a:lnTo>
                    <a:pt x="117324" y="0"/>
                  </a:lnTo>
                  <a:lnTo>
                    <a:pt x="104999" y="818"/>
                  </a:lnTo>
                  <a:lnTo>
                    <a:pt x="85066" y="11084"/>
                  </a:lnTo>
                  <a:lnTo>
                    <a:pt x="39810" y="56232"/>
                  </a:lnTo>
                  <a:lnTo>
                    <a:pt x="9211" y="113475"/>
                  </a:lnTo>
                  <a:lnTo>
                    <a:pt x="0" y="154021"/>
                  </a:lnTo>
                  <a:lnTo>
                    <a:pt x="2860" y="201259"/>
                  </a:lnTo>
                  <a:lnTo>
                    <a:pt x="11205" y="225731"/>
                  </a:lnTo>
                  <a:lnTo>
                    <a:pt x="23882" y="244406"/>
                  </a:lnTo>
                  <a:lnTo>
                    <a:pt x="41215" y="260505"/>
                  </a:lnTo>
                  <a:lnTo>
                    <a:pt x="63736" y="269223"/>
                  </a:lnTo>
                  <a:lnTo>
                    <a:pt x="89343" y="271927"/>
                  </a:lnTo>
                  <a:lnTo>
                    <a:pt x="143911" y="264126"/>
                  </a:lnTo>
                  <a:lnTo>
                    <a:pt x="185635" y="2551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2" name="Group 1231"/>
          <p:cNvGrpSpPr/>
          <p:nvPr/>
        </p:nvGrpSpPr>
        <p:grpSpPr>
          <a:xfrm>
            <a:off x="3371431" y="27421210"/>
            <a:ext cx="1509788" cy="549636"/>
            <a:chOff x="3371431" y="27421210"/>
            <a:chExt cx="1509788" cy="549636"/>
          </a:xfrm>
        </p:grpSpPr>
        <p:sp>
          <p:nvSpPr>
            <p:cNvPr id="1225" name="Freeform 1224"/>
            <p:cNvSpPr/>
            <p:nvPr/>
          </p:nvSpPr>
          <p:spPr>
            <a:xfrm>
              <a:off x="3371431" y="27438093"/>
              <a:ext cx="338222" cy="532753"/>
            </a:xfrm>
            <a:custGeom>
              <a:avLst/>
              <a:gdLst/>
              <a:ahLst/>
              <a:cxnLst/>
              <a:rect l="0" t="0" r="0" b="0"/>
              <a:pathLst>
                <a:path w="338222" h="532753">
                  <a:moveTo>
                    <a:pt x="229315" y="141042"/>
                  </a:moveTo>
                  <a:lnTo>
                    <a:pt x="229315" y="82426"/>
                  </a:lnTo>
                  <a:lnTo>
                    <a:pt x="218137" y="47637"/>
                  </a:lnTo>
                  <a:lnTo>
                    <a:pt x="200007" y="15100"/>
                  </a:lnTo>
                  <a:lnTo>
                    <a:pt x="191059" y="7946"/>
                  </a:lnTo>
                  <a:lnTo>
                    <a:pt x="168639" y="0"/>
                  </a:lnTo>
                  <a:lnTo>
                    <a:pt x="124120" y="1116"/>
                  </a:lnTo>
                  <a:lnTo>
                    <a:pt x="100283" y="9053"/>
                  </a:lnTo>
                  <a:lnTo>
                    <a:pt x="60328" y="38803"/>
                  </a:lnTo>
                  <a:lnTo>
                    <a:pt x="28216" y="78472"/>
                  </a:lnTo>
                  <a:lnTo>
                    <a:pt x="5492" y="136184"/>
                  </a:lnTo>
                  <a:lnTo>
                    <a:pt x="0" y="176780"/>
                  </a:lnTo>
                  <a:lnTo>
                    <a:pt x="3963" y="212852"/>
                  </a:lnTo>
                  <a:lnTo>
                    <a:pt x="12566" y="231840"/>
                  </a:lnTo>
                  <a:lnTo>
                    <a:pt x="18135" y="240177"/>
                  </a:lnTo>
                  <a:lnTo>
                    <a:pt x="33682" y="252561"/>
                  </a:lnTo>
                  <a:lnTo>
                    <a:pt x="53460" y="260796"/>
                  </a:lnTo>
                  <a:lnTo>
                    <a:pt x="77848" y="264458"/>
                  </a:lnTo>
                  <a:lnTo>
                    <a:pt x="101165" y="259844"/>
                  </a:lnTo>
                  <a:lnTo>
                    <a:pt x="162866" y="232940"/>
                  </a:lnTo>
                  <a:lnTo>
                    <a:pt x="186230" y="210777"/>
                  </a:lnTo>
                  <a:lnTo>
                    <a:pt x="220999" y="167645"/>
                  </a:lnTo>
                  <a:lnTo>
                    <a:pt x="242720" y="110418"/>
                  </a:lnTo>
                  <a:lnTo>
                    <a:pt x="254926" y="74553"/>
                  </a:lnTo>
                  <a:lnTo>
                    <a:pt x="253176" y="79908"/>
                  </a:lnTo>
                  <a:lnTo>
                    <a:pt x="259683" y="142797"/>
                  </a:lnTo>
                  <a:lnTo>
                    <a:pt x="266129" y="191734"/>
                  </a:lnTo>
                  <a:lnTo>
                    <a:pt x="279958" y="246202"/>
                  </a:lnTo>
                  <a:lnTo>
                    <a:pt x="296313" y="295163"/>
                  </a:lnTo>
                  <a:lnTo>
                    <a:pt x="310258" y="351265"/>
                  </a:lnTo>
                  <a:lnTo>
                    <a:pt x="332218" y="413329"/>
                  </a:lnTo>
                  <a:lnTo>
                    <a:pt x="338221" y="442215"/>
                  </a:lnTo>
                  <a:lnTo>
                    <a:pt x="336989" y="470650"/>
                  </a:lnTo>
                  <a:lnTo>
                    <a:pt x="324130" y="507376"/>
                  </a:lnTo>
                  <a:lnTo>
                    <a:pt x="305770" y="523397"/>
                  </a:lnTo>
                  <a:lnTo>
                    <a:pt x="294323" y="529307"/>
                  </a:lnTo>
                  <a:lnTo>
                    <a:pt x="266007" y="532752"/>
                  </a:lnTo>
                  <a:lnTo>
                    <a:pt x="235094" y="529217"/>
                  </a:lnTo>
                  <a:lnTo>
                    <a:pt x="193723" y="514071"/>
                  </a:lnTo>
                  <a:lnTo>
                    <a:pt x="130327" y="462095"/>
                  </a:lnTo>
                  <a:lnTo>
                    <a:pt x="113502" y="4463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6" name="Freeform 1225"/>
            <p:cNvSpPr/>
            <p:nvPr/>
          </p:nvSpPr>
          <p:spPr>
            <a:xfrm>
              <a:off x="3737617" y="27479520"/>
              <a:ext cx="197445" cy="263594"/>
            </a:xfrm>
            <a:custGeom>
              <a:avLst/>
              <a:gdLst/>
              <a:ahLst/>
              <a:cxnLst/>
              <a:rect l="0" t="0" r="0" b="0"/>
              <a:pathLst>
                <a:path w="197445" h="263594">
                  <a:moveTo>
                    <a:pt x="63171" y="4858"/>
                  </a:moveTo>
                  <a:lnTo>
                    <a:pt x="48517" y="57888"/>
                  </a:lnTo>
                  <a:lnTo>
                    <a:pt x="36143" y="115332"/>
                  </a:lnTo>
                  <a:lnTo>
                    <a:pt x="35605" y="172956"/>
                  </a:lnTo>
                  <a:lnTo>
                    <a:pt x="42731" y="200062"/>
                  </a:lnTo>
                  <a:lnTo>
                    <a:pt x="80106" y="251314"/>
                  </a:lnTo>
                  <a:lnTo>
                    <a:pt x="100723" y="260626"/>
                  </a:lnTo>
                  <a:lnTo>
                    <a:pt x="125484" y="263593"/>
                  </a:lnTo>
                  <a:lnTo>
                    <a:pt x="152087" y="261013"/>
                  </a:lnTo>
                  <a:lnTo>
                    <a:pt x="162222" y="256347"/>
                  </a:lnTo>
                  <a:lnTo>
                    <a:pt x="176604" y="241805"/>
                  </a:lnTo>
                  <a:lnTo>
                    <a:pt x="191277" y="208294"/>
                  </a:lnTo>
                  <a:lnTo>
                    <a:pt x="197444" y="168730"/>
                  </a:lnTo>
                  <a:lnTo>
                    <a:pt x="189953" y="106207"/>
                  </a:lnTo>
                  <a:lnTo>
                    <a:pt x="172356" y="63093"/>
                  </a:lnTo>
                  <a:lnTo>
                    <a:pt x="145435" y="28742"/>
                  </a:lnTo>
                  <a:lnTo>
                    <a:pt x="125469" y="11186"/>
                  </a:lnTo>
                  <a:lnTo>
                    <a:pt x="98658" y="1823"/>
                  </a:lnTo>
                  <a:lnTo>
                    <a:pt x="70754" y="0"/>
                  </a:lnTo>
                  <a:lnTo>
                    <a:pt x="50553" y="6988"/>
                  </a:lnTo>
                  <a:lnTo>
                    <a:pt x="0" y="469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7" name="Freeform 1226"/>
            <p:cNvSpPr/>
            <p:nvPr/>
          </p:nvSpPr>
          <p:spPr>
            <a:xfrm>
              <a:off x="4011358" y="27463322"/>
              <a:ext cx="52643" cy="273743"/>
            </a:xfrm>
            <a:custGeom>
              <a:avLst/>
              <a:gdLst/>
              <a:ahLst/>
              <a:cxnLst/>
              <a:rect l="0" t="0" r="0" b="0"/>
              <a:pathLst>
                <a:path w="52643" h="273743">
                  <a:moveTo>
                    <a:pt x="0" y="0"/>
                  </a:moveTo>
                  <a:lnTo>
                    <a:pt x="17958" y="55048"/>
                  </a:lnTo>
                  <a:lnTo>
                    <a:pt x="28547" y="109575"/>
                  </a:lnTo>
                  <a:lnTo>
                    <a:pt x="36574" y="165144"/>
                  </a:lnTo>
                  <a:lnTo>
                    <a:pt x="42189" y="217153"/>
                  </a:lnTo>
                  <a:lnTo>
                    <a:pt x="52642" y="2737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Freeform 1227"/>
            <p:cNvSpPr/>
            <p:nvPr/>
          </p:nvSpPr>
          <p:spPr>
            <a:xfrm>
              <a:off x="4119592" y="27539928"/>
              <a:ext cx="197093" cy="225389"/>
            </a:xfrm>
            <a:custGeom>
              <a:avLst/>
              <a:gdLst/>
              <a:ahLst/>
              <a:cxnLst/>
              <a:rect l="0" t="0" r="0" b="0"/>
              <a:pathLst>
                <a:path w="197093" h="225389">
                  <a:moveTo>
                    <a:pt x="197092" y="112908"/>
                  </a:moveTo>
                  <a:lnTo>
                    <a:pt x="182520" y="61885"/>
                  </a:lnTo>
                  <a:lnTo>
                    <a:pt x="157689" y="24061"/>
                  </a:lnTo>
                  <a:lnTo>
                    <a:pt x="131604" y="6902"/>
                  </a:lnTo>
                  <a:lnTo>
                    <a:pt x="90471" y="0"/>
                  </a:lnTo>
                  <a:lnTo>
                    <a:pt x="64307" y="4623"/>
                  </a:lnTo>
                  <a:lnTo>
                    <a:pt x="32966" y="20380"/>
                  </a:lnTo>
                  <a:lnTo>
                    <a:pt x="17693" y="34349"/>
                  </a:lnTo>
                  <a:lnTo>
                    <a:pt x="7005" y="52258"/>
                  </a:lnTo>
                  <a:lnTo>
                    <a:pt x="0" y="93244"/>
                  </a:lnTo>
                  <a:lnTo>
                    <a:pt x="3514" y="131257"/>
                  </a:lnTo>
                  <a:lnTo>
                    <a:pt x="17553" y="164747"/>
                  </a:lnTo>
                  <a:lnTo>
                    <a:pt x="42120" y="196897"/>
                  </a:lnTo>
                  <a:lnTo>
                    <a:pt x="71626" y="217472"/>
                  </a:lnTo>
                  <a:lnTo>
                    <a:pt x="108184" y="225388"/>
                  </a:lnTo>
                  <a:lnTo>
                    <a:pt x="143063" y="222145"/>
                  </a:lnTo>
                  <a:lnTo>
                    <a:pt x="161771" y="210589"/>
                  </a:lnTo>
                  <a:lnTo>
                    <a:pt x="186564" y="1866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 name="Freeform 1228"/>
            <p:cNvSpPr/>
            <p:nvPr/>
          </p:nvSpPr>
          <p:spPr>
            <a:xfrm>
              <a:off x="4306156" y="27421210"/>
              <a:ext cx="52643" cy="336911"/>
            </a:xfrm>
            <a:custGeom>
              <a:avLst/>
              <a:gdLst/>
              <a:ahLst/>
              <a:cxnLst/>
              <a:rect l="0" t="0" r="0" b="0"/>
              <a:pathLst>
                <a:path w="52643" h="336911">
                  <a:moveTo>
                    <a:pt x="0" y="0"/>
                  </a:moveTo>
                  <a:lnTo>
                    <a:pt x="16788" y="55045"/>
                  </a:lnTo>
                  <a:lnTo>
                    <a:pt x="23333" y="106449"/>
                  </a:lnTo>
                  <a:lnTo>
                    <a:pt x="35544" y="167255"/>
                  </a:lnTo>
                  <a:lnTo>
                    <a:pt x="40815" y="227186"/>
                  </a:lnTo>
                  <a:lnTo>
                    <a:pt x="44976" y="280963"/>
                  </a:lnTo>
                  <a:lnTo>
                    <a:pt x="52642" y="3369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Freeform 1229"/>
            <p:cNvSpPr/>
            <p:nvPr/>
          </p:nvSpPr>
          <p:spPr>
            <a:xfrm>
              <a:off x="4474612" y="27589665"/>
              <a:ext cx="231628" cy="21057"/>
            </a:xfrm>
            <a:custGeom>
              <a:avLst/>
              <a:gdLst/>
              <a:ahLst/>
              <a:cxnLst/>
              <a:rect l="0" t="0" r="0" b="0"/>
              <a:pathLst>
                <a:path w="231628" h="21057">
                  <a:moveTo>
                    <a:pt x="0" y="21056"/>
                  </a:moveTo>
                  <a:lnTo>
                    <a:pt x="42691" y="17937"/>
                  </a:lnTo>
                  <a:lnTo>
                    <a:pt x="95520" y="11993"/>
                  </a:lnTo>
                  <a:lnTo>
                    <a:pt x="145155" y="10963"/>
                  </a:lnTo>
                  <a:lnTo>
                    <a:pt x="205768" y="2251"/>
                  </a:lnTo>
                  <a:lnTo>
                    <a:pt x="2316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Freeform 1230"/>
            <p:cNvSpPr/>
            <p:nvPr/>
          </p:nvSpPr>
          <p:spPr>
            <a:xfrm>
              <a:off x="4579896" y="27494908"/>
              <a:ext cx="301323" cy="242157"/>
            </a:xfrm>
            <a:custGeom>
              <a:avLst/>
              <a:gdLst/>
              <a:ahLst/>
              <a:cxnLst/>
              <a:rect l="0" t="0" r="0" b="0"/>
              <a:pathLst>
                <a:path w="301323" h="242157">
                  <a:moveTo>
                    <a:pt x="0" y="0"/>
                  </a:moveTo>
                  <a:lnTo>
                    <a:pt x="55046" y="16789"/>
                  </a:lnTo>
                  <a:lnTo>
                    <a:pt x="109573" y="23332"/>
                  </a:lnTo>
                  <a:lnTo>
                    <a:pt x="170733" y="29958"/>
                  </a:lnTo>
                  <a:lnTo>
                    <a:pt x="219304" y="36692"/>
                  </a:lnTo>
                  <a:lnTo>
                    <a:pt x="277373" y="43383"/>
                  </a:lnTo>
                  <a:lnTo>
                    <a:pt x="297192" y="52818"/>
                  </a:lnTo>
                  <a:lnTo>
                    <a:pt x="301074" y="58610"/>
                  </a:lnTo>
                  <a:lnTo>
                    <a:pt x="301322" y="64808"/>
                  </a:lnTo>
                  <a:lnTo>
                    <a:pt x="299147" y="71282"/>
                  </a:lnTo>
                  <a:lnTo>
                    <a:pt x="287372" y="84714"/>
                  </a:lnTo>
                  <a:lnTo>
                    <a:pt x="228239" y="140397"/>
                  </a:lnTo>
                  <a:lnTo>
                    <a:pt x="178992" y="200967"/>
                  </a:lnTo>
                  <a:lnTo>
                    <a:pt x="164169" y="225660"/>
                  </a:lnTo>
                  <a:lnTo>
                    <a:pt x="157928" y="242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9" name="Group 1238"/>
          <p:cNvGrpSpPr/>
          <p:nvPr/>
        </p:nvGrpSpPr>
        <p:grpSpPr>
          <a:xfrm>
            <a:off x="5158964" y="27421210"/>
            <a:ext cx="1093736" cy="389552"/>
            <a:chOff x="5158964" y="27421210"/>
            <a:chExt cx="1093736" cy="389552"/>
          </a:xfrm>
        </p:grpSpPr>
        <p:sp>
          <p:nvSpPr>
            <p:cNvPr id="1233" name="Freeform 1232"/>
            <p:cNvSpPr/>
            <p:nvPr/>
          </p:nvSpPr>
          <p:spPr>
            <a:xfrm>
              <a:off x="5158964" y="27478831"/>
              <a:ext cx="189514" cy="195338"/>
            </a:xfrm>
            <a:custGeom>
              <a:avLst/>
              <a:gdLst/>
              <a:ahLst/>
              <a:cxnLst/>
              <a:rect l="0" t="0" r="0" b="0"/>
              <a:pathLst>
                <a:path w="189514" h="195338">
                  <a:moveTo>
                    <a:pt x="0" y="58192"/>
                  </a:moveTo>
                  <a:lnTo>
                    <a:pt x="15641" y="76172"/>
                  </a:lnTo>
                  <a:lnTo>
                    <a:pt x="38437" y="132547"/>
                  </a:lnTo>
                  <a:lnTo>
                    <a:pt x="57307" y="195337"/>
                  </a:lnTo>
                  <a:lnTo>
                    <a:pt x="56922" y="195244"/>
                  </a:lnTo>
                  <a:lnTo>
                    <a:pt x="55496" y="191672"/>
                  </a:lnTo>
                  <a:lnTo>
                    <a:pt x="49899" y="136544"/>
                  </a:lnTo>
                  <a:lnTo>
                    <a:pt x="43651" y="76659"/>
                  </a:lnTo>
                  <a:lnTo>
                    <a:pt x="48159" y="39486"/>
                  </a:lnTo>
                  <a:lnTo>
                    <a:pt x="56889" y="20241"/>
                  </a:lnTo>
                  <a:lnTo>
                    <a:pt x="62492" y="11835"/>
                  </a:lnTo>
                  <a:lnTo>
                    <a:pt x="70907" y="6229"/>
                  </a:lnTo>
                  <a:lnTo>
                    <a:pt x="92736" y="0"/>
                  </a:lnTo>
                  <a:lnTo>
                    <a:pt x="125743" y="2084"/>
                  </a:lnTo>
                  <a:lnTo>
                    <a:pt x="177880" y="13426"/>
                  </a:lnTo>
                  <a:lnTo>
                    <a:pt x="189513" y="160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Freeform 1233"/>
            <p:cNvSpPr/>
            <p:nvPr/>
          </p:nvSpPr>
          <p:spPr>
            <a:xfrm>
              <a:off x="5485347" y="27463322"/>
              <a:ext cx="52644" cy="252686"/>
            </a:xfrm>
            <a:custGeom>
              <a:avLst/>
              <a:gdLst/>
              <a:ahLst/>
              <a:cxnLst/>
              <a:rect l="0" t="0" r="0" b="0"/>
              <a:pathLst>
                <a:path w="52644" h="252686">
                  <a:moveTo>
                    <a:pt x="0" y="0"/>
                  </a:moveTo>
                  <a:lnTo>
                    <a:pt x="0" y="48934"/>
                  </a:lnTo>
                  <a:lnTo>
                    <a:pt x="5590" y="102471"/>
                  </a:lnTo>
                  <a:lnTo>
                    <a:pt x="17959" y="161314"/>
                  </a:lnTo>
                  <a:lnTo>
                    <a:pt x="35150" y="220157"/>
                  </a:lnTo>
                  <a:lnTo>
                    <a:pt x="52643" y="2526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Freeform 1234"/>
            <p:cNvSpPr/>
            <p:nvPr/>
          </p:nvSpPr>
          <p:spPr>
            <a:xfrm>
              <a:off x="5495876" y="27421210"/>
              <a:ext cx="1" cy="10527"/>
            </a:xfrm>
            <a:custGeom>
              <a:avLst/>
              <a:gdLst/>
              <a:ahLst/>
              <a:cxnLst/>
              <a:rect l="0" t="0" r="0" b="0"/>
              <a:pathLst>
                <a:path w="1" h="10527">
                  <a:moveTo>
                    <a:pt x="0" y="10526"/>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Freeform 1235"/>
            <p:cNvSpPr/>
            <p:nvPr/>
          </p:nvSpPr>
          <p:spPr>
            <a:xfrm>
              <a:off x="5630647" y="27478313"/>
              <a:ext cx="181085" cy="245881"/>
            </a:xfrm>
            <a:custGeom>
              <a:avLst/>
              <a:gdLst/>
              <a:ahLst/>
              <a:cxnLst/>
              <a:rect l="0" t="0" r="0" b="0"/>
              <a:pathLst>
                <a:path w="181085" h="245881">
                  <a:moveTo>
                    <a:pt x="149498" y="6065"/>
                  </a:moveTo>
                  <a:lnTo>
                    <a:pt x="117046" y="0"/>
                  </a:lnTo>
                  <a:lnTo>
                    <a:pt x="96471" y="2589"/>
                  </a:lnTo>
                  <a:lnTo>
                    <a:pt x="78748" y="10759"/>
                  </a:lnTo>
                  <a:lnTo>
                    <a:pt x="25611" y="51712"/>
                  </a:lnTo>
                  <a:lnTo>
                    <a:pt x="11379" y="71977"/>
                  </a:lnTo>
                  <a:lnTo>
                    <a:pt x="1154" y="96584"/>
                  </a:lnTo>
                  <a:lnTo>
                    <a:pt x="0" y="142333"/>
                  </a:lnTo>
                  <a:lnTo>
                    <a:pt x="7067" y="181751"/>
                  </a:lnTo>
                  <a:lnTo>
                    <a:pt x="19515" y="201523"/>
                  </a:lnTo>
                  <a:lnTo>
                    <a:pt x="36746" y="216939"/>
                  </a:lnTo>
                  <a:lnTo>
                    <a:pt x="79523" y="236367"/>
                  </a:lnTo>
                  <a:lnTo>
                    <a:pt x="132686" y="245880"/>
                  </a:lnTo>
                  <a:lnTo>
                    <a:pt x="181084" y="237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7" name="Freeform 1236"/>
            <p:cNvSpPr/>
            <p:nvPr/>
          </p:nvSpPr>
          <p:spPr>
            <a:xfrm>
              <a:off x="5853845" y="27431736"/>
              <a:ext cx="273742" cy="315858"/>
            </a:xfrm>
            <a:custGeom>
              <a:avLst/>
              <a:gdLst/>
              <a:ahLst/>
              <a:cxnLst/>
              <a:rect l="0" t="0" r="0" b="0"/>
              <a:pathLst>
                <a:path w="273742" h="315858">
                  <a:moveTo>
                    <a:pt x="0" y="0"/>
                  </a:moveTo>
                  <a:lnTo>
                    <a:pt x="17958" y="55045"/>
                  </a:lnTo>
                  <a:lnTo>
                    <a:pt x="31667" y="109572"/>
                  </a:lnTo>
                  <a:lnTo>
                    <a:pt x="45639" y="170734"/>
                  </a:lnTo>
                  <a:lnTo>
                    <a:pt x="63173" y="230538"/>
                  </a:lnTo>
                  <a:lnTo>
                    <a:pt x="66682" y="241431"/>
                  </a:lnTo>
                  <a:lnTo>
                    <a:pt x="70191" y="244013"/>
                  </a:lnTo>
                  <a:lnTo>
                    <a:pt x="73700" y="241056"/>
                  </a:lnTo>
                  <a:lnTo>
                    <a:pt x="94756" y="180160"/>
                  </a:lnTo>
                  <a:lnTo>
                    <a:pt x="98266" y="169240"/>
                  </a:lnTo>
                  <a:lnTo>
                    <a:pt x="105285" y="161960"/>
                  </a:lnTo>
                  <a:lnTo>
                    <a:pt x="125562" y="153870"/>
                  </a:lnTo>
                  <a:lnTo>
                    <a:pt x="163285" y="154906"/>
                  </a:lnTo>
                  <a:lnTo>
                    <a:pt x="198509" y="168210"/>
                  </a:lnTo>
                  <a:lnTo>
                    <a:pt x="225584" y="186969"/>
                  </a:lnTo>
                  <a:lnTo>
                    <a:pt x="248424" y="218527"/>
                  </a:lnTo>
                  <a:lnTo>
                    <a:pt x="264420" y="251923"/>
                  </a:lnTo>
                  <a:lnTo>
                    <a:pt x="272513" y="304202"/>
                  </a:lnTo>
                  <a:lnTo>
                    <a:pt x="273741" y="3158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8" name="Freeform 1237"/>
            <p:cNvSpPr/>
            <p:nvPr/>
          </p:nvSpPr>
          <p:spPr>
            <a:xfrm>
              <a:off x="6211814" y="27652836"/>
              <a:ext cx="40886" cy="157926"/>
            </a:xfrm>
            <a:custGeom>
              <a:avLst/>
              <a:gdLst/>
              <a:ahLst/>
              <a:cxnLst/>
              <a:rect l="0" t="0" r="0" b="0"/>
              <a:pathLst>
                <a:path w="40886" h="157926">
                  <a:moveTo>
                    <a:pt x="0" y="0"/>
                  </a:moveTo>
                  <a:lnTo>
                    <a:pt x="16767" y="11178"/>
                  </a:lnTo>
                  <a:lnTo>
                    <a:pt x="28119" y="26026"/>
                  </a:lnTo>
                  <a:lnTo>
                    <a:pt x="35893" y="45492"/>
                  </a:lnTo>
                  <a:lnTo>
                    <a:pt x="40885" y="96115"/>
                  </a:lnTo>
                  <a:lnTo>
                    <a:pt x="38630" y="131031"/>
                  </a:lnTo>
                  <a:lnTo>
                    <a:pt x="31585" y="1579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6" name="Group 1255"/>
          <p:cNvGrpSpPr/>
          <p:nvPr/>
        </p:nvGrpSpPr>
        <p:grpSpPr>
          <a:xfrm>
            <a:off x="3057476" y="32744547"/>
            <a:ext cx="3382932" cy="696972"/>
            <a:chOff x="3057476" y="32744547"/>
            <a:chExt cx="3382932" cy="696972"/>
          </a:xfrm>
        </p:grpSpPr>
        <p:sp>
          <p:nvSpPr>
            <p:cNvPr id="1240" name="Freeform 1239"/>
            <p:cNvSpPr/>
            <p:nvPr/>
          </p:nvSpPr>
          <p:spPr>
            <a:xfrm>
              <a:off x="3057476" y="32913005"/>
              <a:ext cx="147400" cy="255685"/>
            </a:xfrm>
            <a:custGeom>
              <a:avLst/>
              <a:gdLst/>
              <a:ahLst/>
              <a:cxnLst/>
              <a:rect l="0" t="0" r="0" b="0"/>
              <a:pathLst>
                <a:path w="147400" h="255685">
                  <a:moveTo>
                    <a:pt x="0" y="21056"/>
                  </a:moveTo>
                  <a:lnTo>
                    <a:pt x="11453" y="69986"/>
                  </a:lnTo>
                  <a:lnTo>
                    <a:pt x="21331" y="117832"/>
                  </a:lnTo>
                  <a:lnTo>
                    <a:pt x="35149" y="180814"/>
                  </a:lnTo>
                  <a:lnTo>
                    <a:pt x="52649" y="241009"/>
                  </a:lnTo>
                  <a:lnTo>
                    <a:pt x="56156" y="251919"/>
                  </a:lnTo>
                  <a:lnTo>
                    <a:pt x="59664" y="255684"/>
                  </a:lnTo>
                  <a:lnTo>
                    <a:pt x="63173" y="254685"/>
                  </a:lnTo>
                  <a:lnTo>
                    <a:pt x="70190" y="244215"/>
                  </a:lnTo>
                  <a:lnTo>
                    <a:pt x="87737" y="193337"/>
                  </a:lnTo>
                  <a:lnTo>
                    <a:pt x="95709" y="132513"/>
                  </a:lnTo>
                  <a:lnTo>
                    <a:pt x="114268" y="74225"/>
                  </a:lnTo>
                  <a:lnTo>
                    <a:pt x="139223" y="15494"/>
                  </a:lnTo>
                  <a:lnTo>
                    <a:pt x="1473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Freeform 1240"/>
            <p:cNvSpPr/>
            <p:nvPr/>
          </p:nvSpPr>
          <p:spPr>
            <a:xfrm>
              <a:off x="3281462" y="32924716"/>
              <a:ext cx="218212" cy="304144"/>
            </a:xfrm>
            <a:custGeom>
              <a:avLst/>
              <a:gdLst/>
              <a:ahLst/>
              <a:cxnLst/>
              <a:rect l="0" t="0" r="0" b="0"/>
              <a:pathLst>
                <a:path w="218212" h="304144">
                  <a:moveTo>
                    <a:pt x="165568" y="61987"/>
                  </a:moveTo>
                  <a:lnTo>
                    <a:pt x="150996" y="19295"/>
                  </a:lnTo>
                  <a:lnTo>
                    <a:pt x="145325" y="8961"/>
                  </a:lnTo>
                  <a:lnTo>
                    <a:pt x="135695" y="3240"/>
                  </a:lnTo>
                  <a:lnTo>
                    <a:pt x="109397" y="0"/>
                  </a:lnTo>
                  <a:lnTo>
                    <a:pt x="97705" y="3116"/>
                  </a:lnTo>
                  <a:lnTo>
                    <a:pt x="70071" y="23096"/>
                  </a:lnTo>
                  <a:lnTo>
                    <a:pt x="48236" y="45526"/>
                  </a:lnTo>
                  <a:lnTo>
                    <a:pt x="20323" y="99767"/>
                  </a:lnTo>
                  <a:lnTo>
                    <a:pt x="2910" y="146530"/>
                  </a:lnTo>
                  <a:lnTo>
                    <a:pt x="0" y="185954"/>
                  </a:lnTo>
                  <a:lnTo>
                    <a:pt x="7197" y="224929"/>
                  </a:lnTo>
                  <a:lnTo>
                    <a:pt x="17582" y="243982"/>
                  </a:lnTo>
                  <a:lnTo>
                    <a:pt x="25966" y="249997"/>
                  </a:lnTo>
                  <a:lnTo>
                    <a:pt x="47761" y="256682"/>
                  </a:lnTo>
                  <a:lnTo>
                    <a:pt x="57784" y="256124"/>
                  </a:lnTo>
                  <a:lnTo>
                    <a:pt x="75160" y="249265"/>
                  </a:lnTo>
                  <a:lnTo>
                    <a:pt x="112615" y="217394"/>
                  </a:lnTo>
                  <a:lnTo>
                    <a:pt x="135190" y="186413"/>
                  </a:lnTo>
                  <a:lnTo>
                    <a:pt x="157784" y="126526"/>
                  </a:lnTo>
                  <a:lnTo>
                    <a:pt x="168851" y="93979"/>
                  </a:lnTo>
                  <a:lnTo>
                    <a:pt x="171266" y="91504"/>
                  </a:lnTo>
                  <a:lnTo>
                    <a:pt x="172876" y="94534"/>
                  </a:lnTo>
                  <a:lnTo>
                    <a:pt x="178933" y="155556"/>
                  </a:lnTo>
                  <a:lnTo>
                    <a:pt x="186782" y="216467"/>
                  </a:lnTo>
                  <a:lnTo>
                    <a:pt x="201146" y="272104"/>
                  </a:lnTo>
                  <a:lnTo>
                    <a:pt x="218211" y="3041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 name="Freeform 1241"/>
            <p:cNvSpPr/>
            <p:nvPr/>
          </p:nvSpPr>
          <p:spPr>
            <a:xfrm>
              <a:off x="3584551" y="32807718"/>
              <a:ext cx="41465" cy="400085"/>
            </a:xfrm>
            <a:custGeom>
              <a:avLst/>
              <a:gdLst/>
              <a:ahLst/>
              <a:cxnLst/>
              <a:rect l="0" t="0" r="0" b="0"/>
              <a:pathLst>
                <a:path w="41465" h="400085">
                  <a:moveTo>
                    <a:pt x="9878" y="0"/>
                  </a:moveTo>
                  <a:lnTo>
                    <a:pt x="1545" y="54146"/>
                  </a:lnTo>
                  <a:lnTo>
                    <a:pt x="0" y="101442"/>
                  </a:lnTo>
                  <a:lnTo>
                    <a:pt x="2662" y="156788"/>
                  </a:lnTo>
                  <a:lnTo>
                    <a:pt x="7740" y="213352"/>
                  </a:lnTo>
                  <a:lnTo>
                    <a:pt x="12364" y="265206"/>
                  </a:lnTo>
                  <a:lnTo>
                    <a:pt x="18818" y="319761"/>
                  </a:lnTo>
                  <a:lnTo>
                    <a:pt x="31651" y="375038"/>
                  </a:lnTo>
                  <a:lnTo>
                    <a:pt x="41464" y="4000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Freeform 1242"/>
            <p:cNvSpPr/>
            <p:nvPr/>
          </p:nvSpPr>
          <p:spPr>
            <a:xfrm>
              <a:off x="3710243" y="32955117"/>
              <a:ext cx="221099" cy="234015"/>
            </a:xfrm>
            <a:custGeom>
              <a:avLst/>
              <a:gdLst/>
              <a:ahLst/>
              <a:cxnLst/>
              <a:rect l="0" t="0" r="0" b="0"/>
              <a:pathLst>
                <a:path w="221099" h="234015">
                  <a:moveTo>
                    <a:pt x="0" y="0"/>
                  </a:moveTo>
                  <a:lnTo>
                    <a:pt x="8333" y="37480"/>
                  </a:lnTo>
                  <a:lnTo>
                    <a:pt x="10095" y="100081"/>
                  </a:lnTo>
                  <a:lnTo>
                    <a:pt x="26084" y="154822"/>
                  </a:lnTo>
                  <a:lnTo>
                    <a:pt x="45361" y="210161"/>
                  </a:lnTo>
                  <a:lnTo>
                    <a:pt x="58765" y="225208"/>
                  </a:lnTo>
                  <a:lnTo>
                    <a:pt x="67252" y="230857"/>
                  </a:lnTo>
                  <a:lnTo>
                    <a:pt x="86042" y="234014"/>
                  </a:lnTo>
                  <a:lnTo>
                    <a:pt x="95965" y="233220"/>
                  </a:lnTo>
                  <a:lnTo>
                    <a:pt x="113231" y="222976"/>
                  </a:lnTo>
                  <a:lnTo>
                    <a:pt x="143379" y="187806"/>
                  </a:lnTo>
                  <a:lnTo>
                    <a:pt x="163459" y="137486"/>
                  </a:lnTo>
                  <a:lnTo>
                    <a:pt x="172694" y="89353"/>
                  </a:lnTo>
                  <a:lnTo>
                    <a:pt x="170231" y="39213"/>
                  </a:lnTo>
                  <a:lnTo>
                    <a:pt x="168982" y="4732"/>
                  </a:lnTo>
                  <a:lnTo>
                    <a:pt x="171679" y="37027"/>
                  </a:lnTo>
                  <a:lnTo>
                    <a:pt x="177541" y="94404"/>
                  </a:lnTo>
                  <a:lnTo>
                    <a:pt x="187105" y="152487"/>
                  </a:lnTo>
                  <a:lnTo>
                    <a:pt x="203378" y="198968"/>
                  </a:lnTo>
                  <a:lnTo>
                    <a:pt x="221098" y="2316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Freeform 1243"/>
            <p:cNvSpPr/>
            <p:nvPr/>
          </p:nvSpPr>
          <p:spPr>
            <a:xfrm>
              <a:off x="3985225" y="32941816"/>
              <a:ext cx="188272" cy="224151"/>
            </a:xfrm>
            <a:custGeom>
              <a:avLst/>
              <a:gdLst/>
              <a:ahLst/>
              <a:cxnLst/>
              <a:rect l="0" t="0" r="0" b="0"/>
              <a:pathLst>
                <a:path w="188272" h="224151">
                  <a:moveTo>
                    <a:pt x="114572" y="13301"/>
                  </a:moveTo>
                  <a:lnTo>
                    <a:pt x="103394" y="2120"/>
                  </a:lnTo>
                  <a:lnTo>
                    <a:pt x="96591" y="0"/>
                  </a:lnTo>
                  <a:lnTo>
                    <a:pt x="79675" y="762"/>
                  </a:lnTo>
                  <a:lnTo>
                    <a:pt x="63577" y="11239"/>
                  </a:lnTo>
                  <a:lnTo>
                    <a:pt x="19960" y="66687"/>
                  </a:lnTo>
                  <a:lnTo>
                    <a:pt x="12893" y="76969"/>
                  </a:lnTo>
                  <a:lnTo>
                    <a:pt x="2946" y="119385"/>
                  </a:lnTo>
                  <a:lnTo>
                    <a:pt x="0" y="163407"/>
                  </a:lnTo>
                  <a:lnTo>
                    <a:pt x="5549" y="188807"/>
                  </a:lnTo>
                  <a:lnTo>
                    <a:pt x="10304" y="200496"/>
                  </a:lnTo>
                  <a:lnTo>
                    <a:pt x="18154" y="209457"/>
                  </a:lnTo>
                  <a:lnTo>
                    <a:pt x="39354" y="222535"/>
                  </a:lnTo>
                  <a:lnTo>
                    <a:pt x="50389" y="224150"/>
                  </a:lnTo>
                  <a:lnTo>
                    <a:pt x="72008" y="219707"/>
                  </a:lnTo>
                  <a:lnTo>
                    <a:pt x="90196" y="206815"/>
                  </a:lnTo>
                  <a:lnTo>
                    <a:pt x="104908" y="189387"/>
                  </a:lnTo>
                  <a:lnTo>
                    <a:pt x="123885" y="146481"/>
                  </a:lnTo>
                  <a:lnTo>
                    <a:pt x="141318" y="86732"/>
                  </a:lnTo>
                  <a:lnTo>
                    <a:pt x="144007" y="60756"/>
                  </a:lnTo>
                  <a:lnTo>
                    <a:pt x="145893" y="56635"/>
                  </a:lnTo>
                  <a:lnTo>
                    <a:pt x="148321" y="58570"/>
                  </a:lnTo>
                  <a:lnTo>
                    <a:pt x="151109" y="64538"/>
                  </a:lnTo>
                  <a:lnTo>
                    <a:pt x="159072" y="117592"/>
                  </a:lnTo>
                  <a:lnTo>
                    <a:pt x="174547" y="178333"/>
                  </a:lnTo>
                  <a:lnTo>
                    <a:pt x="188271" y="2238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Freeform 1244"/>
            <p:cNvSpPr/>
            <p:nvPr/>
          </p:nvSpPr>
          <p:spPr>
            <a:xfrm>
              <a:off x="4257725" y="32797192"/>
              <a:ext cx="216846" cy="349499"/>
            </a:xfrm>
            <a:custGeom>
              <a:avLst/>
              <a:gdLst/>
              <a:ahLst/>
              <a:cxnLst/>
              <a:rect l="0" t="0" r="0" b="0"/>
              <a:pathLst>
                <a:path w="216846" h="349499">
                  <a:moveTo>
                    <a:pt x="0" y="0"/>
                  </a:moveTo>
                  <a:lnTo>
                    <a:pt x="8333" y="48930"/>
                  </a:lnTo>
                  <a:lnTo>
                    <a:pt x="9878" y="96775"/>
                  </a:lnTo>
                  <a:lnTo>
                    <a:pt x="15989" y="154167"/>
                  </a:lnTo>
                  <a:lnTo>
                    <a:pt x="27291" y="216108"/>
                  </a:lnTo>
                  <a:lnTo>
                    <a:pt x="33856" y="278433"/>
                  </a:lnTo>
                  <a:lnTo>
                    <a:pt x="40483" y="330820"/>
                  </a:lnTo>
                  <a:lnTo>
                    <a:pt x="42196" y="334020"/>
                  </a:lnTo>
                  <a:lnTo>
                    <a:pt x="44509" y="330302"/>
                  </a:lnTo>
                  <a:lnTo>
                    <a:pt x="50232" y="300248"/>
                  </a:lnTo>
                  <a:lnTo>
                    <a:pt x="57755" y="242580"/>
                  </a:lnTo>
                  <a:lnTo>
                    <a:pt x="67155" y="203287"/>
                  </a:lnTo>
                  <a:lnTo>
                    <a:pt x="83269" y="183545"/>
                  </a:lnTo>
                  <a:lnTo>
                    <a:pt x="94117" y="175006"/>
                  </a:lnTo>
                  <a:lnTo>
                    <a:pt x="118649" y="168638"/>
                  </a:lnTo>
                  <a:lnTo>
                    <a:pt x="131742" y="168576"/>
                  </a:lnTo>
                  <a:lnTo>
                    <a:pt x="142810" y="172045"/>
                  </a:lnTo>
                  <a:lnTo>
                    <a:pt x="161347" y="185257"/>
                  </a:lnTo>
                  <a:lnTo>
                    <a:pt x="206744" y="242708"/>
                  </a:lnTo>
                  <a:lnTo>
                    <a:pt x="216845" y="285083"/>
                  </a:lnTo>
                  <a:lnTo>
                    <a:pt x="212969" y="311534"/>
                  </a:lnTo>
                  <a:lnTo>
                    <a:pt x="208659" y="323503"/>
                  </a:lnTo>
                  <a:lnTo>
                    <a:pt x="194513" y="339920"/>
                  </a:lnTo>
                  <a:lnTo>
                    <a:pt x="185827" y="345935"/>
                  </a:lnTo>
                  <a:lnTo>
                    <a:pt x="163698" y="349498"/>
                  </a:lnTo>
                  <a:lnTo>
                    <a:pt x="116953" y="342255"/>
                  </a:lnTo>
                  <a:lnTo>
                    <a:pt x="73699" y="326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Freeform 1245"/>
            <p:cNvSpPr/>
            <p:nvPr/>
          </p:nvSpPr>
          <p:spPr>
            <a:xfrm>
              <a:off x="4520937" y="32744547"/>
              <a:ext cx="73701" cy="410615"/>
            </a:xfrm>
            <a:custGeom>
              <a:avLst/>
              <a:gdLst/>
              <a:ahLst/>
              <a:cxnLst/>
              <a:rect l="0" t="0" r="0" b="0"/>
              <a:pathLst>
                <a:path w="73701" h="410615">
                  <a:moveTo>
                    <a:pt x="0" y="0"/>
                  </a:moveTo>
                  <a:lnTo>
                    <a:pt x="25194" y="56217"/>
                  </a:lnTo>
                  <a:lnTo>
                    <a:pt x="41545" y="117906"/>
                  </a:lnTo>
                  <a:lnTo>
                    <a:pt x="49354" y="169078"/>
                  </a:lnTo>
                  <a:lnTo>
                    <a:pt x="57582" y="227592"/>
                  </a:lnTo>
                  <a:lnTo>
                    <a:pt x="62067" y="288584"/>
                  </a:lnTo>
                  <a:lnTo>
                    <a:pt x="66073" y="343787"/>
                  </a:lnTo>
                  <a:lnTo>
                    <a:pt x="71440" y="377946"/>
                  </a:lnTo>
                  <a:lnTo>
                    <a:pt x="73700" y="4106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 name="Freeform 1246"/>
            <p:cNvSpPr/>
            <p:nvPr/>
          </p:nvSpPr>
          <p:spPr>
            <a:xfrm>
              <a:off x="4660820" y="32881627"/>
              <a:ext cx="197030" cy="281171"/>
            </a:xfrm>
            <a:custGeom>
              <a:avLst/>
              <a:gdLst/>
              <a:ahLst/>
              <a:cxnLst/>
              <a:rect l="0" t="0" r="0" b="0"/>
              <a:pathLst>
                <a:path w="197030" h="281171">
                  <a:moveTo>
                    <a:pt x="7516" y="136661"/>
                  </a:moveTo>
                  <a:lnTo>
                    <a:pt x="66133" y="131074"/>
                  </a:lnTo>
                  <a:lnTo>
                    <a:pt x="86600" y="122089"/>
                  </a:lnTo>
                  <a:lnTo>
                    <a:pt x="118804" y="97259"/>
                  </a:lnTo>
                  <a:lnTo>
                    <a:pt x="140576" y="71174"/>
                  </a:lnTo>
                  <a:lnTo>
                    <a:pt x="148542" y="48285"/>
                  </a:lnTo>
                  <a:lnTo>
                    <a:pt x="150666" y="35629"/>
                  </a:lnTo>
                  <a:lnTo>
                    <a:pt x="146787" y="15329"/>
                  </a:lnTo>
                  <a:lnTo>
                    <a:pt x="142478" y="6642"/>
                  </a:lnTo>
                  <a:lnTo>
                    <a:pt x="133755" y="2019"/>
                  </a:lnTo>
                  <a:lnTo>
                    <a:pt x="108466" y="0"/>
                  </a:lnTo>
                  <a:lnTo>
                    <a:pt x="83968" y="9243"/>
                  </a:lnTo>
                  <a:lnTo>
                    <a:pt x="62552" y="26219"/>
                  </a:lnTo>
                  <a:lnTo>
                    <a:pt x="22331" y="88699"/>
                  </a:lnTo>
                  <a:lnTo>
                    <a:pt x="3207" y="136677"/>
                  </a:lnTo>
                  <a:lnTo>
                    <a:pt x="0" y="175140"/>
                  </a:lnTo>
                  <a:lnTo>
                    <a:pt x="7109" y="209283"/>
                  </a:lnTo>
                  <a:lnTo>
                    <a:pt x="17474" y="230938"/>
                  </a:lnTo>
                  <a:lnTo>
                    <a:pt x="42052" y="257274"/>
                  </a:lnTo>
                  <a:lnTo>
                    <a:pt x="71561" y="274303"/>
                  </a:lnTo>
                  <a:lnTo>
                    <a:pt x="108120" y="281170"/>
                  </a:lnTo>
                  <a:lnTo>
                    <a:pt x="143000" y="277614"/>
                  </a:lnTo>
                  <a:lnTo>
                    <a:pt x="161708" y="269106"/>
                  </a:lnTo>
                  <a:lnTo>
                    <a:pt x="182274" y="257401"/>
                  </a:lnTo>
                  <a:lnTo>
                    <a:pt x="197029" y="2524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Freeform 1247"/>
            <p:cNvSpPr/>
            <p:nvPr/>
          </p:nvSpPr>
          <p:spPr>
            <a:xfrm>
              <a:off x="5142118" y="32818248"/>
              <a:ext cx="42115" cy="410612"/>
            </a:xfrm>
            <a:custGeom>
              <a:avLst/>
              <a:gdLst/>
              <a:ahLst/>
              <a:cxnLst/>
              <a:rect l="0" t="0" r="0" b="0"/>
              <a:pathLst>
                <a:path w="42115" h="410612">
                  <a:moveTo>
                    <a:pt x="0" y="0"/>
                  </a:moveTo>
                  <a:lnTo>
                    <a:pt x="0" y="54146"/>
                  </a:lnTo>
                  <a:lnTo>
                    <a:pt x="5589" y="114681"/>
                  </a:lnTo>
                  <a:lnTo>
                    <a:pt x="9065" y="171239"/>
                  </a:lnTo>
                  <a:lnTo>
                    <a:pt x="17476" y="230358"/>
                  </a:lnTo>
                  <a:lnTo>
                    <a:pt x="23469" y="292816"/>
                  </a:lnTo>
                  <a:lnTo>
                    <a:pt x="35572" y="350558"/>
                  </a:lnTo>
                  <a:lnTo>
                    <a:pt x="42114" y="4106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Freeform 1248"/>
            <p:cNvSpPr/>
            <p:nvPr/>
          </p:nvSpPr>
          <p:spPr>
            <a:xfrm>
              <a:off x="5026305" y="33028818"/>
              <a:ext cx="221099" cy="10531"/>
            </a:xfrm>
            <a:custGeom>
              <a:avLst/>
              <a:gdLst/>
              <a:ahLst/>
              <a:cxnLst/>
              <a:rect l="0" t="0" r="0" b="0"/>
              <a:pathLst>
                <a:path w="221099" h="10531">
                  <a:moveTo>
                    <a:pt x="0" y="10530"/>
                  </a:moveTo>
                  <a:lnTo>
                    <a:pt x="58617" y="10530"/>
                  </a:lnTo>
                  <a:lnTo>
                    <a:pt x="113961" y="9361"/>
                  </a:lnTo>
                  <a:lnTo>
                    <a:pt x="176885" y="2195"/>
                  </a:lnTo>
                  <a:lnTo>
                    <a:pt x="22109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Freeform 1249"/>
            <p:cNvSpPr/>
            <p:nvPr/>
          </p:nvSpPr>
          <p:spPr>
            <a:xfrm>
              <a:off x="5321103" y="32786662"/>
              <a:ext cx="242156" cy="452727"/>
            </a:xfrm>
            <a:custGeom>
              <a:avLst/>
              <a:gdLst/>
              <a:ahLst/>
              <a:cxnLst/>
              <a:rect l="0" t="0" r="0" b="0"/>
              <a:pathLst>
                <a:path w="242156" h="452727">
                  <a:moveTo>
                    <a:pt x="0" y="0"/>
                  </a:moveTo>
                  <a:lnTo>
                    <a:pt x="3119" y="54143"/>
                  </a:lnTo>
                  <a:lnTo>
                    <a:pt x="11453" y="101439"/>
                  </a:lnTo>
                  <a:lnTo>
                    <a:pt x="21331" y="159910"/>
                  </a:lnTo>
                  <a:lnTo>
                    <a:pt x="31666" y="221686"/>
                  </a:lnTo>
                  <a:lnTo>
                    <a:pt x="42138" y="284442"/>
                  </a:lnTo>
                  <a:lnTo>
                    <a:pt x="52649" y="344373"/>
                  </a:lnTo>
                  <a:lnTo>
                    <a:pt x="66682" y="405848"/>
                  </a:lnTo>
                  <a:lnTo>
                    <a:pt x="67851" y="409777"/>
                  </a:lnTo>
                  <a:lnTo>
                    <a:pt x="56500" y="357154"/>
                  </a:lnTo>
                  <a:lnTo>
                    <a:pt x="54955" y="310025"/>
                  </a:lnTo>
                  <a:lnTo>
                    <a:pt x="64321" y="247936"/>
                  </a:lnTo>
                  <a:lnTo>
                    <a:pt x="77160" y="212285"/>
                  </a:lnTo>
                  <a:lnTo>
                    <a:pt x="83025" y="201185"/>
                  </a:lnTo>
                  <a:lnTo>
                    <a:pt x="90445" y="194956"/>
                  </a:lnTo>
                  <a:lnTo>
                    <a:pt x="98901" y="191973"/>
                  </a:lnTo>
                  <a:lnTo>
                    <a:pt x="108048" y="191151"/>
                  </a:lnTo>
                  <a:lnTo>
                    <a:pt x="124451" y="196481"/>
                  </a:lnTo>
                  <a:lnTo>
                    <a:pt x="139539" y="207817"/>
                  </a:lnTo>
                  <a:lnTo>
                    <a:pt x="182420" y="265066"/>
                  </a:lnTo>
                  <a:lnTo>
                    <a:pt x="207436" y="316914"/>
                  </a:lnTo>
                  <a:lnTo>
                    <a:pt x="223988" y="372216"/>
                  </a:lnTo>
                  <a:lnTo>
                    <a:pt x="233741" y="432867"/>
                  </a:lnTo>
                  <a:lnTo>
                    <a:pt x="242155" y="4527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Freeform 1250"/>
            <p:cNvSpPr/>
            <p:nvPr/>
          </p:nvSpPr>
          <p:spPr>
            <a:xfrm>
              <a:off x="5615901" y="32997232"/>
              <a:ext cx="73700" cy="200042"/>
            </a:xfrm>
            <a:custGeom>
              <a:avLst/>
              <a:gdLst/>
              <a:ahLst/>
              <a:cxnLst/>
              <a:rect l="0" t="0" r="0" b="0"/>
              <a:pathLst>
                <a:path w="73700" h="200042">
                  <a:moveTo>
                    <a:pt x="0" y="0"/>
                  </a:moveTo>
                  <a:lnTo>
                    <a:pt x="23719" y="43964"/>
                  </a:lnTo>
                  <a:lnTo>
                    <a:pt x="42002" y="103334"/>
                  </a:lnTo>
                  <a:lnTo>
                    <a:pt x="59646" y="157668"/>
                  </a:lnTo>
                  <a:lnTo>
                    <a:pt x="73699" y="2000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Freeform 1251"/>
            <p:cNvSpPr/>
            <p:nvPr/>
          </p:nvSpPr>
          <p:spPr>
            <a:xfrm>
              <a:off x="5636958" y="32828778"/>
              <a:ext cx="21058" cy="10527"/>
            </a:xfrm>
            <a:custGeom>
              <a:avLst/>
              <a:gdLst/>
              <a:ahLst/>
              <a:cxnLst/>
              <a:rect l="0" t="0" r="0" b="0"/>
              <a:pathLst>
                <a:path w="21058" h="10527">
                  <a:moveTo>
                    <a:pt x="0" y="10526"/>
                  </a:moveTo>
                  <a:lnTo>
                    <a:pt x="2105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Freeform 1252"/>
            <p:cNvSpPr/>
            <p:nvPr/>
          </p:nvSpPr>
          <p:spPr>
            <a:xfrm>
              <a:off x="5763300" y="32972071"/>
              <a:ext cx="210571" cy="225203"/>
            </a:xfrm>
            <a:custGeom>
              <a:avLst/>
              <a:gdLst/>
              <a:ahLst/>
              <a:cxnLst/>
              <a:rect l="0" t="0" r="0" b="0"/>
              <a:pathLst>
                <a:path w="210571" h="225203">
                  <a:moveTo>
                    <a:pt x="0" y="119918"/>
                  </a:moveTo>
                  <a:lnTo>
                    <a:pt x="9065" y="178535"/>
                  </a:lnTo>
                  <a:lnTo>
                    <a:pt x="15684" y="213324"/>
                  </a:lnTo>
                  <a:lnTo>
                    <a:pt x="17475" y="216114"/>
                  </a:lnTo>
                  <a:lnTo>
                    <a:pt x="18668" y="213293"/>
                  </a:lnTo>
                  <a:lnTo>
                    <a:pt x="20742" y="155349"/>
                  </a:lnTo>
                  <a:lnTo>
                    <a:pt x="20995" y="98927"/>
                  </a:lnTo>
                  <a:lnTo>
                    <a:pt x="26633" y="48313"/>
                  </a:lnTo>
                  <a:lnTo>
                    <a:pt x="35707" y="15255"/>
                  </a:lnTo>
                  <a:lnTo>
                    <a:pt x="42522" y="8028"/>
                  </a:lnTo>
                  <a:lnTo>
                    <a:pt x="62572" y="0"/>
                  </a:lnTo>
                  <a:lnTo>
                    <a:pt x="72130" y="199"/>
                  </a:lnTo>
                  <a:lnTo>
                    <a:pt x="88990" y="6657"/>
                  </a:lnTo>
                  <a:lnTo>
                    <a:pt x="126112" y="38274"/>
                  </a:lnTo>
                  <a:lnTo>
                    <a:pt x="164454" y="88671"/>
                  </a:lnTo>
                  <a:lnTo>
                    <a:pt x="188524" y="149355"/>
                  </a:lnTo>
                  <a:lnTo>
                    <a:pt x="207363" y="208248"/>
                  </a:lnTo>
                  <a:lnTo>
                    <a:pt x="210570" y="2252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Freeform 1253"/>
            <p:cNvSpPr/>
            <p:nvPr/>
          </p:nvSpPr>
          <p:spPr>
            <a:xfrm>
              <a:off x="6009673" y="32939751"/>
              <a:ext cx="203797" cy="501768"/>
            </a:xfrm>
            <a:custGeom>
              <a:avLst/>
              <a:gdLst/>
              <a:ahLst/>
              <a:cxnLst/>
              <a:rect l="0" t="0" r="0" b="0"/>
              <a:pathLst>
                <a:path w="203797" h="501768">
                  <a:moveTo>
                    <a:pt x="122124" y="57481"/>
                  </a:moveTo>
                  <a:lnTo>
                    <a:pt x="107470" y="13518"/>
                  </a:lnTo>
                  <a:lnTo>
                    <a:pt x="100656" y="7115"/>
                  </a:lnTo>
                  <a:lnTo>
                    <a:pt x="80608" y="0"/>
                  </a:lnTo>
                  <a:lnTo>
                    <a:pt x="71050" y="1612"/>
                  </a:lnTo>
                  <a:lnTo>
                    <a:pt x="54191" y="12762"/>
                  </a:lnTo>
                  <a:lnTo>
                    <a:pt x="24304" y="42453"/>
                  </a:lnTo>
                  <a:lnTo>
                    <a:pt x="10018" y="65230"/>
                  </a:lnTo>
                  <a:lnTo>
                    <a:pt x="0" y="109950"/>
                  </a:lnTo>
                  <a:lnTo>
                    <a:pt x="2621" y="154657"/>
                  </a:lnTo>
                  <a:lnTo>
                    <a:pt x="14029" y="177099"/>
                  </a:lnTo>
                  <a:lnTo>
                    <a:pt x="30799" y="193703"/>
                  </a:lnTo>
                  <a:lnTo>
                    <a:pt x="49949" y="204982"/>
                  </a:lnTo>
                  <a:lnTo>
                    <a:pt x="70159" y="207655"/>
                  </a:lnTo>
                  <a:lnTo>
                    <a:pt x="90840" y="203773"/>
                  </a:lnTo>
                  <a:lnTo>
                    <a:pt x="111729" y="194251"/>
                  </a:lnTo>
                  <a:lnTo>
                    <a:pt x="126473" y="179099"/>
                  </a:lnTo>
                  <a:lnTo>
                    <a:pt x="145470" y="140776"/>
                  </a:lnTo>
                  <a:lnTo>
                    <a:pt x="151268" y="104257"/>
                  </a:lnTo>
                  <a:lnTo>
                    <a:pt x="146385" y="83731"/>
                  </a:lnTo>
                  <a:lnTo>
                    <a:pt x="141808" y="74981"/>
                  </a:lnTo>
                  <a:lnTo>
                    <a:pt x="139926" y="74997"/>
                  </a:lnTo>
                  <a:lnTo>
                    <a:pt x="148111" y="132286"/>
                  </a:lnTo>
                  <a:lnTo>
                    <a:pt x="161009" y="189197"/>
                  </a:lnTo>
                  <a:lnTo>
                    <a:pt x="178314" y="246313"/>
                  </a:lnTo>
                  <a:lnTo>
                    <a:pt x="192321" y="305786"/>
                  </a:lnTo>
                  <a:lnTo>
                    <a:pt x="201675" y="356570"/>
                  </a:lnTo>
                  <a:lnTo>
                    <a:pt x="203796" y="407494"/>
                  </a:lnTo>
                  <a:lnTo>
                    <a:pt x="196366" y="451566"/>
                  </a:lnTo>
                  <a:lnTo>
                    <a:pt x="185926" y="475955"/>
                  </a:lnTo>
                  <a:lnTo>
                    <a:pt x="167248" y="492255"/>
                  </a:lnTo>
                  <a:lnTo>
                    <a:pt x="155717" y="498239"/>
                  </a:lnTo>
                  <a:lnTo>
                    <a:pt x="133545" y="501767"/>
                  </a:lnTo>
                  <a:lnTo>
                    <a:pt x="122719" y="501073"/>
                  </a:lnTo>
                  <a:lnTo>
                    <a:pt x="101332" y="490937"/>
                  </a:lnTo>
                  <a:lnTo>
                    <a:pt x="41039" y="438860"/>
                  </a:lnTo>
                  <a:lnTo>
                    <a:pt x="16839" y="4154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Freeform 1254"/>
            <p:cNvSpPr/>
            <p:nvPr/>
          </p:nvSpPr>
          <p:spPr>
            <a:xfrm>
              <a:off x="6236375" y="32912180"/>
              <a:ext cx="204033" cy="245019"/>
            </a:xfrm>
            <a:custGeom>
              <a:avLst/>
              <a:gdLst/>
              <a:ahLst/>
              <a:cxnLst/>
              <a:rect l="0" t="0" r="0" b="0"/>
              <a:pathLst>
                <a:path w="204033" h="245019">
                  <a:moveTo>
                    <a:pt x="53350" y="21881"/>
                  </a:moveTo>
                  <a:lnTo>
                    <a:pt x="64528" y="5113"/>
                  </a:lnTo>
                  <a:lnTo>
                    <a:pt x="63141" y="1343"/>
                  </a:lnTo>
                  <a:lnTo>
                    <a:pt x="57539" y="0"/>
                  </a:lnTo>
                  <a:lnTo>
                    <a:pt x="49123" y="273"/>
                  </a:lnTo>
                  <a:lnTo>
                    <a:pt x="33534" y="6818"/>
                  </a:lnTo>
                  <a:lnTo>
                    <a:pt x="18806" y="18697"/>
                  </a:lnTo>
                  <a:lnTo>
                    <a:pt x="4462" y="35676"/>
                  </a:lnTo>
                  <a:lnTo>
                    <a:pt x="871" y="45114"/>
                  </a:lnTo>
                  <a:lnTo>
                    <a:pt x="0" y="64961"/>
                  </a:lnTo>
                  <a:lnTo>
                    <a:pt x="6632" y="82361"/>
                  </a:lnTo>
                  <a:lnTo>
                    <a:pt x="11676" y="90277"/>
                  </a:lnTo>
                  <a:lnTo>
                    <a:pt x="19718" y="95554"/>
                  </a:lnTo>
                  <a:lnTo>
                    <a:pt x="73906" y="110310"/>
                  </a:lnTo>
                  <a:lnTo>
                    <a:pt x="126983" y="127258"/>
                  </a:lnTo>
                  <a:lnTo>
                    <a:pt x="146907" y="135397"/>
                  </a:lnTo>
                  <a:lnTo>
                    <a:pt x="186090" y="166393"/>
                  </a:lnTo>
                  <a:lnTo>
                    <a:pt x="201995" y="192602"/>
                  </a:lnTo>
                  <a:lnTo>
                    <a:pt x="204032" y="212403"/>
                  </a:lnTo>
                  <a:lnTo>
                    <a:pt x="202937" y="222594"/>
                  </a:lnTo>
                  <a:lnTo>
                    <a:pt x="198698" y="230560"/>
                  </a:lnTo>
                  <a:lnTo>
                    <a:pt x="184629" y="242528"/>
                  </a:lnTo>
                  <a:lnTo>
                    <a:pt x="175965" y="245018"/>
                  </a:lnTo>
                  <a:lnTo>
                    <a:pt x="116521" y="2429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3" name="Group 1272"/>
          <p:cNvGrpSpPr/>
          <p:nvPr/>
        </p:nvGrpSpPr>
        <p:grpSpPr>
          <a:xfrm>
            <a:off x="6678856" y="32748103"/>
            <a:ext cx="3146800" cy="379026"/>
            <a:chOff x="6678856" y="32748103"/>
            <a:chExt cx="3146800" cy="379026"/>
          </a:xfrm>
        </p:grpSpPr>
        <p:sp>
          <p:nvSpPr>
            <p:cNvPr id="1257" name="Freeform 1256"/>
            <p:cNvSpPr/>
            <p:nvPr/>
          </p:nvSpPr>
          <p:spPr>
            <a:xfrm>
              <a:off x="6678856" y="32839502"/>
              <a:ext cx="251463" cy="287627"/>
            </a:xfrm>
            <a:custGeom>
              <a:avLst/>
              <a:gdLst/>
              <a:ahLst/>
              <a:cxnLst/>
              <a:rect l="0" t="0" r="0" b="0"/>
              <a:pathLst>
                <a:path w="251463" h="287627">
                  <a:moveTo>
                    <a:pt x="219876" y="77056"/>
                  </a:moveTo>
                  <a:lnTo>
                    <a:pt x="190568" y="38683"/>
                  </a:lnTo>
                  <a:lnTo>
                    <a:pt x="155076" y="11590"/>
                  </a:lnTo>
                  <a:lnTo>
                    <a:pt x="134923" y="1945"/>
                  </a:lnTo>
                  <a:lnTo>
                    <a:pt x="114269" y="0"/>
                  </a:lnTo>
                  <a:lnTo>
                    <a:pt x="72414" y="8282"/>
                  </a:lnTo>
                  <a:lnTo>
                    <a:pt x="46462" y="23404"/>
                  </a:lnTo>
                  <a:lnTo>
                    <a:pt x="23955" y="48289"/>
                  </a:lnTo>
                  <a:lnTo>
                    <a:pt x="8058" y="77890"/>
                  </a:lnTo>
                  <a:lnTo>
                    <a:pt x="0" y="141260"/>
                  </a:lnTo>
                  <a:lnTo>
                    <a:pt x="4609" y="196581"/>
                  </a:lnTo>
                  <a:lnTo>
                    <a:pt x="19093" y="232963"/>
                  </a:lnTo>
                  <a:lnTo>
                    <a:pt x="43791" y="260381"/>
                  </a:lnTo>
                  <a:lnTo>
                    <a:pt x="66357" y="269668"/>
                  </a:lnTo>
                  <a:lnTo>
                    <a:pt x="78925" y="272145"/>
                  </a:lnTo>
                  <a:lnTo>
                    <a:pt x="99130" y="268657"/>
                  </a:lnTo>
                  <a:lnTo>
                    <a:pt x="126778" y="250419"/>
                  </a:lnTo>
                  <a:lnTo>
                    <a:pt x="161972" y="212815"/>
                  </a:lnTo>
                  <a:lnTo>
                    <a:pt x="183049" y="170424"/>
                  </a:lnTo>
                  <a:lnTo>
                    <a:pt x="191030" y="145068"/>
                  </a:lnTo>
                  <a:lnTo>
                    <a:pt x="194796" y="139945"/>
                  </a:lnTo>
                  <a:lnTo>
                    <a:pt x="198477" y="140038"/>
                  </a:lnTo>
                  <a:lnTo>
                    <a:pt x="202101" y="143610"/>
                  </a:lnTo>
                  <a:lnTo>
                    <a:pt x="212790" y="170995"/>
                  </a:lnTo>
                  <a:lnTo>
                    <a:pt x="222062" y="232678"/>
                  </a:lnTo>
                  <a:lnTo>
                    <a:pt x="229037" y="253845"/>
                  </a:lnTo>
                  <a:lnTo>
                    <a:pt x="251462" y="2876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Freeform 1257"/>
            <p:cNvSpPr/>
            <p:nvPr/>
          </p:nvSpPr>
          <p:spPr>
            <a:xfrm>
              <a:off x="6968511" y="32908360"/>
              <a:ext cx="161849" cy="182750"/>
            </a:xfrm>
            <a:custGeom>
              <a:avLst/>
              <a:gdLst/>
              <a:ahLst/>
              <a:cxnLst/>
              <a:rect l="0" t="0" r="0" b="0"/>
              <a:pathLst>
                <a:path w="161849" h="182750">
                  <a:moveTo>
                    <a:pt x="161848" y="29254"/>
                  </a:moveTo>
                  <a:lnTo>
                    <a:pt x="143867" y="13615"/>
                  </a:lnTo>
                  <a:lnTo>
                    <a:pt x="126950" y="5535"/>
                  </a:lnTo>
                  <a:lnTo>
                    <a:pt x="92106" y="0"/>
                  </a:lnTo>
                  <a:lnTo>
                    <a:pt x="57736" y="3950"/>
                  </a:lnTo>
                  <a:lnTo>
                    <a:pt x="39147" y="12548"/>
                  </a:lnTo>
                  <a:lnTo>
                    <a:pt x="30914" y="18117"/>
                  </a:lnTo>
                  <a:lnTo>
                    <a:pt x="18647" y="33663"/>
                  </a:lnTo>
                  <a:lnTo>
                    <a:pt x="1240" y="72238"/>
                  </a:lnTo>
                  <a:lnTo>
                    <a:pt x="0" y="95932"/>
                  </a:lnTo>
                  <a:lnTo>
                    <a:pt x="4518" y="120892"/>
                  </a:lnTo>
                  <a:lnTo>
                    <a:pt x="14325" y="143681"/>
                  </a:lnTo>
                  <a:lnTo>
                    <a:pt x="38588" y="170653"/>
                  </a:lnTo>
                  <a:lnTo>
                    <a:pt x="61053" y="179837"/>
                  </a:lnTo>
                  <a:lnTo>
                    <a:pt x="86635" y="182749"/>
                  </a:lnTo>
                  <a:lnTo>
                    <a:pt x="140791" y="1766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Freeform 1258"/>
            <p:cNvSpPr/>
            <p:nvPr/>
          </p:nvSpPr>
          <p:spPr>
            <a:xfrm>
              <a:off x="7132555" y="32790216"/>
              <a:ext cx="50448" cy="294798"/>
            </a:xfrm>
            <a:custGeom>
              <a:avLst/>
              <a:gdLst/>
              <a:ahLst/>
              <a:cxnLst/>
              <a:rect l="0" t="0" r="0" b="0"/>
              <a:pathLst>
                <a:path w="50448" h="294798">
                  <a:moveTo>
                    <a:pt x="8333" y="0"/>
                  </a:moveTo>
                  <a:lnTo>
                    <a:pt x="0" y="48930"/>
                  </a:lnTo>
                  <a:lnTo>
                    <a:pt x="3827" y="108061"/>
                  </a:lnTo>
                  <a:lnTo>
                    <a:pt x="8612" y="164802"/>
                  </a:lnTo>
                  <a:lnTo>
                    <a:pt x="19610" y="217949"/>
                  </a:lnTo>
                  <a:lnTo>
                    <a:pt x="39984" y="277750"/>
                  </a:lnTo>
                  <a:lnTo>
                    <a:pt x="50447" y="2947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Freeform 1259"/>
            <p:cNvSpPr/>
            <p:nvPr/>
          </p:nvSpPr>
          <p:spPr>
            <a:xfrm>
              <a:off x="7225116" y="32874443"/>
              <a:ext cx="168457" cy="219526"/>
            </a:xfrm>
            <a:custGeom>
              <a:avLst/>
              <a:gdLst/>
              <a:ahLst/>
              <a:cxnLst/>
              <a:rect l="0" t="0" r="0" b="0"/>
              <a:pathLst>
                <a:path w="168457" h="219526">
                  <a:moveTo>
                    <a:pt x="0" y="42115"/>
                  </a:moveTo>
                  <a:lnTo>
                    <a:pt x="29308" y="77012"/>
                  </a:lnTo>
                  <a:lnTo>
                    <a:pt x="55643" y="137164"/>
                  </a:lnTo>
                  <a:lnTo>
                    <a:pt x="71259" y="177874"/>
                  </a:lnTo>
                  <a:lnTo>
                    <a:pt x="102378" y="216982"/>
                  </a:lnTo>
                  <a:lnTo>
                    <a:pt x="109196" y="219525"/>
                  </a:lnTo>
                  <a:lnTo>
                    <a:pt x="116081" y="218880"/>
                  </a:lnTo>
                  <a:lnTo>
                    <a:pt x="123011" y="216111"/>
                  </a:lnTo>
                  <a:lnTo>
                    <a:pt x="133830" y="203674"/>
                  </a:lnTo>
                  <a:lnTo>
                    <a:pt x="138353" y="195445"/>
                  </a:lnTo>
                  <a:lnTo>
                    <a:pt x="145612" y="141377"/>
                  </a:lnTo>
                  <a:lnTo>
                    <a:pt x="150166" y="84426"/>
                  </a:lnTo>
                  <a:lnTo>
                    <a:pt x="164140" y="24811"/>
                  </a:lnTo>
                  <a:lnTo>
                    <a:pt x="1684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Freeform 1260"/>
            <p:cNvSpPr/>
            <p:nvPr/>
          </p:nvSpPr>
          <p:spPr>
            <a:xfrm>
              <a:off x="7463335" y="32850274"/>
              <a:ext cx="235564" cy="234740"/>
            </a:xfrm>
            <a:custGeom>
              <a:avLst/>
              <a:gdLst/>
              <a:ahLst/>
              <a:cxnLst/>
              <a:rect l="0" t="0" r="0" b="0"/>
              <a:pathLst>
                <a:path w="235564" h="234740">
                  <a:moveTo>
                    <a:pt x="161863" y="118926"/>
                  </a:moveTo>
                  <a:lnTo>
                    <a:pt x="173042" y="102158"/>
                  </a:lnTo>
                  <a:lnTo>
                    <a:pt x="175410" y="84565"/>
                  </a:lnTo>
                  <a:lnTo>
                    <a:pt x="167399" y="44679"/>
                  </a:lnTo>
                  <a:lnTo>
                    <a:pt x="154965" y="27046"/>
                  </a:lnTo>
                  <a:lnTo>
                    <a:pt x="137741" y="12579"/>
                  </a:lnTo>
                  <a:lnTo>
                    <a:pt x="118387" y="2251"/>
                  </a:lnTo>
                  <a:lnTo>
                    <a:pt x="98087" y="0"/>
                  </a:lnTo>
                  <a:lnTo>
                    <a:pt x="77367" y="4068"/>
                  </a:lnTo>
                  <a:lnTo>
                    <a:pt x="56459" y="13677"/>
                  </a:lnTo>
                  <a:lnTo>
                    <a:pt x="30547" y="37827"/>
                  </a:lnTo>
                  <a:lnTo>
                    <a:pt x="9236" y="77431"/>
                  </a:lnTo>
                  <a:lnTo>
                    <a:pt x="1222" y="98143"/>
                  </a:lnTo>
                  <a:lnTo>
                    <a:pt x="0" y="119047"/>
                  </a:lnTo>
                  <a:lnTo>
                    <a:pt x="8748" y="161063"/>
                  </a:lnTo>
                  <a:lnTo>
                    <a:pt x="21283" y="178991"/>
                  </a:lnTo>
                  <a:lnTo>
                    <a:pt x="38551" y="193585"/>
                  </a:lnTo>
                  <a:lnTo>
                    <a:pt x="57925" y="203969"/>
                  </a:lnTo>
                  <a:lnTo>
                    <a:pt x="78234" y="206248"/>
                  </a:lnTo>
                  <a:lnTo>
                    <a:pt x="98958" y="202189"/>
                  </a:lnTo>
                  <a:lnTo>
                    <a:pt x="119867" y="192587"/>
                  </a:lnTo>
                  <a:lnTo>
                    <a:pt x="145780" y="168439"/>
                  </a:lnTo>
                  <a:lnTo>
                    <a:pt x="179532" y="118514"/>
                  </a:lnTo>
                  <a:lnTo>
                    <a:pt x="187264" y="96515"/>
                  </a:lnTo>
                  <a:lnTo>
                    <a:pt x="191616" y="67180"/>
                  </a:lnTo>
                  <a:lnTo>
                    <a:pt x="192635" y="75264"/>
                  </a:lnTo>
                  <a:lnTo>
                    <a:pt x="196461" y="136773"/>
                  </a:lnTo>
                  <a:lnTo>
                    <a:pt x="212563" y="192202"/>
                  </a:lnTo>
                  <a:lnTo>
                    <a:pt x="235563" y="2347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Freeform 1261"/>
            <p:cNvSpPr/>
            <p:nvPr/>
          </p:nvSpPr>
          <p:spPr>
            <a:xfrm>
              <a:off x="7730483" y="32853499"/>
              <a:ext cx="252685" cy="212605"/>
            </a:xfrm>
            <a:custGeom>
              <a:avLst/>
              <a:gdLst/>
              <a:ahLst/>
              <a:cxnLst/>
              <a:rect l="0" t="0" r="0" b="0"/>
              <a:pathLst>
                <a:path w="252685" h="212605">
                  <a:moveTo>
                    <a:pt x="0" y="42000"/>
                  </a:moveTo>
                  <a:lnTo>
                    <a:pt x="34328" y="102874"/>
                  </a:lnTo>
                  <a:lnTo>
                    <a:pt x="45673" y="120529"/>
                  </a:lnTo>
                  <a:lnTo>
                    <a:pt x="66225" y="177889"/>
                  </a:lnTo>
                  <a:lnTo>
                    <a:pt x="77075" y="210167"/>
                  </a:lnTo>
                  <a:lnTo>
                    <a:pt x="79459" y="212604"/>
                  </a:lnTo>
                  <a:lnTo>
                    <a:pt x="81049" y="209550"/>
                  </a:lnTo>
                  <a:lnTo>
                    <a:pt x="83809" y="156092"/>
                  </a:lnTo>
                  <a:lnTo>
                    <a:pt x="84104" y="102713"/>
                  </a:lnTo>
                  <a:lnTo>
                    <a:pt x="85361" y="51671"/>
                  </a:lnTo>
                  <a:lnTo>
                    <a:pt x="89801" y="25241"/>
                  </a:lnTo>
                  <a:lnTo>
                    <a:pt x="94963" y="15620"/>
                  </a:lnTo>
                  <a:lnTo>
                    <a:pt x="110055" y="1810"/>
                  </a:lnTo>
                  <a:lnTo>
                    <a:pt x="117824" y="0"/>
                  </a:lnTo>
                  <a:lnTo>
                    <a:pt x="125343" y="1131"/>
                  </a:lnTo>
                  <a:lnTo>
                    <a:pt x="139936" y="8632"/>
                  </a:lnTo>
                  <a:lnTo>
                    <a:pt x="161306" y="27173"/>
                  </a:lnTo>
                  <a:lnTo>
                    <a:pt x="203540" y="84664"/>
                  </a:lnTo>
                  <a:lnTo>
                    <a:pt x="237259" y="147336"/>
                  </a:lnTo>
                  <a:lnTo>
                    <a:pt x="252684" y="2104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Freeform 1262"/>
            <p:cNvSpPr/>
            <p:nvPr/>
          </p:nvSpPr>
          <p:spPr>
            <a:xfrm>
              <a:off x="8022011" y="32847083"/>
              <a:ext cx="108557" cy="227401"/>
            </a:xfrm>
            <a:custGeom>
              <a:avLst/>
              <a:gdLst/>
              <a:ahLst/>
              <a:cxnLst/>
              <a:rect l="0" t="0" r="0" b="0"/>
              <a:pathLst>
                <a:path w="108557" h="227401">
                  <a:moveTo>
                    <a:pt x="98027" y="48416"/>
                  </a:moveTo>
                  <a:lnTo>
                    <a:pt x="103616" y="31651"/>
                  </a:lnTo>
                  <a:lnTo>
                    <a:pt x="102923" y="24371"/>
                  </a:lnTo>
                  <a:lnTo>
                    <a:pt x="95914" y="10043"/>
                  </a:lnTo>
                  <a:lnTo>
                    <a:pt x="88429" y="5287"/>
                  </a:lnTo>
                  <a:lnTo>
                    <a:pt x="67635" y="0"/>
                  </a:lnTo>
                  <a:lnTo>
                    <a:pt x="57879" y="931"/>
                  </a:lnTo>
                  <a:lnTo>
                    <a:pt x="40799" y="8208"/>
                  </a:lnTo>
                  <a:lnTo>
                    <a:pt x="18030" y="31043"/>
                  </a:lnTo>
                  <a:lnTo>
                    <a:pt x="2054" y="60037"/>
                  </a:lnTo>
                  <a:lnTo>
                    <a:pt x="0" y="80489"/>
                  </a:lnTo>
                  <a:lnTo>
                    <a:pt x="8214" y="127800"/>
                  </a:lnTo>
                  <a:lnTo>
                    <a:pt x="23323" y="162797"/>
                  </a:lnTo>
                  <a:lnTo>
                    <a:pt x="48206" y="189803"/>
                  </a:lnTo>
                  <a:lnTo>
                    <a:pt x="108556" y="2274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Freeform 1263"/>
            <p:cNvSpPr/>
            <p:nvPr/>
          </p:nvSpPr>
          <p:spPr>
            <a:xfrm>
              <a:off x="8210873" y="32867048"/>
              <a:ext cx="161849" cy="187757"/>
            </a:xfrm>
            <a:custGeom>
              <a:avLst/>
              <a:gdLst/>
              <a:ahLst/>
              <a:cxnLst/>
              <a:rect l="0" t="0" r="0" b="0"/>
              <a:pathLst>
                <a:path w="161849" h="187757">
                  <a:moveTo>
                    <a:pt x="24979" y="91622"/>
                  </a:moveTo>
                  <a:lnTo>
                    <a:pt x="77683" y="72498"/>
                  </a:lnTo>
                  <a:lnTo>
                    <a:pt x="115771" y="41821"/>
                  </a:lnTo>
                  <a:lnTo>
                    <a:pt x="119432" y="32686"/>
                  </a:lnTo>
                  <a:lnTo>
                    <a:pt x="120380" y="10055"/>
                  </a:lnTo>
                  <a:lnTo>
                    <a:pt x="114317" y="3321"/>
                  </a:lnTo>
                  <a:lnTo>
                    <a:pt x="104424" y="0"/>
                  </a:lnTo>
                  <a:lnTo>
                    <a:pt x="80174" y="602"/>
                  </a:lnTo>
                  <a:lnTo>
                    <a:pt x="47962" y="14092"/>
                  </a:lnTo>
                  <a:lnTo>
                    <a:pt x="30905" y="26358"/>
                  </a:lnTo>
                  <a:lnTo>
                    <a:pt x="18643" y="42732"/>
                  </a:lnTo>
                  <a:lnTo>
                    <a:pt x="1240" y="81837"/>
                  </a:lnTo>
                  <a:lnTo>
                    <a:pt x="0" y="102481"/>
                  </a:lnTo>
                  <a:lnTo>
                    <a:pt x="4519" y="123354"/>
                  </a:lnTo>
                  <a:lnTo>
                    <a:pt x="14326" y="144332"/>
                  </a:lnTo>
                  <a:lnTo>
                    <a:pt x="38589" y="170284"/>
                  </a:lnTo>
                  <a:lnTo>
                    <a:pt x="79184" y="187201"/>
                  </a:lnTo>
                  <a:lnTo>
                    <a:pt x="139455" y="187756"/>
                  </a:lnTo>
                  <a:lnTo>
                    <a:pt x="161848" y="1863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Freeform 1264"/>
            <p:cNvSpPr/>
            <p:nvPr/>
          </p:nvSpPr>
          <p:spPr>
            <a:xfrm>
              <a:off x="8635935" y="32748103"/>
              <a:ext cx="73700" cy="315855"/>
            </a:xfrm>
            <a:custGeom>
              <a:avLst/>
              <a:gdLst/>
              <a:ahLst/>
              <a:cxnLst/>
              <a:rect l="0" t="0" r="0" b="0"/>
              <a:pathLst>
                <a:path w="73700" h="315855">
                  <a:moveTo>
                    <a:pt x="0" y="0"/>
                  </a:moveTo>
                  <a:lnTo>
                    <a:pt x="0" y="57265"/>
                  </a:lnTo>
                  <a:lnTo>
                    <a:pt x="5589" y="118154"/>
                  </a:lnTo>
                  <a:lnTo>
                    <a:pt x="21330" y="181025"/>
                  </a:lnTo>
                  <a:lnTo>
                    <a:pt x="38640" y="242206"/>
                  </a:lnTo>
                  <a:lnTo>
                    <a:pt x="50313" y="279475"/>
                  </a:lnTo>
                  <a:lnTo>
                    <a:pt x="73699" y="3158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Freeform 1265"/>
            <p:cNvSpPr/>
            <p:nvPr/>
          </p:nvSpPr>
          <p:spPr>
            <a:xfrm>
              <a:off x="8562235" y="32910419"/>
              <a:ext cx="189514" cy="16670"/>
            </a:xfrm>
            <a:custGeom>
              <a:avLst/>
              <a:gdLst/>
              <a:ahLst/>
              <a:cxnLst/>
              <a:rect l="0" t="0" r="0" b="0"/>
              <a:pathLst>
                <a:path w="189514" h="16670">
                  <a:moveTo>
                    <a:pt x="0" y="16669"/>
                  </a:moveTo>
                  <a:lnTo>
                    <a:pt x="11178" y="5488"/>
                  </a:lnTo>
                  <a:lnTo>
                    <a:pt x="32264" y="0"/>
                  </a:lnTo>
                  <a:lnTo>
                    <a:pt x="73900" y="31"/>
                  </a:lnTo>
                  <a:lnTo>
                    <a:pt x="129891" y="4933"/>
                  </a:lnTo>
                  <a:lnTo>
                    <a:pt x="189513" y="61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Freeform 1266"/>
            <p:cNvSpPr/>
            <p:nvPr/>
          </p:nvSpPr>
          <p:spPr>
            <a:xfrm>
              <a:off x="8846504" y="32882756"/>
              <a:ext cx="136872" cy="141449"/>
            </a:xfrm>
            <a:custGeom>
              <a:avLst/>
              <a:gdLst/>
              <a:ahLst/>
              <a:cxnLst/>
              <a:rect l="0" t="0" r="0" b="0"/>
              <a:pathLst>
                <a:path w="136872" h="141449">
                  <a:moveTo>
                    <a:pt x="0" y="23273"/>
                  </a:moveTo>
                  <a:lnTo>
                    <a:pt x="3120" y="65965"/>
                  </a:lnTo>
                  <a:lnTo>
                    <a:pt x="19128" y="118107"/>
                  </a:lnTo>
                  <a:lnTo>
                    <a:pt x="30339" y="139120"/>
                  </a:lnTo>
                  <a:lnTo>
                    <a:pt x="33094" y="141448"/>
                  </a:lnTo>
                  <a:lnTo>
                    <a:pt x="33762" y="138323"/>
                  </a:lnTo>
                  <a:lnTo>
                    <a:pt x="24637" y="87080"/>
                  </a:lnTo>
                  <a:lnTo>
                    <a:pt x="23288" y="48158"/>
                  </a:lnTo>
                  <a:lnTo>
                    <a:pt x="27119" y="24975"/>
                  </a:lnTo>
                  <a:lnTo>
                    <a:pt x="32117" y="16219"/>
                  </a:lnTo>
                  <a:lnTo>
                    <a:pt x="47030" y="3370"/>
                  </a:lnTo>
                  <a:lnTo>
                    <a:pt x="71595" y="0"/>
                  </a:lnTo>
                  <a:lnTo>
                    <a:pt x="108951" y="4678"/>
                  </a:lnTo>
                  <a:lnTo>
                    <a:pt x="136871" y="127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Freeform 1267"/>
            <p:cNvSpPr/>
            <p:nvPr/>
          </p:nvSpPr>
          <p:spPr>
            <a:xfrm>
              <a:off x="9053380" y="32860776"/>
              <a:ext cx="203737" cy="203182"/>
            </a:xfrm>
            <a:custGeom>
              <a:avLst/>
              <a:gdLst/>
              <a:ahLst/>
              <a:cxnLst/>
              <a:rect l="0" t="0" r="0" b="0"/>
              <a:pathLst>
                <a:path w="203737" h="203182">
                  <a:moveTo>
                    <a:pt x="151094" y="66312"/>
                  </a:moveTo>
                  <a:lnTo>
                    <a:pt x="141518" y="35027"/>
                  </a:lnTo>
                  <a:lnTo>
                    <a:pt x="130850" y="18873"/>
                  </a:lnTo>
                  <a:lnTo>
                    <a:pt x="115191" y="7013"/>
                  </a:lnTo>
                  <a:lnTo>
                    <a:pt x="106101" y="2213"/>
                  </a:lnTo>
                  <a:lnTo>
                    <a:pt x="83524" y="0"/>
                  </a:lnTo>
                  <a:lnTo>
                    <a:pt x="70951" y="1048"/>
                  </a:lnTo>
                  <a:lnTo>
                    <a:pt x="47624" y="11568"/>
                  </a:lnTo>
                  <a:lnTo>
                    <a:pt x="27898" y="27942"/>
                  </a:lnTo>
                  <a:lnTo>
                    <a:pt x="5703" y="67050"/>
                  </a:lnTo>
                  <a:lnTo>
                    <a:pt x="1523" y="77331"/>
                  </a:lnTo>
                  <a:lnTo>
                    <a:pt x="0" y="98115"/>
                  </a:lnTo>
                  <a:lnTo>
                    <a:pt x="8554" y="140050"/>
                  </a:lnTo>
                  <a:lnTo>
                    <a:pt x="23722" y="171608"/>
                  </a:lnTo>
                  <a:lnTo>
                    <a:pt x="39502" y="186419"/>
                  </a:lnTo>
                  <a:lnTo>
                    <a:pt x="48623" y="192006"/>
                  </a:lnTo>
                  <a:lnTo>
                    <a:pt x="71236" y="195095"/>
                  </a:lnTo>
                  <a:lnTo>
                    <a:pt x="83817" y="194279"/>
                  </a:lnTo>
                  <a:lnTo>
                    <a:pt x="104035" y="184016"/>
                  </a:lnTo>
                  <a:lnTo>
                    <a:pt x="119650" y="167757"/>
                  </a:lnTo>
                  <a:lnTo>
                    <a:pt x="135017" y="137703"/>
                  </a:lnTo>
                  <a:lnTo>
                    <a:pt x="143169" y="112858"/>
                  </a:lnTo>
                  <a:lnTo>
                    <a:pt x="146979" y="107869"/>
                  </a:lnTo>
                  <a:lnTo>
                    <a:pt x="150691" y="108055"/>
                  </a:lnTo>
                  <a:lnTo>
                    <a:pt x="154334" y="111686"/>
                  </a:lnTo>
                  <a:lnTo>
                    <a:pt x="180323" y="171233"/>
                  </a:lnTo>
                  <a:lnTo>
                    <a:pt x="203736" y="2031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Freeform 1268"/>
            <p:cNvSpPr/>
            <p:nvPr/>
          </p:nvSpPr>
          <p:spPr>
            <a:xfrm>
              <a:off x="9291689" y="32881674"/>
              <a:ext cx="165469" cy="173302"/>
            </a:xfrm>
            <a:custGeom>
              <a:avLst/>
              <a:gdLst/>
              <a:ahLst/>
              <a:cxnLst/>
              <a:rect l="0" t="0" r="0" b="0"/>
              <a:pathLst>
                <a:path w="165469" h="173302">
                  <a:moveTo>
                    <a:pt x="144411" y="87526"/>
                  </a:moveTo>
                  <a:lnTo>
                    <a:pt x="144411" y="65171"/>
                  </a:lnTo>
                  <a:lnTo>
                    <a:pt x="138173" y="47953"/>
                  </a:lnTo>
                  <a:lnTo>
                    <a:pt x="115103" y="17837"/>
                  </a:lnTo>
                  <a:lnTo>
                    <a:pt x="89323" y="2018"/>
                  </a:lnTo>
                  <a:lnTo>
                    <a:pt x="66506" y="0"/>
                  </a:lnTo>
                  <a:lnTo>
                    <a:pt x="43106" y="4170"/>
                  </a:lnTo>
                  <a:lnTo>
                    <a:pt x="24907" y="13825"/>
                  </a:lnTo>
                  <a:lnTo>
                    <a:pt x="12138" y="29033"/>
                  </a:lnTo>
                  <a:lnTo>
                    <a:pt x="3734" y="48660"/>
                  </a:lnTo>
                  <a:lnTo>
                    <a:pt x="0" y="72984"/>
                  </a:lnTo>
                  <a:lnTo>
                    <a:pt x="9075" y="112982"/>
                  </a:lnTo>
                  <a:lnTo>
                    <a:pt x="32172" y="148880"/>
                  </a:lnTo>
                  <a:lnTo>
                    <a:pt x="54362" y="164706"/>
                  </a:lnTo>
                  <a:lnTo>
                    <a:pt x="78653" y="173301"/>
                  </a:lnTo>
                  <a:lnTo>
                    <a:pt x="101147" y="173223"/>
                  </a:lnTo>
                  <a:lnTo>
                    <a:pt x="133542" y="161010"/>
                  </a:lnTo>
                  <a:lnTo>
                    <a:pt x="165468" y="1401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0" name="Freeform 1269"/>
            <p:cNvSpPr/>
            <p:nvPr/>
          </p:nvSpPr>
          <p:spPr>
            <a:xfrm>
              <a:off x="9436100" y="32748103"/>
              <a:ext cx="73700" cy="336911"/>
            </a:xfrm>
            <a:custGeom>
              <a:avLst/>
              <a:gdLst/>
              <a:ahLst/>
              <a:cxnLst/>
              <a:rect l="0" t="0" r="0" b="0"/>
              <a:pathLst>
                <a:path w="73700" h="336911">
                  <a:moveTo>
                    <a:pt x="0" y="0"/>
                  </a:moveTo>
                  <a:lnTo>
                    <a:pt x="3119" y="54146"/>
                  </a:lnTo>
                  <a:lnTo>
                    <a:pt x="14653" y="109088"/>
                  </a:lnTo>
                  <a:lnTo>
                    <a:pt x="28198" y="172241"/>
                  </a:lnTo>
                  <a:lnTo>
                    <a:pt x="42139" y="234107"/>
                  </a:lnTo>
                  <a:lnTo>
                    <a:pt x="56156" y="291127"/>
                  </a:lnTo>
                  <a:lnTo>
                    <a:pt x="73699" y="3369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Freeform 1270"/>
            <p:cNvSpPr/>
            <p:nvPr/>
          </p:nvSpPr>
          <p:spPr>
            <a:xfrm>
              <a:off x="9544100" y="32858394"/>
              <a:ext cx="165742" cy="227212"/>
            </a:xfrm>
            <a:custGeom>
              <a:avLst/>
              <a:gdLst/>
              <a:ahLst/>
              <a:cxnLst/>
              <a:rect l="0" t="0" r="0" b="0"/>
              <a:pathLst>
                <a:path w="165742" h="227212">
                  <a:moveTo>
                    <a:pt x="28871" y="121336"/>
                  </a:moveTo>
                  <a:lnTo>
                    <a:pt x="81576" y="102208"/>
                  </a:lnTo>
                  <a:lnTo>
                    <a:pt x="119664" y="71531"/>
                  </a:lnTo>
                  <a:lnTo>
                    <a:pt x="127714" y="51628"/>
                  </a:lnTo>
                  <a:lnTo>
                    <a:pt x="129861" y="39768"/>
                  </a:lnTo>
                  <a:lnTo>
                    <a:pt x="126008" y="20353"/>
                  </a:lnTo>
                  <a:lnTo>
                    <a:pt x="121705" y="11897"/>
                  </a:lnTo>
                  <a:lnTo>
                    <a:pt x="114157" y="6264"/>
                  </a:lnTo>
                  <a:lnTo>
                    <a:pt x="93292" y="0"/>
                  </a:lnTo>
                  <a:lnTo>
                    <a:pt x="83517" y="673"/>
                  </a:lnTo>
                  <a:lnTo>
                    <a:pt x="66416" y="7656"/>
                  </a:lnTo>
                  <a:lnTo>
                    <a:pt x="43634" y="24740"/>
                  </a:lnTo>
                  <a:lnTo>
                    <a:pt x="16146" y="59882"/>
                  </a:lnTo>
                  <a:lnTo>
                    <a:pt x="6447" y="79983"/>
                  </a:lnTo>
                  <a:lnTo>
                    <a:pt x="0" y="122213"/>
                  </a:lnTo>
                  <a:lnTo>
                    <a:pt x="9267" y="166179"/>
                  </a:lnTo>
                  <a:lnTo>
                    <a:pt x="23668" y="188448"/>
                  </a:lnTo>
                  <a:lnTo>
                    <a:pt x="61507" y="221810"/>
                  </a:lnTo>
                  <a:lnTo>
                    <a:pt x="85100" y="227211"/>
                  </a:lnTo>
                  <a:lnTo>
                    <a:pt x="111184" y="224542"/>
                  </a:lnTo>
                  <a:lnTo>
                    <a:pt x="165741" y="205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Freeform 1271"/>
            <p:cNvSpPr/>
            <p:nvPr/>
          </p:nvSpPr>
          <p:spPr>
            <a:xfrm>
              <a:off x="9804598" y="33063957"/>
              <a:ext cx="21058" cy="10527"/>
            </a:xfrm>
            <a:custGeom>
              <a:avLst/>
              <a:gdLst/>
              <a:ahLst/>
              <a:cxnLst/>
              <a:rect l="0" t="0" r="0" b="0"/>
              <a:pathLst>
                <a:path w="21058" h="10527">
                  <a:moveTo>
                    <a:pt x="0" y="0"/>
                  </a:moveTo>
                  <a:lnTo>
                    <a:pt x="21057" y="105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6" name="Group 1275"/>
          <p:cNvGrpSpPr/>
          <p:nvPr/>
        </p:nvGrpSpPr>
        <p:grpSpPr>
          <a:xfrm>
            <a:off x="115973" y="26115386"/>
            <a:ext cx="871026" cy="2276336"/>
            <a:chOff x="115973" y="26115386"/>
            <a:chExt cx="871026" cy="2276336"/>
          </a:xfrm>
        </p:grpSpPr>
        <p:sp>
          <p:nvSpPr>
            <p:cNvPr id="1274" name="Freeform 1273"/>
            <p:cNvSpPr/>
            <p:nvPr/>
          </p:nvSpPr>
          <p:spPr>
            <a:xfrm>
              <a:off x="115973" y="26115386"/>
              <a:ext cx="871026" cy="1175917"/>
            </a:xfrm>
            <a:custGeom>
              <a:avLst/>
              <a:gdLst/>
              <a:ahLst/>
              <a:cxnLst/>
              <a:rect l="0" t="0" r="0" b="0"/>
              <a:pathLst>
                <a:path w="871026" h="1175917">
                  <a:moveTo>
                    <a:pt x="610493" y="39507"/>
                  </a:moveTo>
                  <a:lnTo>
                    <a:pt x="592513" y="23868"/>
                  </a:lnTo>
                  <a:lnTo>
                    <a:pt x="546341" y="4663"/>
                  </a:lnTo>
                  <a:lnTo>
                    <a:pt x="489373" y="0"/>
                  </a:lnTo>
                  <a:lnTo>
                    <a:pt x="431847" y="9131"/>
                  </a:lnTo>
                  <a:lnTo>
                    <a:pt x="375424" y="27790"/>
                  </a:lnTo>
                  <a:lnTo>
                    <a:pt x="319218" y="54003"/>
                  </a:lnTo>
                  <a:lnTo>
                    <a:pt x="260195" y="88701"/>
                  </a:lnTo>
                  <a:lnTo>
                    <a:pt x="201701" y="138317"/>
                  </a:lnTo>
                  <a:lnTo>
                    <a:pt x="148323" y="195941"/>
                  </a:lnTo>
                  <a:lnTo>
                    <a:pt x="98170" y="255547"/>
                  </a:lnTo>
                  <a:lnTo>
                    <a:pt x="54687" y="318014"/>
                  </a:lnTo>
                  <a:lnTo>
                    <a:pt x="24842" y="378792"/>
                  </a:lnTo>
                  <a:lnTo>
                    <a:pt x="9068" y="427295"/>
                  </a:lnTo>
                  <a:lnTo>
                    <a:pt x="2575" y="478712"/>
                  </a:lnTo>
                  <a:lnTo>
                    <a:pt x="381" y="541254"/>
                  </a:lnTo>
                  <a:lnTo>
                    <a:pt x="0" y="591505"/>
                  </a:lnTo>
                  <a:lnTo>
                    <a:pt x="1058" y="643440"/>
                  </a:lnTo>
                  <a:lnTo>
                    <a:pt x="8260" y="695870"/>
                  </a:lnTo>
                  <a:lnTo>
                    <a:pt x="16633" y="748453"/>
                  </a:lnTo>
                  <a:lnTo>
                    <a:pt x="20804" y="798736"/>
                  </a:lnTo>
                  <a:lnTo>
                    <a:pt x="32101" y="854593"/>
                  </a:lnTo>
                  <a:lnTo>
                    <a:pt x="51186" y="915671"/>
                  </a:lnTo>
                  <a:lnTo>
                    <a:pt x="71421" y="978861"/>
                  </a:lnTo>
                  <a:lnTo>
                    <a:pt x="103667" y="1030681"/>
                  </a:lnTo>
                  <a:lnTo>
                    <a:pt x="119685" y="1055588"/>
                  </a:lnTo>
                  <a:lnTo>
                    <a:pt x="181256" y="1112906"/>
                  </a:lnTo>
                  <a:lnTo>
                    <a:pt x="227008" y="1141391"/>
                  </a:lnTo>
                  <a:lnTo>
                    <a:pt x="288342" y="1161138"/>
                  </a:lnTo>
                  <a:lnTo>
                    <a:pt x="349850" y="1173187"/>
                  </a:lnTo>
                  <a:lnTo>
                    <a:pt x="412389" y="1175916"/>
                  </a:lnTo>
                  <a:lnTo>
                    <a:pt x="461199" y="1170797"/>
                  </a:lnTo>
                  <a:lnTo>
                    <a:pt x="512706" y="1161873"/>
                  </a:lnTo>
                  <a:lnTo>
                    <a:pt x="571767" y="1147207"/>
                  </a:lnTo>
                  <a:lnTo>
                    <a:pt x="633172" y="1116716"/>
                  </a:lnTo>
                  <a:lnTo>
                    <a:pt x="687728" y="1084848"/>
                  </a:lnTo>
                  <a:lnTo>
                    <a:pt x="742085" y="1025054"/>
                  </a:lnTo>
                  <a:lnTo>
                    <a:pt x="778816" y="976681"/>
                  </a:lnTo>
                  <a:lnTo>
                    <a:pt x="802437" y="928880"/>
                  </a:lnTo>
                  <a:lnTo>
                    <a:pt x="824253" y="877673"/>
                  </a:lnTo>
                  <a:lnTo>
                    <a:pt x="844365" y="824284"/>
                  </a:lnTo>
                  <a:lnTo>
                    <a:pt x="858253" y="764533"/>
                  </a:lnTo>
                  <a:lnTo>
                    <a:pt x="868607" y="702376"/>
                  </a:lnTo>
                  <a:lnTo>
                    <a:pt x="871025" y="639505"/>
                  </a:lnTo>
                  <a:lnTo>
                    <a:pt x="866023" y="577596"/>
                  </a:lnTo>
                  <a:lnTo>
                    <a:pt x="862851" y="524024"/>
                  </a:lnTo>
                  <a:lnTo>
                    <a:pt x="851891" y="467057"/>
                  </a:lnTo>
                  <a:lnTo>
                    <a:pt x="838461" y="411348"/>
                  </a:lnTo>
                  <a:lnTo>
                    <a:pt x="816138" y="349740"/>
                  </a:lnTo>
                  <a:lnTo>
                    <a:pt x="796077" y="299755"/>
                  </a:lnTo>
                  <a:lnTo>
                    <a:pt x="761347" y="237223"/>
                  </a:lnTo>
                  <a:lnTo>
                    <a:pt x="714847" y="175146"/>
                  </a:lnTo>
                  <a:lnTo>
                    <a:pt x="663013" y="114430"/>
                  </a:lnTo>
                  <a:lnTo>
                    <a:pt x="617878" y="74457"/>
                  </a:lnTo>
                  <a:lnTo>
                    <a:pt x="564249" y="49271"/>
                  </a:lnTo>
                  <a:lnTo>
                    <a:pt x="509765" y="34199"/>
                  </a:lnTo>
                  <a:lnTo>
                    <a:pt x="463094" y="28978"/>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Freeform 1274"/>
            <p:cNvSpPr/>
            <p:nvPr/>
          </p:nvSpPr>
          <p:spPr>
            <a:xfrm>
              <a:off x="201650" y="27367393"/>
              <a:ext cx="692343" cy="1024329"/>
            </a:xfrm>
            <a:custGeom>
              <a:avLst/>
              <a:gdLst/>
              <a:ahLst/>
              <a:cxnLst/>
              <a:rect l="0" t="0" r="0" b="0"/>
              <a:pathLst>
                <a:path w="692343" h="1024329">
                  <a:moveTo>
                    <a:pt x="514288" y="50921"/>
                  </a:moveTo>
                  <a:lnTo>
                    <a:pt x="479390" y="21608"/>
                  </a:lnTo>
                  <a:lnTo>
                    <a:pt x="450136" y="7011"/>
                  </a:lnTo>
                  <a:lnTo>
                    <a:pt x="393168" y="0"/>
                  </a:lnTo>
                  <a:lnTo>
                    <a:pt x="335642" y="1736"/>
                  </a:lnTo>
                  <a:lnTo>
                    <a:pt x="279218" y="12998"/>
                  </a:lnTo>
                  <a:lnTo>
                    <a:pt x="224182" y="27657"/>
                  </a:lnTo>
                  <a:lnTo>
                    <a:pt x="167465" y="58573"/>
                  </a:lnTo>
                  <a:lnTo>
                    <a:pt x="112796" y="105696"/>
                  </a:lnTo>
                  <a:lnTo>
                    <a:pt x="65564" y="166920"/>
                  </a:lnTo>
                  <a:lnTo>
                    <a:pt x="45499" y="217289"/>
                  </a:lnTo>
                  <a:lnTo>
                    <a:pt x="30270" y="272300"/>
                  </a:lnTo>
                  <a:lnTo>
                    <a:pt x="21586" y="328228"/>
                  </a:lnTo>
                  <a:lnTo>
                    <a:pt x="12635" y="391570"/>
                  </a:lnTo>
                  <a:lnTo>
                    <a:pt x="6534" y="447235"/>
                  </a:lnTo>
                  <a:lnTo>
                    <a:pt x="0" y="497963"/>
                  </a:lnTo>
                  <a:lnTo>
                    <a:pt x="5945" y="561448"/>
                  </a:lnTo>
                  <a:lnTo>
                    <a:pt x="9208" y="611758"/>
                  </a:lnTo>
                  <a:lnTo>
                    <a:pt x="17079" y="674393"/>
                  </a:lnTo>
                  <a:lnTo>
                    <a:pt x="24570" y="737155"/>
                  </a:lnTo>
                  <a:lnTo>
                    <a:pt x="39553" y="786005"/>
                  </a:lnTo>
                  <a:lnTo>
                    <a:pt x="58341" y="839270"/>
                  </a:lnTo>
                  <a:lnTo>
                    <a:pt x="83370" y="887400"/>
                  </a:lnTo>
                  <a:lnTo>
                    <a:pt x="126219" y="934768"/>
                  </a:lnTo>
                  <a:lnTo>
                    <a:pt x="189205" y="980582"/>
                  </a:lnTo>
                  <a:lnTo>
                    <a:pt x="241497" y="1005824"/>
                  </a:lnTo>
                  <a:lnTo>
                    <a:pt x="282942" y="1015476"/>
                  </a:lnTo>
                  <a:lnTo>
                    <a:pt x="338869" y="1024328"/>
                  </a:lnTo>
                  <a:lnTo>
                    <a:pt x="380943" y="1022781"/>
                  </a:lnTo>
                  <a:lnTo>
                    <a:pt x="442786" y="1005396"/>
                  </a:lnTo>
                  <a:lnTo>
                    <a:pt x="501492" y="973441"/>
                  </a:lnTo>
                  <a:lnTo>
                    <a:pt x="548876" y="930591"/>
                  </a:lnTo>
                  <a:lnTo>
                    <a:pt x="584411" y="876461"/>
                  </a:lnTo>
                  <a:lnTo>
                    <a:pt x="616445" y="825283"/>
                  </a:lnTo>
                  <a:lnTo>
                    <a:pt x="638582" y="767352"/>
                  </a:lnTo>
                  <a:lnTo>
                    <a:pt x="657080" y="709157"/>
                  </a:lnTo>
                  <a:lnTo>
                    <a:pt x="671999" y="656413"/>
                  </a:lnTo>
                  <a:lnTo>
                    <a:pt x="682680" y="607402"/>
                  </a:lnTo>
                  <a:lnTo>
                    <a:pt x="690134" y="555836"/>
                  </a:lnTo>
                  <a:lnTo>
                    <a:pt x="692342" y="503514"/>
                  </a:lnTo>
                  <a:lnTo>
                    <a:pt x="689877" y="454084"/>
                  </a:lnTo>
                  <a:lnTo>
                    <a:pt x="681738" y="406682"/>
                  </a:lnTo>
                  <a:lnTo>
                    <a:pt x="668507" y="343855"/>
                  </a:lnTo>
                  <a:lnTo>
                    <a:pt x="652529" y="294993"/>
                  </a:lnTo>
                  <a:lnTo>
                    <a:pt x="626169" y="235657"/>
                  </a:lnTo>
                  <a:lnTo>
                    <a:pt x="591441" y="178017"/>
                  </a:lnTo>
                  <a:lnTo>
                    <a:pt x="544942" y="124718"/>
                  </a:lnTo>
                  <a:lnTo>
                    <a:pt x="490954" y="72910"/>
                  </a:lnTo>
                  <a:lnTo>
                    <a:pt x="450667" y="49675"/>
                  </a:lnTo>
                  <a:lnTo>
                    <a:pt x="387946" y="29862"/>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7" name="Freeform 1276"/>
          <p:cNvSpPr/>
          <p:nvPr/>
        </p:nvSpPr>
        <p:spPr>
          <a:xfrm>
            <a:off x="168511" y="28795359"/>
            <a:ext cx="766702" cy="1126143"/>
          </a:xfrm>
          <a:custGeom>
            <a:avLst/>
            <a:gdLst/>
            <a:ahLst/>
            <a:cxnLst/>
            <a:rect l="0" t="0" r="0" b="0"/>
            <a:pathLst>
              <a:path w="766702" h="1126143">
                <a:moveTo>
                  <a:pt x="526370" y="149587"/>
                </a:moveTo>
                <a:lnTo>
                  <a:pt x="523250" y="106895"/>
                </a:lnTo>
                <a:lnTo>
                  <a:pt x="511797" y="75716"/>
                </a:lnTo>
                <a:lnTo>
                  <a:pt x="486967" y="39327"/>
                </a:lnTo>
                <a:lnTo>
                  <a:pt x="455293" y="16833"/>
                </a:lnTo>
                <a:lnTo>
                  <a:pt x="410684" y="939"/>
                </a:lnTo>
                <a:lnTo>
                  <a:pt x="360421" y="0"/>
                </a:lnTo>
                <a:lnTo>
                  <a:pt x="299441" y="4096"/>
                </a:lnTo>
                <a:lnTo>
                  <a:pt x="242335" y="25009"/>
                </a:lnTo>
                <a:lnTo>
                  <a:pt x="181517" y="58573"/>
                </a:lnTo>
                <a:lnTo>
                  <a:pt x="118311" y="115819"/>
                </a:lnTo>
                <a:lnTo>
                  <a:pt x="95458" y="144651"/>
                </a:lnTo>
                <a:lnTo>
                  <a:pt x="66775" y="196316"/>
                </a:lnTo>
                <a:lnTo>
                  <a:pt x="39749" y="250409"/>
                </a:lnTo>
                <a:lnTo>
                  <a:pt x="18113" y="312517"/>
                </a:lnTo>
                <a:lnTo>
                  <a:pt x="7148" y="364756"/>
                </a:lnTo>
                <a:lnTo>
                  <a:pt x="2079" y="424690"/>
                </a:lnTo>
                <a:lnTo>
                  <a:pt x="577" y="486903"/>
                </a:lnTo>
                <a:lnTo>
                  <a:pt x="132" y="549789"/>
                </a:lnTo>
                <a:lnTo>
                  <a:pt x="0" y="612877"/>
                </a:lnTo>
                <a:lnTo>
                  <a:pt x="5551" y="670433"/>
                </a:lnTo>
                <a:lnTo>
                  <a:pt x="14604" y="730119"/>
                </a:lnTo>
                <a:lnTo>
                  <a:pt x="29313" y="790296"/>
                </a:lnTo>
                <a:lnTo>
                  <a:pt x="50416" y="849839"/>
                </a:lnTo>
                <a:lnTo>
                  <a:pt x="71786" y="901678"/>
                </a:lnTo>
                <a:lnTo>
                  <a:pt x="100234" y="962617"/>
                </a:lnTo>
                <a:lnTo>
                  <a:pt x="150025" y="1024926"/>
                </a:lnTo>
                <a:lnTo>
                  <a:pt x="171932" y="1043995"/>
                </a:lnTo>
                <a:lnTo>
                  <a:pt x="233741" y="1082585"/>
                </a:lnTo>
                <a:lnTo>
                  <a:pt x="292833" y="1106686"/>
                </a:lnTo>
                <a:lnTo>
                  <a:pt x="347658" y="1121522"/>
                </a:lnTo>
                <a:lnTo>
                  <a:pt x="407577" y="1126142"/>
                </a:lnTo>
                <a:lnTo>
                  <a:pt x="456207" y="1119910"/>
                </a:lnTo>
                <a:lnTo>
                  <a:pt x="518273" y="1104202"/>
                </a:lnTo>
                <a:lnTo>
                  <a:pt x="580923" y="1078917"/>
                </a:lnTo>
                <a:lnTo>
                  <a:pt x="612984" y="1058344"/>
                </a:lnTo>
                <a:lnTo>
                  <a:pt x="668389" y="998283"/>
                </a:lnTo>
                <a:lnTo>
                  <a:pt x="701988" y="940876"/>
                </a:lnTo>
                <a:lnTo>
                  <a:pt x="724317" y="886256"/>
                </a:lnTo>
                <a:lnTo>
                  <a:pt x="742852" y="832445"/>
                </a:lnTo>
                <a:lnTo>
                  <a:pt x="754159" y="777735"/>
                </a:lnTo>
                <a:lnTo>
                  <a:pt x="762579" y="720579"/>
                </a:lnTo>
                <a:lnTo>
                  <a:pt x="762368" y="664930"/>
                </a:lnTo>
                <a:lnTo>
                  <a:pt x="766701" y="616964"/>
                </a:lnTo>
                <a:lnTo>
                  <a:pt x="764865" y="564539"/>
                </a:lnTo>
                <a:lnTo>
                  <a:pt x="760032" y="513128"/>
                </a:lnTo>
                <a:lnTo>
                  <a:pt x="752810" y="449644"/>
                </a:lnTo>
                <a:lnTo>
                  <a:pt x="740118" y="399798"/>
                </a:lnTo>
                <a:lnTo>
                  <a:pt x="729823" y="349287"/>
                </a:lnTo>
                <a:lnTo>
                  <a:pt x="712360" y="287799"/>
                </a:lnTo>
                <a:lnTo>
                  <a:pt x="678158" y="225657"/>
                </a:lnTo>
                <a:lnTo>
                  <a:pt x="639988" y="162551"/>
                </a:lnTo>
                <a:lnTo>
                  <a:pt x="599636" y="110377"/>
                </a:lnTo>
                <a:lnTo>
                  <a:pt x="565236" y="79865"/>
                </a:lnTo>
                <a:lnTo>
                  <a:pt x="511690" y="48595"/>
                </a:lnTo>
                <a:lnTo>
                  <a:pt x="453497" y="29465"/>
                </a:lnTo>
                <a:lnTo>
                  <a:pt x="431613" y="23245"/>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13" name="Group 1312"/>
          <p:cNvGrpSpPr/>
          <p:nvPr/>
        </p:nvGrpSpPr>
        <p:grpSpPr>
          <a:xfrm>
            <a:off x="1516104" y="31126385"/>
            <a:ext cx="8338571" cy="1021396"/>
            <a:chOff x="1516104" y="31126385"/>
            <a:chExt cx="8338571" cy="1021396"/>
          </a:xfrm>
        </p:grpSpPr>
        <p:sp>
          <p:nvSpPr>
            <p:cNvPr id="1278" name="Freeform 1277"/>
            <p:cNvSpPr/>
            <p:nvPr/>
          </p:nvSpPr>
          <p:spPr>
            <a:xfrm>
              <a:off x="1516104" y="31189557"/>
              <a:ext cx="136582" cy="652767"/>
            </a:xfrm>
            <a:custGeom>
              <a:avLst/>
              <a:gdLst/>
              <a:ahLst/>
              <a:cxnLst/>
              <a:rect l="0" t="0" r="0" b="0"/>
              <a:pathLst>
                <a:path w="136582" h="652767">
                  <a:moveTo>
                    <a:pt x="126342" y="0"/>
                  </a:moveTo>
                  <a:lnTo>
                    <a:pt x="135407" y="58616"/>
                  </a:lnTo>
                  <a:lnTo>
                    <a:pt x="136581" y="113959"/>
                  </a:lnTo>
                  <a:lnTo>
                    <a:pt x="133694" y="176885"/>
                  </a:lnTo>
                  <a:lnTo>
                    <a:pt x="116616" y="234720"/>
                  </a:lnTo>
                  <a:lnTo>
                    <a:pt x="90712" y="292376"/>
                  </a:lnTo>
                  <a:lnTo>
                    <a:pt x="70031" y="341783"/>
                  </a:lnTo>
                  <a:lnTo>
                    <a:pt x="45202" y="404639"/>
                  </a:lnTo>
                  <a:lnTo>
                    <a:pt x="28686" y="457135"/>
                  </a:lnTo>
                  <a:lnTo>
                    <a:pt x="14158" y="519801"/>
                  </a:lnTo>
                  <a:lnTo>
                    <a:pt x="3143" y="578451"/>
                  </a:lnTo>
                  <a:lnTo>
                    <a:pt x="931" y="617878"/>
                  </a:lnTo>
                  <a:lnTo>
                    <a:pt x="0" y="6527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Freeform 1278"/>
            <p:cNvSpPr/>
            <p:nvPr/>
          </p:nvSpPr>
          <p:spPr>
            <a:xfrm>
              <a:off x="1726674" y="31126385"/>
              <a:ext cx="200042" cy="663294"/>
            </a:xfrm>
            <a:custGeom>
              <a:avLst/>
              <a:gdLst/>
              <a:ahLst/>
              <a:cxnLst/>
              <a:rect l="0" t="0" r="0" b="0"/>
              <a:pathLst>
                <a:path w="200042" h="663294">
                  <a:moveTo>
                    <a:pt x="0" y="0"/>
                  </a:moveTo>
                  <a:lnTo>
                    <a:pt x="11452" y="52050"/>
                  </a:lnTo>
                  <a:lnTo>
                    <a:pt x="21331" y="101988"/>
                  </a:lnTo>
                  <a:lnTo>
                    <a:pt x="31666" y="152661"/>
                  </a:lnTo>
                  <a:lnTo>
                    <a:pt x="42138" y="209008"/>
                  </a:lnTo>
                  <a:lnTo>
                    <a:pt x="49530" y="259628"/>
                  </a:lnTo>
                  <a:lnTo>
                    <a:pt x="57617" y="313067"/>
                  </a:lnTo>
                  <a:lnTo>
                    <a:pt x="67114" y="363380"/>
                  </a:lnTo>
                  <a:lnTo>
                    <a:pt x="80804" y="418049"/>
                  </a:lnTo>
                  <a:lnTo>
                    <a:pt x="97893" y="468880"/>
                  </a:lnTo>
                  <a:lnTo>
                    <a:pt x="117862" y="528963"/>
                  </a:lnTo>
                  <a:lnTo>
                    <a:pt x="149316" y="590355"/>
                  </a:lnTo>
                  <a:lnTo>
                    <a:pt x="179699" y="639217"/>
                  </a:lnTo>
                  <a:lnTo>
                    <a:pt x="200041" y="6632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Freeform 1279"/>
            <p:cNvSpPr/>
            <p:nvPr/>
          </p:nvSpPr>
          <p:spPr>
            <a:xfrm>
              <a:off x="1631917" y="31568582"/>
              <a:ext cx="252685" cy="10527"/>
            </a:xfrm>
            <a:custGeom>
              <a:avLst/>
              <a:gdLst/>
              <a:ahLst/>
              <a:cxnLst/>
              <a:rect l="0" t="0" r="0" b="0"/>
              <a:pathLst>
                <a:path w="252685" h="10527">
                  <a:moveTo>
                    <a:pt x="0" y="10526"/>
                  </a:moveTo>
                  <a:lnTo>
                    <a:pt x="58617" y="1463"/>
                  </a:lnTo>
                  <a:lnTo>
                    <a:pt x="120027" y="288"/>
                  </a:lnTo>
                  <a:lnTo>
                    <a:pt x="178430" y="59"/>
                  </a:lnTo>
                  <a:lnTo>
                    <a:pt x="217815" y="15"/>
                  </a:lnTo>
                  <a:lnTo>
                    <a:pt x="2526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Freeform 1280"/>
            <p:cNvSpPr/>
            <p:nvPr/>
          </p:nvSpPr>
          <p:spPr>
            <a:xfrm>
              <a:off x="2317578" y="31488053"/>
              <a:ext cx="274166" cy="331017"/>
            </a:xfrm>
            <a:custGeom>
              <a:avLst/>
              <a:gdLst/>
              <a:ahLst/>
              <a:cxnLst/>
              <a:rect l="0" t="0" r="0" b="0"/>
              <a:pathLst>
                <a:path w="274166" h="331017">
                  <a:moveTo>
                    <a:pt x="209262" y="38413"/>
                  </a:moveTo>
                  <a:lnTo>
                    <a:pt x="174364" y="9104"/>
                  </a:lnTo>
                  <a:lnTo>
                    <a:pt x="152027" y="1991"/>
                  </a:lnTo>
                  <a:lnTo>
                    <a:pt x="127672" y="0"/>
                  </a:lnTo>
                  <a:lnTo>
                    <a:pt x="94230" y="6626"/>
                  </a:lnTo>
                  <a:lnTo>
                    <a:pt x="40908" y="35803"/>
                  </a:lnTo>
                  <a:lnTo>
                    <a:pt x="9251" y="56229"/>
                  </a:lnTo>
                  <a:lnTo>
                    <a:pt x="3391" y="64328"/>
                  </a:lnTo>
                  <a:lnTo>
                    <a:pt x="655" y="73239"/>
                  </a:lnTo>
                  <a:lnTo>
                    <a:pt x="0" y="82687"/>
                  </a:lnTo>
                  <a:lnTo>
                    <a:pt x="4243" y="90156"/>
                  </a:lnTo>
                  <a:lnTo>
                    <a:pt x="21436" y="101575"/>
                  </a:lnTo>
                  <a:lnTo>
                    <a:pt x="84066" y="113848"/>
                  </a:lnTo>
                  <a:lnTo>
                    <a:pt x="139298" y="132085"/>
                  </a:lnTo>
                  <a:lnTo>
                    <a:pt x="197838" y="165075"/>
                  </a:lnTo>
                  <a:lnTo>
                    <a:pt x="235081" y="192897"/>
                  </a:lnTo>
                  <a:lnTo>
                    <a:pt x="270188" y="249607"/>
                  </a:lnTo>
                  <a:lnTo>
                    <a:pt x="274165" y="273438"/>
                  </a:lnTo>
                  <a:lnTo>
                    <a:pt x="270863" y="297287"/>
                  </a:lnTo>
                  <a:lnTo>
                    <a:pt x="261596" y="315683"/>
                  </a:lnTo>
                  <a:lnTo>
                    <a:pt x="253510" y="321528"/>
                  </a:lnTo>
                  <a:lnTo>
                    <a:pt x="232047" y="328017"/>
                  </a:lnTo>
                  <a:lnTo>
                    <a:pt x="174075" y="331016"/>
                  </a:lnTo>
                  <a:lnTo>
                    <a:pt x="137615" y="323332"/>
                  </a:lnTo>
                  <a:lnTo>
                    <a:pt x="96973" y="300369"/>
                  </a:lnTo>
                  <a:lnTo>
                    <a:pt x="61862" y="2700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Freeform 1281"/>
            <p:cNvSpPr/>
            <p:nvPr/>
          </p:nvSpPr>
          <p:spPr>
            <a:xfrm>
              <a:off x="2666460" y="31533976"/>
              <a:ext cx="218349" cy="308348"/>
            </a:xfrm>
            <a:custGeom>
              <a:avLst/>
              <a:gdLst/>
              <a:ahLst/>
              <a:cxnLst/>
              <a:rect l="0" t="0" r="0" b="0"/>
              <a:pathLst>
                <a:path w="218349" h="308348">
                  <a:moveTo>
                    <a:pt x="7779" y="87247"/>
                  </a:moveTo>
                  <a:lnTo>
                    <a:pt x="66395" y="101901"/>
                  </a:lnTo>
                  <a:lnTo>
                    <a:pt x="120569" y="105869"/>
                  </a:lnTo>
                  <a:lnTo>
                    <a:pt x="160001" y="98354"/>
                  </a:lnTo>
                  <a:lnTo>
                    <a:pt x="187542" y="81831"/>
                  </a:lnTo>
                  <a:lnTo>
                    <a:pt x="203097" y="68852"/>
                  </a:lnTo>
                  <a:lnTo>
                    <a:pt x="207011" y="60945"/>
                  </a:lnTo>
                  <a:lnTo>
                    <a:pt x="208240" y="42804"/>
                  </a:lnTo>
                  <a:lnTo>
                    <a:pt x="201768" y="26160"/>
                  </a:lnTo>
                  <a:lnTo>
                    <a:pt x="196766" y="18448"/>
                  </a:lnTo>
                  <a:lnTo>
                    <a:pt x="178730" y="6759"/>
                  </a:lnTo>
                  <a:lnTo>
                    <a:pt x="156287" y="0"/>
                  </a:lnTo>
                  <a:lnTo>
                    <a:pt x="123921" y="2775"/>
                  </a:lnTo>
                  <a:lnTo>
                    <a:pt x="92104" y="12176"/>
                  </a:lnTo>
                  <a:lnTo>
                    <a:pt x="61620" y="30429"/>
                  </a:lnTo>
                  <a:lnTo>
                    <a:pt x="37249" y="58716"/>
                  </a:lnTo>
                  <a:lnTo>
                    <a:pt x="6532" y="117618"/>
                  </a:lnTo>
                  <a:lnTo>
                    <a:pt x="0" y="155646"/>
                  </a:lnTo>
                  <a:lnTo>
                    <a:pt x="3654" y="190962"/>
                  </a:lnTo>
                  <a:lnTo>
                    <a:pt x="17735" y="223655"/>
                  </a:lnTo>
                  <a:lnTo>
                    <a:pt x="66234" y="272591"/>
                  </a:lnTo>
                  <a:lnTo>
                    <a:pt x="99318" y="288525"/>
                  </a:lnTo>
                  <a:lnTo>
                    <a:pt x="153589" y="297154"/>
                  </a:lnTo>
                  <a:lnTo>
                    <a:pt x="203823" y="305789"/>
                  </a:lnTo>
                  <a:lnTo>
                    <a:pt x="218348" y="3083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Freeform 1282"/>
            <p:cNvSpPr/>
            <p:nvPr/>
          </p:nvSpPr>
          <p:spPr>
            <a:xfrm>
              <a:off x="3003331" y="31558052"/>
              <a:ext cx="197333" cy="271237"/>
            </a:xfrm>
            <a:custGeom>
              <a:avLst/>
              <a:gdLst/>
              <a:ahLst/>
              <a:cxnLst/>
              <a:rect l="0" t="0" r="0" b="0"/>
              <a:pathLst>
                <a:path w="197333" h="271237">
                  <a:moveTo>
                    <a:pt x="113104" y="0"/>
                  </a:moveTo>
                  <a:lnTo>
                    <a:pt x="81822" y="9578"/>
                  </a:lnTo>
                  <a:lnTo>
                    <a:pt x="58082" y="27533"/>
                  </a:lnTo>
                  <a:lnTo>
                    <a:pt x="16107" y="84798"/>
                  </a:lnTo>
                  <a:lnTo>
                    <a:pt x="6434" y="105538"/>
                  </a:lnTo>
                  <a:lnTo>
                    <a:pt x="0" y="148121"/>
                  </a:lnTo>
                  <a:lnTo>
                    <a:pt x="3683" y="192196"/>
                  </a:lnTo>
                  <a:lnTo>
                    <a:pt x="17772" y="229304"/>
                  </a:lnTo>
                  <a:lnTo>
                    <a:pt x="33300" y="245415"/>
                  </a:lnTo>
                  <a:lnTo>
                    <a:pt x="71864" y="265286"/>
                  </a:lnTo>
                  <a:lnTo>
                    <a:pt x="108424" y="271236"/>
                  </a:lnTo>
                  <a:lnTo>
                    <a:pt x="170344" y="265078"/>
                  </a:lnTo>
                  <a:lnTo>
                    <a:pt x="197332" y="2632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Freeform 1283"/>
            <p:cNvSpPr/>
            <p:nvPr/>
          </p:nvSpPr>
          <p:spPr>
            <a:xfrm>
              <a:off x="3224402" y="31565310"/>
              <a:ext cx="269641" cy="284657"/>
            </a:xfrm>
            <a:custGeom>
              <a:avLst/>
              <a:gdLst/>
              <a:ahLst/>
              <a:cxnLst/>
              <a:rect l="0" t="0" r="0" b="0"/>
              <a:pathLst>
                <a:path w="269641" h="284657">
                  <a:moveTo>
                    <a:pt x="71018" y="24328"/>
                  </a:moveTo>
                  <a:lnTo>
                    <a:pt x="46972" y="33905"/>
                  </a:lnTo>
                  <a:lnTo>
                    <a:pt x="32645" y="44571"/>
                  </a:lnTo>
                  <a:lnTo>
                    <a:pt x="17014" y="69320"/>
                  </a:lnTo>
                  <a:lnTo>
                    <a:pt x="2422" y="110295"/>
                  </a:lnTo>
                  <a:lnTo>
                    <a:pt x="0" y="147548"/>
                  </a:lnTo>
                  <a:lnTo>
                    <a:pt x="12172" y="202900"/>
                  </a:lnTo>
                  <a:lnTo>
                    <a:pt x="27716" y="234777"/>
                  </a:lnTo>
                  <a:lnTo>
                    <a:pt x="52728" y="260859"/>
                  </a:lnTo>
                  <a:lnTo>
                    <a:pt x="87956" y="277816"/>
                  </a:lnTo>
                  <a:lnTo>
                    <a:pt x="128029" y="284656"/>
                  </a:lnTo>
                  <a:lnTo>
                    <a:pt x="163949" y="281097"/>
                  </a:lnTo>
                  <a:lnTo>
                    <a:pt x="196819" y="267045"/>
                  </a:lnTo>
                  <a:lnTo>
                    <a:pt x="254894" y="218555"/>
                  </a:lnTo>
                  <a:lnTo>
                    <a:pt x="263875" y="197610"/>
                  </a:lnTo>
                  <a:lnTo>
                    <a:pt x="269640" y="140445"/>
                  </a:lnTo>
                  <a:lnTo>
                    <a:pt x="264190" y="113370"/>
                  </a:lnTo>
                  <a:lnTo>
                    <a:pt x="241626" y="67392"/>
                  </a:lnTo>
                  <a:lnTo>
                    <a:pt x="191685" y="18009"/>
                  </a:lnTo>
                  <a:lnTo>
                    <a:pt x="164093" y="2050"/>
                  </a:lnTo>
                  <a:lnTo>
                    <a:pt x="140850" y="0"/>
                  </a:lnTo>
                  <a:lnTo>
                    <a:pt x="117262" y="4158"/>
                  </a:lnTo>
                  <a:lnTo>
                    <a:pt x="90829" y="19652"/>
                  </a:lnTo>
                  <a:lnTo>
                    <a:pt x="75533" y="32389"/>
                  </a:lnTo>
                  <a:lnTo>
                    <a:pt x="59358" y="58301"/>
                  </a:lnTo>
                  <a:lnTo>
                    <a:pt x="51198" y="114083"/>
                  </a:lnTo>
                  <a:lnTo>
                    <a:pt x="49961" y="1401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5" name="Freeform 1284"/>
            <p:cNvSpPr/>
            <p:nvPr/>
          </p:nvSpPr>
          <p:spPr>
            <a:xfrm>
              <a:off x="3527047" y="31541827"/>
              <a:ext cx="294799" cy="300497"/>
            </a:xfrm>
            <a:custGeom>
              <a:avLst/>
              <a:gdLst/>
              <a:ahLst/>
              <a:cxnLst/>
              <a:rect l="0" t="0" r="0" b="0"/>
              <a:pathLst>
                <a:path w="294799" h="300497">
                  <a:moveTo>
                    <a:pt x="0" y="37281"/>
                  </a:moveTo>
                  <a:lnTo>
                    <a:pt x="14654" y="90310"/>
                  </a:lnTo>
                  <a:lnTo>
                    <a:pt x="28198" y="140521"/>
                  </a:lnTo>
                  <a:lnTo>
                    <a:pt x="42138" y="195498"/>
                  </a:lnTo>
                  <a:lnTo>
                    <a:pt x="59664" y="257032"/>
                  </a:lnTo>
                  <a:lnTo>
                    <a:pt x="66682" y="278838"/>
                  </a:lnTo>
                  <a:lnTo>
                    <a:pt x="69021" y="280209"/>
                  </a:lnTo>
                  <a:lnTo>
                    <a:pt x="71620" y="266132"/>
                  </a:lnTo>
                  <a:lnTo>
                    <a:pt x="65092" y="209661"/>
                  </a:lnTo>
                  <a:lnTo>
                    <a:pt x="57961" y="150363"/>
                  </a:lnTo>
                  <a:lnTo>
                    <a:pt x="62098" y="94757"/>
                  </a:lnTo>
                  <a:lnTo>
                    <a:pt x="77529" y="37917"/>
                  </a:lnTo>
                  <a:lnTo>
                    <a:pt x="93422" y="11475"/>
                  </a:lnTo>
                  <a:lnTo>
                    <a:pt x="102055" y="6040"/>
                  </a:lnTo>
                  <a:lnTo>
                    <a:pt x="124127" y="0"/>
                  </a:lnTo>
                  <a:lnTo>
                    <a:pt x="157271" y="2192"/>
                  </a:lnTo>
                  <a:lnTo>
                    <a:pt x="175573" y="13497"/>
                  </a:lnTo>
                  <a:lnTo>
                    <a:pt x="211976" y="54939"/>
                  </a:lnTo>
                  <a:lnTo>
                    <a:pt x="236150" y="107019"/>
                  </a:lnTo>
                  <a:lnTo>
                    <a:pt x="261454" y="168690"/>
                  </a:lnTo>
                  <a:lnTo>
                    <a:pt x="279719" y="223595"/>
                  </a:lnTo>
                  <a:lnTo>
                    <a:pt x="291472" y="273261"/>
                  </a:lnTo>
                  <a:lnTo>
                    <a:pt x="294798" y="3004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Freeform 1285"/>
            <p:cNvSpPr/>
            <p:nvPr/>
          </p:nvSpPr>
          <p:spPr>
            <a:xfrm>
              <a:off x="3872322" y="31534909"/>
              <a:ext cx="192824" cy="251874"/>
            </a:xfrm>
            <a:custGeom>
              <a:avLst/>
              <a:gdLst/>
              <a:ahLst/>
              <a:cxnLst/>
              <a:rect l="0" t="0" r="0" b="0"/>
              <a:pathLst>
                <a:path w="192824" h="251874">
                  <a:moveTo>
                    <a:pt x="160093" y="107370"/>
                  </a:moveTo>
                  <a:lnTo>
                    <a:pt x="189401" y="72473"/>
                  </a:lnTo>
                  <a:lnTo>
                    <a:pt x="192500" y="63048"/>
                  </a:lnTo>
                  <a:lnTo>
                    <a:pt x="192823" y="43219"/>
                  </a:lnTo>
                  <a:lnTo>
                    <a:pt x="185948" y="25828"/>
                  </a:lnTo>
                  <a:lnTo>
                    <a:pt x="180839" y="17915"/>
                  </a:lnTo>
                  <a:lnTo>
                    <a:pt x="162684" y="6000"/>
                  </a:lnTo>
                  <a:lnTo>
                    <a:pt x="151292" y="1188"/>
                  </a:lnTo>
                  <a:lnTo>
                    <a:pt x="107312" y="0"/>
                  </a:lnTo>
                  <a:lnTo>
                    <a:pt x="68415" y="7057"/>
                  </a:lnTo>
                  <a:lnTo>
                    <a:pt x="40252" y="22148"/>
                  </a:lnTo>
                  <a:lnTo>
                    <a:pt x="17090" y="47027"/>
                  </a:lnTo>
                  <a:lnTo>
                    <a:pt x="998" y="87803"/>
                  </a:lnTo>
                  <a:lnTo>
                    <a:pt x="0" y="131341"/>
                  </a:lnTo>
                  <a:lnTo>
                    <a:pt x="11313" y="179568"/>
                  </a:lnTo>
                  <a:lnTo>
                    <a:pt x="29572" y="211042"/>
                  </a:lnTo>
                  <a:lnTo>
                    <a:pt x="56689" y="234535"/>
                  </a:lnTo>
                  <a:lnTo>
                    <a:pt x="76701" y="244996"/>
                  </a:lnTo>
                  <a:lnTo>
                    <a:pt x="113287" y="251873"/>
                  </a:lnTo>
                  <a:lnTo>
                    <a:pt x="170621" y="244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Freeform 1286"/>
            <p:cNvSpPr/>
            <p:nvPr/>
          </p:nvSpPr>
          <p:spPr>
            <a:xfrm>
              <a:off x="4053472" y="31358012"/>
              <a:ext cx="52643" cy="463253"/>
            </a:xfrm>
            <a:custGeom>
              <a:avLst/>
              <a:gdLst/>
              <a:ahLst/>
              <a:cxnLst/>
              <a:rect l="0" t="0" r="0" b="0"/>
              <a:pathLst>
                <a:path w="52643" h="463253">
                  <a:moveTo>
                    <a:pt x="0" y="0"/>
                  </a:moveTo>
                  <a:lnTo>
                    <a:pt x="1169" y="49262"/>
                  </a:lnTo>
                  <a:lnTo>
                    <a:pt x="11452" y="110294"/>
                  </a:lnTo>
                  <a:lnTo>
                    <a:pt x="19160" y="173604"/>
                  </a:lnTo>
                  <a:lnTo>
                    <a:pt x="27918" y="231995"/>
                  </a:lnTo>
                  <a:lnTo>
                    <a:pt x="31668" y="286326"/>
                  </a:lnTo>
                  <a:lnTo>
                    <a:pt x="38499" y="338819"/>
                  </a:lnTo>
                  <a:lnTo>
                    <a:pt x="44519" y="395951"/>
                  </a:lnTo>
                  <a:lnTo>
                    <a:pt x="50236" y="430445"/>
                  </a:lnTo>
                  <a:lnTo>
                    <a:pt x="52642" y="4632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Freeform 1287"/>
            <p:cNvSpPr/>
            <p:nvPr/>
          </p:nvSpPr>
          <p:spPr>
            <a:xfrm>
              <a:off x="4432498" y="31505004"/>
              <a:ext cx="473783" cy="316261"/>
            </a:xfrm>
            <a:custGeom>
              <a:avLst/>
              <a:gdLst/>
              <a:ahLst/>
              <a:cxnLst/>
              <a:rect l="0" t="0" r="0" b="0"/>
              <a:pathLst>
                <a:path w="473783" h="316261">
                  <a:moveTo>
                    <a:pt x="0" y="42522"/>
                  </a:moveTo>
                  <a:lnTo>
                    <a:pt x="0" y="96667"/>
                  </a:lnTo>
                  <a:lnTo>
                    <a:pt x="5589" y="151609"/>
                  </a:lnTo>
                  <a:lnTo>
                    <a:pt x="9552" y="207525"/>
                  </a:lnTo>
                  <a:lnTo>
                    <a:pt x="13455" y="263631"/>
                  </a:lnTo>
                  <a:lnTo>
                    <a:pt x="15989" y="277664"/>
                  </a:lnTo>
                  <a:lnTo>
                    <a:pt x="17678" y="281171"/>
                  </a:lnTo>
                  <a:lnTo>
                    <a:pt x="27996" y="222703"/>
                  </a:lnTo>
                  <a:lnTo>
                    <a:pt x="30876" y="165286"/>
                  </a:lnTo>
                  <a:lnTo>
                    <a:pt x="37034" y="103553"/>
                  </a:lnTo>
                  <a:lnTo>
                    <a:pt x="50686" y="48642"/>
                  </a:lnTo>
                  <a:lnTo>
                    <a:pt x="74699" y="12837"/>
                  </a:lnTo>
                  <a:lnTo>
                    <a:pt x="81385" y="5184"/>
                  </a:lnTo>
                  <a:lnTo>
                    <a:pt x="90521" y="1253"/>
                  </a:lnTo>
                  <a:lnTo>
                    <a:pt x="113151" y="0"/>
                  </a:lnTo>
                  <a:lnTo>
                    <a:pt x="132568" y="6465"/>
                  </a:lnTo>
                  <a:lnTo>
                    <a:pt x="141021" y="11463"/>
                  </a:lnTo>
                  <a:lnTo>
                    <a:pt x="164096" y="40857"/>
                  </a:lnTo>
                  <a:lnTo>
                    <a:pt x="192854" y="93880"/>
                  </a:lnTo>
                  <a:lnTo>
                    <a:pt x="212860" y="142484"/>
                  </a:lnTo>
                  <a:lnTo>
                    <a:pt x="226716" y="192760"/>
                  </a:lnTo>
                  <a:lnTo>
                    <a:pt x="238759" y="252264"/>
                  </a:lnTo>
                  <a:lnTo>
                    <a:pt x="240646" y="271441"/>
                  </a:lnTo>
                  <a:lnTo>
                    <a:pt x="241149" y="270002"/>
                  </a:lnTo>
                  <a:lnTo>
                    <a:pt x="242023" y="220523"/>
                  </a:lnTo>
                  <a:lnTo>
                    <a:pt x="245249" y="159873"/>
                  </a:lnTo>
                  <a:lnTo>
                    <a:pt x="256804" y="102484"/>
                  </a:lnTo>
                  <a:lnTo>
                    <a:pt x="273821" y="43486"/>
                  </a:lnTo>
                  <a:lnTo>
                    <a:pt x="277304" y="32637"/>
                  </a:lnTo>
                  <a:lnTo>
                    <a:pt x="284305" y="25403"/>
                  </a:lnTo>
                  <a:lnTo>
                    <a:pt x="304562" y="17366"/>
                  </a:lnTo>
                  <a:lnTo>
                    <a:pt x="326044" y="20030"/>
                  </a:lnTo>
                  <a:lnTo>
                    <a:pt x="347289" y="30187"/>
                  </a:lnTo>
                  <a:lnTo>
                    <a:pt x="377811" y="56803"/>
                  </a:lnTo>
                  <a:lnTo>
                    <a:pt x="409678" y="110245"/>
                  </a:lnTo>
                  <a:lnTo>
                    <a:pt x="438503" y="171193"/>
                  </a:lnTo>
                  <a:lnTo>
                    <a:pt x="451086" y="227121"/>
                  </a:lnTo>
                  <a:lnTo>
                    <a:pt x="467009" y="284029"/>
                  </a:lnTo>
                  <a:lnTo>
                    <a:pt x="473782" y="3162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Freeform 1288"/>
            <p:cNvSpPr/>
            <p:nvPr/>
          </p:nvSpPr>
          <p:spPr>
            <a:xfrm>
              <a:off x="4969694" y="31510377"/>
              <a:ext cx="206854" cy="303564"/>
            </a:xfrm>
            <a:custGeom>
              <a:avLst/>
              <a:gdLst/>
              <a:ahLst/>
              <a:cxnLst/>
              <a:rect l="0" t="0" r="0" b="0"/>
              <a:pathLst>
                <a:path w="206854" h="303564">
                  <a:moveTo>
                    <a:pt x="41871" y="37149"/>
                  </a:moveTo>
                  <a:lnTo>
                    <a:pt x="25103" y="48326"/>
                  </a:lnTo>
                  <a:lnTo>
                    <a:pt x="13751" y="63175"/>
                  </a:lnTo>
                  <a:lnTo>
                    <a:pt x="5976" y="82640"/>
                  </a:lnTo>
                  <a:lnTo>
                    <a:pt x="985" y="133264"/>
                  </a:lnTo>
                  <a:lnTo>
                    <a:pt x="0" y="188324"/>
                  </a:lnTo>
                  <a:lnTo>
                    <a:pt x="11007" y="230250"/>
                  </a:lnTo>
                  <a:lnTo>
                    <a:pt x="29086" y="261129"/>
                  </a:lnTo>
                  <a:lnTo>
                    <a:pt x="54850" y="285096"/>
                  </a:lnTo>
                  <a:lnTo>
                    <a:pt x="84711" y="301427"/>
                  </a:lnTo>
                  <a:lnTo>
                    <a:pt x="105364" y="303563"/>
                  </a:lnTo>
                  <a:lnTo>
                    <a:pt x="147219" y="295403"/>
                  </a:lnTo>
                  <a:lnTo>
                    <a:pt x="165121" y="282947"/>
                  </a:lnTo>
                  <a:lnTo>
                    <a:pt x="179707" y="265714"/>
                  </a:lnTo>
                  <a:lnTo>
                    <a:pt x="198603" y="222936"/>
                  </a:lnTo>
                  <a:lnTo>
                    <a:pt x="206853" y="180324"/>
                  </a:lnTo>
                  <a:lnTo>
                    <a:pt x="204051" y="119113"/>
                  </a:lnTo>
                  <a:lnTo>
                    <a:pt x="183827" y="63131"/>
                  </a:lnTo>
                  <a:lnTo>
                    <a:pt x="150411" y="11798"/>
                  </a:lnTo>
                  <a:lnTo>
                    <a:pt x="130275" y="2484"/>
                  </a:lnTo>
                  <a:lnTo>
                    <a:pt x="118354" y="0"/>
                  </a:lnTo>
                  <a:lnTo>
                    <a:pt x="95750" y="3479"/>
                  </a:lnTo>
                  <a:lnTo>
                    <a:pt x="75176" y="13993"/>
                  </a:lnTo>
                  <a:lnTo>
                    <a:pt x="50439" y="40817"/>
                  </a:lnTo>
                  <a:lnTo>
                    <a:pt x="35540" y="64905"/>
                  </a:lnTo>
                  <a:lnTo>
                    <a:pt x="25177" y="110363"/>
                  </a:lnTo>
                  <a:lnTo>
                    <a:pt x="31342" y="1634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Freeform 1289"/>
            <p:cNvSpPr/>
            <p:nvPr/>
          </p:nvSpPr>
          <p:spPr>
            <a:xfrm>
              <a:off x="5295835" y="31347482"/>
              <a:ext cx="42115" cy="442197"/>
            </a:xfrm>
            <a:custGeom>
              <a:avLst/>
              <a:gdLst/>
              <a:ahLst/>
              <a:cxnLst/>
              <a:rect l="0" t="0" r="0" b="0"/>
              <a:pathLst>
                <a:path w="42115" h="442197">
                  <a:moveTo>
                    <a:pt x="0" y="0"/>
                  </a:moveTo>
                  <a:lnTo>
                    <a:pt x="0" y="58617"/>
                  </a:lnTo>
                  <a:lnTo>
                    <a:pt x="1170" y="113962"/>
                  </a:lnTo>
                  <a:lnTo>
                    <a:pt x="7235" y="164136"/>
                  </a:lnTo>
                  <a:lnTo>
                    <a:pt x="10722" y="221769"/>
                  </a:lnTo>
                  <a:lnTo>
                    <a:pt x="18644" y="276408"/>
                  </a:lnTo>
                  <a:lnTo>
                    <a:pt x="28401" y="328476"/>
                  </a:lnTo>
                  <a:lnTo>
                    <a:pt x="39058" y="388581"/>
                  </a:lnTo>
                  <a:lnTo>
                    <a:pt x="42114" y="442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Freeform 1290"/>
            <p:cNvSpPr/>
            <p:nvPr/>
          </p:nvSpPr>
          <p:spPr>
            <a:xfrm>
              <a:off x="5211607" y="31583570"/>
              <a:ext cx="210571" cy="6069"/>
            </a:xfrm>
            <a:custGeom>
              <a:avLst/>
              <a:gdLst/>
              <a:ahLst/>
              <a:cxnLst/>
              <a:rect l="0" t="0" r="0" b="0"/>
              <a:pathLst>
                <a:path w="210571" h="6069">
                  <a:moveTo>
                    <a:pt x="0" y="6068"/>
                  </a:moveTo>
                  <a:lnTo>
                    <a:pt x="33622" y="0"/>
                  </a:lnTo>
                  <a:lnTo>
                    <a:pt x="85323" y="4521"/>
                  </a:lnTo>
                  <a:lnTo>
                    <a:pt x="146185" y="5764"/>
                  </a:lnTo>
                  <a:lnTo>
                    <a:pt x="173765" y="5931"/>
                  </a:lnTo>
                  <a:lnTo>
                    <a:pt x="210570" y="6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Freeform 1291"/>
            <p:cNvSpPr/>
            <p:nvPr/>
          </p:nvSpPr>
          <p:spPr>
            <a:xfrm>
              <a:off x="5517367" y="31568582"/>
              <a:ext cx="20624" cy="221097"/>
            </a:xfrm>
            <a:custGeom>
              <a:avLst/>
              <a:gdLst/>
              <a:ahLst/>
              <a:cxnLst/>
              <a:rect l="0" t="0" r="0" b="0"/>
              <a:pathLst>
                <a:path w="20624" h="221097">
                  <a:moveTo>
                    <a:pt x="10095" y="0"/>
                  </a:moveTo>
                  <a:lnTo>
                    <a:pt x="1762" y="54142"/>
                  </a:lnTo>
                  <a:lnTo>
                    <a:pt x="0" y="114678"/>
                  </a:lnTo>
                  <a:lnTo>
                    <a:pt x="6888" y="167323"/>
                  </a:lnTo>
                  <a:lnTo>
                    <a:pt x="10315" y="203085"/>
                  </a:lnTo>
                  <a:lnTo>
                    <a:pt x="12581" y="209088"/>
                  </a:lnTo>
                  <a:lnTo>
                    <a:pt x="20623" y="2210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Freeform 1292"/>
            <p:cNvSpPr/>
            <p:nvPr/>
          </p:nvSpPr>
          <p:spPr>
            <a:xfrm>
              <a:off x="5485347" y="31421183"/>
              <a:ext cx="10530" cy="42113"/>
            </a:xfrm>
            <a:custGeom>
              <a:avLst/>
              <a:gdLst/>
              <a:ahLst/>
              <a:cxnLst/>
              <a:rect l="0" t="0" r="0" b="0"/>
              <a:pathLst>
                <a:path w="10530" h="42113">
                  <a:moveTo>
                    <a:pt x="0" y="42112"/>
                  </a:moveTo>
                  <a:lnTo>
                    <a:pt x="105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Freeform 1293"/>
            <p:cNvSpPr/>
            <p:nvPr/>
          </p:nvSpPr>
          <p:spPr>
            <a:xfrm>
              <a:off x="5643275" y="31494881"/>
              <a:ext cx="126343" cy="308838"/>
            </a:xfrm>
            <a:custGeom>
              <a:avLst/>
              <a:gdLst/>
              <a:ahLst/>
              <a:cxnLst/>
              <a:rect l="0" t="0" r="0" b="0"/>
              <a:pathLst>
                <a:path w="126343" h="308838">
                  <a:moveTo>
                    <a:pt x="0" y="126342"/>
                  </a:moveTo>
                  <a:lnTo>
                    <a:pt x="17958" y="189771"/>
                  </a:lnTo>
                  <a:lnTo>
                    <a:pt x="45876" y="252707"/>
                  </a:lnTo>
                  <a:lnTo>
                    <a:pt x="66252" y="305327"/>
                  </a:lnTo>
                  <a:lnTo>
                    <a:pt x="71074" y="308837"/>
                  </a:lnTo>
                  <a:lnTo>
                    <a:pt x="76629" y="307668"/>
                  </a:lnTo>
                  <a:lnTo>
                    <a:pt x="82671" y="303377"/>
                  </a:lnTo>
                  <a:lnTo>
                    <a:pt x="89385" y="283012"/>
                  </a:lnTo>
                  <a:lnTo>
                    <a:pt x="93695" y="227871"/>
                  </a:lnTo>
                  <a:lnTo>
                    <a:pt x="101782" y="171918"/>
                  </a:lnTo>
                  <a:lnTo>
                    <a:pt x="107713" y="115803"/>
                  </a:lnTo>
                  <a:lnTo>
                    <a:pt x="119802" y="54071"/>
                  </a:lnTo>
                  <a:lnTo>
                    <a:pt x="12634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Freeform 1294"/>
            <p:cNvSpPr/>
            <p:nvPr/>
          </p:nvSpPr>
          <p:spPr>
            <a:xfrm>
              <a:off x="5860127" y="31515772"/>
              <a:ext cx="299045" cy="294966"/>
            </a:xfrm>
            <a:custGeom>
              <a:avLst/>
              <a:gdLst/>
              <a:ahLst/>
              <a:cxnLst/>
              <a:rect l="0" t="0" r="0" b="0"/>
              <a:pathLst>
                <a:path w="299045" h="294966">
                  <a:moveTo>
                    <a:pt x="193759" y="147567"/>
                  </a:moveTo>
                  <a:lnTo>
                    <a:pt x="190640" y="104875"/>
                  </a:lnTo>
                  <a:lnTo>
                    <a:pt x="174631" y="52732"/>
                  </a:lnTo>
                  <a:lnTo>
                    <a:pt x="143956" y="5746"/>
                  </a:lnTo>
                  <a:lnTo>
                    <a:pt x="133651" y="1548"/>
                  </a:lnTo>
                  <a:lnTo>
                    <a:pt x="106603" y="0"/>
                  </a:lnTo>
                  <a:lnTo>
                    <a:pt x="84443" y="6335"/>
                  </a:lnTo>
                  <a:lnTo>
                    <a:pt x="66796" y="18117"/>
                  </a:lnTo>
                  <a:lnTo>
                    <a:pt x="29193" y="64316"/>
                  </a:lnTo>
                  <a:lnTo>
                    <a:pt x="5220" y="127562"/>
                  </a:lnTo>
                  <a:lnTo>
                    <a:pt x="0" y="155051"/>
                  </a:lnTo>
                  <a:lnTo>
                    <a:pt x="6180" y="207709"/>
                  </a:lnTo>
                  <a:lnTo>
                    <a:pt x="13295" y="229276"/>
                  </a:lnTo>
                  <a:lnTo>
                    <a:pt x="24255" y="246661"/>
                  </a:lnTo>
                  <a:lnTo>
                    <a:pt x="40045" y="259070"/>
                  </a:lnTo>
                  <a:lnTo>
                    <a:pt x="59931" y="267311"/>
                  </a:lnTo>
                  <a:lnTo>
                    <a:pt x="84367" y="270976"/>
                  </a:lnTo>
                  <a:lnTo>
                    <a:pt x="95095" y="268443"/>
                  </a:lnTo>
                  <a:lnTo>
                    <a:pt x="121371" y="249281"/>
                  </a:lnTo>
                  <a:lnTo>
                    <a:pt x="158375" y="208648"/>
                  </a:lnTo>
                  <a:lnTo>
                    <a:pt x="182269" y="146367"/>
                  </a:lnTo>
                  <a:lnTo>
                    <a:pt x="198312" y="92643"/>
                  </a:lnTo>
                  <a:lnTo>
                    <a:pt x="196563" y="97418"/>
                  </a:lnTo>
                  <a:lnTo>
                    <a:pt x="195483" y="145892"/>
                  </a:lnTo>
                  <a:lnTo>
                    <a:pt x="205321" y="205554"/>
                  </a:lnTo>
                  <a:lnTo>
                    <a:pt x="218242" y="240786"/>
                  </a:lnTo>
                  <a:lnTo>
                    <a:pt x="231547" y="261526"/>
                  </a:lnTo>
                  <a:lnTo>
                    <a:pt x="249158" y="278545"/>
                  </a:lnTo>
                  <a:lnTo>
                    <a:pt x="268684" y="287670"/>
                  </a:lnTo>
                  <a:lnTo>
                    <a:pt x="299044" y="2949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Freeform 1295"/>
            <p:cNvSpPr/>
            <p:nvPr/>
          </p:nvSpPr>
          <p:spPr>
            <a:xfrm>
              <a:off x="6253928" y="31315896"/>
              <a:ext cx="73700" cy="494842"/>
            </a:xfrm>
            <a:custGeom>
              <a:avLst/>
              <a:gdLst/>
              <a:ahLst/>
              <a:cxnLst/>
              <a:rect l="0" t="0" r="0" b="0"/>
              <a:pathLst>
                <a:path w="73700" h="494842">
                  <a:moveTo>
                    <a:pt x="0" y="0"/>
                  </a:moveTo>
                  <a:lnTo>
                    <a:pt x="3119" y="57265"/>
                  </a:lnTo>
                  <a:lnTo>
                    <a:pt x="8333" y="109773"/>
                  </a:lnTo>
                  <a:lnTo>
                    <a:pt x="12998" y="169788"/>
                  </a:lnTo>
                  <a:lnTo>
                    <a:pt x="18669" y="228904"/>
                  </a:lnTo>
                  <a:lnTo>
                    <a:pt x="26174" y="290103"/>
                  </a:lnTo>
                  <a:lnTo>
                    <a:pt x="35571" y="341762"/>
                  </a:lnTo>
                  <a:lnTo>
                    <a:pt x="49226" y="404118"/>
                  </a:lnTo>
                  <a:lnTo>
                    <a:pt x="63189" y="454562"/>
                  </a:lnTo>
                  <a:lnTo>
                    <a:pt x="73699" y="4948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Freeform 1296"/>
            <p:cNvSpPr/>
            <p:nvPr/>
          </p:nvSpPr>
          <p:spPr>
            <a:xfrm>
              <a:off x="6159171" y="31570774"/>
              <a:ext cx="168457" cy="8335"/>
            </a:xfrm>
            <a:custGeom>
              <a:avLst/>
              <a:gdLst/>
              <a:ahLst/>
              <a:cxnLst/>
              <a:rect l="0" t="0" r="0" b="0"/>
              <a:pathLst>
                <a:path w="168457" h="8335">
                  <a:moveTo>
                    <a:pt x="0" y="8334"/>
                  </a:moveTo>
                  <a:lnTo>
                    <a:pt x="37478" y="0"/>
                  </a:lnTo>
                  <a:lnTo>
                    <a:pt x="75446" y="1575"/>
                  </a:lnTo>
                  <a:lnTo>
                    <a:pt x="135786" y="6998"/>
                  </a:lnTo>
                  <a:lnTo>
                    <a:pt x="168456" y="83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Freeform 1297"/>
            <p:cNvSpPr/>
            <p:nvPr/>
          </p:nvSpPr>
          <p:spPr>
            <a:xfrm>
              <a:off x="6485555" y="31536996"/>
              <a:ext cx="10529" cy="252683"/>
            </a:xfrm>
            <a:custGeom>
              <a:avLst/>
              <a:gdLst/>
              <a:ahLst/>
              <a:cxnLst/>
              <a:rect l="0" t="0" r="0" b="0"/>
              <a:pathLst>
                <a:path w="10529" h="252683">
                  <a:moveTo>
                    <a:pt x="0" y="0"/>
                  </a:moveTo>
                  <a:lnTo>
                    <a:pt x="0" y="54142"/>
                  </a:lnTo>
                  <a:lnTo>
                    <a:pt x="0" y="109091"/>
                  </a:lnTo>
                  <a:lnTo>
                    <a:pt x="0" y="165004"/>
                  </a:lnTo>
                  <a:lnTo>
                    <a:pt x="3119" y="217990"/>
                  </a:lnTo>
                  <a:lnTo>
                    <a:pt x="10528" y="2526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9" name="Freeform 1298"/>
            <p:cNvSpPr/>
            <p:nvPr/>
          </p:nvSpPr>
          <p:spPr>
            <a:xfrm>
              <a:off x="6569783" y="31484243"/>
              <a:ext cx="252685" cy="305436"/>
            </a:xfrm>
            <a:custGeom>
              <a:avLst/>
              <a:gdLst/>
              <a:ahLst/>
              <a:cxnLst/>
              <a:rect l="0" t="0" r="0" b="0"/>
              <a:pathLst>
                <a:path w="252685" h="305436">
                  <a:moveTo>
                    <a:pt x="0" y="42223"/>
                  </a:moveTo>
                  <a:lnTo>
                    <a:pt x="17958" y="105652"/>
                  </a:lnTo>
                  <a:lnTo>
                    <a:pt x="31666" y="153801"/>
                  </a:lnTo>
                  <a:lnTo>
                    <a:pt x="40050" y="213354"/>
                  </a:lnTo>
                  <a:lnTo>
                    <a:pt x="53295" y="272814"/>
                  </a:lnTo>
                  <a:lnTo>
                    <a:pt x="57611" y="287427"/>
                  </a:lnTo>
                  <a:lnTo>
                    <a:pt x="47938" y="259565"/>
                  </a:lnTo>
                  <a:lnTo>
                    <a:pt x="42880" y="198732"/>
                  </a:lnTo>
                  <a:lnTo>
                    <a:pt x="42265" y="143721"/>
                  </a:lnTo>
                  <a:lnTo>
                    <a:pt x="51718" y="88962"/>
                  </a:lnTo>
                  <a:lnTo>
                    <a:pt x="75932" y="32305"/>
                  </a:lnTo>
                  <a:lnTo>
                    <a:pt x="92948" y="5878"/>
                  </a:lnTo>
                  <a:lnTo>
                    <a:pt x="101739" y="1615"/>
                  </a:lnTo>
                  <a:lnTo>
                    <a:pt x="123986" y="0"/>
                  </a:lnTo>
                  <a:lnTo>
                    <a:pt x="143232" y="6300"/>
                  </a:lnTo>
                  <a:lnTo>
                    <a:pt x="151640" y="11255"/>
                  </a:lnTo>
                  <a:lnTo>
                    <a:pt x="174652" y="40586"/>
                  </a:lnTo>
                  <a:lnTo>
                    <a:pt x="202218" y="93591"/>
                  </a:lnTo>
                  <a:lnTo>
                    <a:pt x="220141" y="156052"/>
                  </a:lnTo>
                  <a:lnTo>
                    <a:pt x="234947" y="213797"/>
                  </a:lnTo>
                  <a:lnTo>
                    <a:pt x="241901" y="267924"/>
                  </a:lnTo>
                  <a:lnTo>
                    <a:pt x="252684" y="3054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Freeform 1299"/>
            <p:cNvSpPr/>
            <p:nvPr/>
          </p:nvSpPr>
          <p:spPr>
            <a:xfrm>
              <a:off x="6857147" y="31481278"/>
              <a:ext cx="249450" cy="666503"/>
            </a:xfrm>
            <a:custGeom>
              <a:avLst/>
              <a:gdLst/>
              <a:ahLst/>
              <a:cxnLst/>
              <a:rect l="0" t="0" r="0" b="0"/>
              <a:pathLst>
                <a:path w="249450" h="666503">
                  <a:moveTo>
                    <a:pt x="218003" y="171531"/>
                  </a:moveTo>
                  <a:lnTo>
                    <a:pt x="218003" y="112914"/>
                  </a:lnTo>
                  <a:lnTo>
                    <a:pt x="212415" y="78126"/>
                  </a:lnTo>
                  <a:lnTo>
                    <a:pt x="197760" y="45588"/>
                  </a:lnTo>
                  <a:lnTo>
                    <a:pt x="178600" y="19311"/>
                  </a:lnTo>
                  <a:lnTo>
                    <a:pt x="152516" y="2295"/>
                  </a:lnTo>
                  <a:lnTo>
                    <a:pt x="129627" y="0"/>
                  </a:lnTo>
                  <a:lnTo>
                    <a:pt x="105026" y="4047"/>
                  </a:lnTo>
                  <a:lnTo>
                    <a:pt x="71444" y="20650"/>
                  </a:lnTo>
                  <a:lnTo>
                    <a:pt x="40437" y="48447"/>
                  </a:lnTo>
                  <a:lnTo>
                    <a:pt x="17082" y="85797"/>
                  </a:lnTo>
                  <a:lnTo>
                    <a:pt x="3403" y="126501"/>
                  </a:lnTo>
                  <a:lnTo>
                    <a:pt x="0" y="167029"/>
                  </a:lnTo>
                  <a:lnTo>
                    <a:pt x="11813" y="229171"/>
                  </a:lnTo>
                  <a:lnTo>
                    <a:pt x="27319" y="259057"/>
                  </a:lnTo>
                  <a:lnTo>
                    <a:pt x="43178" y="272043"/>
                  </a:lnTo>
                  <a:lnTo>
                    <a:pt x="81954" y="289911"/>
                  </a:lnTo>
                  <a:lnTo>
                    <a:pt x="102555" y="291214"/>
                  </a:lnTo>
                  <a:lnTo>
                    <a:pt x="144376" y="282520"/>
                  </a:lnTo>
                  <a:lnTo>
                    <a:pt x="162273" y="269993"/>
                  </a:lnTo>
                  <a:lnTo>
                    <a:pt x="192827" y="233354"/>
                  </a:lnTo>
                  <a:lnTo>
                    <a:pt x="220843" y="171413"/>
                  </a:lnTo>
                  <a:lnTo>
                    <a:pt x="226254" y="134321"/>
                  </a:lnTo>
                  <a:lnTo>
                    <a:pt x="225844" y="130346"/>
                  </a:lnTo>
                  <a:lnTo>
                    <a:pt x="224401" y="132377"/>
                  </a:lnTo>
                  <a:lnTo>
                    <a:pt x="222268" y="138411"/>
                  </a:lnTo>
                  <a:lnTo>
                    <a:pt x="226899" y="197818"/>
                  </a:lnTo>
                  <a:lnTo>
                    <a:pt x="233798" y="252633"/>
                  </a:lnTo>
                  <a:lnTo>
                    <a:pt x="237501" y="303185"/>
                  </a:lnTo>
                  <a:lnTo>
                    <a:pt x="244188" y="362617"/>
                  </a:lnTo>
                  <a:lnTo>
                    <a:pt x="247988" y="424681"/>
                  </a:lnTo>
                  <a:lnTo>
                    <a:pt x="249115" y="476347"/>
                  </a:lnTo>
                  <a:lnTo>
                    <a:pt x="249449" y="526880"/>
                  </a:lnTo>
                  <a:lnTo>
                    <a:pt x="241155" y="579546"/>
                  </a:lnTo>
                  <a:lnTo>
                    <a:pt x="225134" y="623742"/>
                  </a:lnTo>
                  <a:lnTo>
                    <a:pt x="211814" y="643918"/>
                  </a:lnTo>
                  <a:lnTo>
                    <a:pt x="194195" y="660683"/>
                  </a:lnTo>
                  <a:lnTo>
                    <a:pt x="183414" y="664918"/>
                  </a:lnTo>
                  <a:lnTo>
                    <a:pt x="158957" y="666502"/>
                  </a:lnTo>
                  <a:lnTo>
                    <a:pt x="124469" y="655232"/>
                  </a:lnTo>
                  <a:lnTo>
                    <a:pt x="92023" y="631484"/>
                  </a:lnTo>
                  <a:lnTo>
                    <a:pt x="48425" y="574403"/>
                  </a:lnTo>
                  <a:lnTo>
                    <a:pt x="39019" y="5610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Freeform 1300"/>
            <p:cNvSpPr/>
            <p:nvPr/>
          </p:nvSpPr>
          <p:spPr>
            <a:xfrm>
              <a:off x="7372696" y="31270054"/>
              <a:ext cx="176238" cy="561740"/>
            </a:xfrm>
            <a:custGeom>
              <a:avLst/>
              <a:gdLst/>
              <a:ahLst/>
              <a:cxnLst/>
              <a:rect l="0" t="0" r="0" b="0"/>
              <a:pathLst>
                <a:path w="176238" h="561740">
                  <a:moveTo>
                    <a:pt x="176237" y="130070"/>
                  </a:moveTo>
                  <a:lnTo>
                    <a:pt x="170647" y="67977"/>
                  </a:lnTo>
                  <a:lnTo>
                    <a:pt x="155993" y="35632"/>
                  </a:lnTo>
                  <a:lnTo>
                    <a:pt x="140334" y="20638"/>
                  </a:lnTo>
                  <a:lnTo>
                    <a:pt x="101684" y="1479"/>
                  </a:lnTo>
                  <a:lnTo>
                    <a:pt x="81102" y="0"/>
                  </a:lnTo>
                  <a:lnTo>
                    <a:pt x="61425" y="4412"/>
                  </a:lnTo>
                  <a:lnTo>
                    <a:pt x="44881" y="14170"/>
                  </a:lnTo>
                  <a:lnTo>
                    <a:pt x="22413" y="38410"/>
                  </a:lnTo>
                  <a:lnTo>
                    <a:pt x="6527" y="78994"/>
                  </a:lnTo>
                  <a:lnTo>
                    <a:pt x="0" y="128064"/>
                  </a:lnTo>
                  <a:lnTo>
                    <a:pt x="6201" y="183747"/>
                  </a:lnTo>
                  <a:lnTo>
                    <a:pt x="15372" y="235273"/>
                  </a:lnTo>
                  <a:lnTo>
                    <a:pt x="28951" y="295263"/>
                  </a:lnTo>
                  <a:lnTo>
                    <a:pt x="42899" y="356893"/>
                  </a:lnTo>
                  <a:lnTo>
                    <a:pt x="58088" y="419674"/>
                  </a:lnTo>
                  <a:lnTo>
                    <a:pt x="79286" y="482160"/>
                  </a:lnTo>
                  <a:lnTo>
                    <a:pt x="88239" y="521004"/>
                  </a:lnTo>
                  <a:lnTo>
                    <a:pt x="92009" y="5617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Freeform 1301"/>
            <p:cNvSpPr/>
            <p:nvPr/>
          </p:nvSpPr>
          <p:spPr>
            <a:xfrm>
              <a:off x="7327834" y="31606570"/>
              <a:ext cx="200043" cy="14654"/>
            </a:xfrm>
            <a:custGeom>
              <a:avLst/>
              <a:gdLst/>
              <a:ahLst/>
              <a:cxnLst/>
              <a:rect l="0" t="0" r="0" b="0"/>
              <a:pathLst>
                <a:path w="200043" h="14654">
                  <a:moveTo>
                    <a:pt x="0" y="14653"/>
                  </a:moveTo>
                  <a:lnTo>
                    <a:pt x="43963" y="0"/>
                  </a:lnTo>
                  <a:lnTo>
                    <a:pt x="94169" y="2096"/>
                  </a:lnTo>
                  <a:lnTo>
                    <a:pt x="156078" y="6843"/>
                  </a:lnTo>
                  <a:lnTo>
                    <a:pt x="200042" y="146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Freeform 1302"/>
            <p:cNvSpPr/>
            <p:nvPr/>
          </p:nvSpPr>
          <p:spPr>
            <a:xfrm>
              <a:off x="7607885" y="31502214"/>
              <a:ext cx="267432" cy="319051"/>
            </a:xfrm>
            <a:custGeom>
              <a:avLst/>
              <a:gdLst/>
              <a:ahLst/>
              <a:cxnLst/>
              <a:rect l="0" t="0" r="0" b="0"/>
              <a:pathLst>
                <a:path w="267432" h="319051">
                  <a:moveTo>
                    <a:pt x="172675" y="140065"/>
                  </a:moveTo>
                  <a:lnTo>
                    <a:pt x="201983" y="110759"/>
                  </a:lnTo>
                  <a:lnTo>
                    <a:pt x="209098" y="88047"/>
                  </a:lnTo>
                  <a:lnTo>
                    <a:pt x="209919" y="61965"/>
                  </a:lnTo>
                  <a:lnTo>
                    <a:pt x="202486" y="42574"/>
                  </a:lnTo>
                  <a:lnTo>
                    <a:pt x="185148" y="18504"/>
                  </a:lnTo>
                  <a:lnTo>
                    <a:pt x="159603" y="2142"/>
                  </a:lnTo>
                  <a:lnTo>
                    <a:pt x="133720" y="0"/>
                  </a:lnTo>
                  <a:lnTo>
                    <a:pt x="105059" y="4114"/>
                  </a:lnTo>
                  <a:lnTo>
                    <a:pt x="80622" y="13741"/>
                  </a:lnTo>
                  <a:lnTo>
                    <a:pt x="52723" y="37907"/>
                  </a:lnTo>
                  <a:lnTo>
                    <a:pt x="23505" y="78683"/>
                  </a:lnTo>
                  <a:lnTo>
                    <a:pt x="5256" y="130584"/>
                  </a:lnTo>
                  <a:lnTo>
                    <a:pt x="0" y="158080"/>
                  </a:lnTo>
                  <a:lnTo>
                    <a:pt x="6159" y="210740"/>
                  </a:lnTo>
                  <a:lnTo>
                    <a:pt x="18442" y="244453"/>
                  </a:lnTo>
                  <a:lnTo>
                    <a:pt x="31597" y="264839"/>
                  </a:lnTo>
                  <a:lnTo>
                    <a:pt x="58735" y="288301"/>
                  </a:lnTo>
                  <a:lnTo>
                    <a:pt x="78751" y="298757"/>
                  </a:lnTo>
                  <a:lnTo>
                    <a:pt x="99345" y="301063"/>
                  </a:lnTo>
                  <a:lnTo>
                    <a:pt x="120197" y="297017"/>
                  </a:lnTo>
                  <a:lnTo>
                    <a:pt x="141163" y="287421"/>
                  </a:lnTo>
                  <a:lnTo>
                    <a:pt x="167107" y="263277"/>
                  </a:lnTo>
                  <a:lnTo>
                    <a:pt x="195656" y="205020"/>
                  </a:lnTo>
                  <a:lnTo>
                    <a:pt x="206285" y="181802"/>
                  </a:lnTo>
                  <a:lnTo>
                    <a:pt x="213439" y="150614"/>
                  </a:lnTo>
                  <a:lnTo>
                    <a:pt x="216229" y="150607"/>
                  </a:lnTo>
                  <a:lnTo>
                    <a:pt x="219258" y="154111"/>
                  </a:lnTo>
                  <a:lnTo>
                    <a:pt x="230375" y="213534"/>
                  </a:lnTo>
                  <a:lnTo>
                    <a:pt x="250020" y="276916"/>
                  </a:lnTo>
                  <a:lnTo>
                    <a:pt x="267431" y="3190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Freeform 1303"/>
            <p:cNvSpPr/>
            <p:nvPr/>
          </p:nvSpPr>
          <p:spPr>
            <a:xfrm>
              <a:off x="7936258" y="31512582"/>
              <a:ext cx="181215" cy="340269"/>
            </a:xfrm>
            <a:custGeom>
              <a:avLst/>
              <a:gdLst/>
              <a:ahLst/>
              <a:cxnLst/>
              <a:rect l="0" t="0" r="0" b="0"/>
              <a:pathLst>
                <a:path w="181215" h="340269">
                  <a:moveTo>
                    <a:pt x="181214" y="77056"/>
                  </a:moveTo>
                  <a:lnTo>
                    <a:pt x="171638" y="53011"/>
                  </a:lnTo>
                  <a:lnTo>
                    <a:pt x="141811" y="17462"/>
                  </a:lnTo>
                  <a:lnTo>
                    <a:pt x="115726" y="1947"/>
                  </a:lnTo>
                  <a:lnTo>
                    <a:pt x="95956" y="0"/>
                  </a:lnTo>
                  <a:lnTo>
                    <a:pt x="76640" y="4204"/>
                  </a:lnTo>
                  <a:lnTo>
                    <a:pt x="45177" y="25970"/>
                  </a:lnTo>
                  <a:lnTo>
                    <a:pt x="16433" y="58387"/>
                  </a:lnTo>
                  <a:lnTo>
                    <a:pt x="848" y="93883"/>
                  </a:lnTo>
                  <a:lnTo>
                    <a:pt x="0" y="134035"/>
                  </a:lnTo>
                  <a:lnTo>
                    <a:pt x="11364" y="195588"/>
                  </a:lnTo>
                  <a:lnTo>
                    <a:pt x="34926" y="247089"/>
                  </a:lnTo>
                  <a:lnTo>
                    <a:pt x="49517" y="271949"/>
                  </a:lnTo>
                  <a:lnTo>
                    <a:pt x="97667" y="314564"/>
                  </a:lnTo>
                  <a:lnTo>
                    <a:pt x="157026" y="336076"/>
                  </a:lnTo>
                  <a:lnTo>
                    <a:pt x="170685" y="3402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Freeform 1304"/>
            <p:cNvSpPr/>
            <p:nvPr/>
          </p:nvSpPr>
          <p:spPr>
            <a:xfrm>
              <a:off x="8254343" y="31368541"/>
              <a:ext cx="63171" cy="484310"/>
            </a:xfrm>
            <a:custGeom>
              <a:avLst/>
              <a:gdLst/>
              <a:ahLst/>
              <a:cxnLst/>
              <a:rect l="0" t="0" r="0" b="0"/>
              <a:pathLst>
                <a:path w="63171" h="484310">
                  <a:moveTo>
                    <a:pt x="0" y="0"/>
                  </a:moveTo>
                  <a:lnTo>
                    <a:pt x="7235" y="28724"/>
                  </a:lnTo>
                  <a:lnTo>
                    <a:pt x="9553" y="77921"/>
                  </a:lnTo>
                  <a:lnTo>
                    <a:pt x="11409" y="130060"/>
                  </a:lnTo>
                  <a:lnTo>
                    <a:pt x="17678" y="183725"/>
                  </a:lnTo>
                  <a:lnTo>
                    <a:pt x="21226" y="240051"/>
                  </a:lnTo>
                  <a:lnTo>
                    <a:pt x="29192" y="301659"/>
                  </a:lnTo>
                  <a:lnTo>
                    <a:pt x="33995" y="353765"/>
                  </a:lnTo>
                  <a:lnTo>
                    <a:pt x="46098" y="413290"/>
                  </a:lnTo>
                  <a:lnTo>
                    <a:pt x="60113" y="466508"/>
                  </a:lnTo>
                  <a:lnTo>
                    <a:pt x="63170" y="4843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Freeform 1305"/>
            <p:cNvSpPr/>
            <p:nvPr/>
          </p:nvSpPr>
          <p:spPr>
            <a:xfrm>
              <a:off x="8191171" y="31611128"/>
              <a:ext cx="189515" cy="10096"/>
            </a:xfrm>
            <a:custGeom>
              <a:avLst/>
              <a:gdLst/>
              <a:ahLst/>
              <a:cxnLst/>
              <a:rect l="0" t="0" r="0" b="0"/>
              <a:pathLst>
                <a:path w="189515" h="10096">
                  <a:moveTo>
                    <a:pt x="0" y="10095"/>
                  </a:moveTo>
                  <a:lnTo>
                    <a:pt x="37478" y="1761"/>
                  </a:lnTo>
                  <a:lnTo>
                    <a:pt x="88902" y="0"/>
                  </a:lnTo>
                  <a:lnTo>
                    <a:pt x="146964" y="5283"/>
                  </a:lnTo>
                  <a:lnTo>
                    <a:pt x="189514" y="100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Freeform 1306"/>
            <p:cNvSpPr/>
            <p:nvPr/>
          </p:nvSpPr>
          <p:spPr>
            <a:xfrm>
              <a:off x="8430435" y="31568470"/>
              <a:ext cx="210735" cy="289754"/>
            </a:xfrm>
            <a:custGeom>
              <a:avLst/>
              <a:gdLst/>
              <a:ahLst/>
              <a:cxnLst/>
              <a:rect l="0" t="0" r="0" b="0"/>
              <a:pathLst>
                <a:path w="210735" h="289754">
                  <a:moveTo>
                    <a:pt x="108176" y="112"/>
                  </a:moveTo>
                  <a:lnTo>
                    <a:pt x="84131" y="9686"/>
                  </a:lnTo>
                  <a:lnTo>
                    <a:pt x="62708" y="27645"/>
                  </a:lnTo>
                  <a:lnTo>
                    <a:pt x="21623" y="84910"/>
                  </a:lnTo>
                  <a:lnTo>
                    <a:pt x="0" y="137058"/>
                  </a:lnTo>
                  <a:lnTo>
                    <a:pt x="216" y="174179"/>
                  </a:lnTo>
                  <a:lnTo>
                    <a:pt x="7688" y="209224"/>
                  </a:lnTo>
                  <a:lnTo>
                    <a:pt x="22900" y="236246"/>
                  </a:lnTo>
                  <a:lnTo>
                    <a:pt x="58979" y="273521"/>
                  </a:lnTo>
                  <a:lnTo>
                    <a:pt x="68359" y="280653"/>
                  </a:lnTo>
                  <a:lnTo>
                    <a:pt x="94380" y="288575"/>
                  </a:lnTo>
                  <a:lnTo>
                    <a:pt x="123102" y="289753"/>
                  </a:lnTo>
                  <a:lnTo>
                    <a:pt x="147565" y="282479"/>
                  </a:lnTo>
                  <a:lnTo>
                    <a:pt x="175480" y="265230"/>
                  </a:lnTo>
                  <a:lnTo>
                    <a:pt x="188002" y="245842"/>
                  </a:lnTo>
                  <a:lnTo>
                    <a:pt x="205573" y="195269"/>
                  </a:lnTo>
                  <a:lnTo>
                    <a:pt x="210734" y="139052"/>
                  </a:lnTo>
                  <a:lnTo>
                    <a:pt x="203425" y="92230"/>
                  </a:lnTo>
                  <a:lnTo>
                    <a:pt x="185792" y="55091"/>
                  </a:lnTo>
                  <a:lnTo>
                    <a:pt x="157690" y="23028"/>
                  </a:lnTo>
                  <a:lnTo>
                    <a:pt x="133302" y="6009"/>
                  </a:lnTo>
                  <a:lnTo>
                    <a:pt x="106865" y="0"/>
                  </a:lnTo>
                  <a:lnTo>
                    <a:pt x="80687" y="2403"/>
                  </a:lnTo>
                  <a:lnTo>
                    <a:pt x="57355" y="11268"/>
                  </a:lnTo>
                  <a:lnTo>
                    <a:pt x="41525" y="26126"/>
                  </a:lnTo>
                  <a:lnTo>
                    <a:pt x="13420" y="843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Freeform 1307"/>
            <p:cNvSpPr/>
            <p:nvPr/>
          </p:nvSpPr>
          <p:spPr>
            <a:xfrm>
              <a:off x="8749181" y="31568582"/>
              <a:ext cx="147401" cy="286160"/>
            </a:xfrm>
            <a:custGeom>
              <a:avLst/>
              <a:gdLst/>
              <a:ahLst/>
              <a:cxnLst/>
              <a:rect l="0" t="0" r="0" b="0"/>
              <a:pathLst>
                <a:path w="147401" h="286160">
                  <a:moveTo>
                    <a:pt x="0" y="84227"/>
                  </a:moveTo>
                  <a:lnTo>
                    <a:pt x="17959" y="140441"/>
                  </a:lnTo>
                  <a:lnTo>
                    <a:pt x="31668" y="199014"/>
                  </a:lnTo>
                  <a:lnTo>
                    <a:pt x="49145" y="261689"/>
                  </a:lnTo>
                  <a:lnTo>
                    <a:pt x="56158" y="283592"/>
                  </a:lnTo>
                  <a:lnTo>
                    <a:pt x="58496" y="286159"/>
                  </a:lnTo>
                  <a:lnTo>
                    <a:pt x="60055" y="283189"/>
                  </a:lnTo>
                  <a:lnTo>
                    <a:pt x="60617" y="268582"/>
                  </a:lnTo>
                  <a:lnTo>
                    <a:pt x="53924" y="214827"/>
                  </a:lnTo>
                  <a:lnTo>
                    <a:pt x="45660" y="160889"/>
                  </a:lnTo>
                  <a:lnTo>
                    <a:pt x="45935" y="105178"/>
                  </a:lnTo>
                  <a:lnTo>
                    <a:pt x="56908" y="54700"/>
                  </a:lnTo>
                  <a:lnTo>
                    <a:pt x="69747" y="35619"/>
                  </a:lnTo>
                  <a:lnTo>
                    <a:pt x="78083" y="27254"/>
                  </a:lnTo>
                  <a:lnTo>
                    <a:pt x="134228" y="4399"/>
                  </a:lnTo>
                  <a:lnTo>
                    <a:pt x="1474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9" name="Freeform 1308"/>
            <p:cNvSpPr/>
            <p:nvPr/>
          </p:nvSpPr>
          <p:spPr>
            <a:xfrm>
              <a:off x="9214172" y="31323155"/>
              <a:ext cx="174814" cy="645509"/>
            </a:xfrm>
            <a:custGeom>
              <a:avLst/>
              <a:gdLst/>
              <a:ahLst/>
              <a:cxnLst/>
              <a:rect l="0" t="0" r="0" b="0"/>
              <a:pathLst>
                <a:path w="174814" h="645509">
                  <a:moveTo>
                    <a:pt x="156191" y="182255"/>
                  </a:moveTo>
                  <a:lnTo>
                    <a:pt x="172979" y="127211"/>
                  </a:lnTo>
                  <a:lnTo>
                    <a:pt x="174813" y="90425"/>
                  </a:lnTo>
                  <a:lnTo>
                    <a:pt x="171097" y="67744"/>
                  </a:lnTo>
                  <a:lnTo>
                    <a:pt x="162426" y="49082"/>
                  </a:lnTo>
                  <a:lnTo>
                    <a:pt x="137796" y="18039"/>
                  </a:lnTo>
                  <a:lnTo>
                    <a:pt x="111746" y="2055"/>
                  </a:lnTo>
                  <a:lnTo>
                    <a:pt x="91985" y="0"/>
                  </a:lnTo>
                  <a:lnTo>
                    <a:pt x="71503" y="4158"/>
                  </a:lnTo>
                  <a:lnTo>
                    <a:pt x="41411" y="19651"/>
                  </a:lnTo>
                  <a:lnTo>
                    <a:pt x="24849" y="32388"/>
                  </a:lnTo>
                  <a:lnTo>
                    <a:pt x="12809" y="52086"/>
                  </a:lnTo>
                  <a:lnTo>
                    <a:pt x="4728" y="77611"/>
                  </a:lnTo>
                  <a:lnTo>
                    <a:pt x="179" y="124863"/>
                  </a:lnTo>
                  <a:lnTo>
                    <a:pt x="0" y="177080"/>
                  </a:lnTo>
                  <a:lnTo>
                    <a:pt x="6837" y="236481"/>
                  </a:lnTo>
                  <a:lnTo>
                    <a:pt x="16272" y="298537"/>
                  </a:lnTo>
                  <a:lnTo>
                    <a:pt x="26476" y="357869"/>
                  </a:lnTo>
                  <a:lnTo>
                    <a:pt x="40404" y="420495"/>
                  </a:lnTo>
                  <a:lnTo>
                    <a:pt x="54421" y="482649"/>
                  </a:lnTo>
                  <a:lnTo>
                    <a:pt x="68454" y="543191"/>
                  </a:lnTo>
                  <a:lnTo>
                    <a:pt x="86001" y="602397"/>
                  </a:lnTo>
                  <a:lnTo>
                    <a:pt x="93020" y="6455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Freeform 1309"/>
            <p:cNvSpPr/>
            <p:nvPr/>
          </p:nvSpPr>
          <p:spPr>
            <a:xfrm>
              <a:off x="9180850" y="31680482"/>
              <a:ext cx="231628" cy="24970"/>
            </a:xfrm>
            <a:custGeom>
              <a:avLst/>
              <a:gdLst/>
              <a:ahLst/>
              <a:cxnLst/>
              <a:rect l="0" t="0" r="0" b="0"/>
              <a:pathLst>
                <a:path w="231628" h="24970">
                  <a:moveTo>
                    <a:pt x="0" y="24969"/>
                  </a:moveTo>
                  <a:lnTo>
                    <a:pt x="17981" y="9326"/>
                  </a:lnTo>
                  <a:lnTo>
                    <a:pt x="34898" y="1249"/>
                  </a:lnTo>
                  <a:lnTo>
                    <a:pt x="54114" y="0"/>
                  </a:lnTo>
                  <a:lnTo>
                    <a:pt x="106226" y="3138"/>
                  </a:lnTo>
                  <a:lnTo>
                    <a:pt x="165609" y="10998"/>
                  </a:lnTo>
                  <a:lnTo>
                    <a:pt x="216854" y="13763"/>
                  </a:lnTo>
                  <a:lnTo>
                    <a:pt x="231627" y="144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Freeform 1310"/>
            <p:cNvSpPr/>
            <p:nvPr/>
          </p:nvSpPr>
          <p:spPr>
            <a:xfrm>
              <a:off x="9391420" y="31635260"/>
              <a:ext cx="187964" cy="318490"/>
            </a:xfrm>
            <a:custGeom>
              <a:avLst/>
              <a:gdLst/>
              <a:ahLst/>
              <a:cxnLst/>
              <a:rect l="0" t="0" r="0" b="0"/>
              <a:pathLst>
                <a:path w="187964" h="318490">
                  <a:moveTo>
                    <a:pt x="84228" y="38605"/>
                  </a:moveTo>
                  <a:lnTo>
                    <a:pt x="45854" y="67915"/>
                  </a:lnTo>
                  <a:lnTo>
                    <a:pt x="18763" y="110641"/>
                  </a:lnTo>
                  <a:lnTo>
                    <a:pt x="6079" y="144568"/>
                  </a:lnTo>
                  <a:lnTo>
                    <a:pt x="1200" y="197361"/>
                  </a:lnTo>
                  <a:lnTo>
                    <a:pt x="2873" y="223809"/>
                  </a:lnTo>
                  <a:lnTo>
                    <a:pt x="23012" y="269382"/>
                  </a:lnTo>
                  <a:lnTo>
                    <a:pt x="37134" y="289740"/>
                  </a:lnTo>
                  <a:lnTo>
                    <a:pt x="55108" y="306589"/>
                  </a:lnTo>
                  <a:lnTo>
                    <a:pt x="77915" y="315639"/>
                  </a:lnTo>
                  <a:lnTo>
                    <a:pt x="102480" y="318489"/>
                  </a:lnTo>
                  <a:lnTo>
                    <a:pt x="125095" y="315856"/>
                  </a:lnTo>
                  <a:lnTo>
                    <a:pt x="143725" y="307668"/>
                  </a:lnTo>
                  <a:lnTo>
                    <a:pt x="151969" y="302211"/>
                  </a:lnTo>
                  <a:lnTo>
                    <a:pt x="164248" y="286785"/>
                  </a:lnTo>
                  <a:lnTo>
                    <a:pt x="181663" y="242695"/>
                  </a:lnTo>
                  <a:lnTo>
                    <a:pt x="187963" y="187759"/>
                  </a:lnTo>
                  <a:lnTo>
                    <a:pt x="186714" y="139991"/>
                  </a:lnTo>
                  <a:lnTo>
                    <a:pt x="166517" y="81337"/>
                  </a:lnTo>
                  <a:lnTo>
                    <a:pt x="143705" y="41907"/>
                  </a:lnTo>
                  <a:lnTo>
                    <a:pt x="124701" y="21357"/>
                  </a:lnTo>
                  <a:lnTo>
                    <a:pt x="104555" y="8322"/>
                  </a:lnTo>
                  <a:lnTo>
                    <a:pt x="67894" y="0"/>
                  </a:lnTo>
                  <a:lnTo>
                    <a:pt x="12176" y="5286"/>
                  </a:lnTo>
                  <a:lnTo>
                    <a:pt x="0" y="70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Freeform 1311"/>
            <p:cNvSpPr/>
            <p:nvPr/>
          </p:nvSpPr>
          <p:spPr>
            <a:xfrm>
              <a:off x="9623047" y="31640010"/>
              <a:ext cx="231628" cy="275488"/>
            </a:xfrm>
            <a:custGeom>
              <a:avLst/>
              <a:gdLst/>
              <a:ahLst/>
              <a:cxnLst/>
              <a:rect l="0" t="0" r="0" b="0"/>
              <a:pathLst>
                <a:path w="231628" h="275488">
                  <a:moveTo>
                    <a:pt x="0" y="118083"/>
                  </a:moveTo>
                  <a:lnTo>
                    <a:pt x="16768" y="129260"/>
                  </a:lnTo>
                  <a:lnTo>
                    <a:pt x="21707" y="137235"/>
                  </a:lnTo>
                  <a:lnTo>
                    <a:pt x="35874" y="191300"/>
                  </a:lnTo>
                  <a:lnTo>
                    <a:pt x="40882" y="242205"/>
                  </a:lnTo>
                  <a:lnTo>
                    <a:pt x="40579" y="275223"/>
                  </a:lnTo>
                  <a:lnTo>
                    <a:pt x="38751" y="275487"/>
                  </a:lnTo>
                  <a:lnTo>
                    <a:pt x="36363" y="272154"/>
                  </a:lnTo>
                  <a:lnTo>
                    <a:pt x="32214" y="220551"/>
                  </a:lnTo>
                  <a:lnTo>
                    <a:pt x="31771" y="174178"/>
                  </a:lnTo>
                  <a:lnTo>
                    <a:pt x="31640" y="119106"/>
                  </a:lnTo>
                  <a:lnTo>
                    <a:pt x="33950" y="85784"/>
                  </a:lnTo>
                  <a:lnTo>
                    <a:pt x="54496" y="35793"/>
                  </a:lnTo>
                  <a:lnTo>
                    <a:pt x="68674" y="15999"/>
                  </a:lnTo>
                  <a:lnTo>
                    <a:pt x="86674" y="3305"/>
                  </a:lnTo>
                  <a:lnTo>
                    <a:pt x="109491" y="0"/>
                  </a:lnTo>
                  <a:lnTo>
                    <a:pt x="167858" y="7410"/>
                  </a:lnTo>
                  <a:lnTo>
                    <a:pt x="220803" y="20423"/>
                  </a:lnTo>
                  <a:lnTo>
                    <a:pt x="231627" y="233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5" name="Group 1354"/>
          <p:cNvGrpSpPr/>
          <p:nvPr/>
        </p:nvGrpSpPr>
        <p:grpSpPr>
          <a:xfrm>
            <a:off x="379026" y="32052893"/>
            <a:ext cx="9342903" cy="852808"/>
            <a:chOff x="379026" y="32052893"/>
            <a:chExt cx="9342903" cy="852808"/>
          </a:xfrm>
        </p:grpSpPr>
        <p:sp>
          <p:nvSpPr>
            <p:cNvPr id="1314" name="Freeform 1313"/>
            <p:cNvSpPr/>
            <p:nvPr/>
          </p:nvSpPr>
          <p:spPr>
            <a:xfrm>
              <a:off x="379026" y="32168706"/>
              <a:ext cx="305327" cy="492495"/>
            </a:xfrm>
            <a:custGeom>
              <a:avLst/>
              <a:gdLst/>
              <a:ahLst/>
              <a:cxnLst/>
              <a:rect l="0" t="0" r="0" b="0"/>
              <a:pathLst>
                <a:path w="305327" h="492495">
                  <a:moveTo>
                    <a:pt x="0" y="0"/>
                  </a:moveTo>
                  <a:lnTo>
                    <a:pt x="3119" y="52050"/>
                  </a:lnTo>
                  <a:lnTo>
                    <a:pt x="8333" y="108229"/>
                  </a:lnTo>
                  <a:lnTo>
                    <a:pt x="9878" y="163088"/>
                  </a:lnTo>
                  <a:lnTo>
                    <a:pt x="10336" y="215218"/>
                  </a:lnTo>
                  <a:lnTo>
                    <a:pt x="10471" y="275118"/>
                  </a:lnTo>
                  <a:lnTo>
                    <a:pt x="13631" y="327962"/>
                  </a:lnTo>
                  <a:lnTo>
                    <a:pt x="19590" y="388435"/>
                  </a:lnTo>
                  <a:lnTo>
                    <a:pt x="20622" y="439397"/>
                  </a:lnTo>
                  <a:lnTo>
                    <a:pt x="27103" y="464741"/>
                  </a:lnTo>
                  <a:lnTo>
                    <a:pt x="32107" y="474774"/>
                  </a:lnTo>
                  <a:lnTo>
                    <a:pt x="40122" y="481462"/>
                  </a:lnTo>
                  <a:lnTo>
                    <a:pt x="61506" y="488894"/>
                  </a:lnTo>
                  <a:lnTo>
                    <a:pt x="112192" y="492494"/>
                  </a:lnTo>
                  <a:lnTo>
                    <a:pt x="173568" y="485620"/>
                  </a:lnTo>
                  <a:lnTo>
                    <a:pt x="236839" y="483397"/>
                  </a:lnTo>
                  <a:lnTo>
                    <a:pt x="290065" y="476030"/>
                  </a:lnTo>
                  <a:lnTo>
                    <a:pt x="305326"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5" name="Freeform 1314"/>
            <p:cNvSpPr/>
            <p:nvPr/>
          </p:nvSpPr>
          <p:spPr>
            <a:xfrm>
              <a:off x="379026" y="32410862"/>
              <a:ext cx="284270" cy="1"/>
            </a:xfrm>
            <a:custGeom>
              <a:avLst/>
              <a:gdLst/>
              <a:ahLst/>
              <a:cxnLst/>
              <a:rect l="0" t="0" r="0" b="0"/>
              <a:pathLst>
                <a:path w="284270" h="1">
                  <a:moveTo>
                    <a:pt x="0" y="0"/>
                  </a:moveTo>
                  <a:lnTo>
                    <a:pt x="48931" y="0"/>
                  </a:lnTo>
                  <a:lnTo>
                    <a:pt x="99896" y="0"/>
                  </a:lnTo>
                  <a:lnTo>
                    <a:pt x="156331" y="0"/>
                  </a:lnTo>
                  <a:lnTo>
                    <a:pt x="210097" y="0"/>
                  </a:lnTo>
                  <a:lnTo>
                    <a:pt x="253713" y="0"/>
                  </a:lnTo>
                  <a:lnTo>
                    <a:pt x="2842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Freeform 1315"/>
            <p:cNvSpPr/>
            <p:nvPr/>
          </p:nvSpPr>
          <p:spPr>
            <a:xfrm>
              <a:off x="410611" y="32160372"/>
              <a:ext cx="136872" cy="8335"/>
            </a:xfrm>
            <a:custGeom>
              <a:avLst/>
              <a:gdLst/>
              <a:ahLst/>
              <a:cxnLst/>
              <a:rect l="0" t="0" r="0" b="0"/>
              <a:pathLst>
                <a:path w="136872" h="8335">
                  <a:moveTo>
                    <a:pt x="0" y="8334"/>
                  </a:moveTo>
                  <a:lnTo>
                    <a:pt x="37478" y="0"/>
                  </a:lnTo>
                  <a:lnTo>
                    <a:pt x="100080" y="3829"/>
                  </a:lnTo>
                  <a:lnTo>
                    <a:pt x="136871" y="83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7" name="Freeform 1316"/>
            <p:cNvSpPr/>
            <p:nvPr/>
          </p:nvSpPr>
          <p:spPr>
            <a:xfrm>
              <a:off x="741934" y="32295046"/>
              <a:ext cx="258274" cy="421141"/>
            </a:xfrm>
            <a:custGeom>
              <a:avLst/>
              <a:gdLst/>
              <a:ahLst/>
              <a:cxnLst/>
              <a:rect l="0" t="0" r="0" b="0"/>
              <a:pathLst>
                <a:path w="258274" h="421141">
                  <a:moveTo>
                    <a:pt x="5589" y="0"/>
                  </a:moveTo>
                  <a:lnTo>
                    <a:pt x="5589" y="54148"/>
                  </a:lnTo>
                  <a:lnTo>
                    <a:pt x="0" y="109094"/>
                  </a:lnTo>
                  <a:lnTo>
                    <a:pt x="3272" y="172244"/>
                  </a:lnTo>
                  <a:lnTo>
                    <a:pt x="8251" y="230990"/>
                  </a:lnTo>
                  <a:lnTo>
                    <a:pt x="20153" y="287654"/>
                  </a:lnTo>
                  <a:lnTo>
                    <a:pt x="34939" y="334333"/>
                  </a:lnTo>
                  <a:lnTo>
                    <a:pt x="46320" y="351755"/>
                  </a:lnTo>
                  <a:lnTo>
                    <a:pt x="77059" y="374718"/>
                  </a:lnTo>
                  <a:lnTo>
                    <a:pt x="99355" y="379840"/>
                  </a:lnTo>
                  <a:lnTo>
                    <a:pt x="110214" y="379570"/>
                  </a:lnTo>
                  <a:lnTo>
                    <a:pt x="119793" y="375881"/>
                  </a:lnTo>
                  <a:lnTo>
                    <a:pt x="136675" y="362421"/>
                  </a:lnTo>
                  <a:lnTo>
                    <a:pt x="159333" y="335114"/>
                  </a:lnTo>
                  <a:lnTo>
                    <a:pt x="175275" y="293616"/>
                  </a:lnTo>
                  <a:lnTo>
                    <a:pt x="183907" y="234429"/>
                  </a:lnTo>
                  <a:lnTo>
                    <a:pt x="191265" y="185926"/>
                  </a:lnTo>
                  <a:lnTo>
                    <a:pt x="191225" y="127022"/>
                  </a:lnTo>
                  <a:lnTo>
                    <a:pt x="187530" y="107928"/>
                  </a:lnTo>
                  <a:lnTo>
                    <a:pt x="186545" y="109388"/>
                  </a:lnTo>
                  <a:lnTo>
                    <a:pt x="186619" y="123487"/>
                  </a:lnTo>
                  <a:lnTo>
                    <a:pt x="196200" y="173785"/>
                  </a:lnTo>
                  <a:lnTo>
                    <a:pt x="205956" y="222678"/>
                  </a:lnTo>
                  <a:lnTo>
                    <a:pt x="219733" y="286010"/>
                  </a:lnTo>
                  <a:lnTo>
                    <a:pt x="237225" y="346286"/>
                  </a:lnTo>
                  <a:lnTo>
                    <a:pt x="255154" y="409485"/>
                  </a:lnTo>
                  <a:lnTo>
                    <a:pt x="258273" y="4211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8" name="Freeform 1317"/>
            <p:cNvSpPr/>
            <p:nvPr/>
          </p:nvSpPr>
          <p:spPr>
            <a:xfrm>
              <a:off x="1010736" y="32358217"/>
              <a:ext cx="105286" cy="293971"/>
            </a:xfrm>
            <a:custGeom>
              <a:avLst/>
              <a:gdLst/>
              <a:ahLst/>
              <a:cxnLst/>
              <a:rect l="0" t="0" r="0" b="0"/>
              <a:pathLst>
                <a:path w="105286" h="293971">
                  <a:moveTo>
                    <a:pt x="0" y="21059"/>
                  </a:moveTo>
                  <a:lnTo>
                    <a:pt x="23719" y="74082"/>
                  </a:lnTo>
                  <a:lnTo>
                    <a:pt x="38437" y="125465"/>
                  </a:lnTo>
                  <a:lnTo>
                    <a:pt x="55729" y="187604"/>
                  </a:lnTo>
                  <a:lnTo>
                    <a:pt x="75739" y="245291"/>
                  </a:lnTo>
                  <a:lnTo>
                    <a:pt x="81713" y="287669"/>
                  </a:lnTo>
                  <a:lnTo>
                    <a:pt x="81381" y="293557"/>
                  </a:lnTo>
                  <a:lnTo>
                    <a:pt x="79990" y="293970"/>
                  </a:lnTo>
                  <a:lnTo>
                    <a:pt x="69353" y="269419"/>
                  </a:lnTo>
                  <a:lnTo>
                    <a:pt x="49059" y="210192"/>
                  </a:lnTo>
                  <a:lnTo>
                    <a:pt x="37420" y="151572"/>
                  </a:lnTo>
                  <a:lnTo>
                    <a:pt x="43960" y="89908"/>
                  </a:lnTo>
                  <a:lnTo>
                    <a:pt x="56309" y="54329"/>
                  </a:lnTo>
                  <a:lnTo>
                    <a:pt x="69480" y="33505"/>
                  </a:lnTo>
                  <a:lnTo>
                    <a:pt x="1052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9" name="Freeform 1318"/>
            <p:cNvSpPr/>
            <p:nvPr/>
          </p:nvSpPr>
          <p:spPr>
            <a:xfrm>
              <a:off x="1207380" y="32355399"/>
              <a:ext cx="201147" cy="282566"/>
            </a:xfrm>
            <a:custGeom>
              <a:avLst/>
              <a:gdLst/>
              <a:ahLst/>
              <a:cxnLst/>
              <a:rect l="0" t="0" r="0" b="0"/>
              <a:pathLst>
                <a:path w="201147" h="282566">
                  <a:moveTo>
                    <a:pt x="56040" y="13348"/>
                  </a:moveTo>
                  <a:lnTo>
                    <a:pt x="30846" y="74457"/>
                  </a:lnTo>
                  <a:lnTo>
                    <a:pt x="10796" y="128891"/>
                  </a:lnTo>
                  <a:lnTo>
                    <a:pt x="0" y="160666"/>
                  </a:lnTo>
                  <a:lnTo>
                    <a:pt x="571" y="203485"/>
                  </a:lnTo>
                  <a:lnTo>
                    <a:pt x="13738" y="242041"/>
                  </a:lnTo>
                  <a:lnTo>
                    <a:pt x="38047" y="270104"/>
                  </a:lnTo>
                  <a:lnTo>
                    <a:pt x="60521" y="279542"/>
                  </a:lnTo>
                  <a:lnTo>
                    <a:pt x="86107" y="282565"/>
                  </a:lnTo>
                  <a:lnTo>
                    <a:pt x="113077" y="280007"/>
                  </a:lnTo>
                  <a:lnTo>
                    <a:pt x="134422" y="271853"/>
                  </a:lnTo>
                  <a:lnTo>
                    <a:pt x="167189" y="247554"/>
                  </a:lnTo>
                  <a:lnTo>
                    <a:pt x="183469" y="215971"/>
                  </a:lnTo>
                  <a:lnTo>
                    <a:pt x="198281" y="163382"/>
                  </a:lnTo>
                  <a:lnTo>
                    <a:pt x="201146" y="135793"/>
                  </a:lnTo>
                  <a:lnTo>
                    <a:pt x="191581" y="93951"/>
                  </a:lnTo>
                  <a:lnTo>
                    <a:pt x="167388" y="40233"/>
                  </a:lnTo>
                  <a:lnTo>
                    <a:pt x="153881" y="21006"/>
                  </a:lnTo>
                  <a:lnTo>
                    <a:pt x="133840" y="7782"/>
                  </a:lnTo>
                  <a:lnTo>
                    <a:pt x="121944" y="2617"/>
                  </a:lnTo>
                  <a:lnTo>
                    <a:pt x="96249" y="0"/>
                  </a:lnTo>
                  <a:lnTo>
                    <a:pt x="82846" y="939"/>
                  </a:lnTo>
                  <a:lnTo>
                    <a:pt x="61715" y="11342"/>
                  </a:lnTo>
                  <a:lnTo>
                    <a:pt x="34983" y="344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Freeform 1319"/>
            <p:cNvSpPr/>
            <p:nvPr/>
          </p:nvSpPr>
          <p:spPr>
            <a:xfrm>
              <a:off x="1526632" y="32410862"/>
              <a:ext cx="115815" cy="494839"/>
            </a:xfrm>
            <a:custGeom>
              <a:avLst/>
              <a:gdLst/>
              <a:ahLst/>
              <a:cxnLst/>
              <a:rect l="0" t="0" r="0" b="0"/>
              <a:pathLst>
                <a:path w="115815" h="494839">
                  <a:moveTo>
                    <a:pt x="0" y="0"/>
                  </a:moveTo>
                  <a:lnTo>
                    <a:pt x="16789" y="55042"/>
                  </a:lnTo>
                  <a:lnTo>
                    <a:pt x="26084" y="114511"/>
                  </a:lnTo>
                  <a:lnTo>
                    <a:pt x="42314" y="177645"/>
                  </a:lnTo>
                  <a:lnTo>
                    <a:pt x="52702" y="234352"/>
                  </a:lnTo>
                  <a:lnTo>
                    <a:pt x="63189" y="295604"/>
                  </a:lnTo>
                  <a:lnTo>
                    <a:pt x="73705" y="348850"/>
                  </a:lnTo>
                  <a:lnTo>
                    <a:pt x="87739" y="403870"/>
                  </a:lnTo>
                  <a:lnTo>
                    <a:pt x="105285" y="462366"/>
                  </a:lnTo>
                  <a:lnTo>
                    <a:pt x="115814" y="4948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 name="Freeform 1320"/>
            <p:cNvSpPr/>
            <p:nvPr/>
          </p:nvSpPr>
          <p:spPr>
            <a:xfrm>
              <a:off x="1499509" y="32298348"/>
              <a:ext cx="256354" cy="317436"/>
            </a:xfrm>
            <a:custGeom>
              <a:avLst/>
              <a:gdLst/>
              <a:ahLst/>
              <a:cxnLst/>
              <a:rect l="0" t="0" r="0" b="0"/>
              <a:pathLst>
                <a:path w="256354" h="317436">
                  <a:moveTo>
                    <a:pt x="6066" y="112514"/>
                  </a:moveTo>
                  <a:lnTo>
                    <a:pt x="0" y="80060"/>
                  </a:lnTo>
                  <a:lnTo>
                    <a:pt x="10625" y="28169"/>
                  </a:lnTo>
                  <a:lnTo>
                    <a:pt x="16125" y="20020"/>
                  </a:lnTo>
                  <a:lnTo>
                    <a:pt x="31594" y="7844"/>
                  </a:lnTo>
                  <a:lnTo>
                    <a:pt x="65622" y="0"/>
                  </a:lnTo>
                  <a:lnTo>
                    <a:pt x="105341" y="8855"/>
                  </a:lnTo>
                  <a:lnTo>
                    <a:pt x="151108" y="40047"/>
                  </a:lnTo>
                  <a:lnTo>
                    <a:pt x="208884" y="97563"/>
                  </a:lnTo>
                  <a:lnTo>
                    <a:pt x="226059" y="123416"/>
                  </a:lnTo>
                  <a:lnTo>
                    <a:pt x="246617" y="184553"/>
                  </a:lnTo>
                  <a:lnTo>
                    <a:pt x="256353" y="242035"/>
                  </a:lnTo>
                  <a:lnTo>
                    <a:pt x="251446" y="267174"/>
                  </a:lnTo>
                  <a:lnTo>
                    <a:pt x="240296" y="288875"/>
                  </a:lnTo>
                  <a:lnTo>
                    <a:pt x="223642" y="306319"/>
                  </a:lnTo>
                  <a:lnTo>
                    <a:pt x="198303" y="315636"/>
                  </a:lnTo>
                  <a:lnTo>
                    <a:pt x="169883" y="317435"/>
                  </a:lnTo>
                  <a:lnTo>
                    <a:pt x="121880" y="302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2" name="Freeform 1321"/>
            <p:cNvSpPr/>
            <p:nvPr/>
          </p:nvSpPr>
          <p:spPr>
            <a:xfrm>
              <a:off x="1789845" y="32303033"/>
              <a:ext cx="210571" cy="324657"/>
            </a:xfrm>
            <a:custGeom>
              <a:avLst/>
              <a:gdLst/>
              <a:ahLst/>
              <a:cxnLst/>
              <a:rect l="0" t="0" r="0" b="0"/>
              <a:pathLst>
                <a:path w="210571" h="324657">
                  <a:moveTo>
                    <a:pt x="0" y="118355"/>
                  </a:moveTo>
                  <a:lnTo>
                    <a:pt x="54144" y="118355"/>
                  </a:lnTo>
                  <a:lnTo>
                    <a:pt x="80216" y="116015"/>
                  </a:lnTo>
                  <a:lnTo>
                    <a:pt x="136342" y="94636"/>
                  </a:lnTo>
                  <a:lnTo>
                    <a:pt x="162710" y="77924"/>
                  </a:lnTo>
                  <a:lnTo>
                    <a:pt x="174871" y="61782"/>
                  </a:lnTo>
                  <a:lnTo>
                    <a:pt x="179751" y="52564"/>
                  </a:lnTo>
                  <a:lnTo>
                    <a:pt x="182055" y="32962"/>
                  </a:lnTo>
                  <a:lnTo>
                    <a:pt x="181031" y="22820"/>
                  </a:lnTo>
                  <a:lnTo>
                    <a:pt x="176839" y="14892"/>
                  </a:lnTo>
                  <a:lnTo>
                    <a:pt x="162823" y="2961"/>
                  </a:lnTo>
                  <a:lnTo>
                    <a:pt x="141776" y="0"/>
                  </a:lnTo>
                  <a:lnTo>
                    <a:pt x="117993" y="3752"/>
                  </a:lnTo>
                  <a:lnTo>
                    <a:pt x="84874" y="20191"/>
                  </a:lnTo>
                  <a:lnTo>
                    <a:pt x="54003" y="47935"/>
                  </a:lnTo>
                  <a:lnTo>
                    <a:pt x="30689" y="85272"/>
                  </a:lnTo>
                  <a:lnTo>
                    <a:pt x="11737" y="139812"/>
                  </a:lnTo>
                  <a:lnTo>
                    <a:pt x="6386" y="167667"/>
                  </a:lnTo>
                  <a:lnTo>
                    <a:pt x="12483" y="223676"/>
                  </a:lnTo>
                  <a:lnTo>
                    <a:pt x="19586" y="249392"/>
                  </a:lnTo>
                  <a:lnTo>
                    <a:pt x="30541" y="268619"/>
                  </a:lnTo>
                  <a:lnTo>
                    <a:pt x="74948" y="307321"/>
                  </a:lnTo>
                  <a:lnTo>
                    <a:pt x="96481" y="319323"/>
                  </a:lnTo>
                  <a:lnTo>
                    <a:pt x="121649" y="324656"/>
                  </a:lnTo>
                  <a:lnTo>
                    <a:pt x="173304" y="322073"/>
                  </a:lnTo>
                  <a:lnTo>
                    <a:pt x="210570" y="3183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Freeform 1322"/>
            <p:cNvSpPr/>
            <p:nvPr/>
          </p:nvSpPr>
          <p:spPr>
            <a:xfrm>
              <a:off x="2005661" y="32341493"/>
              <a:ext cx="279024" cy="300996"/>
            </a:xfrm>
            <a:custGeom>
              <a:avLst/>
              <a:gdLst/>
              <a:ahLst/>
              <a:cxnLst/>
              <a:rect l="0" t="0" r="0" b="0"/>
              <a:pathLst>
                <a:path w="279024" h="300996">
                  <a:moveTo>
                    <a:pt x="205324" y="90425"/>
                  </a:moveTo>
                  <a:lnTo>
                    <a:pt x="190669" y="37396"/>
                  </a:lnTo>
                  <a:lnTo>
                    <a:pt x="177754" y="19673"/>
                  </a:lnTo>
                  <a:lnTo>
                    <a:pt x="169396" y="11670"/>
                  </a:lnTo>
                  <a:lnTo>
                    <a:pt x="147632" y="2781"/>
                  </a:lnTo>
                  <a:lnTo>
                    <a:pt x="123531" y="0"/>
                  </a:lnTo>
                  <a:lnTo>
                    <a:pt x="101121" y="2663"/>
                  </a:lnTo>
                  <a:lnTo>
                    <a:pt x="68774" y="16330"/>
                  </a:lnTo>
                  <a:lnTo>
                    <a:pt x="27572" y="50313"/>
                  </a:lnTo>
                  <a:lnTo>
                    <a:pt x="10900" y="70259"/>
                  </a:lnTo>
                  <a:lnTo>
                    <a:pt x="1930" y="97060"/>
                  </a:lnTo>
                  <a:lnTo>
                    <a:pt x="0" y="148152"/>
                  </a:lnTo>
                  <a:lnTo>
                    <a:pt x="9828" y="211531"/>
                  </a:lnTo>
                  <a:lnTo>
                    <a:pt x="30806" y="246803"/>
                  </a:lnTo>
                  <a:lnTo>
                    <a:pt x="59248" y="273890"/>
                  </a:lnTo>
                  <a:lnTo>
                    <a:pt x="82689" y="283099"/>
                  </a:lnTo>
                  <a:lnTo>
                    <a:pt x="95492" y="285554"/>
                  </a:lnTo>
                  <a:lnTo>
                    <a:pt x="122194" y="282041"/>
                  </a:lnTo>
                  <a:lnTo>
                    <a:pt x="147320" y="271515"/>
                  </a:lnTo>
                  <a:lnTo>
                    <a:pt x="166286" y="255137"/>
                  </a:lnTo>
                  <a:lnTo>
                    <a:pt x="184529" y="215010"/>
                  </a:lnTo>
                  <a:lnTo>
                    <a:pt x="200003" y="157450"/>
                  </a:lnTo>
                  <a:lnTo>
                    <a:pt x="204273" y="97904"/>
                  </a:lnTo>
                  <a:lnTo>
                    <a:pt x="199527" y="41340"/>
                  </a:lnTo>
                  <a:lnTo>
                    <a:pt x="197950" y="37814"/>
                  </a:lnTo>
                  <a:lnTo>
                    <a:pt x="196898" y="40143"/>
                  </a:lnTo>
                  <a:lnTo>
                    <a:pt x="196900" y="56378"/>
                  </a:lnTo>
                  <a:lnTo>
                    <a:pt x="206433" y="111342"/>
                  </a:lnTo>
                  <a:lnTo>
                    <a:pt x="219581" y="173195"/>
                  </a:lnTo>
                  <a:lnTo>
                    <a:pt x="236938" y="236246"/>
                  </a:lnTo>
                  <a:lnTo>
                    <a:pt x="245111" y="257010"/>
                  </a:lnTo>
                  <a:lnTo>
                    <a:pt x="279023" y="3009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Freeform 1323"/>
            <p:cNvSpPr/>
            <p:nvPr/>
          </p:nvSpPr>
          <p:spPr>
            <a:xfrm>
              <a:off x="2274156" y="32327224"/>
              <a:ext cx="273742" cy="285720"/>
            </a:xfrm>
            <a:custGeom>
              <a:avLst/>
              <a:gdLst/>
              <a:ahLst/>
              <a:cxnLst/>
              <a:rect l="0" t="0" r="0" b="0"/>
              <a:pathLst>
                <a:path w="273742" h="285720">
                  <a:moveTo>
                    <a:pt x="0" y="9937"/>
                  </a:moveTo>
                  <a:lnTo>
                    <a:pt x="23719" y="68554"/>
                  </a:lnTo>
                  <a:lnTo>
                    <a:pt x="45673" y="123899"/>
                  </a:lnTo>
                  <a:lnTo>
                    <a:pt x="65607" y="186822"/>
                  </a:lnTo>
                  <a:lnTo>
                    <a:pt x="86139" y="244658"/>
                  </a:lnTo>
                  <a:lnTo>
                    <a:pt x="99120" y="285719"/>
                  </a:lnTo>
                  <a:lnTo>
                    <a:pt x="88058" y="248329"/>
                  </a:lnTo>
                  <a:lnTo>
                    <a:pt x="81865" y="194893"/>
                  </a:lnTo>
                  <a:lnTo>
                    <a:pt x="75312" y="133951"/>
                  </a:lnTo>
                  <a:lnTo>
                    <a:pt x="74177" y="85418"/>
                  </a:lnTo>
                  <a:lnTo>
                    <a:pt x="79430" y="39582"/>
                  </a:lnTo>
                  <a:lnTo>
                    <a:pt x="88334" y="16873"/>
                  </a:lnTo>
                  <a:lnTo>
                    <a:pt x="93985" y="7543"/>
                  </a:lnTo>
                  <a:lnTo>
                    <a:pt x="102431" y="2493"/>
                  </a:lnTo>
                  <a:lnTo>
                    <a:pt x="124293" y="0"/>
                  </a:lnTo>
                  <a:lnTo>
                    <a:pt x="146488" y="5912"/>
                  </a:lnTo>
                  <a:lnTo>
                    <a:pt x="166881" y="17509"/>
                  </a:lnTo>
                  <a:lnTo>
                    <a:pt x="191516" y="44936"/>
                  </a:lnTo>
                  <a:lnTo>
                    <a:pt x="217681" y="95532"/>
                  </a:lnTo>
                  <a:lnTo>
                    <a:pt x="240050" y="150589"/>
                  </a:lnTo>
                  <a:lnTo>
                    <a:pt x="262473" y="212210"/>
                  </a:lnTo>
                  <a:lnTo>
                    <a:pt x="273741" y="2520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5" name="Freeform 1324"/>
            <p:cNvSpPr/>
            <p:nvPr/>
          </p:nvSpPr>
          <p:spPr>
            <a:xfrm>
              <a:off x="2599785" y="32281254"/>
              <a:ext cx="235473" cy="310658"/>
            </a:xfrm>
            <a:custGeom>
              <a:avLst/>
              <a:gdLst/>
              <a:ahLst/>
              <a:cxnLst/>
              <a:rect l="0" t="0" r="0" b="0"/>
              <a:pathLst>
                <a:path w="235473" h="310658">
                  <a:moveTo>
                    <a:pt x="148153" y="34851"/>
                  </a:moveTo>
                  <a:lnTo>
                    <a:pt x="136975" y="18083"/>
                  </a:lnTo>
                  <a:lnTo>
                    <a:pt x="122128" y="6729"/>
                  </a:lnTo>
                  <a:lnTo>
                    <a:pt x="113255" y="2065"/>
                  </a:lnTo>
                  <a:lnTo>
                    <a:pt x="94038" y="0"/>
                  </a:lnTo>
                  <a:lnTo>
                    <a:pt x="53106" y="8211"/>
                  </a:lnTo>
                  <a:lnTo>
                    <a:pt x="21725" y="23317"/>
                  </a:lnTo>
                  <a:lnTo>
                    <a:pt x="6955" y="39083"/>
                  </a:lnTo>
                  <a:lnTo>
                    <a:pt x="1378" y="48202"/>
                  </a:lnTo>
                  <a:lnTo>
                    <a:pt x="0" y="57789"/>
                  </a:lnTo>
                  <a:lnTo>
                    <a:pt x="4708" y="77800"/>
                  </a:lnTo>
                  <a:lnTo>
                    <a:pt x="11579" y="85710"/>
                  </a:lnTo>
                  <a:lnTo>
                    <a:pt x="74325" y="122033"/>
                  </a:lnTo>
                  <a:lnTo>
                    <a:pt x="137613" y="147967"/>
                  </a:lnTo>
                  <a:lnTo>
                    <a:pt x="199625" y="187307"/>
                  </a:lnTo>
                  <a:lnTo>
                    <a:pt x="222805" y="215333"/>
                  </a:lnTo>
                  <a:lnTo>
                    <a:pt x="233194" y="235558"/>
                  </a:lnTo>
                  <a:lnTo>
                    <a:pt x="235472" y="256245"/>
                  </a:lnTo>
                  <a:lnTo>
                    <a:pt x="231415" y="275968"/>
                  </a:lnTo>
                  <a:lnTo>
                    <a:pt x="221813" y="292531"/>
                  </a:lnTo>
                  <a:lnTo>
                    <a:pt x="203507" y="304574"/>
                  </a:lnTo>
                  <a:lnTo>
                    <a:pt x="192075" y="309423"/>
                  </a:lnTo>
                  <a:lnTo>
                    <a:pt x="148039" y="310657"/>
                  </a:lnTo>
                  <a:lnTo>
                    <a:pt x="109125" y="303613"/>
                  </a:lnTo>
                  <a:lnTo>
                    <a:pt x="75368" y="282938"/>
                  </a:lnTo>
                  <a:lnTo>
                    <a:pt x="32339" y="2348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Freeform 1325"/>
            <p:cNvSpPr/>
            <p:nvPr/>
          </p:nvSpPr>
          <p:spPr>
            <a:xfrm>
              <a:off x="3095379" y="32116061"/>
              <a:ext cx="126343" cy="505372"/>
            </a:xfrm>
            <a:custGeom>
              <a:avLst/>
              <a:gdLst/>
              <a:ahLst/>
              <a:cxnLst/>
              <a:rect l="0" t="0" r="0" b="0"/>
              <a:pathLst>
                <a:path w="126343" h="505372">
                  <a:moveTo>
                    <a:pt x="0" y="0"/>
                  </a:moveTo>
                  <a:lnTo>
                    <a:pt x="14654" y="58620"/>
                  </a:lnTo>
                  <a:lnTo>
                    <a:pt x="31666" y="121457"/>
                  </a:lnTo>
                  <a:lnTo>
                    <a:pt x="42137" y="170130"/>
                  </a:lnTo>
                  <a:lnTo>
                    <a:pt x="56156" y="227800"/>
                  </a:lnTo>
                  <a:lnTo>
                    <a:pt x="66681" y="278848"/>
                  </a:lnTo>
                  <a:lnTo>
                    <a:pt x="80718" y="337273"/>
                  </a:lnTo>
                  <a:lnTo>
                    <a:pt x="91247" y="390442"/>
                  </a:lnTo>
                  <a:lnTo>
                    <a:pt x="105284" y="448395"/>
                  </a:lnTo>
                  <a:lnTo>
                    <a:pt x="126342" y="5053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Freeform 1326"/>
            <p:cNvSpPr/>
            <p:nvPr/>
          </p:nvSpPr>
          <p:spPr>
            <a:xfrm>
              <a:off x="3032208" y="32334498"/>
              <a:ext cx="284270" cy="23720"/>
            </a:xfrm>
            <a:custGeom>
              <a:avLst/>
              <a:gdLst/>
              <a:ahLst/>
              <a:cxnLst/>
              <a:rect l="0" t="0" r="0" b="0"/>
              <a:pathLst>
                <a:path w="284270" h="23720">
                  <a:moveTo>
                    <a:pt x="0" y="23719"/>
                  </a:moveTo>
                  <a:lnTo>
                    <a:pt x="11178" y="12538"/>
                  </a:lnTo>
                  <a:lnTo>
                    <a:pt x="40486" y="0"/>
                  </a:lnTo>
                  <a:lnTo>
                    <a:pt x="94651" y="924"/>
                  </a:lnTo>
                  <a:lnTo>
                    <a:pt x="149317" y="3317"/>
                  </a:lnTo>
                  <a:lnTo>
                    <a:pt x="204249" y="10917"/>
                  </a:lnTo>
                  <a:lnTo>
                    <a:pt x="266383" y="20845"/>
                  </a:lnTo>
                  <a:lnTo>
                    <a:pt x="284269" y="2371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Freeform 1327"/>
            <p:cNvSpPr/>
            <p:nvPr/>
          </p:nvSpPr>
          <p:spPr>
            <a:xfrm>
              <a:off x="3340720" y="32312403"/>
              <a:ext cx="237075" cy="316627"/>
            </a:xfrm>
            <a:custGeom>
              <a:avLst/>
              <a:gdLst/>
              <a:ahLst/>
              <a:cxnLst/>
              <a:rect l="0" t="0" r="0" b="0"/>
              <a:pathLst>
                <a:path w="237075" h="316627">
                  <a:moveTo>
                    <a:pt x="70513" y="24758"/>
                  </a:moveTo>
                  <a:lnTo>
                    <a:pt x="35767" y="61844"/>
                  </a:lnTo>
                  <a:lnTo>
                    <a:pt x="11191" y="121168"/>
                  </a:lnTo>
                  <a:lnTo>
                    <a:pt x="0" y="173177"/>
                  </a:lnTo>
                  <a:lnTo>
                    <a:pt x="878" y="214573"/>
                  </a:lnTo>
                  <a:lnTo>
                    <a:pt x="6809" y="241312"/>
                  </a:lnTo>
                  <a:lnTo>
                    <a:pt x="23302" y="274926"/>
                  </a:lnTo>
                  <a:lnTo>
                    <a:pt x="36272" y="292314"/>
                  </a:lnTo>
                  <a:lnTo>
                    <a:pt x="62318" y="309665"/>
                  </a:lnTo>
                  <a:lnTo>
                    <a:pt x="97851" y="316626"/>
                  </a:lnTo>
                  <a:lnTo>
                    <a:pt x="132426" y="313100"/>
                  </a:lnTo>
                  <a:lnTo>
                    <a:pt x="151062" y="304598"/>
                  </a:lnTo>
                  <a:lnTo>
                    <a:pt x="187680" y="274485"/>
                  </a:lnTo>
                  <a:lnTo>
                    <a:pt x="212724" y="239393"/>
                  </a:lnTo>
                  <a:lnTo>
                    <a:pt x="229373" y="199358"/>
                  </a:lnTo>
                  <a:lnTo>
                    <a:pt x="237074" y="142738"/>
                  </a:lnTo>
                  <a:lnTo>
                    <a:pt x="236068" y="95851"/>
                  </a:lnTo>
                  <a:lnTo>
                    <a:pt x="215953" y="47380"/>
                  </a:lnTo>
                  <a:lnTo>
                    <a:pt x="201834" y="27794"/>
                  </a:lnTo>
                  <a:lnTo>
                    <a:pt x="174154" y="10188"/>
                  </a:lnTo>
                  <a:lnTo>
                    <a:pt x="154010" y="1516"/>
                  </a:lnTo>
                  <a:lnTo>
                    <a:pt x="130240" y="0"/>
                  </a:lnTo>
                  <a:lnTo>
                    <a:pt x="105247" y="4397"/>
                  </a:lnTo>
                  <a:lnTo>
                    <a:pt x="72616" y="20023"/>
                  </a:lnTo>
                  <a:lnTo>
                    <a:pt x="17871" y="668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Freeform 1328"/>
            <p:cNvSpPr/>
            <p:nvPr/>
          </p:nvSpPr>
          <p:spPr>
            <a:xfrm>
              <a:off x="3790259" y="32366381"/>
              <a:ext cx="242874" cy="412977"/>
            </a:xfrm>
            <a:custGeom>
              <a:avLst/>
              <a:gdLst/>
              <a:ahLst/>
              <a:cxnLst/>
              <a:rect l="0" t="0" r="0" b="0"/>
              <a:pathLst>
                <a:path w="242874" h="412977">
                  <a:moveTo>
                    <a:pt x="0" y="55007"/>
                  </a:moveTo>
                  <a:lnTo>
                    <a:pt x="17981" y="70650"/>
                  </a:lnTo>
                  <a:lnTo>
                    <a:pt x="34898" y="78727"/>
                  </a:lnTo>
                  <a:lnTo>
                    <a:pt x="91165" y="85040"/>
                  </a:lnTo>
                  <a:lnTo>
                    <a:pt x="152365" y="83167"/>
                  </a:lnTo>
                  <a:lnTo>
                    <a:pt x="187865" y="71930"/>
                  </a:lnTo>
                  <a:lnTo>
                    <a:pt x="225713" y="47172"/>
                  </a:lnTo>
                  <a:lnTo>
                    <a:pt x="242873" y="21103"/>
                  </a:lnTo>
                  <a:lnTo>
                    <a:pt x="242634" y="13686"/>
                  </a:lnTo>
                  <a:lnTo>
                    <a:pt x="238965" y="7572"/>
                  </a:lnTo>
                  <a:lnTo>
                    <a:pt x="233009" y="2325"/>
                  </a:lnTo>
                  <a:lnTo>
                    <a:pt x="225530" y="0"/>
                  </a:lnTo>
                  <a:lnTo>
                    <a:pt x="207860" y="533"/>
                  </a:lnTo>
                  <a:lnTo>
                    <a:pt x="160685" y="18814"/>
                  </a:lnTo>
                  <a:lnTo>
                    <a:pt x="105648" y="51817"/>
                  </a:lnTo>
                  <a:lnTo>
                    <a:pt x="64413" y="96447"/>
                  </a:lnTo>
                  <a:lnTo>
                    <a:pt x="47735" y="122948"/>
                  </a:lnTo>
                  <a:lnTo>
                    <a:pt x="36371" y="169763"/>
                  </a:lnTo>
                  <a:lnTo>
                    <a:pt x="33701" y="230752"/>
                  </a:lnTo>
                  <a:lnTo>
                    <a:pt x="42611" y="279567"/>
                  </a:lnTo>
                  <a:lnTo>
                    <a:pt x="75877" y="338575"/>
                  </a:lnTo>
                  <a:lnTo>
                    <a:pt x="96894" y="364700"/>
                  </a:lnTo>
                  <a:lnTo>
                    <a:pt x="135034" y="391393"/>
                  </a:lnTo>
                  <a:lnTo>
                    <a:pt x="177141" y="406062"/>
                  </a:lnTo>
                  <a:lnTo>
                    <a:pt x="227580" y="411612"/>
                  </a:lnTo>
                  <a:lnTo>
                    <a:pt x="242156" y="4129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Freeform 1329"/>
            <p:cNvSpPr/>
            <p:nvPr/>
          </p:nvSpPr>
          <p:spPr>
            <a:xfrm>
              <a:off x="4179813" y="32368747"/>
              <a:ext cx="231628" cy="379026"/>
            </a:xfrm>
            <a:custGeom>
              <a:avLst/>
              <a:gdLst/>
              <a:ahLst/>
              <a:cxnLst/>
              <a:rect l="0" t="0" r="0" b="0"/>
              <a:pathLst>
                <a:path w="231628" h="379026">
                  <a:moveTo>
                    <a:pt x="0" y="0"/>
                  </a:moveTo>
                  <a:lnTo>
                    <a:pt x="28682" y="53876"/>
                  </a:lnTo>
                  <a:lnTo>
                    <a:pt x="60204" y="111038"/>
                  </a:lnTo>
                  <a:lnTo>
                    <a:pt x="97948" y="174067"/>
                  </a:lnTo>
                  <a:lnTo>
                    <a:pt x="127288" y="222761"/>
                  </a:lnTo>
                  <a:lnTo>
                    <a:pt x="163054" y="286029"/>
                  </a:lnTo>
                  <a:lnTo>
                    <a:pt x="199793" y="343166"/>
                  </a:lnTo>
                  <a:lnTo>
                    <a:pt x="231627" y="379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1" name="Freeform 1330"/>
            <p:cNvSpPr/>
            <p:nvPr/>
          </p:nvSpPr>
          <p:spPr>
            <a:xfrm>
              <a:off x="4169285" y="32379276"/>
              <a:ext cx="221100" cy="294799"/>
            </a:xfrm>
            <a:custGeom>
              <a:avLst/>
              <a:gdLst/>
              <a:ahLst/>
              <a:cxnLst/>
              <a:rect l="0" t="0" r="0" b="0"/>
              <a:pathLst>
                <a:path w="221100" h="294799">
                  <a:moveTo>
                    <a:pt x="221099" y="0"/>
                  </a:moveTo>
                  <a:lnTo>
                    <a:pt x="178436" y="54115"/>
                  </a:lnTo>
                  <a:lnTo>
                    <a:pt x="143818" y="111544"/>
                  </a:lnTo>
                  <a:lnTo>
                    <a:pt x="103196" y="164570"/>
                  </a:lnTo>
                  <a:lnTo>
                    <a:pt x="55487" y="220585"/>
                  </a:lnTo>
                  <a:lnTo>
                    <a:pt x="13898" y="272771"/>
                  </a:lnTo>
                  <a:lnTo>
                    <a:pt x="0" y="2947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Freeform 1331"/>
            <p:cNvSpPr/>
            <p:nvPr/>
          </p:nvSpPr>
          <p:spPr>
            <a:xfrm>
              <a:off x="4485140" y="32368747"/>
              <a:ext cx="94757" cy="526424"/>
            </a:xfrm>
            <a:custGeom>
              <a:avLst/>
              <a:gdLst/>
              <a:ahLst/>
              <a:cxnLst/>
              <a:rect l="0" t="0" r="0" b="0"/>
              <a:pathLst>
                <a:path w="94757" h="526424">
                  <a:moveTo>
                    <a:pt x="0" y="0"/>
                  </a:moveTo>
                  <a:lnTo>
                    <a:pt x="7236" y="49265"/>
                  </a:lnTo>
                  <a:lnTo>
                    <a:pt x="10723" y="100515"/>
                  </a:lnTo>
                  <a:lnTo>
                    <a:pt x="18645" y="159633"/>
                  </a:lnTo>
                  <a:lnTo>
                    <a:pt x="28401" y="222774"/>
                  </a:lnTo>
                  <a:lnTo>
                    <a:pt x="35240" y="269025"/>
                  </a:lnTo>
                  <a:lnTo>
                    <a:pt x="42178" y="313757"/>
                  </a:lnTo>
                  <a:lnTo>
                    <a:pt x="52662" y="369044"/>
                  </a:lnTo>
                  <a:lnTo>
                    <a:pt x="70193" y="431524"/>
                  </a:lnTo>
                  <a:lnTo>
                    <a:pt x="84228" y="484975"/>
                  </a:lnTo>
                  <a:lnTo>
                    <a:pt x="94756" y="5264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Freeform 1332"/>
            <p:cNvSpPr/>
            <p:nvPr/>
          </p:nvSpPr>
          <p:spPr>
            <a:xfrm>
              <a:off x="4458017" y="32303083"/>
              <a:ext cx="245008" cy="292820"/>
            </a:xfrm>
            <a:custGeom>
              <a:avLst/>
              <a:gdLst/>
              <a:ahLst/>
              <a:cxnLst/>
              <a:rect l="0" t="0" r="0" b="0"/>
              <a:pathLst>
                <a:path w="245008" h="292820">
                  <a:moveTo>
                    <a:pt x="6066" y="76193"/>
                  </a:moveTo>
                  <a:lnTo>
                    <a:pt x="0" y="43739"/>
                  </a:lnTo>
                  <a:lnTo>
                    <a:pt x="2590" y="23164"/>
                  </a:lnTo>
                  <a:lnTo>
                    <a:pt x="7259" y="15106"/>
                  </a:lnTo>
                  <a:lnTo>
                    <a:pt x="21804" y="3029"/>
                  </a:lnTo>
                  <a:lnTo>
                    <a:pt x="43087" y="0"/>
                  </a:lnTo>
                  <a:lnTo>
                    <a:pt x="55313" y="830"/>
                  </a:lnTo>
                  <a:lnTo>
                    <a:pt x="94877" y="18767"/>
                  </a:lnTo>
                  <a:lnTo>
                    <a:pt x="147468" y="58086"/>
                  </a:lnTo>
                  <a:lnTo>
                    <a:pt x="188806" y="97832"/>
                  </a:lnTo>
                  <a:lnTo>
                    <a:pt x="225566" y="147885"/>
                  </a:lnTo>
                  <a:lnTo>
                    <a:pt x="240989" y="188943"/>
                  </a:lnTo>
                  <a:lnTo>
                    <a:pt x="245007" y="216771"/>
                  </a:lnTo>
                  <a:lnTo>
                    <a:pt x="240554" y="241616"/>
                  </a:lnTo>
                  <a:lnTo>
                    <a:pt x="224893" y="272215"/>
                  </a:lnTo>
                  <a:lnTo>
                    <a:pt x="218631" y="280575"/>
                  </a:lnTo>
                  <a:lnTo>
                    <a:pt x="196076" y="289861"/>
                  </a:lnTo>
                  <a:lnTo>
                    <a:pt x="168894" y="292819"/>
                  </a:lnTo>
                  <a:lnTo>
                    <a:pt x="125967" y="285185"/>
                  </a:lnTo>
                  <a:lnTo>
                    <a:pt x="100823" y="2762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4" name="Freeform 1333"/>
            <p:cNvSpPr/>
            <p:nvPr/>
          </p:nvSpPr>
          <p:spPr>
            <a:xfrm>
              <a:off x="4706239" y="32073949"/>
              <a:ext cx="136871" cy="568540"/>
            </a:xfrm>
            <a:custGeom>
              <a:avLst/>
              <a:gdLst/>
              <a:ahLst/>
              <a:cxnLst/>
              <a:rect l="0" t="0" r="0" b="0"/>
              <a:pathLst>
                <a:path w="136871" h="568540">
                  <a:moveTo>
                    <a:pt x="0" y="0"/>
                  </a:moveTo>
                  <a:lnTo>
                    <a:pt x="14572" y="48927"/>
                  </a:lnTo>
                  <a:lnTo>
                    <a:pt x="29664" y="99898"/>
                  </a:lnTo>
                  <a:lnTo>
                    <a:pt x="45243" y="163234"/>
                  </a:lnTo>
                  <a:lnTo>
                    <a:pt x="52350" y="216771"/>
                  </a:lnTo>
                  <a:lnTo>
                    <a:pt x="67104" y="278758"/>
                  </a:lnTo>
                  <a:lnTo>
                    <a:pt x="80802" y="336039"/>
                  </a:lnTo>
                  <a:lnTo>
                    <a:pt x="91271" y="388907"/>
                  </a:lnTo>
                  <a:lnTo>
                    <a:pt x="108797" y="451253"/>
                  </a:lnTo>
                  <a:lnTo>
                    <a:pt x="122833" y="510189"/>
                  </a:lnTo>
                  <a:lnTo>
                    <a:pt x="136870"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Freeform 1334"/>
            <p:cNvSpPr/>
            <p:nvPr/>
          </p:nvSpPr>
          <p:spPr>
            <a:xfrm>
              <a:off x="4856568" y="32266744"/>
              <a:ext cx="289145" cy="347052"/>
            </a:xfrm>
            <a:custGeom>
              <a:avLst/>
              <a:gdLst/>
              <a:ahLst/>
              <a:cxnLst/>
              <a:rect l="0" t="0" r="0" b="0"/>
              <a:pathLst>
                <a:path w="289145" h="347052">
                  <a:moveTo>
                    <a:pt x="49712" y="28302"/>
                  </a:moveTo>
                  <a:lnTo>
                    <a:pt x="32923" y="83347"/>
                  </a:lnTo>
                  <a:lnTo>
                    <a:pt x="29498" y="134757"/>
                  </a:lnTo>
                  <a:lnTo>
                    <a:pt x="34411" y="189969"/>
                  </a:lnTo>
                  <a:lnTo>
                    <a:pt x="47816" y="237532"/>
                  </a:lnTo>
                  <a:lnTo>
                    <a:pt x="84052" y="296927"/>
                  </a:lnTo>
                  <a:lnTo>
                    <a:pt x="113699" y="326525"/>
                  </a:lnTo>
                  <a:lnTo>
                    <a:pt x="150299" y="344524"/>
                  </a:lnTo>
                  <a:lnTo>
                    <a:pt x="177086" y="347051"/>
                  </a:lnTo>
                  <a:lnTo>
                    <a:pt x="226821" y="339139"/>
                  </a:lnTo>
                  <a:lnTo>
                    <a:pt x="254137" y="324085"/>
                  </a:lnTo>
                  <a:lnTo>
                    <a:pt x="266519" y="305212"/>
                  </a:lnTo>
                  <a:lnTo>
                    <a:pt x="284001" y="254967"/>
                  </a:lnTo>
                  <a:lnTo>
                    <a:pt x="289144" y="191579"/>
                  </a:lnTo>
                  <a:lnTo>
                    <a:pt x="281832" y="141281"/>
                  </a:lnTo>
                  <a:lnTo>
                    <a:pt x="265367" y="98564"/>
                  </a:lnTo>
                  <a:lnTo>
                    <a:pt x="214935" y="36332"/>
                  </a:lnTo>
                  <a:lnTo>
                    <a:pt x="194504" y="19003"/>
                  </a:lnTo>
                  <a:lnTo>
                    <a:pt x="156694" y="3841"/>
                  </a:lnTo>
                  <a:lnTo>
                    <a:pt x="115856" y="0"/>
                  </a:lnTo>
                  <a:lnTo>
                    <a:pt x="75289" y="6917"/>
                  </a:lnTo>
                  <a:lnTo>
                    <a:pt x="51721" y="17239"/>
                  </a:lnTo>
                  <a:lnTo>
                    <a:pt x="24311" y="41796"/>
                  </a:lnTo>
                  <a:lnTo>
                    <a:pt x="6961" y="71295"/>
                  </a:lnTo>
                  <a:lnTo>
                    <a:pt x="0" y="107850"/>
                  </a:lnTo>
                  <a:lnTo>
                    <a:pt x="12120" y="164681"/>
                  </a:lnTo>
                  <a:lnTo>
                    <a:pt x="18126" y="1862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Freeform 1335"/>
            <p:cNvSpPr/>
            <p:nvPr/>
          </p:nvSpPr>
          <p:spPr>
            <a:xfrm>
              <a:off x="5180021" y="32273990"/>
              <a:ext cx="147400" cy="328585"/>
            </a:xfrm>
            <a:custGeom>
              <a:avLst/>
              <a:gdLst/>
              <a:ahLst/>
              <a:cxnLst/>
              <a:rect l="0" t="0" r="0" b="0"/>
              <a:pathLst>
                <a:path w="147400" h="328585">
                  <a:moveTo>
                    <a:pt x="0" y="0"/>
                  </a:moveTo>
                  <a:lnTo>
                    <a:pt x="14654" y="55141"/>
                  </a:lnTo>
                  <a:lnTo>
                    <a:pt x="28198" y="110936"/>
                  </a:lnTo>
                  <a:lnTo>
                    <a:pt x="42138" y="163205"/>
                  </a:lnTo>
                  <a:lnTo>
                    <a:pt x="61746" y="223574"/>
                  </a:lnTo>
                  <a:lnTo>
                    <a:pt x="83578" y="283210"/>
                  </a:lnTo>
                  <a:lnTo>
                    <a:pt x="99350" y="328584"/>
                  </a:lnTo>
                  <a:lnTo>
                    <a:pt x="97578" y="318783"/>
                  </a:lnTo>
                  <a:lnTo>
                    <a:pt x="75342" y="266498"/>
                  </a:lnTo>
                  <a:lnTo>
                    <a:pt x="63657" y="218954"/>
                  </a:lnTo>
                  <a:lnTo>
                    <a:pt x="49229" y="156074"/>
                  </a:lnTo>
                  <a:lnTo>
                    <a:pt x="44689" y="98592"/>
                  </a:lnTo>
                  <a:lnTo>
                    <a:pt x="52106" y="57416"/>
                  </a:lnTo>
                  <a:lnTo>
                    <a:pt x="62542" y="33706"/>
                  </a:lnTo>
                  <a:lnTo>
                    <a:pt x="78100" y="17710"/>
                  </a:lnTo>
                  <a:lnTo>
                    <a:pt x="87161" y="11807"/>
                  </a:lnTo>
                  <a:lnTo>
                    <a:pt x="109708" y="8368"/>
                  </a:lnTo>
                  <a:lnTo>
                    <a:pt x="147399" y="10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Freeform 1336"/>
            <p:cNvSpPr/>
            <p:nvPr/>
          </p:nvSpPr>
          <p:spPr>
            <a:xfrm>
              <a:off x="5461649" y="32281444"/>
              <a:ext cx="234269" cy="339989"/>
            </a:xfrm>
            <a:custGeom>
              <a:avLst/>
              <a:gdLst/>
              <a:ahLst/>
              <a:cxnLst/>
              <a:rect l="0" t="0" r="0" b="0"/>
              <a:pathLst>
                <a:path w="234269" h="339989">
                  <a:moveTo>
                    <a:pt x="13170" y="192586"/>
                  </a:moveTo>
                  <a:lnTo>
                    <a:pt x="24348" y="209354"/>
                  </a:lnTo>
                  <a:lnTo>
                    <a:pt x="39195" y="220709"/>
                  </a:lnTo>
                  <a:lnTo>
                    <a:pt x="58662" y="228482"/>
                  </a:lnTo>
                  <a:lnTo>
                    <a:pt x="82911" y="231939"/>
                  </a:lnTo>
                  <a:lnTo>
                    <a:pt x="103048" y="227235"/>
                  </a:lnTo>
                  <a:lnTo>
                    <a:pt x="135038" y="205150"/>
                  </a:lnTo>
                  <a:lnTo>
                    <a:pt x="162718" y="169853"/>
                  </a:lnTo>
                  <a:lnTo>
                    <a:pt x="184494" y="113081"/>
                  </a:lnTo>
                  <a:lnTo>
                    <a:pt x="185630" y="89402"/>
                  </a:lnTo>
                  <a:lnTo>
                    <a:pt x="176828" y="45603"/>
                  </a:lnTo>
                  <a:lnTo>
                    <a:pt x="161617" y="19316"/>
                  </a:lnTo>
                  <a:lnTo>
                    <a:pt x="145827" y="7174"/>
                  </a:lnTo>
                  <a:lnTo>
                    <a:pt x="136703" y="2297"/>
                  </a:lnTo>
                  <a:lnTo>
                    <a:pt x="110967" y="0"/>
                  </a:lnTo>
                  <a:lnTo>
                    <a:pt x="82372" y="4049"/>
                  </a:lnTo>
                  <a:lnTo>
                    <a:pt x="57964" y="13645"/>
                  </a:lnTo>
                  <a:lnTo>
                    <a:pt x="38538" y="31951"/>
                  </a:lnTo>
                  <a:lnTo>
                    <a:pt x="17567" y="68563"/>
                  </a:lnTo>
                  <a:lnTo>
                    <a:pt x="0" y="122857"/>
                  </a:lnTo>
                  <a:lnTo>
                    <a:pt x="39" y="170237"/>
                  </a:lnTo>
                  <a:lnTo>
                    <a:pt x="13049" y="215732"/>
                  </a:lnTo>
                  <a:lnTo>
                    <a:pt x="52877" y="270684"/>
                  </a:lnTo>
                  <a:lnTo>
                    <a:pt x="80437" y="298527"/>
                  </a:lnTo>
                  <a:lnTo>
                    <a:pt x="119539" y="320423"/>
                  </a:lnTo>
                  <a:lnTo>
                    <a:pt x="172199" y="333672"/>
                  </a:lnTo>
                  <a:lnTo>
                    <a:pt x="234268" y="3399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Freeform 1337"/>
            <p:cNvSpPr/>
            <p:nvPr/>
          </p:nvSpPr>
          <p:spPr>
            <a:xfrm>
              <a:off x="5980187" y="32116061"/>
              <a:ext cx="21058" cy="568543"/>
            </a:xfrm>
            <a:custGeom>
              <a:avLst/>
              <a:gdLst/>
              <a:ahLst/>
              <a:cxnLst/>
              <a:rect l="0" t="0" r="0" b="0"/>
              <a:pathLst>
                <a:path w="21058" h="568543">
                  <a:moveTo>
                    <a:pt x="0" y="0"/>
                  </a:moveTo>
                  <a:lnTo>
                    <a:pt x="8333" y="57268"/>
                  </a:lnTo>
                  <a:lnTo>
                    <a:pt x="6758" y="100416"/>
                  </a:lnTo>
                  <a:lnTo>
                    <a:pt x="2002" y="147908"/>
                  </a:lnTo>
                  <a:lnTo>
                    <a:pt x="890" y="190910"/>
                  </a:lnTo>
                  <a:lnTo>
                    <a:pt x="395" y="237319"/>
                  </a:lnTo>
                  <a:lnTo>
                    <a:pt x="175" y="285239"/>
                  </a:lnTo>
                  <a:lnTo>
                    <a:pt x="78" y="332662"/>
                  </a:lnTo>
                  <a:lnTo>
                    <a:pt x="35" y="377137"/>
                  </a:lnTo>
                  <a:lnTo>
                    <a:pt x="3135" y="420300"/>
                  </a:lnTo>
                  <a:lnTo>
                    <a:pt x="8338" y="477825"/>
                  </a:lnTo>
                  <a:lnTo>
                    <a:pt x="10095" y="539183"/>
                  </a:lnTo>
                  <a:lnTo>
                    <a:pt x="13456" y="555495"/>
                  </a:lnTo>
                  <a:lnTo>
                    <a:pt x="21057" y="5685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Freeform 1338"/>
            <p:cNvSpPr/>
            <p:nvPr/>
          </p:nvSpPr>
          <p:spPr>
            <a:xfrm>
              <a:off x="5980187" y="32052893"/>
              <a:ext cx="273742" cy="663294"/>
            </a:xfrm>
            <a:custGeom>
              <a:avLst/>
              <a:gdLst/>
              <a:ahLst/>
              <a:cxnLst/>
              <a:rect l="0" t="0" r="0" b="0"/>
              <a:pathLst>
                <a:path w="273742" h="663294">
                  <a:moveTo>
                    <a:pt x="0" y="0"/>
                  </a:moveTo>
                  <a:lnTo>
                    <a:pt x="11178" y="11178"/>
                  </a:lnTo>
                  <a:lnTo>
                    <a:pt x="42661" y="67658"/>
                  </a:lnTo>
                  <a:lnTo>
                    <a:pt x="81156" y="126733"/>
                  </a:lnTo>
                  <a:lnTo>
                    <a:pt x="102541" y="186271"/>
                  </a:lnTo>
                  <a:lnTo>
                    <a:pt x="128335" y="247318"/>
                  </a:lnTo>
                  <a:lnTo>
                    <a:pt x="151995" y="302143"/>
                  </a:lnTo>
                  <a:lnTo>
                    <a:pt x="176079" y="354915"/>
                  </a:lnTo>
                  <a:lnTo>
                    <a:pt x="196149" y="417444"/>
                  </a:lnTo>
                  <a:lnTo>
                    <a:pt x="214029" y="478883"/>
                  </a:lnTo>
                  <a:lnTo>
                    <a:pt x="229277" y="527692"/>
                  </a:lnTo>
                  <a:lnTo>
                    <a:pt x="250487" y="584994"/>
                  </a:lnTo>
                  <a:lnTo>
                    <a:pt x="268772" y="645356"/>
                  </a:lnTo>
                  <a:lnTo>
                    <a:pt x="273741" y="6632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Freeform 1339"/>
            <p:cNvSpPr/>
            <p:nvPr/>
          </p:nvSpPr>
          <p:spPr>
            <a:xfrm>
              <a:off x="6053236" y="32407842"/>
              <a:ext cx="190164" cy="13547"/>
            </a:xfrm>
            <a:custGeom>
              <a:avLst/>
              <a:gdLst/>
              <a:ahLst/>
              <a:cxnLst/>
              <a:rect l="0" t="0" r="0" b="0"/>
              <a:pathLst>
                <a:path w="190164" h="13547">
                  <a:moveTo>
                    <a:pt x="11179" y="13546"/>
                  </a:moveTo>
                  <a:lnTo>
                    <a:pt x="0" y="2369"/>
                  </a:lnTo>
                  <a:lnTo>
                    <a:pt x="217" y="245"/>
                  </a:lnTo>
                  <a:lnTo>
                    <a:pt x="3871" y="0"/>
                  </a:lnTo>
                  <a:lnTo>
                    <a:pt x="54150" y="3792"/>
                  </a:lnTo>
                  <a:lnTo>
                    <a:pt x="114900" y="8155"/>
                  </a:lnTo>
                  <a:lnTo>
                    <a:pt x="154995" y="4542"/>
                  </a:lnTo>
                  <a:lnTo>
                    <a:pt x="190163" y="30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Freeform 1340"/>
            <p:cNvSpPr/>
            <p:nvPr/>
          </p:nvSpPr>
          <p:spPr>
            <a:xfrm>
              <a:off x="6317099" y="32319664"/>
              <a:ext cx="431669" cy="355620"/>
            </a:xfrm>
            <a:custGeom>
              <a:avLst/>
              <a:gdLst/>
              <a:ahLst/>
              <a:cxnLst/>
              <a:rect l="0" t="0" r="0" b="0"/>
              <a:pathLst>
                <a:path w="431669" h="355620">
                  <a:moveTo>
                    <a:pt x="0" y="38553"/>
                  </a:moveTo>
                  <a:lnTo>
                    <a:pt x="5589" y="97173"/>
                  </a:lnTo>
                  <a:lnTo>
                    <a:pt x="17958" y="159752"/>
                  </a:lnTo>
                  <a:lnTo>
                    <a:pt x="28197" y="209904"/>
                  </a:lnTo>
                  <a:lnTo>
                    <a:pt x="42138" y="266248"/>
                  </a:lnTo>
                  <a:lnTo>
                    <a:pt x="68070" y="329543"/>
                  </a:lnTo>
                  <a:lnTo>
                    <a:pt x="81336" y="352717"/>
                  </a:lnTo>
                  <a:lnTo>
                    <a:pt x="85809" y="355619"/>
                  </a:lnTo>
                  <a:lnTo>
                    <a:pt x="88791" y="352878"/>
                  </a:lnTo>
                  <a:lnTo>
                    <a:pt x="90780" y="346370"/>
                  </a:lnTo>
                  <a:lnTo>
                    <a:pt x="86735" y="293896"/>
                  </a:lnTo>
                  <a:lnTo>
                    <a:pt x="83801" y="244320"/>
                  </a:lnTo>
                  <a:lnTo>
                    <a:pt x="77212" y="192590"/>
                  </a:lnTo>
                  <a:lnTo>
                    <a:pt x="74740" y="140218"/>
                  </a:lnTo>
                  <a:lnTo>
                    <a:pt x="74007" y="88823"/>
                  </a:lnTo>
                  <a:lnTo>
                    <a:pt x="73760" y="28944"/>
                  </a:lnTo>
                  <a:lnTo>
                    <a:pt x="73740" y="14601"/>
                  </a:lnTo>
                  <a:lnTo>
                    <a:pt x="77236" y="6208"/>
                  </a:lnTo>
                  <a:lnTo>
                    <a:pt x="83076" y="1780"/>
                  </a:lnTo>
                  <a:lnTo>
                    <a:pt x="90479" y="0"/>
                  </a:lnTo>
                  <a:lnTo>
                    <a:pt x="97754" y="2323"/>
                  </a:lnTo>
                  <a:lnTo>
                    <a:pt x="112076" y="14263"/>
                  </a:lnTo>
                  <a:lnTo>
                    <a:pt x="147368" y="72024"/>
                  </a:lnTo>
                  <a:lnTo>
                    <a:pt x="181320" y="132175"/>
                  </a:lnTo>
                  <a:lnTo>
                    <a:pt x="202236" y="181437"/>
                  </a:lnTo>
                  <a:lnTo>
                    <a:pt x="221748" y="229850"/>
                  </a:lnTo>
                  <a:lnTo>
                    <a:pt x="243713" y="287431"/>
                  </a:lnTo>
                  <a:lnTo>
                    <a:pt x="256977" y="325581"/>
                  </a:lnTo>
                  <a:lnTo>
                    <a:pt x="244704" y="264449"/>
                  </a:lnTo>
                  <a:lnTo>
                    <a:pt x="242910" y="215838"/>
                  </a:lnTo>
                  <a:lnTo>
                    <a:pt x="236715" y="152602"/>
                  </a:lnTo>
                  <a:lnTo>
                    <a:pt x="239867" y="95052"/>
                  </a:lnTo>
                  <a:lnTo>
                    <a:pt x="243817" y="53864"/>
                  </a:lnTo>
                  <a:lnTo>
                    <a:pt x="253032" y="30151"/>
                  </a:lnTo>
                  <a:lnTo>
                    <a:pt x="259935" y="23593"/>
                  </a:lnTo>
                  <a:lnTo>
                    <a:pt x="268046" y="20393"/>
                  </a:lnTo>
                  <a:lnTo>
                    <a:pt x="276963" y="19426"/>
                  </a:lnTo>
                  <a:lnTo>
                    <a:pt x="296230" y="24594"/>
                  </a:lnTo>
                  <a:lnTo>
                    <a:pt x="315321" y="35859"/>
                  </a:lnTo>
                  <a:lnTo>
                    <a:pt x="339223" y="63100"/>
                  </a:lnTo>
                  <a:lnTo>
                    <a:pt x="368260" y="116756"/>
                  </a:lnTo>
                  <a:lnTo>
                    <a:pt x="390937" y="177745"/>
                  </a:lnTo>
                  <a:lnTo>
                    <a:pt x="406682" y="233679"/>
                  </a:lnTo>
                  <a:lnTo>
                    <a:pt x="424593" y="290590"/>
                  </a:lnTo>
                  <a:lnTo>
                    <a:pt x="431668" y="3122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Freeform 1341"/>
            <p:cNvSpPr/>
            <p:nvPr/>
          </p:nvSpPr>
          <p:spPr>
            <a:xfrm>
              <a:off x="6785404" y="32340789"/>
              <a:ext cx="184461" cy="250426"/>
            </a:xfrm>
            <a:custGeom>
              <a:avLst/>
              <a:gdLst/>
              <a:ahLst/>
              <a:cxnLst/>
              <a:rect l="0" t="0" r="0" b="0"/>
              <a:pathLst>
                <a:path w="184461" h="250426">
                  <a:moveTo>
                    <a:pt x="16005" y="143771"/>
                  </a:moveTo>
                  <a:lnTo>
                    <a:pt x="69880" y="124643"/>
                  </a:lnTo>
                  <a:lnTo>
                    <a:pt x="127042" y="93969"/>
                  </a:lnTo>
                  <a:lnTo>
                    <a:pt x="156399" y="67794"/>
                  </a:lnTo>
                  <a:lnTo>
                    <a:pt x="166140" y="44884"/>
                  </a:lnTo>
                  <a:lnTo>
                    <a:pt x="168737" y="32224"/>
                  </a:lnTo>
                  <a:lnTo>
                    <a:pt x="166960" y="22612"/>
                  </a:lnTo>
                  <a:lnTo>
                    <a:pt x="162265" y="15034"/>
                  </a:lnTo>
                  <a:lnTo>
                    <a:pt x="155626" y="8815"/>
                  </a:lnTo>
                  <a:lnTo>
                    <a:pt x="135770" y="1904"/>
                  </a:lnTo>
                  <a:lnTo>
                    <a:pt x="112518" y="0"/>
                  </a:lnTo>
                  <a:lnTo>
                    <a:pt x="79696" y="6675"/>
                  </a:lnTo>
                  <a:lnTo>
                    <a:pt x="40284" y="29300"/>
                  </a:lnTo>
                  <a:lnTo>
                    <a:pt x="9622" y="61887"/>
                  </a:lnTo>
                  <a:lnTo>
                    <a:pt x="1470" y="87880"/>
                  </a:lnTo>
                  <a:lnTo>
                    <a:pt x="0" y="129161"/>
                  </a:lnTo>
                  <a:lnTo>
                    <a:pt x="5382" y="152487"/>
                  </a:lnTo>
                  <a:lnTo>
                    <a:pt x="34464" y="206703"/>
                  </a:lnTo>
                  <a:lnTo>
                    <a:pt x="66058" y="232866"/>
                  </a:lnTo>
                  <a:lnTo>
                    <a:pt x="99466" y="249848"/>
                  </a:lnTo>
                  <a:lnTo>
                    <a:pt x="160392" y="250425"/>
                  </a:lnTo>
                  <a:lnTo>
                    <a:pt x="184460" y="249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3" name="Freeform 1342"/>
            <p:cNvSpPr/>
            <p:nvPr/>
          </p:nvSpPr>
          <p:spPr>
            <a:xfrm>
              <a:off x="7060257" y="32319996"/>
              <a:ext cx="151764" cy="313005"/>
            </a:xfrm>
            <a:custGeom>
              <a:avLst/>
              <a:gdLst/>
              <a:ahLst/>
              <a:cxnLst/>
              <a:rect l="0" t="0" r="0" b="0"/>
              <a:pathLst>
                <a:path w="151764" h="313005">
                  <a:moveTo>
                    <a:pt x="4364" y="38221"/>
                  </a:moveTo>
                  <a:lnTo>
                    <a:pt x="22323" y="93266"/>
                  </a:lnTo>
                  <a:lnTo>
                    <a:pt x="36031" y="144677"/>
                  </a:lnTo>
                  <a:lnTo>
                    <a:pt x="53508" y="206614"/>
                  </a:lnTo>
                  <a:lnTo>
                    <a:pt x="67537" y="260003"/>
                  </a:lnTo>
                  <a:lnTo>
                    <a:pt x="81573" y="310019"/>
                  </a:lnTo>
                  <a:lnTo>
                    <a:pt x="81573" y="313004"/>
                  </a:lnTo>
                  <a:lnTo>
                    <a:pt x="70395" y="294854"/>
                  </a:lnTo>
                  <a:lnTo>
                    <a:pt x="48776" y="243678"/>
                  </a:lnTo>
                  <a:lnTo>
                    <a:pt x="27305" y="188770"/>
                  </a:lnTo>
                  <a:lnTo>
                    <a:pt x="8939" y="128488"/>
                  </a:lnTo>
                  <a:lnTo>
                    <a:pt x="0" y="83425"/>
                  </a:lnTo>
                  <a:lnTo>
                    <a:pt x="4892" y="37055"/>
                  </a:lnTo>
                  <a:lnTo>
                    <a:pt x="14738" y="15866"/>
                  </a:lnTo>
                  <a:lnTo>
                    <a:pt x="24148" y="9280"/>
                  </a:lnTo>
                  <a:lnTo>
                    <a:pt x="64169" y="10"/>
                  </a:lnTo>
                  <a:lnTo>
                    <a:pt x="117086" y="0"/>
                  </a:lnTo>
                  <a:lnTo>
                    <a:pt x="151763" y="66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Freeform 1343"/>
            <p:cNvSpPr/>
            <p:nvPr/>
          </p:nvSpPr>
          <p:spPr>
            <a:xfrm>
              <a:off x="7338363" y="32368747"/>
              <a:ext cx="63172" cy="305328"/>
            </a:xfrm>
            <a:custGeom>
              <a:avLst/>
              <a:gdLst/>
              <a:ahLst/>
              <a:cxnLst/>
              <a:rect l="0" t="0" r="0" b="0"/>
              <a:pathLst>
                <a:path w="63172" h="305328">
                  <a:moveTo>
                    <a:pt x="0" y="0"/>
                  </a:moveTo>
                  <a:lnTo>
                    <a:pt x="9065" y="58616"/>
                  </a:lnTo>
                  <a:lnTo>
                    <a:pt x="11409" y="112790"/>
                  </a:lnTo>
                  <a:lnTo>
                    <a:pt x="21924" y="171670"/>
                  </a:lnTo>
                  <a:lnTo>
                    <a:pt x="35266" y="228104"/>
                  </a:lnTo>
                  <a:lnTo>
                    <a:pt x="52665" y="285899"/>
                  </a:lnTo>
                  <a:lnTo>
                    <a:pt x="63171"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5" name="Freeform 1344"/>
            <p:cNvSpPr/>
            <p:nvPr/>
          </p:nvSpPr>
          <p:spPr>
            <a:xfrm>
              <a:off x="7338363" y="32168706"/>
              <a:ext cx="1" cy="31587"/>
            </a:xfrm>
            <a:custGeom>
              <a:avLst/>
              <a:gdLst/>
              <a:ahLst/>
              <a:cxnLst/>
              <a:rect l="0" t="0" r="0" b="0"/>
              <a:pathLst>
                <a:path w="1" h="31587">
                  <a:moveTo>
                    <a:pt x="0" y="31586"/>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Freeform 1345"/>
            <p:cNvSpPr/>
            <p:nvPr/>
          </p:nvSpPr>
          <p:spPr>
            <a:xfrm>
              <a:off x="7468739" y="32281471"/>
              <a:ext cx="227594" cy="403133"/>
            </a:xfrm>
            <a:custGeom>
              <a:avLst/>
              <a:gdLst/>
              <a:ahLst/>
              <a:cxnLst/>
              <a:rect l="0" t="0" r="0" b="0"/>
              <a:pathLst>
                <a:path w="227594" h="403133">
                  <a:moveTo>
                    <a:pt x="196007" y="108332"/>
                  </a:moveTo>
                  <a:lnTo>
                    <a:pt x="181435" y="57305"/>
                  </a:lnTo>
                  <a:lnTo>
                    <a:pt x="168474" y="36522"/>
                  </a:lnTo>
                  <a:lnTo>
                    <a:pt x="141446" y="12837"/>
                  </a:lnTo>
                  <a:lnTo>
                    <a:pt x="121455" y="2329"/>
                  </a:lnTo>
                  <a:lnTo>
                    <a:pt x="100872" y="0"/>
                  </a:lnTo>
                  <a:lnTo>
                    <a:pt x="78855" y="4034"/>
                  </a:lnTo>
                  <a:lnTo>
                    <a:pt x="53473" y="13624"/>
                  </a:lnTo>
                  <a:lnTo>
                    <a:pt x="43663" y="21798"/>
                  </a:lnTo>
                  <a:lnTo>
                    <a:pt x="9584" y="81803"/>
                  </a:lnTo>
                  <a:lnTo>
                    <a:pt x="0" y="128417"/>
                  </a:lnTo>
                  <a:lnTo>
                    <a:pt x="2751" y="168096"/>
                  </a:lnTo>
                  <a:lnTo>
                    <a:pt x="23736" y="229757"/>
                  </a:lnTo>
                  <a:lnTo>
                    <a:pt x="50597" y="279751"/>
                  </a:lnTo>
                  <a:lnTo>
                    <a:pt x="95924" y="342287"/>
                  </a:lnTo>
                  <a:lnTo>
                    <a:pt x="126628" y="372958"/>
                  </a:lnTo>
                  <a:lnTo>
                    <a:pt x="175519" y="395375"/>
                  </a:lnTo>
                  <a:lnTo>
                    <a:pt x="227593" y="4031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Freeform 1346"/>
            <p:cNvSpPr/>
            <p:nvPr/>
          </p:nvSpPr>
          <p:spPr>
            <a:xfrm>
              <a:off x="7784694" y="32298233"/>
              <a:ext cx="322250" cy="375842"/>
            </a:xfrm>
            <a:custGeom>
              <a:avLst/>
              <a:gdLst/>
              <a:ahLst/>
              <a:cxnLst/>
              <a:rect l="0" t="0" r="0" b="0"/>
              <a:pathLst>
                <a:path w="322250" h="375842">
                  <a:moveTo>
                    <a:pt x="153794" y="154741"/>
                  </a:moveTo>
                  <a:lnTo>
                    <a:pt x="183102" y="125434"/>
                  </a:lnTo>
                  <a:lnTo>
                    <a:pt x="190215" y="105842"/>
                  </a:lnTo>
                  <a:lnTo>
                    <a:pt x="192207" y="81536"/>
                  </a:lnTo>
                  <a:lnTo>
                    <a:pt x="189194" y="55138"/>
                  </a:lnTo>
                  <a:lnTo>
                    <a:pt x="180835" y="34045"/>
                  </a:lnTo>
                  <a:lnTo>
                    <a:pt x="175331" y="25143"/>
                  </a:lnTo>
                  <a:lnTo>
                    <a:pt x="159856" y="12136"/>
                  </a:lnTo>
                  <a:lnTo>
                    <a:pt x="140111" y="3625"/>
                  </a:lnTo>
                  <a:lnTo>
                    <a:pt x="103855" y="0"/>
                  </a:lnTo>
                  <a:lnTo>
                    <a:pt x="81296" y="3299"/>
                  </a:lnTo>
                  <a:lnTo>
                    <a:pt x="62691" y="14905"/>
                  </a:lnTo>
                  <a:lnTo>
                    <a:pt x="39063" y="44289"/>
                  </a:lnTo>
                  <a:lnTo>
                    <a:pt x="15707" y="96140"/>
                  </a:lnTo>
                  <a:lnTo>
                    <a:pt x="998" y="152611"/>
                  </a:lnTo>
                  <a:lnTo>
                    <a:pt x="0" y="212638"/>
                  </a:lnTo>
                  <a:lnTo>
                    <a:pt x="16310" y="264573"/>
                  </a:lnTo>
                  <a:lnTo>
                    <a:pt x="35329" y="300369"/>
                  </a:lnTo>
                  <a:lnTo>
                    <a:pt x="52009" y="316173"/>
                  </a:lnTo>
                  <a:lnTo>
                    <a:pt x="72292" y="325924"/>
                  </a:lnTo>
                  <a:lnTo>
                    <a:pt x="96903" y="330259"/>
                  </a:lnTo>
                  <a:lnTo>
                    <a:pt x="117200" y="325946"/>
                  </a:lnTo>
                  <a:lnTo>
                    <a:pt x="134020" y="315060"/>
                  </a:lnTo>
                  <a:lnTo>
                    <a:pt x="178165" y="258143"/>
                  </a:lnTo>
                  <a:lnTo>
                    <a:pt x="203277" y="206319"/>
                  </a:lnTo>
                  <a:lnTo>
                    <a:pt x="212909" y="164954"/>
                  </a:lnTo>
                  <a:lnTo>
                    <a:pt x="221752" y="114644"/>
                  </a:lnTo>
                  <a:lnTo>
                    <a:pt x="223666" y="112803"/>
                  </a:lnTo>
                  <a:lnTo>
                    <a:pt x="226359" y="136987"/>
                  </a:lnTo>
                  <a:lnTo>
                    <a:pt x="230389" y="187672"/>
                  </a:lnTo>
                  <a:lnTo>
                    <a:pt x="247692" y="248335"/>
                  </a:lnTo>
                  <a:lnTo>
                    <a:pt x="273640" y="307070"/>
                  </a:lnTo>
                  <a:lnTo>
                    <a:pt x="316041" y="368350"/>
                  </a:lnTo>
                  <a:lnTo>
                    <a:pt x="322249" y="3758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Freeform 1347"/>
            <p:cNvSpPr/>
            <p:nvPr/>
          </p:nvSpPr>
          <p:spPr>
            <a:xfrm>
              <a:off x="8317512" y="32073949"/>
              <a:ext cx="305328" cy="558011"/>
            </a:xfrm>
            <a:custGeom>
              <a:avLst/>
              <a:gdLst/>
              <a:ahLst/>
              <a:cxnLst/>
              <a:rect l="0" t="0" r="0" b="0"/>
              <a:pathLst>
                <a:path w="305328" h="558011">
                  <a:moveTo>
                    <a:pt x="0" y="0"/>
                  </a:moveTo>
                  <a:lnTo>
                    <a:pt x="14655" y="55141"/>
                  </a:lnTo>
                  <a:lnTo>
                    <a:pt x="20962" y="118170"/>
                  </a:lnTo>
                  <a:lnTo>
                    <a:pt x="32261" y="176200"/>
                  </a:lnTo>
                  <a:lnTo>
                    <a:pt x="39195" y="227682"/>
                  </a:lnTo>
                  <a:lnTo>
                    <a:pt x="47127" y="287000"/>
                  </a:lnTo>
                  <a:lnTo>
                    <a:pt x="56598" y="340838"/>
                  </a:lnTo>
                  <a:lnTo>
                    <a:pt x="63369" y="383890"/>
                  </a:lnTo>
                  <a:lnTo>
                    <a:pt x="70278" y="427983"/>
                  </a:lnTo>
                  <a:lnTo>
                    <a:pt x="80745" y="483347"/>
                  </a:lnTo>
                  <a:lnTo>
                    <a:pt x="88915" y="516000"/>
                  </a:lnTo>
                  <a:lnTo>
                    <a:pt x="88523" y="515966"/>
                  </a:lnTo>
                  <a:lnTo>
                    <a:pt x="87091" y="512434"/>
                  </a:lnTo>
                  <a:lnTo>
                    <a:pt x="81487" y="449033"/>
                  </a:lnTo>
                  <a:lnTo>
                    <a:pt x="76007" y="398990"/>
                  </a:lnTo>
                  <a:lnTo>
                    <a:pt x="77503" y="350236"/>
                  </a:lnTo>
                  <a:lnTo>
                    <a:pt x="82237" y="303036"/>
                  </a:lnTo>
                  <a:lnTo>
                    <a:pt x="85683" y="271553"/>
                  </a:lnTo>
                  <a:lnTo>
                    <a:pt x="95013" y="245861"/>
                  </a:lnTo>
                  <a:lnTo>
                    <a:pt x="103117" y="237607"/>
                  </a:lnTo>
                  <a:lnTo>
                    <a:pt x="124598" y="228436"/>
                  </a:lnTo>
                  <a:lnTo>
                    <a:pt x="146625" y="227478"/>
                  </a:lnTo>
                  <a:lnTo>
                    <a:pt x="157411" y="228861"/>
                  </a:lnTo>
                  <a:lnTo>
                    <a:pt x="178755" y="242875"/>
                  </a:lnTo>
                  <a:lnTo>
                    <a:pt x="233802" y="300174"/>
                  </a:lnTo>
                  <a:lnTo>
                    <a:pt x="262992" y="346426"/>
                  </a:lnTo>
                  <a:lnTo>
                    <a:pt x="280024" y="404996"/>
                  </a:lnTo>
                  <a:lnTo>
                    <a:pt x="294653" y="462837"/>
                  </a:lnTo>
                  <a:lnTo>
                    <a:pt x="303218" y="524914"/>
                  </a:lnTo>
                  <a:lnTo>
                    <a:pt x="305327" y="5580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Freeform 1348"/>
            <p:cNvSpPr/>
            <p:nvPr/>
          </p:nvSpPr>
          <p:spPr>
            <a:xfrm>
              <a:off x="8657174" y="32322905"/>
              <a:ext cx="218350" cy="295127"/>
            </a:xfrm>
            <a:custGeom>
              <a:avLst/>
              <a:gdLst/>
              <a:ahLst/>
              <a:cxnLst/>
              <a:rect l="0" t="0" r="0" b="0"/>
              <a:pathLst>
                <a:path w="218350" h="295127">
                  <a:moveTo>
                    <a:pt x="197292" y="161655"/>
                  </a:moveTo>
                  <a:lnTo>
                    <a:pt x="206357" y="103038"/>
                  </a:lnTo>
                  <a:lnTo>
                    <a:pt x="201798" y="68250"/>
                  </a:lnTo>
                  <a:lnTo>
                    <a:pt x="187448" y="35712"/>
                  </a:lnTo>
                  <a:lnTo>
                    <a:pt x="171860" y="20674"/>
                  </a:lnTo>
                  <a:lnTo>
                    <a:pt x="133257" y="1485"/>
                  </a:lnTo>
                  <a:lnTo>
                    <a:pt x="112680" y="0"/>
                  </a:lnTo>
                  <a:lnTo>
                    <a:pt x="70874" y="8582"/>
                  </a:lnTo>
                  <a:lnTo>
                    <a:pt x="52979" y="21093"/>
                  </a:lnTo>
                  <a:lnTo>
                    <a:pt x="29751" y="50989"/>
                  </a:lnTo>
                  <a:lnTo>
                    <a:pt x="6530" y="103010"/>
                  </a:lnTo>
                  <a:lnTo>
                    <a:pt x="0" y="144409"/>
                  </a:lnTo>
                  <a:lnTo>
                    <a:pt x="13435" y="206384"/>
                  </a:lnTo>
                  <a:lnTo>
                    <a:pt x="27263" y="243538"/>
                  </a:lnTo>
                  <a:lnTo>
                    <a:pt x="43345" y="265900"/>
                  </a:lnTo>
                  <a:lnTo>
                    <a:pt x="72129" y="287039"/>
                  </a:lnTo>
                  <a:lnTo>
                    <a:pt x="108474" y="295126"/>
                  </a:lnTo>
                  <a:lnTo>
                    <a:pt x="128962" y="290776"/>
                  </a:lnTo>
                  <a:lnTo>
                    <a:pt x="145866" y="279874"/>
                  </a:lnTo>
                  <a:lnTo>
                    <a:pt x="168536" y="252834"/>
                  </a:lnTo>
                  <a:lnTo>
                    <a:pt x="194038" y="202372"/>
                  </a:lnTo>
                  <a:lnTo>
                    <a:pt x="203737" y="158123"/>
                  </a:lnTo>
                  <a:lnTo>
                    <a:pt x="204835" y="135520"/>
                  </a:lnTo>
                  <a:lnTo>
                    <a:pt x="203491" y="136044"/>
                  </a:lnTo>
                  <a:lnTo>
                    <a:pt x="201425" y="141070"/>
                  </a:lnTo>
                  <a:lnTo>
                    <a:pt x="206169" y="195612"/>
                  </a:lnTo>
                  <a:lnTo>
                    <a:pt x="213084" y="255451"/>
                  </a:lnTo>
                  <a:lnTo>
                    <a:pt x="218349" y="2879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Freeform 1349"/>
            <p:cNvSpPr/>
            <p:nvPr/>
          </p:nvSpPr>
          <p:spPr>
            <a:xfrm>
              <a:off x="8909540" y="32326622"/>
              <a:ext cx="229196" cy="315845"/>
            </a:xfrm>
            <a:custGeom>
              <a:avLst/>
              <a:gdLst/>
              <a:ahLst/>
              <a:cxnLst/>
              <a:rect l="0" t="0" r="0" b="0"/>
              <a:pathLst>
                <a:path w="229196" h="315845">
                  <a:moveTo>
                    <a:pt x="218667" y="136882"/>
                  </a:moveTo>
                  <a:lnTo>
                    <a:pt x="204095" y="82739"/>
                  </a:lnTo>
                  <a:lnTo>
                    <a:pt x="179263" y="33378"/>
                  </a:lnTo>
                  <a:lnTo>
                    <a:pt x="147590" y="6127"/>
                  </a:lnTo>
                  <a:lnTo>
                    <a:pt x="118837" y="0"/>
                  </a:lnTo>
                  <a:lnTo>
                    <a:pt x="90070" y="2347"/>
                  </a:lnTo>
                  <a:lnTo>
                    <a:pt x="69486" y="11190"/>
                  </a:lnTo>
                  <a:lnTo>
                    <a:pt x="39154" y="34910"/>
                  </a:lnTo>
                  <a:lnTo>
                    <a:pt x="24630" y="57246"/>
                  </a:lnTo>
                  <a:lnTo>
                    <a:pt x="5773" y="115299"/>
                  </a:lnTo>
                  <a:lnTo>
                    <a:pt x="0" y="160251"/>
                  </a:lnTo>
                  <a:lnTo>
                    <a:pt x="9467" y="203206"/>
                  </a:lnTo>
                  <a:lnTo>
                    <a:pt x="34797" y="258474"/>
                  </a:lnTo>
                  <a:lnTo>
                    <a:pt x="72382" y="301278"/>
                  </a:lnTo>
                  <a:lnTo>
                    <a:pt x="82540" y="309649"/>
                  </a:lnTo>
                  <a:lnTo>
                    <a:pt x="93990" y="314062"/>
                  </a:lnTo>
                  <a:lnTo>
                    <a:pt x="119191" y="315844"/>
                  </a:lnTo>
                  <a:lnTo>
                    <a:pt x="154097" y="304682"/>
                  </a:lnTo>
                  <a:lnTo>
                    <a:pt x="181077" y="280966"/>
                  </a:lnTo>
                  <a:lnTo>
                    <a:pt x="216402" y="220821"/>
                  </a:lnTo>
                  <a:lnTo>
                    <a:pt x="229195" y="2000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Freeform 1350"/>
            <p:cNvSpPr/>
            <p:nvPr/>
          </p:nvSpPr>
          <p:spPr>
            <a:xfrm>
              <a:off x="9088289" y="32126591"/>
              <a:ext cx="29391" cy="526425"/>
            </a:xfrm>
            <a:custGeom>
              <a:avLst/>
              <a:gdLst/>
              <a:ahLst/>
              <a:cxnLst/>
              <a:rect l="0" t="0" r="0" b="0"/>
              <a:pathLst>
                <a:path w="29391" h="526425">
                  <a:moveTo>
                    <a:pt x="8333" y="0"/>
                  </a:moveTo>
                  <a:lnTo>
                    <a:pt x="0" y="37480"/>
                  </a:lnTo>
                  <a:lnTo>
                    <a:pt x="3827" y="100081"/>
                  </a:lnTo>
                  <a:lnTo>
                    <a:pt x="6998" y="159507"/>
                  </a:lnTo>
                  <a:lnTo>
                    <a:pt x="7938" y="221568"/>
                  </a:lnTo>
                  <a:lnTo>
                    <a:pt x="8157" y="266539"/>
                  </a:lnTo>
                  <a:lnTo>
                    <a:pt x="11401" y="325419"/>
                  </a:lnTo>
                  <a:lnTo>
                    <a:pt x="16651" y="374452"/>
                  </a:lnTo>
                  <a:lnTo>
                    <a:pt x="18206" y="427192"/>
                  </a:lnTo>
                  <a:lnTo>
                    <a:pt x="21787" y="475577"/>
                  </a:lnTo>
                  <a:lnTo>
                    <a:pt x="29390" y="5264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Freeform 1351"/>
            <p:cNvSpPr/>
            <p:nvPr/>
          </p:nvSpPr>
          <p:spPr>
            <a:xfrm>
              <a:off x="9359835" y="32242404"/>
              <a:ext cx="52643" cy="442200"/>
            </a:xfrm>
            <a:custGeom>
              <a:avLst/>
              <a:gdLst/>
              <a:ahLst/>
              <a:cxnLst/>
              <a:rect l="0" t="0" r="0" b="0"/>
              <a:pathLst>
                <a:path w="52643" h="442200">
                  <a:moveTo>
                    <a:pt x="0" y="0"/>
                  </a:moveTo>
                  <a:lnTo>
                    <a:pt x="9064" y="58620"/>
                  </a:lnTo>
                  <a:lnTo>
                    <a:pt x="10239" y="121199"/>
                  </a:lnTo>
                  <a:lnTo>
                    <a:pt x="11612" y="172523"/>
                  </a:lnTo>
                  <a:lnTo>
                    <a:pt x="17738" y="225943"/>
                  </a:lnTo>
                  <a:lnTo>
                    <a:pt x="21243" y="283366"/>
                  </a:lnTo>
                  <a:lnTo>
                    <a:pt x="32315" y="345877"/>
                  </a:lnTo>
                  <a:lnTo>
                    <a:pt x="45768" y="408874"/>
                  </a:lnTo>
                  <a:lnTo>
                    <a:pt x="52642" y="4421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3" name="Freeform 1352"/>
            <p:cNvSpPr/>
            <p:nvPr/>
          </p:nvSpPr>
          <p:spPr>
            <a:xfrm>
              <a:off x="9296664" y="32431918"/>
              <a:ext cx="221099" cy="42113"/>
            </a:xfrm>
            <a:custGeom>
              <a:avLst/>
              <a:gdLst/>
              <a:ahLst/>
              <a:cxnLst/>
              <a:rect l="0" t="0" r="0" b="0"/>
              <a:pathLst>
                <a:path w="221099" h="42113">
                  <a:moveTo>
                    <a:pt x="0" y="0"/>
                  </a:moveTo>
                  <a:lnTo>
                    <a:pt x="42691" y="3122"/>
                  </a:lnTo>
                  <a:lnTo>
                    <a:pt x="103237" y="17959"/>
                  </a:lnTo>
                  <a:lnTo>
                    <a:pt x="164455" y="31666"/>
                  </a:lnTo>
                  <a:lnTo>
                    <a:pt x="221098" y="421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4" name="Freeform 1353"/>
            <p:cNvSpPr/>
            <p:nvPr/>
          </p:nvSpPr>
          <p:spPr>
            <a:xfrm>
              <a:off x="9521197" y="32400332"/>
              <a:ext cx="200732" cy="311638"/>
            </a:xfrm>
            <a:custGeom>
              <a:avLst/>
              <a:gdLst/>
              <a:ahLst/>
              <a:cxnLst/>
              <a:rect l="0" t="0" r="0" b="0"/>
              <a:pathLst>
                <a:path w="200732" h="311638">
                  <a:moveTo>
                    <a:pt x="91321" y="0"/>
                  </a:moveTo>
                  <a:lnTo>
                    <a:pt x="32758" y="60676"/>
                  </a:lnTo>
                  <a:lnTo>
                    <a:pt x="8162" y="115485"/>
                  </a:lnTo>
                  <a:lnTo>
                    <a:pt x="0" y="150422"/>
                  </a:lnTo>
                  <a:lnTo>
                    <a:pt x="702" y="187288"/>
                  </a:lnTo>
                  <a:lnTo>
                    <a:pt x="11420" y="231186"/>
                  </a:lnTo>
                  <a:lnTo>
                    <a:pt x="26962" y="257495"/>
                  </a:lnTo>
                  <a:lnTo>
                    <a:pt x="63161" y="294510"/>
                  </a:lnTo>
                  <a:lnTo>
                    <a:pt x="72548" y="301625"/>
                  </a:lnTo>
                  <a:lnTo>
                    <a:pt x="95455" y="309529"/>
                  </a:lnTo>
                  <a:lnTo>
                    <a:pt x="108114" y="311637"/>
                  </a:lnTo>
                  <a:lnTo>
                    <a:pt x="131540" y="307740"/>
                  </a:lnTo>
                  <a:lnTo>
                    <a:pt x="152480" y="297040"/>
                  </a:lnTo>
                  <a:lnTo>
                    <a:pt x="169585" y="280588"/>
                  </a:lnTo>
                  <a:lnTo>
                    <a:pt x="186780" y="246004"/>
                  </a:lnTo>
                  <a:lnTo>
                    <a:pt x="200731" y="193567"/>
                  </a:lnTo>
                  <a:lnTo>
                    <a:pt x="191792" y="131816"/>
                  </a:lnTo>
                  <a:lnTo>
                    <a:pt x="176592" y="90789"/>
                  </a:lnTo>
                  <a:lnTo>
                    <a:pt x="151681" y="60177"/>
                  </a:lnTo>
                  <a:lnTo>
                    <a:pt x="111822" y="30042"/>
                  </a:lnTo>
                  <a:lnTo>
                    <a:pt x="70264" y="10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1" name="Group 1390"/>
          <p:cNvGrpSpPr/>
          <p:nvPr/>
        </p:nvGrpSpPr>
        <p:grpSpPr>
          <a:xfrm>
            <a:off x="1473990" y="31863971"/>
            <a:ext cx="7075151" cy="379026"/>
            <a:chOff x="1473990" y="31863971"/>
            <a:chExt cx="7075151" cy="379026"/>
          </a:xfrm>
        </p:grpSpPr>
        <p:sp>
          <p:nvSpPr>
            <p:cNvPr id="1356" name="Freeform 1355"/>
            <p:cNvSpPr/>
            <p:nvPr/>
          </p:nvSpPr>
          <p:spPr>
            <a:xfrm>
              <a:off x="1473990" y="31897703"/>
              <a:ext cx="231628" cy="8381"/>
            </a:xfrm>
            <a:custGeom>
              <a:avLst/>
              <a:gdLst/>
              <a:ahLst/>
              <a:cxnLst/>
              <a:rect l="0" t="0" r="0" b="0"/>
              <a:pathLst>
                <a:path w="231628" h="8381">
                  <a:moveTo>
                    <a:pt x="0" y="8380"/>
                  </a:moveTo>
                  <a:lnTo>
                    <a:pt x="58617" y="2790"/>
                  </a:lnTo>
                  <a:lnTo>
                    <a:pt x="120026" y="0"/>
                  </a:lnTo>
                  <a:lnTo>
                    <a:pt x="181549" y="6374"/>
                  </a:lnTo>
                  <a:lnTo>
                    <a:pt x="231627" y="83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Freeform 1356"/>
            <p:cNvSpPr/>
            <p:nvPr/>
          </p:nvSpPr>
          <p:spPr>
            <a:xfrm>
              <a:off x="1958301" y="31895557"/>
              <a:ext cx="157928" cy="1"/>
            </a:xfrm>
            <a:custGeom>
              <a:avLst/>
              <a:gdLst/>
              <a:ahLst/>
              <a:cxnLst/>
              <a:rect l="0" t="0" r="0" b="0"/>
              <a:pathLst>
                <a:path w="157928" h="1">
                  <a:moveTo>
                    <a:pt x="0" y="0"/>
                  </a:moveTo>
                  <a:lnTo>
                    <a:pt x="58616" y="0"/>
                  </a:lnTo>
                  <a:lnTo>
                    <a:pt x="111621" y="0"/>
                  </a:lnTo>
                  <a:lnTo>
                    <a:pt x="1579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8" name="Freeform 1357"/>
            <p:cNvSpPr/>
            <p:nvPr/>
          </p:nvSpPr>
          <p:spPr>
            <a:xfrm>
              <a:off x="2389969" y="31895557"/>
              <a:ext cx="136872" cy="1"/>
            </a:xfrm>
            <a:custGeom>
              <a:avLst/>
              <a:gdLst/>
              <a:ahLst/>
              <a:cxnLst/>
              <a:rect l="0" t="0" r="0" b="0"/>
              <a:pathLst>
                <a:path w="136872" h="1">
                  <a:moveTo>
                    <a:pt x="0" y="0"/>
                  </a:moveTo>
                  <a:lnTo>
                    <a:pt x="54145" y="0"/>
                  </a:lnTo>
                  <a:lnTo>
                    <a:pt x="109091" y="0"/>
                  </a:lnTo>
                  <a:lnTo>
                    <a:pt x="1368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Freeform 1358"/>
            <p:cNvSpPr/>
            <p:nvPr/>
          </p:nvSpPr>
          <p:spPr>
            <a:xfrm>
              <a:off x="2790052" y="31906083"/>
              <a:ext cx="105286" cy="10531"/>
            </a:xfrm>
            <a:custGeom>
              <a:avLst/>
              <a:gdLst/>
              <a:ahLst/>
              <a:cxnLst/>
              <a:rect l="0" t="0" r="0" b="0"/>
              <a:pathLst>
                <a:path w="105286" h="10531">
                  <a:moveTo>
                    <a:pt x="0" y="0"/>
                  </a:moveTo>
                  <a:lnTo>
                    <a:pt x="58617" y="0"/>
                  </a:lnTo>
                  <a:lnTo>
                    <a:pt x="105285"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Freeform 1359"/>
            <p:cNvSpPr/>
            <p:nvPr/>
          </p:nvSpPr>
          <p:spPr>
            <a:xfrm>
              <a:off x="3148021" y="31906083"/>
              <a:ext cx="105286" cy="10531"/>
            </a:xfrm>
            <a:custGeom>
              <a:avLst/>
              <a:gdLst/>
              <a:ahLst/>
              <a:cxnLst/>
              <a:rect l="0" t="0" r="0" b="0"/>
              <a:pathLst>
                <a:path w="105286" h="10531">
                  <a:moveTo>
                    <a:pt x="0" y="10530"/>
                  </a:moveTo>
                  <a:lnTo>
                    <a:pt x="62093" y="4940"/>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1" name="Freeform 1360"/>
            <p:cNvSpPr/>
            <p:nvPr/>
          </p:nvSpPr>
          <p:spPr>
            <a:xfrm>
              <a:off x="3453347" y="31916613"/>
              <a:ext cx="126343" cy="1"/>
            </a:xfrm>
            <a:custGeom>
              <a:avLst/>
              <a:gdLst/>
              <a:ahLst/>
              <a:cxnLst/>
              <a:rect l="0" t="0" r="0" b="0"/>
              <a:pathLst>
                <a:path w="126343" h="1">
                  <a:moveTo>
                    <a:pt x="0" y="0"/>
                  </a:moveTo>
                  <a:lnTo>
                    <a:pt x="58617" y="0"/>
                  </a:lnTo>
                  <a:lnTo>
                    <a:pt x="114189" y="0"/>
                  </a:lnTo>
                  <a:lnTo>
                    <a:pt x="1263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Freeform 1361"/>
            <p:cNvSpPr/>
            <p:nvPr/>
          </p:nvSpPr>
          <p:spPr>
            <a:xfrm>
              <a:off x="3821845" y="31906083"/>
              <a:ext cx="63172" cy="10531"/>
            </a:xfrm>
            <a:custGeom>
              <a:avLst/>
              <a:gdLst/>
              <a:ahLst/>
              <a:cxnLst/>
              <a:rect l="0" t="0" r="0" b="0"/>
              <a:pathLst>
                <a:path w="63172" h="10531">
                  <a:moveTo>
                    <a:pt x="0" y="10530"/>
                  </a:moveTo>
                  <a:lnTo>
                    <a:pt x="34358" y="2196"/>
                  </a:lnTo>
                  <a:lnTo>
                    <a:pt x="631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Freeform 1362"/>
            <p:cNvSpPr/>
            <p:nvPr/>
          </p:nvSpPr>
          <p:spPr>
            <a:xfrm>
              <a:off x="4011358" y="31906083"/>
              <a:ext cx="115814" cy="10531"/>
            </a:xfrm>
            <a:custGeom>
              <a:avLst/>
              <a:gdLst/>
              <a:ahLst/>
              <a:cxnLst/>
              <a:rect l="0" t="0" r="0" b="0"/>
              <a:pathLst>
                <a:path w="115814" h="10531">
                  <a:moveTo>
                    <a:pt x="0" y="0"/>
                  </a:moveTo>
                  <a:lnTo>
                    <a:pt x="58616" y="5591"/>
                  </a:lnTo>
                  <a:lnTo>
                    <a:pt x="115813"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Freeform 1363"/>
            <p:cNvSpPr/>
            <p:nvPr/>
          </p:nvSpPr>
          <p:spPr>
            <a:xfrm>
              <a:off x="2432083" y="31958728"/>
              <a:ext cx="42115" cy="231628"/>
            </a:xfrm>
            <a:custGeom>
              <a:avLst/>
              <a:gdLst/>
              <a:ahLst/>
              <a:cxnLst/>
              <a:rect l="0" t="0" r="0" b="0"/>
              <a:pathLst>
                <a:path w="42115" h="231628">
                  <a:moveTo>
                    <a:pt x="0" y="0"/>
                  </a:moveTo>
                  <a:lnTo>
                    <a:pt x="5589" y="58614"/>
                  </a:lnTo>
                  <a:lnTo>
                    <a:pt x="10723" y="112787"/>
                  </a:lnTo>
                  <a:lnTo>
                    <a:pt x="21789" y="165432"/>
                  </a:lnTo>
                  <a:lnTo>
                    <a:pt x="39059" y="222002"/>
                  </a:lnTo>
                  <a:lnTo>
                    <a:pt x="42114" y="2316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Freeform 1364"/>
            <p:cNvSpPr/>
            <p:nvPr/>
          </p:nvSpPr>
          <p:spPr>
            <a:xfrm>
              <a:off x="2453140" y="31936848"/>
              <a:ext cx="192782" cy="242978"/>
            </a:xfrm>
            <a:custGeom>
              <a:avLst/>
              <a:gdLst/>
              <a:ahLst/>
              <a:cxnLst/>
              <a:rect l="0" t="0" r="0" b="0"/>
              <a:pathLst>
                <a:path w="192782" h="242978">
                  <a:moveTo>
                    <a:pt x="0" y="21880"/>
                  </a:moveTo>
                  <a:lnTo>
                    <a:pt x="5589" y="5112"/>
                  </a:lnTo>
                  <a:lnTo>
                    <a:pt x="10745" y="1345"/>
                  </a:lnTo>
                  <a:lnTo>
                    <a:pt x="17692" y="0"/>
                  </a:lnTo>
                  <a:lnTo>
                    <a:pt x="54058" y="6250"/>
                  </a:lnTo>
                  <a:lnTo>
                    <a:pt x="102272" y="28323"/>
                  </a:lnTo>
                  <a:lnTo>
                    <a:pt x="143684" y="65267"/>
                  </a:lnTo>
                  <a:lnTo>
                    <a:pt x="186067" y="118941"/>
                  </a:lnTo>
                  <a:lnTo>
                    <a:pt x="190725" y="128702"/>
                  </a:lnTo>
                  <a:lnTo>
                    <a:pt x="192781" y="152021"/>
                  </a:lnTo>
                  <a:lnTo>
                    <a:pt x="188626" y="176817"/>
                  </a:lnTo>
                  <a:lnTo>
                    <a:pt x="178980" y="199535"/>
                  </a:lnTo>
                  <a:lnTo>
                    <a:pt x="163775" y="215093"/>
                  </a:lnTo>
                  <a:lnTo>
                    <a:pt x="132364" y="230426"/>
                  </a:lnTo>
                  <a:lnTo>
                    <a:pt x="96541" y="239259"/>
                  </a:lnTo>
                  <a:lnTo>
                    <a:pt x="63171" y="2429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Freeform 1365"/>
            <p:cNvSpPr/>
            <p:nvPr/>
          </p:nvSpPr>
          <p:spPr>
            <a:xfrm>
              <a:off x="2718940" y="31958728"/>
              <a:ext cx="152587" cy="205635"/>
            </a:xfrm>
            <a:custGeom>
              <a:avLst/>
              <a:gdLst/>
              <a:ahLst/>
              <a:cxnLst/>
              <a:rect l="0" t="0" r="0" b="0"/>
              <a:pathLst>
                <a:path w="152587" h="205635">
                  <a:moveTo>
                    <a:pt x="50055" y="21056"/>
                  </a:moveTo>
                  <a:lnTo>
                    <a:pt x="20746" y="55954"/>
                  </a:lnTo>
                  <a:lnTo>
                    <a:pt x="6146" y="90798"/>
                  </a:lnTo>
                  <a:lnTo>
                    <a:pt x="0" y="130761"/>
                  </a:lnTo>
                  <a:lnTo>
                    <a:pt x="3768" y="166644"/>
                  </a:lnTo>
                  <a:lnTo>
                    <a:pt x="12325" y="185589"/>
                  </a:lnTo>
                  <a:lnTo>
                    <a:pt x="17883" y="193917"/>
                  </a:lnTo>
                  <a:lnTo>
                    <a:pt x="26267" y="199467"/>
                  </a:lnTo>
                  <a:lnTo>
                    <a:pt x="48061" y="205634"/>
                  </a:lnTo>
                  <a:lnTo>
                    <a:pt x="81050" y="203520"/>
                  </a:lnTo>
                  <a:lnTo>
                    <a:pt x="99315" y="195350"/>
                  </a:lnTo>
                  <a:lnTo>
                    <a:pt x="130105" y="171038"/>
                  </a:lnTo>
                  <a:lnTo>
                    <a:pt x="146043" y="145043"/>
                  </a:lnTo>
                  <a:lnTo>
                    <a:pt x="152586" y="109525"/>
                  </a:lnTo>
                  <a:lnTo>
                    <a:pt x="148935" y="74954"/>
                  </a:lnTo>
                  <a:lnTo>
                    <a:pt x="140405" y="56322"/>
                  </a:lnTo>
                  <a:lnTo>
                    <a:pt x="115865" y="25292"/>
                  </a:lnTo>
                  <a:lnTo>
                    <a:pt x="89831" y="9311"/>
                  </a:lnTo>
                  <a:lnTo>
                    <a:pt x="6058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7" name="Freeform 1366"/>
            <p:cNvSpPr/>
            <p:nvPr/>
          </p:nvSpPr>
          <p:spPr>
            <a:xfrm>
              <a:off x="2929658" y="31974194"/>
              <a:ext cx="144664" cy="195105"/>
            </a:xfrm>
            <a:custGeom>
              <a:avLst/>
              <a:gdLst/>
              <a:ahLst/>
              <a:cxnLst/>
              <a:rect l="0" t="0" r="0" b="0"/>
              <a:pathLst>
                <a:path w="144664" h="195105">
                  <a:moveTo>
                    <a:pt x="113078" y="5590"/>
                  </a:moveTo>
                  <a:lnTo>
                    <a:pt x="96310" y="0"/>
                  </a:lnTo>
                  <a:lnTo>
                    <a:pt x="78719" y="375"/>
                  </a:lnTo>
                  <a:lnTo>
                    <a:pt x="60373" y="5612"/>
                  </a:lnTo>
                  <a:lnTo>
                    <a:pt x="44420" y="15739"/>
                  </a:lnTo>
                  <a:lnTo>
                    <a:pt x="22285" y="40181"/>
                  </a:lnTo>
                  <a:lnTo>
                    <a:pt x="6498" y="69652"/>
                  </a:lnTo>
                  <a:lnTo>
                    <a:pt x="0" y="106201"/>
                  </a:lnTo>
                  <a:lnTo>
                    <a:pt x="4719" y="126733"/>
                  </a:lnTo>
                  <a:lnTo>
                    <a:pt x="26813" y="164570"/>
                  </a:lnTo>
                  <a:lnTo>
                    <a:pt x="43152" y="178805"/>
                  </a:lnTo>
                  <a:lnTo>
                    <a:pt x="52423" y="184237"/>
                  </a:lnTo>
                  <a:lnTo>
                    <a:pt x="105820" y="192959"/>
                  </a:lnTo>
                  <a:lnTo>
                    <a:pt x="144663" y="1951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Freeform 1367"/>
            <p:cNvSpPr/>
            <p:nvPr/>
          </p:nvSpPr>
          <p:spPr>
            <a:xfrm>
              <a:off x="3242777" y="31944286"/>
              <a:ext cx="231628" cy="267126"/>
            </a:xfrm>
            <a:custGeom>
              <a:avLst/>
              <a:gdLst/>
              <a:ahLst/>
              <a:cxnLst/>
              <a:rect l="0" t="0" r="0" b="0"/>
              <a:pathLst>
                <a:path w="231628" h="267126">
                  <a:moveTo>
                    <a:pt x="0" y="24969"/>
                  </a:moveTo>
                  <a:lnTo>
                    <a:pt x="17981" y="9326"/>
                  </a:lnTo>
                  <a:lnTo>
                    <a:pt x="34898" y="1249"/>
                  </a:lnTo>
                  <a:lnTo>
                    <a:pt x="54115" y="0"/>
                  </a:lnTo>
                  <a:lnTo>
                    <a:pt x="64153" y="1305"/>
                  </a:lnTo>
                  <a:lnTo>
                    <a:pt x="81545" y="12111"/>
                  </a:lnTo>
                  <a:lnTo>
                    <a:pt x="95904" y="28615"/>
                  </a:lnTo>
                  <a:lnTo>
                    <a:pt x="106185" y="47647"/>
                  </a:lnTo>
                  <a:lnTo>
                    <a:pt x="108415" y="67803"/>
                  </a:lnTo>
                  <a:lnTo>
                    <a:pt x="100314" y="114926"/>
                  </a:lnTo>
                  <a:lnTo>
                    <a:pt x="87868" y="135530"/>
                  </a:lnTo>
                  <a:lnTo>
                    <a:pt x="35309" y="198676"/>
                  </a:lnTo>
                  <a:lnTo>
                    <a:pt x="32898" y="206285"/>
                  </a:lnTo>
                  <a:lnTo>
                    <a:pt x="33630" y="213695"/>
                  </a:lnTo>
                  <a:lnTo>
                    <a:pt x="36458" y="220975"/>
                  </a:lnTo>
                  <a:lnTo>
                    <a:pt x="44193" y="225831"/>
                  </a:lnTo>
                  <a:lnTo>
                    <a:pt x="103710" y="239849"/>
                  </a:lnTo>
                  <a:lnTo>
                    <a:pt x="161559" y="247179"/>
                  </a:lnTo>
                  <a:lnTo>
                    <a:pt x="206088" y="262492"/>
                  </a:lnTo>
                  <a:lnTo>
                    <a:pt x="231627" y="2671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9" name="Freeform 1368"/>
            <p:cNvSpPr/>
            <p:nvPr/>
          </p:nvSpPr>
          <p:spPr>
            <a:xfrm>
              <a:off x="4674653" y="31885027"/>
              <a:ext cx="52643" cy="1"/>
            </a:xfrm>
            <a:custGeom>
              <a:avLst/>
              <a:gdLst/>
              <a:ahLst/>
              <a:cxnLst/>
              <a:rect l="0" t="0" r="0" b="0"/>
              <a:pathLst>
                <a:path w="52643" h="1">
                  <a:moveTo>
                    <a:pt x="0" y="0"/>
                  </a:moveTo>
                  <a:lnTo>
                    <a:pt x="526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0" name="Freeform 1369"/>
            <p:cNvSpPr/>
            <p:nvPr/>
          </p:nvSpPr>
          <p:spPr>
            <a:xfrm>
              <a:off x="5032621" y="31916613"/>
              <a:ext cx="105287" cy="1"/>
            </a:xfrm>
            <a:custGeom>
              <a:avLst/>
              <a:gdLst/>
              <a:ahLst/>
              <a:cxnLst/>
              <a:rect l="0" t="0" r="0" b="0"/>
              <a:pathLst>
                <a:path w="105287" h="1">
                  <a:moveTo>
                    <a:pt x="0" y="0"/>
                  </a:moveTo>
                  <a:lnTo>
                    <a:pt x="57265" y="0"/>
                  </a:lnTo>
                  <a:lnTo>
                    <a:pt x="10528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1" name="Freeform 1370"/>
            <p:cNvSpPr/>
            <p:nvPr/>
          </p:nvSpPr>
          <p:spPr>
            <a:xfrm>
              <a:off x="5495875" y="31916613"/>
              <a:ext cx="73701" cy="10531"/>
            </a:xfrm>
            <a:custGeom>
              <a:avLst/>
              <a:gdLst/>
              <a:ahLst/>
              <a:cxnLst/>
              <a:rect l="0" t="0" r="0" b="0"/>
              <a:pathLst>
                <a:path w="73701" h="10531">
                  <a:moveTo>
                    <a:pt x="0" y="10530"/>
                  </a:moveTo>
                  <a:lnTo>
                    <a:pt x="42692" y="2195"/>
                  </a:lnTo>
                  <a:lnTo>
                    <a:pt x="737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2" name="Freeform 1371"/>
            <p:cNvSpPr/>
            <p:nvPr/>
          </p:nvSpPr>
          <p:spPr>
            <a:xfrm>
              <a:off x="5917016" y="31906083"/>
              <a:ext cx="63172" cy="10531"/>
            </a:xfrm>
            <a:custGeom>
              <a:avLst/>
              <a:gdLst/>
              <a:ahLst/>
              <a:cxnLst/>
              <a:rect l="0" t="0" r="0" b="0"/>
              <a:pathLst>
                <a:path w="63172" h="10531">
                  <a:moveTo>
                    <a:pt x="0" y="0"/>
                  </a:moveTo>
                  <a:lnTo>
                    <a:pt x="63171"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3" name="Freeform 1372"/>
            <p:cNvSpPr/>
            <p:nvPr/>
          </p:nvSpPr>
          <p:spPr>
            <a:xfrm>
              <a:off x="6253928" y="31906083"/>
              <a:ext cx="105286" cy="21061"/>
            </a:xfrm>
            <a:custGeom>
              <a:avLst/>
              <a:gdLst/>
              <a:ahLst/>
              <a:cxnLst/>
              <a:rect l="0" t="0" r="0" b="0"/>
              <a:pathLst>
                <a:path w="105286" h="21061">
                  <a:moveTo>
                    <a:pt x="0" y="21060"/>
                  </a:moveTo>
                  <a:lnTo>
                    <a:pt x="52050" y="9606"/>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4" name="Freeform 1373"/>
            <p:cNvSpPr/>
            <p:nvPr/>
          </p:nvSpPr>
          <p:spPr>
            <a:xfrm>
              <a:off x="6601368" y="31874501"/>
              <a:ext cx="94758" cy="10527"/>
            </a:xfrm>
            <a:custGeom>
              <a:avLst/>
              <a:gdLst/>
              <a:ahLst/>
              <a:cxnLst/>
              <a:rect l="0" t="0" r="0" b="0"/>
              <a:pathLst>
                <a:path w="94758" h="10527">
                  <a:moveTo>
                    <a:pt x="0" y="10526"/>
                  </a:moveTo>
                  <a:lnTo>
                    <a:pt x="54145" y="7407"/>
                  </a:lnTo>
                  <a:lnTo>
                    <a:pt x="9475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Freeform 1374"/>
            <p:cNvSpPr/>
            <p:nvPr/>
          </p:nvSpPr>
          <p:spPr>
            <a:xfrm>
              <a:off x="7022508" y="31874501"/>
              <a:ext cx="136872" cy="1"/>
            </a:xfrm>
            <a:custGeom>
              <a:avLst/>
              <a:gdLst/>
              <a:ahLst/>
              <a:cxnLst/>
              <a:rect l="0" t="0" r="0" b="0"/>
              <a:pathLst>
                <a:path w="136872" h="1">
                  <a:moveTo>
                    <a:pt x="0" y="0"/>
                  </a:moveTo>
                  <a:lnTo>
                    <a:pt x="57264" y="0"/>
                  </a:lnTo>
                  <a:lnTo>
                    <a:pt x="100415" y="0"/>
                  </a:lnTo>
                  <a:lnTo>
                    <a:pt x="1368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Freeform 1375"/>
            <p:cNvSpPr/>
            <p:nvPr/>
          </p:nvSpPr>
          <p:spPr>
            <a:xfrm>
              <a:off x="7412062" y="31863971"/>
              <a:ext cx="105286" cy="1"/>
            </a:xfrm>
            <a:custGeom>
              <a:avLst/>
              <a:gdLst/>
              <a:ahLst/>
              <a:cxnLst/>
              <a:rect l="0" t="0" r="0" b="0"/>
              <a:pathLst>
                <a:path w="105286" h="1">
                  <a:moveTo>
                    <a:pt x="0" y="0"/>
                  </a:moveTo>
                  <a:lnTo>
                    <a:pt x="52051" y="0"/>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Freeform 1376"/>
            <p:cNvSpPr/>
            <p:nvPr/>
          </p:nvSpPr>
          <p:spPr>
            <a:xfrm>
              <a:off x="7738446" y="31874501"/>
              <a:ext cx="94757" cy="1"/>
            </a:xfrm>
            <a:custGeom>
              <a:avLst/>
              <a:gdLst/>
              <a:ahLst/>
              <a:cxnLst/>
              <a:rect l="0" t="0" r="0" b="0"/>
              <a:pathLst>
                <a:path w="94757" h="1">
                  <a:moveTo>
                    <a:pt x="0" y="0"/>
                  </a:moveTo>
                  <a:lnTo>
                    <a:pt x="48931" y="0"/>
                  </a:lnTo>
                  <a:lnTo>
                    <a:pt x="947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Freeform 1377"/>
            <p:cNvSpPr/>
            <p:nvPr/>
          </p:nvSpPr>
          <p:spPr>
            <a:xfrm>
              <a:off x="8117472" y="31895557"/>
              <a:ext cx="105286" cy="10527"/>
            </a:xfrm>
            <a:custGeom>
              <a:avLst/>
              <a:gdLst/>
              <a:ahLst/>
              <a:cxnLst/>
              <a:rect l="0" t="0" r="0" b="0"/>
              <a:pathLst>
                <a:path w="105286" h="10527">
                  <a:moveTo>
                    <a:pt x="0" y="0"/>
                  </a:moveTo>
                  <a:lnTo>
                    <a:pt x="57264" y="3119"/>
                  </a:lnTo>
                  <a:lnTo>
                    <a:pt x="105285" y="105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9" name="Freeform 1378"/>
            <p:cNvSpPr/>
            <p:nvPr/>
          </p:nvSpPr>
          <p:spPr>
            <a:xfrm>
              <a:off x="8475441" y="31916613"/>
              <a:ext cx="73700" cy="10531"/>
            </a:xfrm>
            <a:custGeom>
              <a:avLst/>
              <a:gdLst/>
              <a:ahLst/>
              <a:cxnLst/>
              <a:rect l="0" t="0" r="0" b="0"/>
              <a:pathLst>
                <a:path w="73700" h="10531">
                  <a:moveTo>
                    <a:pt x="0" y="0"/>
                  </a:moveTo>
                  <a:lnTo>
                    <a:pt x="42691" y="3119"/>
                  </a:lnTo>
                  <a:lnTo>
                    <a:pt x="73699"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Freeform 1379"/>
            <p:cNvSpPr/>
            <p:nvPr/>
          </p:nvSpPr>
          <p:spPr>
            <a:xfrm>
              <a:off x="6130325" y="31947377"/>
              <a:ext cx="294807" cy="240272"/>
            </a:xfrm>
            <a:custGeom>
              <a:avLst/>
              <a:gdLst/>
              <a:ahLst/>
              <a:cxnLst/>
              <a:rect l="0" t="0" r="0" b="0"/>
              <a:pathLst>
                <a:path w="294807" h="240272">
                  <a:moveTo>
                    <a:pt x="123603" y="21878"/>
                  </a:moveTo>
                  <a:lnTo>
                    <a:pt x="118013" y="5113"/>
                  </a:lnTo>
                  <a:lnTo>
                    <a:pt x="112857" y="1343"/>
                  </a:lnTo>
                  <a:lnTo>
                    <a:pt x="105911" y="0"/>
                  </a:lnTo>
                  <a:lnTo>
                    <a:pt x="97770" y="273"/>
                  </a:lnTo>
                  <a:lnTo>
                    <a:pt x="69545" y="11835"/>
                  </a:lnTo>
                  <a:lnTo>
                    <a:pt x="44545" y="30082"/>
                  </a:lnTo>
                  <a:lnTo>
                    <a:pt x="16306" y="65615"/>
                  </a:lnTo>
                  <a:lnTo>
                    <a:pt x="3424" y="97231"/>
                  </a:lnTo>
                  <a:lnTo>
                    <a:pt x="0" y="122439"/>
                  </a:lnTo>
                  <a:lnTo>
                    <a:pt x="4718" y="143002"/>
                  </a:lnTo>
                  <a:lnTo>
                    <a:pt x="40029" y="198211"/>
                  </a:lnTo>
                  <a:lnTo>
                    <a:pt x="46830" y="206115"/>
                  </a:lnTo>
                  <a:lnTo>
                    <a:pt x="66865" y="218015"/>
                  </a:lnTo>
                  <a:lnTo>
                    <a:pt x="117855" y="235189"/>
                  </a:lnTo>
                  <a:lnTo>
                    <a:pt x="174157" y="240271"/>
                  </a:lnTo>
                  <a:lnTo>
                    <a:pt x="219820" y="232947"/>
                  </a:lnTo>
                  <a:lnTo>
                    <a:pt x="249728" y="216480"/>
                  </a:lnTo>
                  <a:lnTo>
                    <a:pt x="265836" y="203513"/>
                  </a:lnTo>
                  <a:lnTo>
                    <a:pt x="277675" y="183713"/>
                  </a:lnTo>
                  <a:lnTo>
                    <a:pt x="294806" y="138463"/>
                  </a:lnTo>
                  <a:lnTo>
                    <a:pt x="294693" y="100747"/>
                  </a:lnTo>
                  <a:lnTo>
                    <a:pt x="287250" y="65525"/>
                  </a:lnTo>
                  <a:lnTo>
                    <a:pt x="274714" y="46738"/>
                  </a:lnTo>
                  <a:lnTo>
                    <a:pt x="256274" y="31756"/>
                  </a:lnTo>
                  <a:lnTo>
                    <a:pt x="219585" y="17918"/>
                  </a:lnTo>
                  <a:lnTo>
                    <a:pt x="192777" y="14269"/>
                  </a:lnTo>
                  <a:lnTo>
                    <a:pt x="171505" y="18886"/>
                  </a:lnTo>
                  <a:lnTo>
                    <a:pt x="146375" y="34640"/>
                  </a:lnTo>
                  <a:lnTo>
                    <a:pt x="131384" y="49777"/>
                  </a:lnTo>
                  <a:lnTo>
                    <a:pt x="102546" y="955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Freeform 1380"/>
            <p:cNvSpPr/>
            <p:nvPr/>
          </p:nvSpPr>
          <p:spPr>
            <a:xfrm>
              <a:off x="6327627" y="32053485"/>
              <a:ext cx="84229" cy="136871"/>
            </a:xfrm>
            <a:custGeom>
              <a:avLst/>
              <a:gdLst/>
              <a:ahLst/>
              <a:cxnLst/>
              <a:rect l="0" t="0" r="0" b="0"/>
              <a:pathLst>
                <a:path w="84229" h="136871">
                  <a:moveTo>
                    <a:pt x="0" y="0"/>
                  </a:moveTo>
                  <a:lnTo>
                    <a:pt x="25194" y="53876"/>
                  </a:lnTo>
                  <a:lnTo>
                    <a:pt x="44664" y="91880"/>
                  </a:lnTo>
                  <a:lnTo>
                    <a:pt x="84228" y="1368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Freeform 1381"/>
            <p:cNvSpPr/>
            <p:nvPr/>
          </p:nvSpPr>
          <p:spPr>
            <a:xfrm>
              <a:off x="6485555" y="32000841"/>
              <a:ext cx="200042" cy="147542"/>
            </a:xfrm>
            <a:custGeom>
              <a:avLst/>
              <a:gdLst/>
              <a:ahLst/>
              <a:cxnLst/>
              <a:rect l="0" t="0" r="0" b="0"/>
              <a:pathLst>
                <a:path w="200042" h="147542">
                  <a:moveTo>
                    <a:pt x="0" y="0"/>
                  </a:moveTo>
                  <a:lnTo>
                    <a:pt x="8333" y="37476"/>
                  </a:lnTo>
                  <a:lnTo>
                    <a:pt x="15683" y="83312"/>
                  </a:lnTo>
                  <a:lnTo>
                    <a:pt x="36807" y="124993"/>
                  </a:lnTo>
                  <a:lnTo>
                    <a:pt x="49893" y="141730"/>
                  </a:lnTo>
                  <a:lnTo>
                    <a:pt x="57829" y="145960"/>
                  </a:lnTo>
                  <a:lnTo>
                    <a:pt x="76005" y="147541"/>
                  </a:lnTo>
                  <a:lnTo>
                    <a:pt x="105967" y="136261"/>
                  </a:lnTo>
                  <a:lnTo>
                    <a:pt x="120406" y="121391"/>
                  </a:lnTo>
                  <a:lnTo>
                    <a:pt x="146877" y="62737"/>
                  </a:lnTo>
                  <a:lnTo>
                    <a:pt x="150561" y="52353"/>
                  </a:lnTo>
                  <a:lnTo>
                    <a:pt x="154186" y="48939"/>
                  </a:lnTo>
                  <a:lnTo>
                    <a:pt x="157773" y="50176"/>
                  </a:lnTo>
                  <a:lnTo>
                    <a:pt x="164878" y="60904"/>
                  </a:lnTo>
                  <a:lnTo>
                    <a:pt x="189508" y="123707"/>
                  </a:lnTo>
                  <a:lnTo>
                    <a:pt x="200041" y="1473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3" name="Freeform 1382"/>
            <p:cNvSpPr/>
            <p:nvPr/>
          </p:nvSpPr>
          <p:spPr>
            <a:xfrm>
              <a:off x="6738238" y="31974703"/>
              <a:ext cx="114563" cy="184067"/>
            </a:xfrm>
            <a:custGeom>
              <a:avLst/>
              <a:gdLst/>
              <a:ahLst/>
              <a:cxnLst/>
              <a:rect l="0" t="0" r="0" b="0"/>
              <a:pathLst>
                <a:path w="114563" h="184067">
                  <a:moveTo>
                    <a:pt x="0" y="89309"/>
                  </a:moveTo>
                  <a:lnTo>
                    <a:pt x="53875" y="61797"/>
                  </a:lnTo>
                  <a:lnTo>
                    <a:pt x="105448" y="38171"/>
                  </a:lnTo>
                  <a:lnTo>
                    <a:pt x="111243" y="30652"/>
                  </a:lnTo>
                  <a:lnTo>
                    <a:pt x="113936" y="22128"/>
                  </a:lnTo>
                  <a:lnTo>
                    <a:pt x="114562" y="12935"/>
                  </a:lnTo>
                  <a:lnTo>
                    <a:pt x="110300" y="6808"/>
                  </a:lnTo>
                  <a:lnTo>
                    <a:pt x="93087" y="0"/>
                  </a:lnTo>
                  <a:lnTo>
                    <a:pt x="72958" y="3215"/>
                  </a:lnTo>
                  <a:lnTo>
                    <a:pt x="53483" y="13611"/>
                  </a:lnTo>
                  <a:lnTo>
                    <a:pt x="14612" y="58849"/>
                  </a:lnTo>
                  <a:lnTo>
                    <a:pt x="9614" y="82401"/>
                  </a:lnTo>
                  <a:lnTo>
                    <a:pt x="12462" y="107295"/>
                  </a:lnTo>
                  <a:lnTo>
                    <a:pt x="27220" y="139873"/>
                  </a:lnTo>
                  <a:lnTo>
                    <a:pt x="46410" y="163692"/>
                  </a:lnTo>
                  <a:lnTo>
                    <a:pt x="73700" y="1840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4" name="Freeform 1383"/>
            <p:cNvSpPr/>
            <p:nvPr/>
          </p:nvSpPr>
          <p:spPr>
            <a:xfrm>
              <a:off x="6938280" y="31984724"/>
              <a:ext cx="142535" cy="169035"/>
            </a:xfrm>
            <a:custGeom>
              <a:avLst/>
              <a:gdLst/>
              <a:ahLst/>
              <a:cxnLst/>
              <a:rect l="0" t="0" r="0" b="0"/>
              <a:pathLst>
                <a:path w="142535" h="169035">
                  <a:moveTo>
                    <a:pt x="94757" y="5590"/>
                  </a:moveTo>
                  <a:lnTo>
                    <a:pt x="77989" y="0"/>
                  </a:lnTo>
                  <a:lnTo>
                    <a:pt x="60397" y="375"/>
                  </a:lnTo>
                  <a:lnTo>
                    <a:pt x="20509" y="10148"/>
                  </a:lnTo>
                  <a:lnTo>
                    <a:pt x="16013" y="15648"/>
                  </a:lnTo>
                  <a:lnTo>
                    <a:pt x="15354" y="22823"/>
                  </a:lnTo>
                  <a:lnTo>
                    <a:pt x="17255" y="31117"/>
                  </a:lnTo>
                  <a:lnTo>
                    <a:pt x="22032" y="37814"/>
                  </a:lnTo>
                  <a:lnTo>
                    <a:pt x="36698" y="48375"/>
                  </a:lnTo>
                  <a:lnTo>
                    <a:pt x="93234" y="71505"/>
                  </a:lnTo>
                  <a:lnTo>
                    <a:pt x="130981" y="97380"/>
                  </a:lnTo>
                  <a:lnTo>
                    <a:pt x="140102" y="117354"/>
                  </a:lnTo>
                  <a:lnTo>
                    <a:pt x="142534" y="129232"/>
                  </a:lnTo>
                  <a:lnTo>
                    <a:pt x="140647" y="139492"/>
                  </a:lnTo>
                  <a:lnTo>
                    <a:pt x="129190" y="157128"/>
                  </a:lnTo>
                  <a:lnTo>
                    <a:pt x="106161" y="166529"/>
                  </a:lnTo>
                  <a:lnTo>
                    <a:pt x="91831" y="169034"/>
                  </a:lnTo>
                  <a:lnTo>
                    <a:pt x="66550" y="165580"/>
                  </a:lnTo>
                  <a:lnTo>
                    <a:pt x="43616" y="155075"/>
                  </a:lnTo>
                  <a:lnTo>
                    <a:pt x="14483" y="131771"/>
                  </a:lnTo>
                  <a:lnTo>
                    <a:pt x="0" y="1108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5" name="Freeform 1384"/>
            <p:cNvSpPr/>
            <p:nvPr/>
          </p:nvSpPr>
          <p:spPr>
            <a:xfrm>
              <a:off x="7148850" y="31874501"/>
              <a:ext cx="63172" cy="305325"/>
            </a:xfrm>
            <a:custGeom>
              <a:avLst/>
              <a:gdLst/>
              <a:ahLst/>
              <a:cxnLst/>
              <a:rect l="0" t="0" r="0" b="0"/>
              <a:pathLst>
                <a:path w="63172" h="305325">
                  <a:moveTo>
                    <a:pt x="0" y="0"/>
                  </a:moveTo>
                  <a:lnTo>
                    <a:pt x="15641" y="17980"/>
                  </a:lnTo>
                  <a:lnTo>
                    <a:pt x="31209" y="60356"/>
                  </a:lnTo>
                  <a:lnTo>
                    <a:pt x="39961" y="118765"/>
                  </a:lnTo>
                  <a:lnTo>
                    <a:pt x="50094" y="169298"/>
                  </a:lnTo>
                  <a:lnTo>
                    <a:pt x="60241" y="230060"/>
                  </a:lnTo>
                  <a:lnTo>
                    <a:pt x="62303" y="270154"/>
                  </a:lnTo>
                  <a:lnTo>
                    <a:pt x="63171" y="3053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6" name="Freeform 1385"/>
            <p:cNvSpPr/>
            <p:nvPr/>
          </p:nvSpPr>
          <p:spPr>
            <a:xfrm>
              <a:off x="7138322" y="32042956"/>
              <a:ext cx="105286" cy="10530"/>
            </a:xfrm>
            <a:custGeom>
              <a:avLst/>
              <a:gdLst/>
              <a:ahLst/>
              <a:cxnLst/>
              <a:rect l="0" t="0" r="0" b="0"/>
              <a:pathLst>
                <a:path w="105286" h="10530">
                  <a:moveTo>
                    <a:pt x="0" y="10529"/>
                  </a:moveTo>
                  <a:lnTo>
                    <a:pt x="37478" y="2195"/>
                  </a:lnTo>
                  <a:lnTo>
                    <a:pt x="72325" y="648"/>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7" name="Freeform 1386"/>
            <p:cNvSpPr/>
            <p:nvPr/>
          </p:nvSpPr>
          <p:spPr>
            <a:xfrm>
              <a:off x="7338363" y="31969255"/>
              <a:ext cx="21058" cy="157929"/>
            </a:xfrm>
            <a:custGeom>
              <a:avLst/>
              <a:gdLst/>
              <a:ahLst/>
              <a:cxnLst/>
              <a:rect l="0" t="0" r="0" b="0"/>
              <a:pathLst>
                <a:path w="21058" h="157929">
                  <a:moveTo>
                    <a:pt x="0" y="0"/>
                  </a:moveTo>
                  <a:lnTo>
                    <a:pt x="7236" y="27558"/>
                  </a:lnTo>
                  <a:lnTo>
                    <a:pt x="12998" y="80662"/>
                  </a:lnTo>
                  <a:lnTo>
                    <a:pt x="19996" y="140128"/>
                  </a:lnTo>
                  <a:lnTo>
                    <a:pt x="21057" y="1579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8" name="Freeform 1387"/>
            <p:cNvSpPr/>
            <p:nvPr/>
          </p:nvSpPr>
          <p:spPr>
            <a:xfrm>
              <a:off x="7338363" y="31906083"/>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9" name="Freeform 1388"/>
            <p:cNvSpPr/>
            <p:nvPr/>
          </p:nvSpPr>
          <p:spPr>
            <a:xfrm>
              <a:off x="7433119" y="32000788"/>
              <a:ext cx="144635" cy="152999"/>
            </a:xfrm>
            <a:custGeom>
              <a:avLst/>
              <a:gdLst/>
              <a:ahLst/>
              <a:cxnLst/>
              <a:rect l="0" t="0" r="0" b="0"/>
              <a:pathLst>
                <a:path w="144635" h="152999">
                  <a:moveTo>
                    <a:pt x="42115" y="21112"/>
                  </a:moveTo>
                  <a:lnTo>
                    <a:pt x="30936" y="37880"/>
                  </a:lnTo>
                  <a:lnTo>
                    <a:pt x="23985" y="76253"/>
                  </a:lnTo>
                  <a:lnTo>
                    <a:pt x="27514" y="113487"/>
                  </a:lnTo>
                  <a:lnTo>
                    <a:pt x="36015" y="132748"/>
                  </a:lnTo>
                  <a:lnTo>
                    <a:pt x="41557" y="141160"/>
                  </a:lnTo>
                  <a:lnTo>
                    <a:pt x="49932" y="146766"/>
                  </a:lnTo>
                  <a:lnTo>
                    <a:pt x="71715" y="152998"/>
                  </a:lnTo>
                  <a:lnTo>
                    <a:pt x="81735" y="152319"/>
                  </a:lnTo>
                  <a:lnTo>
                    <a:pt x="99108" y="145327"/>
                  </a:lnTo>
                  <a:lnTo>
                    <a:pt x="122042" y="128237"/>
                  </a:lnTo>
                  <a:lnTo>
                    <a:pt x="138066" y="102763"/>
                  </a:lnTo>
                  <a:lnTo>
                    <a:pt x="144634" y="67400"/>
                  </a:lnTo>
                  <a:lnTo>
                    <a:pt x="140991" y="32875"/>
                  </a:lnTo>
                  <a:lnTo>
                    <a:pt x="129343" y="14250"/>
                  </a:lnTo>
                  <a:lnTo>
                    <a:pt x="121324" y="6009"/>
                  </a:lnTo>
                  <a:lnTo>
                    <a:pt x="112468" y="1683"/>
                  </a:lnTo>
                  <a:lnTo>
                    <a:pt x="93270" y="0"/>
                  </a:lnTo>
                  <a:lnTo>
                    <a:pt x="62731" y="5627"/>
                  </a:lnTo>
                  <a:lnTo>
                    <a:pt x="31456" y="25880"/>
                  </a:lnTo>
                  <a:lnTo>
                    <a:pt x="0" y="632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0" name="Freeform 1389"/>
            <p:cNvSpPr/>
            <p:nvPr/>
          </p:nvSpPr>
          <p:spPr>
            <a:xfrm>
              <a:off x="7654218" y="32000841"/>
              <a:ext cx="263214" cy="242156"/>
            </a:xfrm>
            <a:custGeom>
              <a:avLst/>
              <a:gdLst/>
              <a:ahLst/>
              <a:cxnLst/>
              <a:rect l="0" t="0" r="0" b="0"/>
              <a:pathLst>
                <a:path w="263214" h="242156">
                  <a:moveTo>
                    <a:pt x="0" y="0"/>
                  </a:moveTo>
                  <a:lnTo>
                    <a:pt x="23720" y="43963"/>
                  </a:lnTo>
                  <a:lnTo>
                    <a:pt x="38437" y="100235"/>
                  </a:lnTo>
                  <a:lnTo>
                    <a:pt x="46744" y="134075"/>
                  </a:lnTo>
                  <a:lnTo>
                    <a:pt x="44952" y="127052"/>
                  </a:lnTo>
                  <a:lnTo>
                    <a:pt x="51428" y="67248"/>
                  </a:lnTo>
                  <a:lnTo>
                    <a:pt x="63461" y="32791"/>
                  </a:lnTo>
                  <a:lnTo>
                    <a:pt x="78508" y="17304"/>
                  </a:lnTo>
                  <a:lnTo>
                    <a:pt x="87433" y="11537"/>
                  </a:lnTo>
                  <a:lnTo>
                    <a:pt x="106710" y="8247"/>
                  </a:lnTo>
                  <a:lnTo>
                    <a:pt x="126975" y="11853"/>
                  </a:lnTo>
                  <a:lnTo>
                    <a:pt x="147680" y="21254"/>
                  </a:lnTo>
                  <a:lnTo>
                    <a:pt x="195940" y="69053"/>
                  </a:lnTo>
                  <a:lnTo>
                    <a:pt x="223321" y="106449"/>
                  </a:lnTo>
                  <a:lnTo>
                    <a:pt x="245033" y="158080"/>
                  </a:lnTo>
                  <a:lnTo>
                    <a:pt x="254796" y="215803"/>
                  </a:lnTo>
                  <a:lnTo>
                    <a:pt x="263213" y="2421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2" name="Group 1411"/>
          <p:cNvGrpSpPr/>
          <p:nvPr/>
        </p:nvGrpSpPr>
        <p:grpSpPr>
          <a:xfrm>
            <a:off x="526425" y="32643080"/>
            <a:ext cx="7496292" cy="231628"/>
            <a:chOff x="526425" y="32643080"/>
            <a:chExt cx="7496292" cy="231628"/>
          </a:xfrm>
        </p:grpSpPr>
        <p:sp>
          <p:nvSpPr>
            <p:cNvPr id="1392" name="Freeform 1391"/>
            <p:cNvSpPr/>
            <p:nvPr/>
          </p:nvSpPr>
          <p:spPr>
            <a:xfrm>
              <a:off x="526425" y="32801009"/>
              <a:ext cx="115814" cy="10527"/>
            </a:xfrm>
            <a:custGeom>
              <a:avLst/>
              <a:gdLst/>
              <a:ahLst/>
              <a:cxnLst/>
              <a:rect l="0" t="0" r="0" b="0"/>
              <a:pathLst>
                <a:path w="115814" h="10527">
                  <a:moveTo>
                    <a:pt x="0" y="0"/>
                  </a:moveTo>
                  <a:lnTo>
                    <a:pt x="37478" y="8334"/>
                  </a:lnTo>
                  <a:lnTo>
                    <a:pt x="97872" y="10238"/>
                  </a:lnTo>
                  <a:lnTo>
                    <a:pt x="115813" y="105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Freeform 1392"/>
            <p:cNvSpPr/>
            <p:nvPr/>
          </p:nvSpPr>
          <p:spPr>
            <a:xfrm>
              <a:off x="1021264" y="32874707"/>
              <a:ext cx="31587" cy="1"/>
            </a:xfrm>
            <a:custGeom>
              <a:avLst/>
              <a:gdLst/>
              <a:ahLst/>
              <a:cxnLst/>
              <a:rect l="0" t="0" r="0" b="0"/>
              <a:pathLst>
                <a:path w="31587" h="1">
                  <a:moveTo>
                    <a:pt x="0" y="0"/>
                  </a:moveTo>
                  <a:lnTo>
                    <a:pt x="3158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4" name="Freeform 1393"/>
            <p:cNvSpPr/>
            <p:nvPr/>
          </p:nvSpPr>
          <p:spPr>
            <a:xfrm>
              <a:off x="1379233" y="32801009"/>
              <a:ext cx="115815" cy="10527"/>
            </a:xfrm>
            <a:custGeom>
              <a:avLst/>
              <a:gdLst/>
              <a:ahLst/>
              <a:cxnLst/>
              <a:rect l="0" t="0" r="0" b="0"/>
              <a:pathLst>
                <a:path w="115815" h="10527">
                  <a:moveTo>
                    <a:pt x="0" y="10526"/>
                  </a:moveTo>
                  <a:lnTo>
                    <a:pt x="58617" y="10526"/>
                  </a:lnTo>
                  <a:lnTo>
                    <a:pt x="11581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Freeform 1394"/>
            <p:cNvSpPr/>
            <p:nvPr/>
          </p:nvSpPr>
          <p:spPr>
            <a:xfrm>
              <a:off x="1810902" y="32758893"/>
              <a:ext cx="105286" cy="21058"/>
            </a:xfrm>
            <a:custGeom>
              <a:avLst/>
              <a:gdLst/>
              <a:ahLst/>
              <a:cxnLst/>
              <a:rect l="0" t="0" r="0" b="0"/>
              <a:pathLst>
                <a:path w="105286" h="21058">
                  <a:moveTo>
                    <a:pt x="0" y="21057"/>
                  </a:moveTo>
                  <a:lnTo>
                    <a:pt x="55044" y="4270"/>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6" name="Freeform 1395"/>
            <p:cNvSpPr/>
            <p:nvPr/>
          </p:nvSpPr>
          <p:spPr>
            <a:xfrm>
              <a:off x="2137285" y="32737837"/>
              <a:ext cx="94757" cy="1"/>
            </a:xfrm>
            <a:custGeom>
              <a:avLst/>
              <a:gdLst/>
              <a:ahLst/>
              <a:cxnLst/>
              <a:rect l="0" t="0" r="0" b="0"/>
              <a:pathLst>
                <a:path w="94757" h="1">
                  <a:moveTo>
                    <a:pt x="0" y="0"/>
                  </a:moveTo>
                  <a:lnTo>
                    <a:pt x="58617" y="0"/>
                  </a:lnTo>
                  <a:lnTo>
                    <a:pt x="947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7" name="Freeform 1396"/>
            <p:cNvSpPr/>
            <p:nvPr/>
          </p:nvSpPr>
          <p:spPr>
            <a:xfrm>
              <a:off x="2505783" y="32727308"/>
              <a:ext cx="115814" cy="1"/>
            </a:xfrm>
            <a:custGeom>
              <a:avLst/>
              <a:gdLst/>
              <a:ahLst/>
              <a:cxnLst/>
              <a:rect l="0" t="0" r="0" b="0"/>
              <a:pathLst>
                <a:path w="115814" h="1">
                  <a:moveTo>
                    <a:pt x="0" y="0"/>
                  </a:moveTo>
                  <a:lnTo>
                    <a:pt x="48930" y="0"/>
                  </a:lnTo>
                  <a:lnTo>
                    <a:pt x="87417" y="0"/>
                  </a:lnTo>
                  <a:lnTo>
                    <a:pt x="11581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Freeform 1397"/>
            <p:cNvSpPr/>
            <p:nvPr/>
          </p:nvSpPr>
          <p:spPr>
            <a:xfrm>
              <a:off x="2979565" y="32706252"/>
              <a:ext cx="84229" cy="1"/>
            </a:xfrm>
            <a:custGeom>
              <a:avLst/>
              <a:gdLst/>
              <a:ahLst/>
              <a:cxnLst/>
              <a:rect l="0" t="0" r="0" b="0"/>
              <a:pathLst>
                <a:path w="84229" h="1">
                  <a:moveTo>
                    <a:pt x="0" y="0"/>
                  </a:moveTo>
                  <a:lnTo>
                    <a:pt x="58617" y="0"/>
                  </a:lnTo>
                  <a:lnTo>
                    <a:pt x="842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Freeform 1398"/>
            <p:cNvSpPr/>
            <p:nvPr/>
          </p:nvSpPr>
          <p:spPr>
            <a:xfrm>
              <a:off x="3369119" y="32727308"/>
              <a:ext cx="105286" cy="1"/>
            </a:xfrm>
            <a:custGeom>
              <a:avLst/>
              <a:gdLst/>
              <a:ahLst/>
              <a:cxnLst/>
              <a:rect l="0" t="0" r="0" b="0"/>
              <a:pathLst>
                <a:path w="105286" h="1">
                  <a:moveTo>
                    <a:pt x="0" y="0"/>
                  </a:moveTo>
                  <a:lnTo>
                    <a:pt x="58617" y="0"/>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0" name="Freeform 1399"/>
            <p:cNvSpPr/>
            <p:nvPr/>
          </p:nvSpPr>
          <p:spPr>
            <a:xfrm>
              <a:off x="3885016" y="32758893"/>
              <a:ext cx="73700" cy="10531"/>
            </a:xfrm>
            <a:custGeom>
              <a:avLst/>
              <a:gdLst/>
              <a:ahLst/>
              <a:cxnLst/>
              <a:rect l="0" t="0" r="0" b="0"/>
              <a:pathLst>
                <a:path w="73700" h="10531">
                  <a:moveTo>
                    <a:pt x="0" y="0"/>
                  </a:moveTo>
                  <a:lnTo>
                    <a:pt x="37478" y="8335"/>
                  </a:lnTo>
                  <a:lnTo>
                    <a:pt x="73699"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Freeform 1400"/>
            <p:cNvSpPr/>
            <p:nvPr/>
          </p:nvSpPr>
          <p:spPr>
            <a:xfrm>
              <a:off x="4337741" y="32769423"/>
              <a:ext cx="105286" cy="1"/>
            </a:xfrm>
            <a:custGeom>
              <a:avLst/>
              <a:gdLst/>
              <a:ahLst/>
              <a:cxnLst/>
              <a:rect l="0" t="0" r="0" b="0"/>
              <a:pathLst>
                <a:path w="105286" h="1">
                  <a:moveTo>
                    <a:pt x="0" y="0"/>
                  </a:moveTo>
                  <a:lnTo>
                    <a:pt x="52050" y="0"/>
                  </a:lnTo>
                  <a:lnTo>
                    <a:pt x="10528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2" name="Freeform 1401"/>
            <p:cNvSpPr/>
            <p:nvPr/>
          </p:nvSpPr>
          <p:spPr>
            <a:xfrm>
              <a:off x="4779938" y="32769423"/>
              <a:ext cx="136871" cy="1"/>
            </a:xfrm>
            <a:custGeom>
              <a:avLst/>
              <a:gdLst/>
              <a:ahLst/>
              <a:cxnLst/>
              <a:rect l="0" t="0" r="0" b="0"/>
              <a:pathLst>
                <a:path w="136871" h="1">
                  <a:moveTo>
                    <a:pt x="0" y="0"/>
                  </a:moveTo>
                  <a:lnTo>
                    <a:pt x="48931" y="0"/>
                  </a:lnTo>
                  <a:lnTo>
                    <a:pt x="108061" y="0"/>
                  </a:lnTo>
                  <a:lnTo>
                    <a:pt x="13687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3" name="Freeform 1402"/>
            <p:cNvSpPr/>
            <p:nvPr/>
          </p:nvSpPr>
          <p:spPr>
            <a:xfrm>
              <a:off x="5222135" y="32748364"/>
              <a:ext cx="84229" cy="10530"/>
            </a:xfrm>
            <a:custGeom>
              <a:avLst/>
              <a:gdLst/>
              <a:ahLst/>
              <a:cxnLst/>
              <a:rect l="0" t="0" r="0" b="0"/>
              <a:pathLst>
                <a:path w="84229" h="10530">
                  <a:moveTo>
                    <a:pt x="0" y="10529"/>
                  </a:moveTo>
                  <a:lnTo>
                    <a:pt x="51025" y="2195"/>
                  </a:lnTo>
                  <a:lnTo>
                    <a:pt x="842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4" name="Freeform 1403"/>
            <p:cNvSpPr/>
            <p:nvPr/>
          </p:nvSpPr>
          <p:spPr>
            <a:xfrm>
              <a:off x="5569576" y="32727308"/>
              <a:ext cx="63171" cy="1"/>
            </a:xfrm>
            <a:custGeom>
              <a:avLst/>
              <a:gdLst/>
              <a:ahLst/>
              <a:cxnLst/>
              <a:rect l="0" t="0" r="0" b="0"/>
              <a:pathLst>
                <a:path w="63171" h="1">
                  <a:moveTo>
                    <a:pt x="0" y="0"/>
                  </a:moveTo>
                  <a:lnTo>
                    <a:pt x="6317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5" name="Freeform 1404"/>
            <p:cNvSpPr/>
            <p:nvPr/>
          </p:nvSpPr>
          <p:spPr>
            <a:xfrm>
              <a:off x="5874902" y="32716778"/>
              <a:ext cx="52643" cy="1"/>
            </a:xfrm>
            <a:custGeom>
              <a:avLst/>
              <a:gdLst/>
              <a:ahLst/>
              <a:cxnLst/>
              <a:rect l="0" t="0" r="0" b="0"/>
              <a:pathLst>
                <a:path w="52643" h="1">
                  <a:moveTo>
                    <a:pt x="0" y="0"/>
                  </a:moveTo>
                  <a:lnTo>
                    <a:pt x="526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6" name="Freeform 1405"/>
            <p:cNvSpPr/>
            <p:nvPr/>
          </p:nvSpPr>
          <p:spPr>
            <a:xfrm>
              <a:off x="6211814" y="32716778"/>
              <a:ext cx="63172" cy="1"/>
            </a:xfrm>
            <a:custGeom>
              <a:avLst/>
              <a:gdLst/>
              <a:ahLst/>
              <a:cxnLst/>
              <a:rect l="0" t="0" r="0" b="0"/>
              <a:pathLst>
                <a:path w="63172" h="1">
                  <a:moveTo>
                    <a:pt x="0" y="0"/>
                  </a:moveTo>
                  <a:lnTo>
                    <a:pt x="631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Freeform 1406"/>
            <p:cNvSpPr/>
            <p:nvPr/>
          </p:nvSpPr>
          <p:spPr>
            <a:xfrm>
              <a:off x="6538197" y="32706252"/>
              <a:ext cx="94757" cy="10527"/>
            </a:xfrm>
            <a:custGeom>
              <a:avLst/>
              <a:gdLst/>
              <a:ahLst/>
              <a:cxnLst/>
              <a:rect l="0" t="0" r="0" b="0"/>
              <a:pathLst>
                <a:path w="94757" h="10527">
                  <a:moveTo>
                    <a:pt x="0" y="10526"/>
                  </a:moveTo>
                  <a:lnTo>
                    <a:pt x="42692" y="7407"/>
                  </a:lnTo>
                  <a:lnTo>
                    <a:pt x="947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8" name="Freeform 1407"/>
            <p:cNvSpPr/>
            <p:nvPr/>
          </p:nvSpPr>
          <p:spPr>
            <a:xfrm>
              <a:off x="6864580" y="32685193"/>
              <a:ext cx="157929" cy="21060"/>
            </a:xfrm>
            <a:custGeom>
              <a:avLst/>
              <a:gdLst/>
              <a:ahLst/>
              <a:cxnLst/>
              <a:rect l="0" t="0" r="0" b="0"/>
              <a:pathLst>
                <a:path w="157929" h="21060">
                  <a:moveTo>
                    <a:pt x="0" y="21059"/>
                  </a:moveTo>
                  <a:lnTo>
                    <a:pt x="54145" y="12724"/>
                  </a:lnTo>
                  <a:lnTo>
                    <a:pt x="114626" y="3581"/>
                  </a:lnTo>
                  <a:lnTo>
                    <a:pt x="1579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 name="Freeform 1408"/>
            <p:cNvSpPr/>
            <p:nvPr/>
          </p:nvSpPr>
          <p:spPr>
            <a:xfrm>
              <a:off x="7317306" y="32664136"/>
              <a:ext cx="73700" cy="10531"/>
            </a:xfrm>
            <a:custGeom>
              <a:avLst/>
              <a:gdLst/>
              <a:ahLst/>
              <a:cxnLst/>
              <a:rect l="0" t="0" r="0" b="0"/>
              <a:pathLst>
                <a:path w="73700" h="10531">
                  <a:moveTo>
                    <a:pt x="0" y="10530"/>
                  </a:moveTo>
                  <a:lnTo>
                    <a:pt x="37478" y="2196"/>
                  </a:lnTo>
                  <a:lnTo>
                    <a:pt x="736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0" name="Freeform 1409"/>
            <p:cNvSpPr/>
            <p:nvPr/>
          </p:nvSpPr>
          <p:spPr>
            <a:xfrm>
              <a:off x="7664746" y="32643080"/>
              <a:ext cx="94758" cy="1"/>
            </a:xfrm>
            <a:custGeom>
              <a:avLst/>
              <a:gdLst/>
              <a:ahLst/>
              <a:cxnLst/>
              <a:rect l="0" t="0" r="0" b="0"/>
              <a:pathLst>
                <a:path w="94758" h="1">
                  <a:moveTo>
                    <a:pt x="0" y="0"/>
                  </a:moveTo>
                  <a:lnTo>
                    <a:pt x="54145" y="0"/>
                  </a:lnTo>
                  <a:lnTo>
                    <a:pt x="9475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Freeform 1410"/>
            <p:cNvSpPr/>
            <p:nvPr/>
          </p:nvSpPr>
          <p:spPr>
            <a:xfrm>
              <a:off x="7949016" y="32643080"/>
              <a:ext cx="73701" cy="10531"/>
            </a:xfrm>
            <a:custGeom>
              <a:avLst/>
              <a:gdLst/>
              <a:ahLst/>
              <a:cxnLst/>
              <a:rect l="0" t="0" r="0" b="0"/>
              <a:pathLst>
                <a:path w="73701" h="10531">
                  <a:moveTo>
                    <a:pt x="0" y="0"/>
                  </a:moveTo>
                  <a:lnTo>
                    <a:pt x="42692" y="8335"/>
                  </a:lnTo>
                  <a:lnTo>
                    <a:pt x="73700"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3" name="Group 1422"/>
          <p:cNvGrpSpPr/>
          <p:nvPr/>
        </p:nvGrpSpPr>
        <p:grpSpPr>
          <a:xfrm>
            <a:off x="435097" y="32927348"/>
            <a:ext cx="2207378" cy="676810"/>
            <a:chOff x="435097" y="32927348"/>
            <a:chExt cx="2207378" cy="676810"/>
          </a:xfrm>
        </p:grpSpPr>
        <p:sp>
          <p:nvSpPr>
            <p:cNvPr id="1413" name="Freeform 1412"/>
            <p:cNvSpPr/>
            <p:nvPr/>
          </p:nvSpPr>
          <p:spPr>
            <a:xfrm>
              <a:off x="435097" y="32966952"/>
              <a:ext cx="259785" cy="371011"/>
            </a:xfrm>
            <a:custGeom>
              <a:avLst/>
              <a:gdLst/>
              <a:ahLst/>
              <a:cxnLst/>
              <a:rect l="0" t="0" r="0" b="0"/>
              <a:pathLst>
                <a:path w="259785" h="371011">
                  <a:moveTo>
                    <a:pt x="207141" y="97269"/>
                  </a:moveTo>
                  <a:lnTo>
                    <a:pt x="212731" y="80501"/>
                  </a:lnTo>
                  <a:lnTo>
                    <a:pt x="212355" y="62908"/>
                  </a:lnTo>
                  <a:lnTo>
                    <a:pt x="207119" y="43393"/>
                  </a:lnTo>
                  <a:lnTo>
                    <a:pt x="196993" y="23022"/>
                  </a:lnTo>
                  <a:lnTo>
                    <a:pt x="178454" y="8508"/>
                  </a:lnTo>
                  <a:lnTo>
                    <a:pt x="166960" y="2998"/>
                  </a:lnTo>
                  <a:lnTo>
                    <a:pt x="138590" y="0"/>
                  </a:lnTo>
                  <a:lnTo>
                    <a:pt x="108824" y="3736"/>
                  </a:lnTo>
                  <a:lnTo>
                    <a:pt x="83896" y="13193"/>
                  </a:lnTo>
                  <a:lnTo>
                    <a:pt x="64238" y="31434"/>
                  </a:lnTo>
                  <a:lnTo>
                    <a:pt x="26409" y="81493"/>
                  </a:lnTo>
                  <a:lnTo>
                    <a:pt x="8141" y="135570"/>
                  </a:lnTo>
                  <a:lnTo>
                    <a:pt x="0" y="172957"/>
                  </a:lnTo>
                  <a:lnTo>
                    <a:pt x="707" y="213671"/>
                  </a:lnTo>
                  <a:lnTo>
                    <a:pt x="11426" y="263761"/>
                  </a:lnTo>
                  <a:lnTo>
                    <a:pt x="26969" y="291139"/>
                  </a:lnTo>
                  <a:lnTo>
                    <a:pt x="42837" y="303538"/>
                  </a:lnTo>
                  <a:lnTo>
                    <a:pt x="51982" y="308480"/>
                  </a:lnTo>
                  <a:lnTo>
                    <a:pt x="62757" y="309435"/>
                  </a:lnTo>
                  <a:lnTo>
                    <a:pt x="87209" y="304257"/>
                  </a:lnTo>
                  <a:lnTo>
                    <a:pt x="107435" y="291037"/>
                  </a:lnTo>
                  <a:lnTo>
                    <a:pt x="123053" y="273466"/>
                  </a:lnTo>
                  <a:lnTo>
                    <a:pt x="142611" y="230467"/>
                  </a:lnTo>
                  <a:lnTo>
                    <a:pt x="162509" y="169531"/>
                  </a:lnTo>
                  <a:lnTo>
                    <a:pt x="183854" y="112365"/>
                  </a:lnTo>
                  <a:lnTo>
                    <a:pt x="192832" y="74442"/>
                  </a:lnTo>
                  <a:lnTo>
                    <a:pt x="194093" y="60995"/>
                  </a:lnTo>
                  <a:lnTo>
                    <a:pt x="196103" y="56707"/>
                  </a:lnTo>
                  <a:lnTo>
                    <a:pt x="198612" y="58530"/>
                  </a:lnTo>
                  <a:lnTo>
                    <a:pt x="201455" y="64424"/>
                  </a:lnTo>
                  <a:lnTo>
                    <a:pt x="206393" y="123589"/>
                  </a:lnTo>
                  <a:lnTo>
                    <a:pt x="206919" y="175645"/>
                  </a:lnTo>
                  <a:lnTo>
                    <a:pt x="207076" y="232404"/>
                  </a:lnTo>
                  <a:lnTo>
                    <a:pt x="210241" y="283149"/>
                  </a:lnTo>
                  <a:lnTo>
                    <a:pt x="221708" y="324697"/>
                  </a:lnTo>
                  <a:lnTo>
                    <a:pt x="233503" y="345746"/>
                  </a:lnTo>
                  <a:lnTo>
                    <a:pt x="259784" y="3710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4" name="Freeform 1413"/>
            <p:cNvSpPr/>
            <p:nvPr/>
          </p:nvSpPr>
          <p:spPr>
            <a:xfrm>
              <a:off x="739703" y="32998032"/>
              <a:ext cx="155220" cy="276760"/>
            </a:xfrm>
            <a:custGeom>
              <a:avLst/>
              <a:gdLst/>
              <a:ahLst/>
              <a:cxnLst/>
              <a:rect l="0" t="0" r="0" b="0"/>
              <a:pathLst>
                <a:path w="155220" h="276760">
                  <a:moveTo>
                    <a:pt x="134162" y="13547"/>
                  </a:moveTo>
                  <a:lnTo>
                    <a:pt x="117395" y="2366"/>
                  </a:lnTo>
                  <a:lnTo>
                    <a:pt x="99804" y="0"/>
                  </a:lnTo>
                  <a:lnTo>
                    <a:pt x="90200" y="1005"/>
                  </a:lnTo>
                  <a:lnTo>
                    <a:pt x="73289" y="8363"/>
                  </a:lnTo>
                  <a:lnTo>
                    <a:pt x="43369" y="32150"/>
                  </a:lnTo>
                  <a:lnTo>
                    <a:pt x="21993" y="58050"/>
                  </a:lnTo>
                  <a:lnTo>
                    <a:pt x="6430" y="93542"/>
                  </a:lnTo>
                  <a:lnTo>
                    <a:pt x="0" y="133695"/>
                  </a:lnTo>
                  <a:lnTo>
                    <a:pt x="6232" y="188014"/>
                  </a:lnTo>
                  <a:lnTo>
                    <a:pt x="12184" y="211581"/>
                  </a:lnTo>
                  <a:lnTo>
                    <a:pt x="33290" y="244578"/>
                  </a:lnTo>
                  <a:lnTo>
                    <a:pt x="51895" y="259727"/>
                  </a:lnTo>
                  <a:lnTo>
                    <a:pt x="73033" y="269190"/>
                  </a:lnTo>
                  <a:lnTo>
                    <a:pt x="121611" y="275261"/>
                  </a:lnTo>
                  <a:lnTo>
                    <a:pt x="155219" y="2767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5" name="Freeform 1414"/>
            <p:cNvSpPr/>
            <p:nvPr/>
          </p:nvSpPr>
          <p:spPr>
            <a:xfrm>
              <a:off x="945501" y="33030021"/>
              <a:ext cx="223163" cy="497565"/>
            </a:xfrm>
            <a:custGeom>
              <a:avLst/>
              <a:gdLst/>
              <a:ahLst/>
              <a:cxnLst/>
              <a:rect l="0" t="0" r="0" b="0"/>
              <a:pathLst>
                <a:path w="223163" h="497565">
                  <a:moveTo>
                    <a:pt x="159991" y="44726"/>
                  </a:moveTo>
                  <a:lnTo>
                    <a:pt x="154402" y="22371"/>
                  </a:lnTo>
                  <a:lnTo>
                    <a:pt x="149246" y="14613"/>
                  </a:lnTo>
                  <a:lnTo>
                    <a:pt x="134159" y="2877"/>
                  </a:lnTo>
                  <a:lnTo>
                    <a:pt x="115755" y="0"/>
                  </a:lnTo>
                  <a:lnTo>
                    <a:pt x="95877" y="3792"/>
                  </a:lnTo>
                  <a:lnTo>
                    <a:pt x="75344" y="13274"/>
                  </a:lnTo>
                  <a:lnTo>
                    <a:pt x="44054" y="42949"/>
                  </a:lnTo>
                  <a:lnTo>
                    <a:pt x="18145" y="81375"/>
                  </a:lnTo>
                  <a:lnTo>
                    <a:pt x="1239" y="127986"/>
                  </a:lnTo>
                  <a:lnTo>
                    <a:pt x="0" y="178839"/>
                  </a:lnTo>
                  <a:lnTo>
                    <a:pt x="7041" y="219776"/>
                  </a:lnTo>
                  <a:lnTo>
                    <a:pt x="12401" y="229276"/>
                  </a:lnTo>
                  <a:lnTo>
                    <a:pt x="27715" y="242953"/>
                  </a:lnTo>
                  <a:lnTo>
                    <a:pt x="36712" y="245898"/>
                  </a:lnTo>
                  <a:lnTo>
                    <a:pt x="56068" y="246050"/>
                  </a:lnTo>
                  <a:lnTo>
                    <a:pt x="86695" y="233970"/>
                  </a:lnTo>
                  <a:lnTo>
                    <a:pt x="128485" y="206589"/>
                  </a:lnTo>
                  <a:lnTo>
                    <a:pt x="158845" y="170414"/>
                  </a:lnTo>
                  <a:lnTo>
                    <a:pt x="187538" y="109500"/>
                  </a:lnTo>
                  <a:lnTo>
                    <a:pt x="204817" y="57652"/>
                  </a:lnTo>
                  <a:lnTo>
                    <a:pt x="207423" y="54515"/>
                  </a:lnTo>
                  <a:lnTo>
                    <a:pt x="209160" y="57100"/>
                  </a:lnTo>
                  <a:lnTo>
                    <a:pt x="209920" y="72451"/>
                  </a:lnTo>
                  <a:lnTo>
                    <a:pt x="203996" y="126675"/>
                  </a:lnTo>
                  <a:lnTo>
                    <a:pt x="202665" y="184042"/>
                  </a:lnTo>
                  <a:lnTo>
                    <a:pt x="202354" y="225968"/>
                  </a:lnTo>
                  <a:lnTo>
                    <a:pt x="202216" y="271897"/>
                  </a:lnTo>
                  <a:lnTo>
                    <a:pt x="202154" y="316486"/>
                  </a:lnTo>
                  <a:lnTo>
                    <a:pt x="202127" y="359702"/>
                  </a:lnTo>
                  <a:lnTo>
                    <a:pt x="202112" y="421153"/>
                  </a:lnTo>
                  <a:lnTo>
                    <a:pt x="205226" y="481906"/>
                  </a:lnTo>
                  <a:lnTo>
                    <a:pt x="207695" y="494106"/>
                  </a:lnTo>
                  <a:lnTo>
                    <a:pt x="210511" y="497564"/>
                  </a:lnTo>
                  <a:lnTo>
                    <a:pt x="213558" y="495188"/>
                  </a:lnTo>
                  <a:lnTo>
                    <a:pt x="223162" y="4763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6" name="Freeform 1415"/>
            <p:cNvSpPr/>
            <p:nvPr/>
          </p:nvSpPr>
          <p:spPr>
            <a:xfrm>
              <a:off x="1210777" y="33022105"/>
              <a:ext cx="284271" cy="326384"/>
            </a:xfrm>
            <a:custGeom>
              <a:avLst/>
              <a:gdLst/>
              <a:ahLst/>
              <a:cxnLst/>
              <a:rect l="0" t="0" r="0" b="0"/>
              <a:pathLst>
                <a:path w="284271" h="326384">
                  <a:moveTo>
                    <a:pt x="0" y="0"/>
                  </a:moveTo>
                  <a:lnTo>
                    <a:pt x="0" y="58617"/>
                  </a:lnTo>
                  <a:lnTo>
                    <a:pt x="0" y="110173"/>
                  </a:lnTo>
                  <a:lnTo>
                    <a:pt x="11179" y="164316"/>
                  </a:lnTo>
                  <a:lnTo>
                    <a:pt x="29851" y="225438"/>
                  </a:lnTo>
                  <a:lnTo>
                    <a:pt x="69269" y="277866"/>
                  </a:lnTo>
                  <a:lnTo>
                    <a:pt x="80104" y="282340"/>
                  </a:lnTo>
                  <a:lnTo>
                    <a:pt x="107742" y="284191"/>
                  </a:lnTo>
                  <a:lnTo>
                    <a:pt x="130164" y="277996"/>
                  </a:lnTo>
                  <a:lnTo>
                    <a:pt x="163622" y="254955"/>
                  </a:lnTo>
                  <a:lnTo>
                    <a:pt x="199867" y="198032"/>
                  </a:lnTo>
                  <a:lnTo>
                    <a:pt x="222494" y="137905"/>
                  </a:lnTo>
                  <a:lnTo>
                    <a:pt x="230993" y="79279"/>
                  </a:lnTo>
                  <a:lnTo>
                    <a:pt x="236415" y="55123"/>
                  </a:lnTo>
                  <a:lnTo>
                    <a:pt x="235989" y="49616"/>
                  </a:lnTo>
                  <a:lnTo>
                    <a:pt x="233365" y="48286"/>
                  </a:lnTo>
                  <a:lnTo>
                    <a:pt x="229276" y="49737"/>
                  </a:lnTo>
                  <a:lnTo>
                    <a:pt x="224733" y="70067"/>
                  </a:lnTo>
                  <a:lnTo>
                    <a:pt x="221817" y="129137"/>
                  </a:lnTo>
                  <a:lnTo>
                    <a:pt x="229526" y="191613"/>
                  </a:lnTo>
                  <a:lnTo>
                    <a:pt x="236801" y="246081"/>
                  </a:lnTo>
                  <a:lnTo>
                    <a:pt x="250673" y="292324"/>
                  </a:lnTo>
                  <a:lnTo>
                    <a:pt x="267036" y="315252"/>
                  </a:lnTo>
                  <a:lnTo>
                    <a:pt x="284270" y="326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Freeform 1416"/>
            <p:cNvSpPr/>
            <p:nvPr/>
          </p:nvSpPr>
          <p:spPr>
            <a:xfrm>
              <a:off x="1568746" y="33053691"/>
              <a:ext cx="42115" cy="273742"/>
            </a:xfrm>
            <a:custGeom>
              <a:avLst/>
              <a:gdLst/>
              <a:ahLst/>
              <a:cxnLst/>
              <a:rect l="0" t="0" r="0" b="0"/>
              <a:pathLst>
                <a:path w="42115" h="273742">
                  <a:moveTo>
                    <a:pt x="0" y="0"/>
                  </a:moveTo>
                  <a:lnTo>
                    <a:pt x="8333" y="48930"/>
                  </a:lnTo>
                  <a:lnTo>
                    <a:pt x="10095" y="108062"/>
                  </a:lnTo>
                  <a:lnTo>
                    <a:pt x="18805" y="170554"/>
                  </a:lnTo>
                  <a:lnTo>
                    <a:pt x="26201" y="225022"/>
                  </a:lnTo>
                  <a:lnTo>
                    <a:pt x="39210" y="270923"/>
                  </a:lnTo>
                  <a:lnTo>
                    <a:pt x="42114" y="2737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8" name="Freeform 1417"/>
            <p:cNvSpPr/>
            <p:nvPr/>
          </p:nvSpPr>
          <p:spPr>
            <a:xfrm>
              <a:off x="1642446" y="33032635"/>
              <a:ext cx="252685" cy="256084"/>
            </a:xfrm>
            <a:custGeom>
              <a:avLst/>
              <a:gdLst/>
              <a:ahLst/>
              <a:cxnLst/>
              <a:rect l="0" t="0" r="0" b="0"/>
              <a:pathLst>
                <a:path w="252685" h="256084">
                  <a:moveTo>
                    <a:pt x="0" y="0"/>
                  </a:moveTo>
                  <a:lnTo>
                    <a:pt x="27511" y="53876"/>
                  </a:lnTo>
                  <a:lnTo>
                    <a:pt x="45549" y="111038"/>
                  </a:lnTo>
                  <a:lnTo>
                    <a:pt x="59646" y="164219"/>
                  </a:lnTo>
                  <a:lnTo>
                    <a:pt x="77207" y="220541"/>
                  </a:lnTo>
                  <a:lnTo>
                    <a:pt x="88907" y="256083"/>
                  </a:lnTo>
                  <a:lnTo>
                    <a:pt x="86134" y="241991"/>
                  </a:lnTo>
                  <a:lnTo>
                    <a:pt x="84604" y="189136"/>
                  </a:lnTo>
                  <a:lnTo>
                    <a:pt x="84302" y="133285"/>
                  </a:lnTo>
                  <a:lnTo>
                    <a:pt x="92648" y="78364"/>
                  </a:lnTo>
                  <a:lnTo>
                    <a:pt x="98888" y="54716"/>
                  </a:lnTo>
                  <a:lnTo>
                    <a:pt x="105700" y="45836"/>
                  </a:lnTo>
                  <a:lnTo>
                    <a:pt x="125746" y="32851"/>
                  </a:lnTo>
                  <a:lnTo>
                    <a:pt x="153373" y="29418"/>
                  </a:lnTo>
                  <a:lnTo>
                    <a:pt x="207590" y="36745"/>
                  </a:lnTo>
                  <a:lnTo>
                    <a:pt x="252684" y="631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Freeform 1418"/>
            <p:cNvSpPr/>
            <p:nvPr/>
          </p:nvSpPr>
          <p:spPr>
            <a:xfrm>
              <a:off x="1979358" y="33053691"/>
              <a:ext cx="31586" cy="252686"/>
            </a:xfrm>
            <a:custGeom>
              <a:avLst/>
              <a:gdLst/>
              <a:ahLst/>
              <a:cxnLst/>
              <a:rect l="0" t="0" r="0" b="0"/>
              <a:pathLst>
                <a:path w="31586" h="252686">
                  <a:moveTo>
                    <a:pt x="0" y="0"/>
                  </a:moveTo>
                  <a:lnTo>
                    <a:pt x="7235" y="27558"/>
                  </a:lnTo>
                  <a:lnTo>
                    <a:pt x="9878" y="83778"/>
                  </a:lnTo>
                  <a:lnTo>
                    <a:pt x="10400" y="140292"/>
                  </a:lnTo>
                  <a:lnTo>
                    <a:pt x="18908" y="202583"/>
                  </a:lnTo>
                  <a:lnTo>
                    <a:pt x="31585" y="2526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0" name="Freeform 1419"/>
            <p:cNvSpPr/>
            <p:nvPr/>
          </p:nvSpPr>
          <p:spPr>
            <a:xfrm>
              <a:off x="2032000" y="32927348"/>
              <a:ext cx="10530" cy="10531"/>
            </a:xfrm>
            <a:custGeom>
              <a:avLst/>
              <a:gdLst/>
              <a:ahLst/>
              <a:cxnLst/>
              <a:rect l="0" t="0" r="0" b="0"/>
              <a:pathLst>
                <a:path w="10530" h="10531">
                  <a:moveTo>
                    <a:pt x="0" y="0"/>
                  </a:moveTo>
                  <a:lnTo>
                    <a:pt x="10529" y="105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1" name="Freeform 1420"/>
            <p:cNvSpPr/>
            <p:nvPr/>
          </p:nvSpPr>
          <p:spPr>
            <a:xfrm>
              <a:off x="2126757" y="33022158"/>
              <a:ext cx="200042" cy="244070"/>
            </a:xfrm>
            <a:custGeom>
              <a:avLst/>
              <a:gdLst/>
              <a:ahLst/>
              <a:cxnLst/>
              <a:rect l="0" t="0" r="0" b="0"/>
              <a:pathLst>
                <a:path w="200042" h="244070">
                  <a:moveTo>
                    <a:pt x="0" y="42063"/>
                  </a:moveTo>
                  <a:lnTo>
                    <a:pt x="3119" y="84751"/>
                  </a:lnTo>
                  <a:lnTo>
                    <a:pt x="10722" y="145300"/>
                  </a:lnTo>
                  <a:lnTo>
                    <a:pt x="25054" y="208632"/>
                  </a:lnTo>
                  <a:lnTo>
                    <a:pt x="36361" y="244069"/>
                  </a:lnTo>
                  <a:lnTo>
                    <a:pt x="24923" y="190063"/>
                  </a:lnTo>
                  <a:lnTo>
                    <a:pt x="21820" y="133124"/>
                  </a:lnTo>
                  <a:lnTo>
                    <a:pt x="21207" y="71487"/>
                  </a:lnTo>
                  <a:lnTo>
                    <a:pt x="27362" y="45780"/>
                  </a:lnTo>
                  <a:lnTo>
                    <a:pt x="43982" y="14697"/>
                  </a:lnTo>
                  <a:lnTo>
                    <a:pt x="50378" y="6272"/>
                  </a:lnTo>
                  <a:lnTo>
                    <a:pt x="58152" y="1823"/>
                  </a:lnTo>
                  <a:lnTo>
                    <a:pt x="76148" y="0"/>
                  </a:lnTo>
                  <a:lnTo>
                    <a:pt x="106010" y="5553"/>
                  </a:lnTo>
                  <a:lnTo>
                    <a:pt x="123544" y="17649"/>
                  </a:lnTo>
                  <a:lnTo>
                    <a:pt x="159898" y="56828"/>
                  </a:lnTo>
                  <a:lnTo>
                    <a:pt x="177987" y="98661"/>
                  </a:lnTo>
                  <a:lnTo>
                    <a:pt x="195230" y="158180"/>
                  </a:lnTo>
                  <a:lnTo>
                    <a:pt x="200041" y="2105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2" name="Freeform 1421"/>
            <p:cNvSpPr/>
            <p:nvPr/>
          </p:nvSpPr>
          <p:spPr>
            <a:xfrm>
              <a:off x="2356333" y="32998004"/>
              <a:ext cx="286142" cy="606154"/>
            </a:xfrm>
            <a:custGeom>
              <a:avLst/>
              <a:gdLst/>
              <a:ahLst/>
              <a:cxnLst/>
              <a:rect l="0" t="0" r="0" b="0"/>
              <a:pathLst>
                <a:path w="286142" h="606154">
                  <a:moveTo>
                    <a:pt x="181035" y="150444"/>
                  </a:moveTo>
                  <a:lnTo>
                    <a:pt x="196676" y="132464"/>
                  </a:lnTo>
                  <a:lnTo>
                    <a:pt x="204754" y="115547"/>
                  </a:lnTo>
                  <a:lnTo>
                    <a:pt x="206005" y="93210"/>
                  </a:lnTo>
                  <a:lnTo>
                    <a:pt x="197276" y="46332"/>
                  </a:lnTo>
                  <a:lnTo>
                    <a:pt x="184744" y="27741"/>
                  </a:lnTo>
                  <a:lnTo>
                    <a:pt x="167475" y="12852"/>
                  </a:lnTo>
                  <a:lnTo>
                    <a:pt x="148102" y="2335"/>
                  </a:lnTo>
                  <a:lnTo>
                    <a:pt x="124674" y="0"/>
                  </a:lnTo>
                  <a:lnTo>
                    <a:pt x="77095" y="8031"/>
                  </a:lnTo>
                  <a:lnTo>
                    <a:pt x="44563" y="23109"/>
                  </a:lnTo>
                  <a:lnTo>
                    <a:pt x="18286" y="47985"/>
                  </a:lnTo>
                  <a:lnTo>
                    <a:pt x="1272" y="83171"/>
                  </a:lnTo>
                  <a:lnTo>
                    <a:pt x="0" y="128820"/>
                  </a:lnTo>
                  <a:lnTo>
                    <a:pt x="12621" y="168217"/>
                  </a:lnTo>
                  <a:lnTo>
                    <a:pt x="36768" y="202112"/>
                  </a:lnTo>
                  <a:lnTo>
                    <a:pt x="59205" y="217469"/>
                  </a:lnTo>
                  <a:lnTo>
                    <a:pt x="85944" y="227025"/>
                  </a:lnTo>
                  <a:lnTo>
                    <a:pt x="131543" y="231236"/>
                  </a:lnTo>
                  <a:lnTo>
                    <a:pt x="156699" y="228076"/>
                  </a:lnTo>
                  <a:lnTo>
                    <a:pt x="176458" y="216533"/>
                  </a:lnTo>
                  <a:lnTo>
                    <a:pt x="208207" y="180526"/>
                  </a:lnTo>
                  <a:lnTo>
                    <a:pt x="236491" y="118728"/>
                  </a:lnTo>
                  <a:lnTo>
                    <a:pt x="240233" y="116431"/>
                  </a:lnTo>
                  <a:lnTo>
                    <a:pt x="243897" y="119581"/>
                  </a:lnTo>
                  <a:lnTo>
                    <a:pt x="247509" y="126359"/>
                  </a:lnTo>
                  <a:lnTo>
                    <a:pt x="256902" y="189155"/>
                  </a:lnTo>
                  <a:lnTo>
                    <a:pt x="269201" y="250767"/>
                  </a:lnTo>
                  <a:lnTo>
                    <a:pt x="279428" y="310019"/>
                  </a:lnTo>
                  <a:lnTo>
                    <a:pt x="284278" y="360853"/>
                  </a:lnTo>
                  <a:lnTo>
                    <a:pt x="285715" y="416728"/>
                  </a:lnTo>
                  <a:lnTo>
                    <a:pt x="286141" y="472148"/>
                  </a:lnTo>
                  <a:lnTo>
                    <a:pt x="277879" y="533704"/>
                  </a:lnTo>
                  <a:lnTo>
                    <a:pt x="271650" y="558255"/>
                  </a:lnTo>
                  <a:lnTo>
                    <a:pt x="255623" y="577748"/>
                  </a:lnTo>
                  <a:lnTo>
                    <a:pt x="223412" y="598758"/>
                  </a:lnTo>
                  <a:lnTo>
                    <a:pt x="212796" y="603737"/>
                  </a:lnTo>
                  <a:lnTo>
                    <a:pt x="191642" y="606153"/>
                  </a:lnTo>
                  <a:lnTo>
                    <a:pt x="153762" y="597815"/>
                  </a:lnTo>
                  <a:lnTo>
                    <a:pt x="107335" y="5821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8" name="Group 1427"/>
          <p:cNvGrpSpPr/>
          <p:nvPr/>
        </p:nvGrpSpPr>
        <p:grpSpPr>
          <a:xfrm>
            <a:off x="6517140" y="33056429"/>
            <a:ext cx="382948" cy="607917"/>
            <a:chOff x="6517140" y="33056429"/>
            <a:chExt cx="382948" cy="607917"/>
          </a:xfrm>
        </p:grpSpPr>
        <p:sp>
          <p:nvSpPr>
            <p:cNvPr id="1424" name="Freeform 1423"/>
            <p:cNvSpPr/>
            <p:nvPr/>
          </p:nvSpPr>
          <p:spPr>
            <a:xfrm>
              <a:off x="6548726" y="33056429"/>
              <a:ext cx="147400" cy="155191"/>
            </a:xfrm>
            <a:custGeom>
              <a:avLst/>
              <a:gdLst/>
              <a:ahLst/>
              <a:cxnLst/>
              <a:rect l="0" t="0" r="0" b="0"/>
              <a:pathLst>
                <a:path w="147400" h="155191">
                  <a:moveTo>
                    <a:pt x="0" y="113075"/>
                  </a:moveTo>
                  <a:lnTo>
                    <a:pt x="8333" y="75598"/>
                  </a:lnTo>
                  <a:lnTo>
                    <a:pt x="15683" y="29762"/>
                  </a:lnTo>
                  <a:lnTo>
                    <a:pt x="30643" y="3122"/>
                  </a:lnTo>
                  <a:lnTo>
                    <a:pt x="36806" y="0"/>
                  </a:lnTo>
                  <a:lnTo>
                    <a:pt x="43255" y="257"/>
                  </a:lnTo>
                  <a:lnTo>
                    <a:pt x="56658" y="6784"/>
                  </a:lnTo>
                  <a:lnTo>
                    <a:pt x="77359" y="24780"/>
                  </a:lnTo>
                  <a:lnTo>
                    <a:pt x="118166" y="82057"/>
                  </a:lnTo>
                  <a:lnTo>
                    <a:pt x="142310" y="141200"/>
                  </a:lnTo>
                  <a:lnTo>
                    <a:pt x="147399" y="1551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5" name="Freeform 1424"/>
            <p:cNvSpPr/>
            <p:nvPr/>
          </p:nvSpPr>
          <p:spPr>
            <a:xfrm>
              <a:off x="6580312" y="33337962"/>
              <a:ext cx="73700" cy="326384"/>
            </a:xfrm>
            <a:custGeom>
              <a:avLst/>
              <a:gdLst/>
              <a:ahLst/>
              <a:cxnLst/>
              <a:rect l="0" t="0" r="0" b="0"/>
              <a:pathLst>
                <a:path w="73700" h="326384">
                  <a:moveTo>
                    <a:pt x="0" y="0"/>
                  </a:moveTo>
                  <a:lnTo>
                    <a:pt x="11452" y="57265"/>
                  </a:lnTo>
                  <a:lnTo>
                    <a:pt x="24748" y="118154"/>
                  </a:lnTo>
                  <a:lnTo>
                    <a:pt x="38640" y="181310"/>
                  </a:lnTo>
                  <a:lnTo>
                    <a:pt x="52649" y="233127"/>
                  </a:lnTo>
                  <a:lnTo>
                    <a:pt x="66681" y="293663"/>
                  </a:lnTo>
                  <a:lnTo>
                    <a:pt x="73699" y="326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6" name="Freeform 1425"/>
            <p:cNvSpPr/>
            <p:nvPr/>
          </p:nvSpPr>
          <p:spPr>
            <a:xfrm>
              <a:off x="6517140" y="33432719"/>
              <a:ext cx="168457" cy="52643"/>
            </a:xfrm>
            <a:custGeom>
              <a:avLst/>
              <a:gdLst/>
              <a:ahLst/>
              <a:cxnLst/>
              <a:rect l="0" t="0" r="0" b="0"/>
              <a:pathLst>
                <a:path w="168457" h="52643">
                  <a:moveTo>
                    <a:pt x="0" y="52642"/>
                  </a:moveTo>
                  <a:lnTo>
                    <a:pt x="27557" y="36999"/>
                  </a:lnTo>
                  <a:lnTo>
                    <a:pt x="80660" y="21431"/>
                  </a:lnTo>
                  <a:lnTo>
                    <a:pt x="136816" y="7094"/>
                  </a:lnTo>
                  <a:lnTo>
                    <a:pt x="1684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7" name="Freeform 1426"/>
            <p:cNvSpPr/>
            <p:nvPr/>
          </p:nvSpPr>
          <p:spPr>
            <a:xfrm>
              <a:off x="6731762" y="33369548"/>
              <a:ext cx="168326" cy="228148"/>
            </a:xfrm>
            <a:custGeom>
              <a:avLst/>
              <a:gdLst/>
              <a:ahLst/>
              <a:cxnLst/>
              <a:rect l="0" t="0" r="0" b="0"/>
              <a:pathLst>
                <a:path w="168326" h="228148">
                  <a:moveTo>
                    <a:pt x="59119" y="10526"/>
                  </a:moveTo>
                  <a:lnTo>
                    <a:pt x="23202" y="64402"/>
                  </a:lnTo>
                  <a:lnTo>
                    <a:pt x="5063" y="96288"/>
                  </a:lnTo>
                  <a:lnTo>
                    <a:pt x="0" y="121561"/>
                  </a:lnTo>
                  <a:lnTo>
                    <a:pt x="2738" y="162098"/>
                  </a:lnTo>
                  <a:lnTo>
                    <a:pt x="16547" y="198155"/>
                  </a:lnTo>
                  <a:lnTo>
                    <a:pt x="32009" y="214021"/>
                  </a:lnTo>
                  <a:lnTo>
                    <a:pt x="41046" y="219890"/>
                  </a:lnTo>
                  <a:lnTo>
                    <a:pt x="76121" y="228147"/>
                  </a:lnTo>
                  <a:lnTo>
                    <a:pt x="99431" y="223840"/>
                  </a:lnTo>
                  <a:lnTo>
                    <a:pt x="120319" y="212957"/>
                  </a:lnTo>
                  <a:lnTo>
                    <a:pt x="137402" y="196425"/>
                  </a:lnTo>
                  <a:lnTo>
                    <a:pt x="159027" y="157212"/>
                  </a:lnTo>
                  <a:lnTo>
                    <a:pt x="167084" y="136553"/>
                  </a:lnTo>
                  <a:lnTo>
                    <a:pt x="168325" y="112551"/>
                  </a:lnTo>
                  <a:lnTo>
                    <a:pt x="159589" y="64607"/>
                  </a:lnTo>
                  <a:lnTo>
                    <a:pt x="147057" y="45873"/>
                  </a:lnTo>
                  <a:lnTo>
                    <a:pt x="129788" y="30916"/>
                  </a:lnTo>
                  <a:lnTo>
                    <a:pt x="6964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8" name="Group 1457"/>
          <p:cNvGrpSpPr/>
          <p:nvPr/>
        </p:nvGrpSpPr>
        <p:grpSpPr>
          <a:xfrm>
            <a:off x="442197" y="33445878"/>
            <a:ext cx="7398735" cy="849732"/>
            <a:chOff x="442197" y="33445878"/>
            <a:chExt cx="7398735" cy="849732"/>
          </a:xfrm>
        </p:grpSpPr>
        <p:sp>
          <p:nvSpPr>
            <p:cNvPr id="1429" name="Freeform 1428"/>
            <p:cNvSpPr/>
            <p:nvPr/>
          </p:nvSpPr>
          <p:spPr>
            <a:xfrm>
              <a:off x="442197" y="33540635"/>
              <a:ext cx="147400" cy="558010"/>
            </a:xfrm>
            <a:custGeom>
              <a:avLst/>
              <a:gdLst/>
              <a:ahLst/>
              <a:cxnLst/>
              <a:rect l="0" t="0" r="0" b="0"/>
              <a:pathLst>
                <a:path w="147400" h="558010">
                  <a:moveTo>
                    <a:pt x="147399" y="0"/>
                  </a:moveTo>
                  <a:lnTo>
                    <a:pt x="128271" y="63447"/>
                  </a:lnTo>
                  <a:lnTo>
                    <a:pt x="113135" y="110957"/>
                  </a:lnTo>
                  <a:lnTo>
                    <a:pt x="103716" y="173171"/>
                  </a:lnTo>
                  <a:lnTo>
                    <a:pt x="87531" y="235539"/>
                  </a:lnTo>
                  <a:lnTo>
                    <a:pt x="77148" y="291926"/>
                  </a:lnTo>
                  <a:lnTo>
                    <a:pt x="63159" y="344791"/>
                  </a:lnTo>
                  <a:lnTo>
                    <a:pt x="45622" y="399734"/>
                  </a:lnTo>
                  <a:lnTo>
                    <a:pt x="28076" y="458266"/>
                  </a:lnTo>
                  <a:lnTo>
                    <a:pt x="14038" y="511618"/>
                  </a:lnTo>
                  <a:lnTo>
                    <a:pt x="0" y="5580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0" name="Freeform 1429"/>
            <p:cNvSpPr/>
            <p:nvPr/>
          </p:nvSpPr>
          <p:spPr>
            <a:xfrm>
              <a:off x="600124" y="33487993"/>
              <a:ext cx="94758" cy="558010"/>
            </a:xfrm>
            <a:custGeom>
              <a:avLst/>
              <a:gdLst/>
              <a:ahLst/>
              <a:cxnLst/>
              <a:rect l="0" t="0" r="0" b="0"/>
              <a:pathLst>
                <a:path w="94758" h="558010">
                  <a:moveTo>
                    <a:pt x="0" y="0"/>
                  </a:moveTo>
                  <a:lnTo>
                    <a:pt x="14655" y="53026"/>
                  </a:lnTo>
                  <a:lnTo>
                    <a:pt x="28198" y="109302"/>
                  </a:lnTo>
                  <a:lnTo>
                    <a:pt x="42138" y="165999"/>
                  </a:lnTo>
                  <a:lnTo>
                    <a:pt x="52650" y="226610"/>
                  </a:lnTo>
                  <a:lnTo>
                    <a:pt x="59665" y="271512"/>
                  </a:lnTo>
                  <a:lnTo>
                    <a:pt x="66682" y="314865"/>
                  </a:lnTo>
                  <a:lnTo>
                    <a:pt x="73701" y="357529"/>
                  </a:lnTo>
                  <a:lnTo>
                    <a:pt x="84229" y="414769"/>
                  </a:lnTo>
                  <a:lnTo>
                    <a:pt x="92677" y="476033"/>
                  </a:lnTo>
                  <a:lnTo>
                    <a:pt x="94483" y="537955"/>
                  </a:lnTo>
                  <a:lnTo>
                    <a:pt x="94757" y="5580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1" name="Freeform 1430"/>
            <p:cNvSpPr/>
            <p:nvPr/>
          </p:nvSpPr>
          <p:spPr>
            <a:xfrm>
              <a:off x="526425" y="33836893"/>
              <a:ext cx="221099" cy="9070"/>
            </a:xfrm>
            <a:custGeom>
              <a:avLst/>
              <a:gdLst/>
              <a:ahLst/>
              <a:cxnLst/>
              <a:rect l="0" t="0" r="0" b="0"/>
              <a:pathLst>
                <a:path w="221099" h="9070">
                  <a:moveTo>
                    <a:pt x="0" y="9069"/>
                  </a:moveTo>
                  <a:lnTo>
                    <a:pt x="58617" y="3"/>
                  </a:lnTo>
                  <a:lnTo>
                    <a:pt x="111621" y="0"/>
                  </a:lnTo>
                  <a:lnTo>
                    <a:pt x="166458" y="6933"/>
                  </a:lnTo>
                  <a:lnTo>
                    <a:pt x="221098" y="90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2" name="Freeform 1431"/>
            <p:cNvSpPr/>
            <p:nvPr/>
          </p:nvSpPr>
          <p:spPr>
            <a:xfrm>
              <a:off x="793787" y="33695788"/>
              <a:ext cx="195893" cy="357375"/>
            </a:xfrm>
            <a:custGeom>
              <a:avLst/>
              <a:gdLst/>
              <a:ahLst/>
              <a:cxnLst/>
              <a:rect l="0" t="0" r="0" b="0"/>
              <a:pathLst>
                <a:path w="195893" h="357375">
                  <a:moveTo>
                    <a:pt x="164306" y="13302"/>
                  </a:moveTo>
                  <a:lnTo>
                    <a:pt x="153128" y="2124"/>
                  </a:lnTo>
                  <a:lnTo>
                    <a:pt x="145156" y="0"/>
                  </a:lnTo>
                  <a:lnTo>
                    <a:pt x="123819" y="763"/>
                  </a:lnTo>
                  <a:lnTo>
                    <a:pt x="91089" y="13358"/>
                  </a:lnTo>
                  <a:lnTo>
                    <a:pt x="59164" y="37492"/>
                  </a:lnTo>
                  <a:lnTo>
                    <a:pt x="33067" y="72461"/>
                  </a:lnTo>
                  <a:lnTo>
                    <a:pt x="11694" y="134606"/>
                  </a:lnTo>
                  <a:lnTo>
                    <a:pt x="1065" y="184687"/>
                  </a:lnTo>
                  <a:lnTo>
                    <a:pt x="0" y="244122"/>
                  </a:lnTo>
                  <a:lnTo>
                    <a:pt x="7053" y="271475"/>
                  </a:lnTo>
                  <a:lnTo>
                    <a:pt x="40177" y="317634"/>
                  </a:lnTo>
                  <a:lnTo>
                    <a:pt x="60005" y="336904"/>
                  </a:lnTo>
                  <a:lnTo>
                    <a:pt x="80515" y="349368"/>
                  </a:lnTo>
                  <a:lnTo>
                    <a:pt x="117383" y="357374"/>
                  </a:lnTo>
                  <a:lnTo>
                    <a:pt x="174318" y="352841"/>
                  </a:lnTo>
                  <a:lnTo>
                    <a:pt x="195892" y="3502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3" name="Freeform 1432"/>
            <p:cNvSpPr/>
            <p:nvPr/>
          </p:nvSpPr>
          <p:spPr>
            <a:xfrm>
              <a:off x="1066774" y="33730146"/>
              <a:ext cx="165061" cy="318719"/>
            </a:xfrm>
            <a:custGeom>
              <a:avLst/>
              <a:gdLst/>
              <a:ahLst/>
              <a:cxnLst/>
              <a:rect l="0" t="0" r="0" b="0"/>
              <a:pathLst>
                <a:path w="165061" h="318719">
                  <a:moveTo>
                    <a:pt x="91361" y="0"/>
                  </a:moveTo>
                  <a:lnTo>
                    <a:pt x="67314" y="17983"/>
                  </a:lnTo>
                  <a:lnTo>
                    <a:pt x="31768" y="64154"/>
                  </a:lnTo>
                  <a:lnTo>
                    <a:pt x="12042" y="119952"/>
                  </a:lnTo>
                  <a:lnTo>
                    <a:pt x="0" y="173434"/>
                  </a:lnTo>
                  <a:lnTo>
                    <a:pt x="730" y="216334"/>
                  </a:lnTo>
                  <a:lnTo>
                    <a:pt x="11457" y="267863"/>
                  </a:lnTo>
                  <a:lnTo>
                    <a:pt x="24263" y="289067"/>
                  </a:lnTo>
                  <a:lnTo>
                    <a:pt x="41652" y="305119"/>
                  </a:lnTo>
                  <a:lnTo>
                    <a:pt x="61079" y="316154"/>
                  </a:lnTo>
                  <a:lnTo>
                    <a:pt x="87651" y="318718"/>
                  </a:lnTo>
                  <a:lnTo>
                    <a:pt x="149147" y="308998"/>
                  </a:lnTo>
                  <a:lnTo>
                    <a:pt x="165060"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 name="Freeform 1433"/>
            <p:cNvSpPr/>
            <p:nvPr/>
          </p:nvSpPr>
          <p:spPr>
            <a:xfrm>
              <a:off x="1287422" y="33735190"/>
              <a:ext cx="195068" cy="292517"/>
            </a:xfrm>
            <a:custGeom>
              <a:avLst/>
              <a:gdLst/>
              <a:ahLst/>
              <a:cxnLst/>
              <a:rect l="0" t="0" r="0" b="0"/>
              <a:pathLst>
                <a:path w="195068" h="292517">
                  <a:moveTo>
                    <a:pt x="70754" y="5485"/>
                  </a:moveTo>
                  <a:lnTo>
                    <a:pt x="53943" y="24635"/>
                  </a:lnTo>
                  <a:lnTo>
                    <a:pt x="21256" y="84293"/>
                  </a:lnTo>
                  <a:lnTo>
                    <a:pt x="3048" y="139161"/>
                  </a:lnTo>
                  <a:lnTo>
                    <a:pt x="0" y="181053"/>
                  </a:lnTo>
                  <a:lnTo>
                    <a:pt x="7156" y="221931"/>
                  </a:lnTo>
                  <a:lnTo>
                    <a:pt x="23574" y="255619"/>
                  </a:lnTo>
                  <a:lnTo>
                    <a:pt x="36527" y="273026"/>
                  </a:lnTo>
                  <a:lnTo>
                    <a:pt x="56322" y="285440"/>
                  </a:lnTo>
                  <a:lnTo>
                    <a:pt x="79548" y="292516"/>
                  </a:lnTo>
                  <a:lnTo>
                    <a:pt x="112354" y="289924"/>
                  </a:lnTo>
                  <a:lnTo>
                    <a:pt x="133697" y="284761"/>
                  </a:lnTo>
                  <a:lnTo>
                    <a:pt x="151761" y="272328"/>
                  </a:lnTo>
                  <a:lnTo>
                    <a:pt x="175085" y="242479"/>
                  </a:lnTo>
                  <a:lnTo>
                    <a:pt x="187313" y="216099"/>
                  </a:lnTo>
                  <a:lnTo>
                    <a:pt x="194197" y="167196"/>
                  </a:lnTo>
                  <a:lnTo>
                    <a:pt x="195067" y="111113"/>
                  </a:lnTo>
                  <a:lnTo>
                    <a:pt x="187266" y="64989"/>
                  </a:lnTo>
                  <a:lnTo>
                    <a:pt x="176740" y="40119"/>
                  </a:lnTo>
                  <a:lnTo>
                    <a:pt x="152070" y="11978"/>
                  </a:lnTo>
                  <a:lnTo>
                    <a:pt x="129511" y="2521"/>
                  </a:lnTo>
                  <a:lnTo>
                    <a:pt x="116945" y="0"/>
                  </a:lnTo>
                  <a:lnTo>
                    <a:pt x="96743" y="3439"/>
                  </a:lnTo>
                  <a:lnTo>
                    <a:pt x="72215" y="18526"/>
                  </a:lnTo>
                  <a:lnTo>
                    <a:pt x="57365" y="33508"/>
                  </a:lnTo>
                  <a:lnTo>
                    <a:pt x="37021" y="69419"/>
                  </a:lnTo>
                  <a:lnTo>
                    <a:pt x="18112" y="1318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 name="Freeform 1434"/>
            <p:cNvSpPr/>
            <p:nvPr/>
          </p:nvSpPr>
          <p:spPr>
            <a:xfrm>
              <a:off x="1568746" y="33730146"/>
              <a:ext cx="157929" cy="274328"/>
            </a:xfrm>
            <a:custGeom>
              <a:avLst/>
              <a:gdLst/>
              <a:ahLst/>
              <a:cxnLst/>
              <a:rect l="0" t="0" r="0" b="0"/>
              <a:pathLst>
                <a:path w="157929" h="274328">
                  <a:moveTo>
                    <a:pt x="0" y="0"/>
                  </a:moveTo>
                  <a:lnTo>
                    <a:pt x="8333" y="37480"/>
                  </a:lnTo>
                  <a:lnTo>
                    <a:pt x="15684" y="88903"/>
                  </a:lnTo>
                  <a:lnTo>
                    <a:pt x="25054" y="135787"/>
                  </a:lnTo>
                  <a:lnTo>
                    <a:pt x="29650" y="186723"/>
                  </a:lnTo>
                  <a:lnTo>
                    <a:pt x="39609" y="246763"/>
                  </a:lnTo>
                  <a:lnTo>
                    <a:pt x="47091" y="274327"/>
                  </a:lnTo>
                  <a:lnTo>
                    <a:pt x="35469" y="213174"/>
                  </a:lnTo>
                  <a:lnTo>
                    <a:pt x="35472" y="152769"/>
                  </a:lnTo>
                  <a:lnTo>
                    <a:pt x="46391" y="100760"/>
                  </a:lnTo>
                  <a:lnTo>
                    <a:pt x="61969" y="64948"/>
                  </a:lnTo>
                  <a:lnTo>
                    <a:pt x="86991" y="37703"/>
                  </a:lnTo>
                  <a:lnTo>
                    <a:pt x="112752" y="28454"/>
                  </a:lnTo>
                  <a:lnTo>
                    <a:pt x="157928" y="210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6" name="Freeform 1435"/>
            <p:cNvSpPr/>
            <p:nvPr/>
          </p:nvSpPr>
          <p:spPr>
            <a:xfrm>
              <a:off x="1796120" y="33723991"/>
              <a:ext cx="256938" cy="329736"/>
            </a:xfrm>
            <a:custGeom>
              <a:avLst/>
              <a:gdLst/>
              <a:ahLst/>
              <a:cxnLst/>
              <a:rect l="0" t="0" r="0" b="0"/>
              <a:pathLst>
                <a:path w="256938" h="329736">
                  <a:moveTo>
                    <a:pt x="204295" y="164083"/>
                  </a:moveTo>
                  <a:lnTo>
                    <a:pt x="219936" y="146103"/>
                  </a:lnTo>
                  <a:lnTo>
                    <a:pt x="228014" y="129186"/>
                  </a:lnTo>
                  <a:lnTo>
                    <a:pt x="233549" y="94342"/>
                  </a:lnTo>
                  <a:lnTo>
                    <a:pt x="229600" y="59972"/>
                  </a:lnTo>
                  <a:lnTo>
                    <a:pt x="221001" y="41381"/>
                  </a:lnTo>
                  <a:lnTo>
                    <a:pt x="215432" y="33149"/>
                  </a:lnTo>
                  <a:lnTo>
                    <a:pt x="185238" y="10384"/>
                  </a:lnTo>
                  <a:lnTo>
                    <a:pt x="141066" y="0"/>
                  </a:lnTo>
                  <a:lnTo>
                    <a:pt x="114192" y="3811"/>
                  </a:lnTo>
                  <a:lnTo>
                    <a:pt x="82451" y="19109"/>
                  </a:lnTo>
                  <a:lnTo>
                    <a:pt x="58228" y="41579"/>
                  </a:lnTo>
                  <a:lnTo>
                    <a:pt x="23146" y="85995"/>
                  </a:lnTo>
                  <a:lnTo>
                    <a:pt x="5212" y="145628"/>
                  </a:lnTo>
                  <a:lnTo>
                    <a:pt x="0" y="178107"/>
                  </a:lnTo>
                  <a:lnTo>
                    <a:pt x="6186" y="237086"/>
                  </a:lnTo>
                  <a:lnTo>
                    <a:pt x="13301" y="263209"/>
                  </a:lnTo>
                  <a:lnTo>
                    <a:pt x="36932" y="299045"/>
                  </a:lnTo>
                  <a:lnTo>
                    <a:pt x="51533" y="312973"/>
                  </a:lnTo>
                  <a:lnTo>
                    <a:pt x="69720" y="323066"/>
                  </a:lnTo>
                  <a:lnTo>
                    <a:pt x="105279" y="329735"/>
                  </a:lnTo>
                  <a:lnTo>
                    <a:pt x="139862" y="326120"/>
                  </a:lnTo>
                  <a:lnTo>
                    <a:pt x="158500" y="317599"/>
                  </a:lnTo>
                  <a:lnTo>
                    <a:pt x="195119" y="287474"/>
                  </a:lnTo>
                  <a:lnTo>
                    <a:pt x="233808" y="232088"/>
                  </a:lnTo>
                  <a:lnTo>
                    <a:pt x="256937" y="1746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7" name="Freeform 1436"/>
            <p:cNvSpPr/>
            <p:nvPr/>
          </p:nvSpPr>
          <p:spPr>
            <a:xfrm>
              <a:off x="2050038" y="33572221"/>
              <a:ext cx="24077" cy="484312"/>
            </a:xfrm>
            <a:custGeom>
              <a:avLst/>
              <a:gdLst/>
              <a:ahLst/>
              <a:cxnLst/>
              <a:rect l="0" t="0" r="0" b="0"/>
              <a:pathLst>
                <a:path w="24077" h="484312">
                  <a:moveTo>
                    <a:pt x="13547" y="0"/>
                  </a:moveTo>
                  <a:lnTo>
                    <a:pt x="2369" y="22355"/>
                  </a:lnTo>
                  <a:lnTo>
                    <a:pt x="0" y="45808"/>
                  </a:lnTo>
                  <a:lnTo>
                    <a:pt x="2423" y="104582"/>
                  </a:lnTo>
                  <a:lnTo>
                    <a:pt x="2842" y="166430"/>
                  </a:lnTo>
                  <a:lnTo>
                    <a:pt x="2940" y="209667"/>
                  </a:lnTo>
                  <a:lnTo>
                    <a:pt x="2984" y="252285"/>
                  </a:lnTo>
                  <a:lnTo>
                    <a:pt x="4178" y="314566"/>
                  </a:lnTo>
                  <a:lnTo>
                    <a:pt x="10252" y="369416"/>
                  </a:lnTo>
                  <a:lnTo>
                    <a:pt x="13741" y="416991"/>
                  </a:lnTo>
                  <a:lnTo>
                    <a:pt x="21688" y="469279"/>
                  </a:lnTo>
                  <a:lnTo>
                    <a:pt x="24076" y="4843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8" name="Freeform 1437"/>
            <p:cNvSpPr/>
            <p:nvPr/>
          </p:nvSpPr>
          <p:spPr>
            <a:xfrm>
              <a:off x="2179399" y="33761731"/>
              <a:ext cx="21058" cy="294802"/>
            </a:xfrm>
            <a:custGeom>
              <a:avLst/>
              <a:gdLst/>
              <a:ahLst/>
              <a:cxnLst/>
              <a:rect l="0" t="0" r="0" b="0"/>
              <a:pathLst>
                <a:path w="21058" h="294802">
                  <a:moveTo>
                    <a:pt x="0" y="0"/>
                  </a:moveTo>
                  <a:lnTo>
                    <a:pt x="8333" y="52053"/>
                  </a:lnTo>
                  <a:lnTo>
                    <a:pt x="9878" y="108233"/>
                  </a:lnTo>
                  <a:lnTo>
                    <a:pt x="13456" y="159972"/>
                  </a:lnTo>
                  <a:lnTo>
                    <a:pt x="19555" y="214484"/>
                  </a:lnTo>
                  <a:lnTo>
                    <a:pt x="20859" y="274967"/>
                  </a:lnTo>
                  <a:lnTo>
                    <a:pt x="21057" y="2948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9" name="Freeform 1438"/>
            <p:cNvSpPr/>
            <p:nvPr/>
          </p:nvSpPr>
          <p:spPr>
            <a:xfrm>
              <a:off x="2253099" y="33698811"/>
              <a:ext cx="284270" cy="315607"/>
            </a:xfrm>
            <a:custGeom>
              <a:avLst/>
              <a:gdLst/>
              <a:ahLst/>
              <a:cxnLst/>
              <a:rect l="0" t="0" r="0" b="0"/>
              <a:pathLst>
                <a:path w="284270" h="315607">
                  <a:moveTo>
                    <a:pt x="0" y="52394"/>
                  </a:moveTo>
                  <a:lnTo>
                    <a:pt x="17958" y="107439"/>
                  </a:lnTo>
                  <a:lnTo>
                    <a:pt x="28547" y="161966"/>
                  </a:lnTo>
                  <a:lnTo>
                    <a:pt x="36574" y="223125"/>
                  </a:lnTo>
                  <a:lnTo>
                    <a:pt x="49717" y="286054"/>
                  </a:lnTo>
                  <a:lnTo>
                    <a:pt x="51342" y="302472"/>
                  </a:lnTo>
                  <a:lnTo>
                    <a:pt x="52471" y="250518"/>
                  </a:lnTo>
                  <a:lnTo>
                    <a:pt x="52591" y="196103"/>
                  </a:lnTo>
                  <a:lnTo>
                    <a:pt x="58216" y="135527"/>
                  </a:lnTo>
                  <a:lnTo>
                    <a:pt x="67292" y="78715"/>
                  </a:lnTo>
                  <a:lnTo>
                    <a:pt x="82979" y="36017"/>
                  </a:lnTo>
                  <a:lnTo>
                    <a:pt x="108034" y="6729"/>
                  </a:lnTo>
                  <a:lnTo>
                    <a:pt x="117646" y="2062"/>
                  </a:lnTo>
                  <a:lnTo>
                    <a:pt x="137685" y="0"/>
                  </a:lnTo>
                  <a:lnTo>
                    <a:pt x="168697" y="5414"/>
                  </a:lnTo>
                  <a:lnTo>
                    <a:pt x="186500" y="17475"/>
                  </a:lnTo>
                  <a:lnTo>
                    <a:pt x="209677" y="47117"/>
                  </a:lnTo>
                  <a:lnTo>
                    <a:pt x="228242" y="88655"/>
                  </a:lnTo>
                  <a:lnTo>
                    <a:pt x="244272" y="138007"/>
                  </a:lnTo>
                  <a:lnTo>
                    <a:pt x="265060" y="201495"/>
                  </a:lnTo>
                  <a:lnTo>
                    <a:pt x="271169" y="250469"/>
                  </a:lnTo>
                  <a:lnTo>
                    <a:pt x="281735" y="304602"/>
                  </a:lnTo>
                  <a:lnTo>
                    <a:pt x="284269" y="3156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0" name="Freeform 1439"/>
            <p:cNvSpPr/>
            <p:nvPr/>
          </p:nvSpPr>
          <p:spPr>
            <a:xfrm>
              <a:off x="2547896" y="33692647"/>
              <a:ext cx="271571" cy="602963"/>
            </a:xfrm>
            <a:custGeom>
              <a:avLst/>
              <a:gdLst/>
              <a:ahLst/>
              <a:cxnLst/>
              <a:rect l="0" t="0" r="0" b="0"/>
              <a:pathLst>
                <a:path w="271571" h="602963">
                  <a:moveTo>
                    <a:pt x="210571" y="79614"/>
                  </a:moveTo>
                  <a:lnTo>
                    <a:pt x="216160" y="62846"/>
                  </a:lnTo>
                  <a:lnTo>
                    <a:pt x="215784" y="45256"/>
                  </a:lnTo>
                  <a:lnTo>
                    <a:pt x="214046" y="35651"/>
                  </a:lnTo>
                  <a:lnTo>
                    <a:pt x="202757" y="18743"/>
                  </a:lnTo>
                  <a:lnTo>
                    <a:pt x="194833" y="10958"/>
                  </a:lnTo>
                  <a:lnTo>
                    <a:pt x="173550" y="2307"/>
                  </a:lnTo>
                  <a:lnTo>
                    <a:pt x="161324" y="0"/>
                  </a:lnTo>
                  <a:lnTo>
                    <a:pt x="135261" y="3678"/>
                  </a:lnTo>
                  <a:lnTo>
                    <a:pt x="100519" y="18898"/>
                  </a:lnTo>
                  <a:lnTo>
                    <a:pt x="75407" y="41347"/>
                  </a:lnTo>
                  <a:lnTo>
                    <a:pt x="61591" y="61435"/>
                  </a:lnTo>
                  <a:lnTo>
                    <a:pt x="39321" y="120489"/>
                  </a:lnTo>
                  <a:lnTo>
                    <a:pt x="33114" y="173174"/>
                  </a:lnTo>
                  <a:lnTo>
                    <a:pt x="35007" y="232454"/>
                  </a:lnTo>
                  <a:lnTo>
                    <a:pt x="41295" y="255169"/>
                  </a:lnTo>
                  <a:lnTo>
                    <a:pt x="51889" y="273063"/>
                  </a:lnTo>
                  <a:lnTo>
                    <a:pt x="67516" y="285695"/>
                  </a:lnTo>
                  <a:lnTo>
                    <a:pt x="76596" y="290699"/>
                  </a:lnTo>
                  <a:lnTo>
                    <a:pt x="96044" y="293142"/>
                  </a:lnTo>
                  <a:lnTo>
                    <a:pt x="115216" y="289158"/>
                  </a:lnTo>
                  <a:lnTo>
                    <a:pt x="140333" y="272595"/>
                  </a:lnTo>
                  <a:lnTo>
                    <a:pt x="168312" y="243638"/>
                  </a:lnTo>
                  <a:lnTo>
                    <a:pt x="199320" y="185756"/>
                  </a:lnTo>
                  <a:lnTo>
                    <a:pt x="227975" y="128916"/>
                  </a:lnTo>
                  <a:lnTo>
                    <a:pt x="243543" y="92271"/>
                  </a:lnTo>
                  <a:lnTo>
                    <a:pt x="246590" y="89223"/>
                  </a:lnTo>
                  <a:lnTo>
                    <a:pt x="248622" y="91871"/>
                  </a:lnTo>
                  <a:lnTo>
                    <a:pt x="252150" y="143446"/>
                  </a:lnTo>
                  <a:lnTo>
                    <a:pt x="255698" y="201235"/>
                  </a:lnTo>
                  <a:lnTo>
                    <a:pt x="261728" y="252726"/>
                  </a:lnTo>
                  <a:lnTo>
                    <a:pt x="262773" y="305213"/>
                  </a:lnTo>
                  <a:lnTo>
                    <a:pt x="270362" y="364121"/>
                  </a:lnTo>
                  <a:lnTo>
                    <a:pt x="271570" y="418545"/>
                  </a:lnTo>
                  <a:lnTo>
                    <a:pt x="265039" y="471066"/>
                  </a:lnTo>
                  <a:lnTo>
                    <a:pt x="249232" y="531329"/>
                  </a:lnTo>
                  <a:lnTo>
                    <a:pt x="243364" y="545703"/>
                  </a:lnTo>
                  <a:lnTo>
                    <a:pt x="224365" y="567916"/>
                  </a:lnTo>
                  <a:lnTo>
                    <a:pt x="179630" y="595651"/>
                  </a:lnTo>
                  <a:lnTo>
                    <a:pt x="142001" y="602962"/>
                  </a:lnTo>
                  <a:lnTo>
                    <a:pt x="95627" y="599539"/>
                  </a:lnTo>
                  <a:lnTo>
                    <a:pt x="50431" y="579937"/>
                  </a:lnTo>
                  <a:lnTo>
                    <a:pt x="0" y="5323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1" name="Freeform 1440"/>
            <p:cNvSpPr/>
            <p:nvPr/>
          </p:nvSpPr>
          <p:spPr>
            <a:xfrm>
              <a:off x="3190135" y="33445878"/>
              <a:ext cx="31586" cy="547484"/>
            </a:xfrm>
            <a:custGeom>
              <a:avLst/>
              <a:gdLst/>
              <a:ahLst/>
              <a:cxnLst/>
              <a:rect l="0" t="0" r="0" b="0"/>
              <a:pathLst>
                <a:path w="31586" h="547484">
                  <a:moveTo>
                    <a:pt x="0" y="0"/>
                  </a:moveTo>
                  <a:lnTo>
                    <a:pt x="3119" y="57265"/>
                  </a:lnTo>
                  <a:lnTo>
                    <a:pt x="8333" y="109773"/>
                  </a:lnTo>
                  <a:lnTo>
                    <a:pt x="9878" y="169785"/>
                  </a:lnTo>
                  <a:lnTo>
                    <a:pt x="10335" y="232020"/>
                  </a:lnTo>
                  <a:lnTo>
                    <a:pt x="10443" y="275084"/>
                  </a:lnTo>
                  <a:lnTo>
                    <a:pt x="10490" y="321521"/>
                  </a:lnTo>
                  <a:lnTo>
                    <a:pt x="13631" y="366337"/>
                  </a:lnTo>
                  <a:lnTo>
                    <a:pt x="18856" y="424789"/>
                  </a:lnTo>
                  <a:lnTo>
                    <a:pt x="26211" y="486463"/>
                  </a:lnTo>
                  <a:lnTo>
                    <a:pt x="31585" y="5474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2" name="Freeform 1441"/>
            <p:cNvSpPr/>
            <p:nvPr/>
          </p:nvSpPr>
          <p:spPr>
            <a:xfrm>
              <a:off x="3063793" y="33719619"/>
              <a:ext cx="294799" cy="31587"/>
            </a:xfrm>
            <a:custGeom>
              <a:avLst/>
              <a:gdLst/>
              <a:ahLst/>
              <a:cxnLst/>
              <a:rect l="0" t="0" r="0" b="0"/>
              <a:pathLst>
                <a:path w="294799" h="31587">
                  <a:moveTo>
                    <a:pt x="0" y="31586"/>
                  </a:moveTo>
                  <a:lnTo>
                    <a:pt x="57264" y="28464"/>
                  </a:lnTo>
                  <a:lnTo>
                    <a:pt x="106654" y="23252"/>
                  </a:lnTo>
                  <a:lnTo>
                    <a:pt x="161453" y="18588"/>
                  </a:lnTo>
                  <a:lnTo>
                    <a:pt x="202778" y="12939"/>
                  </a:lnTo>
                  <a:lnTo>
                    <a:pt x="263893" y="4354"/>
                  </a:lnTo>
                  <a:lnTo>
                    <a:pt x="2947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3" name="Freeform 1442"/>
            <p:cNvSpPr/>
            <p:nvPr/>
          </p:nvSpPr>
          <p:spPr>
            <a:xfrm>
              <a:off x="3406654" y="33652733"/>
              <a:ext cx="211978" cy="312531"/>
            </a:xfrm>
            <a:custGeom>
              <a:avLst/>
              <a:gdLst/>
              <a:ahLst/>
              <a:cxnLst/>
              <a:rect l="0" t="0" r="0" b="0"/>
              <a:pathLst>
                <a:path w="211978" h="312531">
                  <a:moveTo>
                    <a:pt x="67750" y="45830"/>
                  </a:moveTo>
                  <a:lnTo>
                    <a:pt x="33003" y="99703"/>
                  </a:lnTo>
                  <a:lnTo>
                    <a:pt x="12106" y="156862"/>
                  </a:lnTo>
                  <a:lnTo>
                    <a:pt x="0" y="203982"/>
                  </a:lnTo>
                  <a:lnTo>
                    <a:pt x="5042" y="243468"/>
                  </a:lnTo>
                  <a:lnTo>
                    <a:pt x="14924" y="270927"/>
                  </a:lnTo>
                  <a:lnTo>
                    <a:pt x="30234" y="289372"/>
                  </a:lnTo>
                  <a:lnTo>
                    <a:pt x="68658" y="310744"/>
                  </a:lnTo>
                  <a:lnTo>
                    <a:pt x="89211" y="312530"/>
                  </a:lnTo>
                  <a:lnTo>
                    <a:pt x="131001" y="304143"/>
                  </a:lnTo>
                  <a:lnTo>
                    <a:pt x="156941" y="289003"/>
                  </a:lnTo>
                  <a:lnTo>
                    <a:pt x="186667" y="260586"/>
                  </a:lnTo>
                  <a:lnTo>
                    <a:pt x="200931" y="237983"/>
                  </a:lnTo>
                  <a:lnTo>
                    <a:pt x="210936" y="198950"/>
                  </a:lnTo>
                  <a:lnTo>
                    <a:pt x="211977" y="136603"/>
                  </a:lnTo>
                  <a:lnTo>
                    <a:pt x="192079" y="81134"/>
                  </a:lnTo>
                  <a:lnTo>
                    <a:pt x="165619" y="36035"/>
                  </a:lnTo>
                  <a:lnTo>
                    <a:pt x="148682" y="20809"/>
                  </a:lnTo>
                  <a:lnTo>
                    <a:pt x="109213" y="1501"/>
                  </a:lnTo>
                  <a:lnTo>
                    <a:pt x="91638" y="0"/>
                  </a:lnTo>
                  <a:lnTo>
                    <a:pt x="67750" y="37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4" name="Freeform 1443"/>
            <p:cNvSpPr/>
            <p:nvPr/>
          </p:nvSpPr>
          <p:spPr>
            <a:xfrm>
              <a:off x="3857665" y="33684412"/>
              <a:ext cx="258978" cy="353859"/>
            </a:xfrm>
            <a:custGeom>
              <a:avLst/>
              <a:gdLst/>
              <a:ahLst/>
              <a:cxnLst/>
              <a:rect l="0" t="0" r="0" b="0"/>
              <a:pathLst>
                <a:path w="258978" h="353859">
                  <a:moveTo>
                    <a:pt x="258977" y="87849"/>
                  </a:moveTo>
                  <a:lnTo>
                    <a:pt x="221891" y="29077"/>
                  </a:lnTo>
                  <a:lnTo>
                    <a:pt x="194176" y="10514"/>
                  </a:lnTo>
                  <a:lnTo>
                    <a:pt x="174025" y="1616"/>
                  </a:lnTo>
                  <a:lnTo>
                    <a:pt x="150251" y="0"/>
                  </a:lnTo>
                  <a:lnTo>
                    <a:pt x="125257" y="4353"/>
                  </a:lnTo>
                  <a:lnTo>
                    <a:pt x="92624" y="19956"/>
                  </a:lnTo>
                  <a:lnTo>
                    <a:pt x="66448" y="41737"/>
                  </a:lnTo>
                  <a:lnTo>
                    <a:pt x="29874" y="92953"/>
                  </a:lnTo>
                  <a:lnTo>
                    <a:pt x="10161" y="142004"/>
                  </a:lnTo>
                  <a:lnTo>
                    <a:pt x="30" y="193582"/>
                  </a:lnTo>
                  <a:lnTo>
                    <a:pt x="0" y="227258"/>
                  </a:lnTo>
                  <a:lnTo>
                    <a:pt x="19045" y="287006"/>
                  </a:lnTo>
                  <a:lnTo>
                    <a:pt x="33018" y="313234"/>
                  </a:lnTo>
                  <a:lnTo>
                    <a:pt x="50926" y="332690"/>
                  </a:lnTo>
                  <a:lnTo>
                    <a:pt x="86328" y="351207"/>
                  </a:lnTo>
                  <a:lnTo>
                    <a:pt x="112835" y="353858"/>
                  </a:lnTo>
                  <a:lnTo>
                    <a:pt x="137873" y="349963"/>
                  </a:lnTo>
                  <a:lnTo>
                    <a:pt x="165123" y="334618"/>
                  </a:lnTo>
                  <a:lnTo>
                    <a:pt x="227138" y="293988"/>
                  </a:lnTo>
                  <a:lnTo>
                    <a:pt x="237920" y="2878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5" name="Freeform 1444"/>
            <p:cNvSpPr/>
            <p:nvPr/>
          </p:nvSpPr>
          <p:spPr>
            <a:xfrm>
              <a:off x="4116643" y="33466934"/>
              <a:ext cx="31586" cy="558013"/>
            </a:xfrm>
            <a:custGeom>
              <a:avLst/>
              <a:gdLst/>
              <a:ahLst/>
              <a:cxnLst/>
              <a:rect l="0" t="0" r="0" b="0"/>
              <a:pathLst>
                <a:path w="31586" h="558013">
                  <a:moveTo>
                    <a:pt x="31585" y="0"/>
                  </a:moveTo>
                  <a:lnTo>
                    <a:pt x="23252" y="48930"/>
                  </a:lnTo>
                  <a:lnTo>
                    <a:pt x="21708" y="99898"/>
                  </a:lnTo>
                  <a:lnTo>
                    <a:pt x="21249" y="153212"/>
                  </a:lnTo>
                  <a:lnTo>
                    <a:pt x="21114" y="204884"/>
                  </a:lnTo>
                  <a:lnTo>
                    <a:pt x="21074" y="258409"/>
                  </a:lnTo>
                  <a:lnTo>
                    <a:pt x="21062" y="310142"/>
                  </a:lnTo>
                  <a:lnTo>
                    <a:pt x="17939" y="369925"/>
                  </a:lnTo>
                  <a:lnTo>
                    <a:pt x="12724" y="428972"/>
                  </a:lnTo>
                  <a:lnTo>
                    <a:pt x="8059" y="480392"/>
                  </a:lnTo>
                  <a:lnTo>
                    <a:pt x="2388" y="522148"/>
                  </a:lnTo>
                  <a:lnTo>
                    <a:pt x="0" y="5580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6" name="Freeform 1445"/>
            <p:cNvSpPr/>
            <p:nvPr/>
          </p:nvSpPr>
          <p:spPr>
            <a:xfrm>
              <a:off x="4222656" y="33730146"/>
              <a:ext cx="175958" cy="291295"/>
            </a:xfrm>
            <a:custGeom>
              <a:avLst/>
              <a:gdLst/>
              <a:ahLst/>
              <a:cxnLst/>
              <a:rect l="0" t="0" r="0" b="0"/>
              <a:pathLst>
                <a:path w="175958" h="291295">
                  <a:moveTo>
                    <a:pt x="41386" y="0"/>
                  </a:moveTo>
                  <a:lnTo>
                    <a:pt x="16191" y="62281"/>
                  </a:lnTo>
                  <a:lnTo>
                    <a:pt x="2960" y="119453"/>
                  </a:lnTo>
                  <a:lnTo>
                    <a:pt x="0" y="181133"/>
                  </a:lnTo>
                  <a:lnTo>
                    <a:pt x="5077" y="224203"/>
                  </a:lnTo>
                  <a:lnTo>
                    <a:pt x="19579" y="261013"/>
                  </a:lnTo>
                  <a:lnTo>
                    <a:pt x="35203" y="277053"/>
                  </a:lnTo>
                  <a:lnTo>
                    <a:pt x="44283" y="282969"/>
                  </a:lnTo>
                  <a:lnTo>
                    <a:pt x="85008" y="291294"/>
                  </a:lnTo>
                  <a:lnTo>
                    <a:pt x="107956" y="287002"/>
                  </a:lnTo>
                  <a:lnTo>
                    <a:pt x="125955" y="276126"/>
                  </a:lnTo>
                  <a:lnTo>
                    <a:pt x="141753" y="259593"/>
                  </a:lnTo>
                  <a:lnTo>
                    <a:pt x="158212" y="219379"/>
                  </a:lnTo>
                  <a:lnTo>
                    <a:pt x="170497" y="170417"/>
                  </a:lnTo>
                  <a:lnTo>
                    <a:pt x="175957" y="118867"/>
                  </a:lnTo>
                  <a:lnTo>
                    <a:pt x="171986" y="72135"/>
                  </a:lnTo>
                  <a:lnTo>
                    <a:pt x="157811" y="34243"/>
                  </a:lnTo>
                  <a:lnTo>
                    <a:pt x="142263" y="17949"/>
                  </a:lnTo>
                  <a:lnTo>
                    <a:pt x="133204" y="11965"/>
                  </a:lnTo>
                  <a:lnTo>
                    <a:pt x="110659" y="8436"/>
                  </a:lnTo>
                  <a:lnTo>
                    <a:pt x="87382" y="11940"/>
                  </a:lnTo>
                  <a:lnTo>
                    <a:pt x="51914" y="315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7" name="Freeform 1446"/>
            <p:cNvSpPr/>
            <p:nvPr/>
          </p:nvSpPr>
          <p:spPr>
            <a:xfrm>
              <a:off x="4496905" y="33731346"/>
              <a:ext cx="230391" cy="303316"/>
            </a:xfrm>
            <a:custGeom>
              <a:avLst/>
              <a:gdLst/>
              <a:ahLst/>
              <a:cxnLst/>
              <a:rect l="0" t="0" r="0" b="0"/>
              <a:pathLst>
                <a:path w="230391" h="303316">
                  <a:moveTo>
                    <a:pt x="156691" y="19859"/>
                  </a:moveTo>
                  <a:lnTo>
                    <a:pt x="156691" y="81164"/>
                  </a:lnTo>
                  <a:lnTo>
                    <a:pt x="153571" y="49690"/>
                  </a:lnTo>
                  <a:lnTo>
                    <a:pt x="142118" y="19338"/>
                  </a:lnTo>
                  <a:lnTo>
                    <a:pt x="136447" y="8985"/>
                  </a:lnTo>
                  <a:lnTo>
                    <a:pt x="129157" y="3249"/>
                  </a:lnTo>
                  <a:lnTo>
                    <a:pt x="120787" y="598"/>
                  </a:lnTo>
                  <a:lnTo>
                    <a:pt x="111698" y="0"/>
                  </a:lnTo>
                  <a:lnTo>
                    <a:pt x="89121" y="8694"/>
                  </a:lnTo>
                  <a:lnTo>
                    <a:pt x="65828" y="25425"/>
                  </a:lnTo>
                  <a:lnTo>
                    <a:pt x="24304" y="87737"/>
                  </a:lnTo>
                  <a:lnTo>
                    <a:pt x="5022" y="135694"/>
                  </a:lnTo>
                  <a:lnTo>
                    <a:pt x="0" y="189011"/>
                  </a:lnTo>
                  <a:lnTo>
                    <a:pt x="1652" y="216700"/>
                  </a:lnTo>
                  <a:lnTo>
                    <a:pt x="15737" y="256254"/>
                  </a:lnTo>
                  <a:lnTo>
                    <a:pt x="35898" y="283834"/>
                  </a:lnTo>
                  <a:lnTo>
                    <a:pt x="53872" y="299399"/>
                  </a:lnTo>
                  <a:lnTo>
                    <a:pt x="64748" y="303315"/>
                  </a:lnTo>
                  <a:lnTo>
                    <a:pt x="102412" y="303237"/>
                  </a:lnTo>
                  <a:lnTo>
                    <a:pt x="140868" y="294636"/>
                  </a:lnTo>
                  <a:lnTo>
                    <a:pt x="200375" y="253556"/>
                  </a:lnTo>
                  <a:lnTo>
                    <a:pt x="230390" y="2304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8" name="Freeform 1447"/>
            <p:cNvSpPr/>
            <p:nvPr/>
          </p:nvSpPr>
          <p:spPr>
            <a:xfrm>
              <a:off x="4812366" y="33761731"/>
              <a:ext cx="272899" cy="252687"/>
            </a:xfrm>
            <a:custGeom>
              <a:avLst/>
              <a:gdLst/>
              <a:ahLst/>
              <a:cxnLst/>
              <a:rect l="0" t="0" r="0" b="0"/>
              <a:pathLst>
                <a:path w="272899" h="252687">
                  <a:moveTo>
                    <a:pt x="20214" y="0"/>
                  </a:moveTo>
                  <a:lnTo>
                    <a:pt x="3426" y="62282"/>
                  </a:lnTo>
                  <a:lnTo>
                    <a:pt x="0" y="116331"/>
                  </a:lnTo>
                  <a:lnTo>
                    <a:pt x="4913" y="177658"/>
                  </a:lnTo>
                  <a:lnTo>
                    <a:pt x="19450" y="217587"/>
                  </a:lnTo>
                  <a:lnTo>
                    <a:pt x="27894" y="225776"/>
                  </a:lnTo>
                  <a:lnTo>
                    <a:pt x="49754" y="234876"/>
                  </a:lnTo>
                  <a:lnTo>
                    <a:pt x="59794" y="234963"/>
                  </a:lnTo>
                  <a:lnTo>
                    <a:pt x="77190" y="228821"/>
                  </a:lnTo>
                  <a:lnTo>
                    <a:pt x="92720" y="212053"/>
                  </a:lnTo>
                  <a:lnTo>
                    <a:pt x="127682" y="149718"/>
                  </a:lnTo>
                  <a:lnTo>
                    <a:pt x="148720" y="94522"/>
                  </a:lnTo>
                  <a:lnTo>
                    <a:pt x="171191" y="39964"/>
                  </a:lnTo>
                  <a:lnTo>
                    <a:pt x="171168" y="40680"/>
                  </a:lnTo>
                  <a:lnTo>
                    <a:pt x="169193" y="53176"/>
                  </a:lnTo>
                  <a:lnTo>
                    <a:pt x="167925" y="105737"/>
                  </a:lnTo>
                  <a:lnTo>
                    <a:pt x="173264" y="161529"/>
                  </a:lnTo>
                  <a:lnTo>
                    <a:pt x="186754" y="208031"/>
                  </a:lnTo>
                  <a:lnTo>
                    <a:pt x="197957" y="225429"/>
                  </a:lnTo>
                  <a:lnTo>
                    <a:pt x="213855" y="237843"/>
                  </a:lnTo>
                  <a:lnTo>
                    <a:pt x="232619" y="246088"/>
                  </a:lnTo>
                  <a:lnTo>
                    <a:pt x="272898" y="2526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9" name="Freeform 1448"/>
            <p:cNvSpPr/>
            <p:nvPr/>
          </p:nvSpPr>
          <p:spPr>
            <a:xfrm>
              <a:off x="5211606" y="33730146"/>
              <a:ext cx="421141" cy="302820"/>
            </a:xfrm>
            <a:custGeom>
              <a:avLst/>
              <a:gdLst/>
              <a:ahLst/>
              <a:cxnLst/>
              <a:rect l="0" t="0" r="0" b="0"/>
              <a:pathLst>
                <a:path w="421141" h="302820">
                  <a:moveTo>
                    <a:pt x="0" y="0"/>
                  </a:moveTo>
                  <a:lnTo>
                    <a:pt x="0" y="54148"/>
                  </a:lnTo>
                  <a:lnTo>
                    <a:pt x="0" y="109094"/>
                  </a:lnTo>
                  <a:lnTo>
                    <a:pt x="0" y="162176"/>
                  </a:lnTo>
                  <a:lnTo>
                    <a:pt x="5589" y="211178"/>
                  </a:lnTo>
                  <a:lnTo>
                    <a:pt x="9552" y="269661"/>
                  </a:lnTo>
                  <a:lnTo>
                    <a:pt x="10239" y="302819"/>
                  </a:lnTo>
                  <a:lnTo>
                    <a:pt x="18845" y="245169"/>
                  </a:lnTo>
                  <a:lnTo>
                    <a:pt x="23521" y="197817"/>
                  </a:lnTo>
                  <a:lnTo>
                    <a:pt x="41171" y="135002"/>
                  </a:lnTo>
                  <a:lnTo>
                    <a:pt x="68357" y="79871"/>
                  </a:lnTo>
                  <a:lnTo>
                    <a:pt x="96293" y="53172"/>
                  </a:lnTo>
                  <a:lnTo>
                    <a:pt x="116497" y="41960"/>
                  </a:lnTo>
                  <a:lnTo>
                    <a:pt x="137174" y="39315"/>
                  </a:lnTo>
                  <a:lnTo>
                    <a:pt x="147601" y="40249"/>
                  </a:lnTo>
                  <a:lnTo>
                    <a:pt x="165426" y="50645"/>
                  </a:lnTo>
                  <a:lnTo>
                    <a:pt x="179978" y="66963"/>
                  </a:lnTo>
                  <a:lnTo>
                    <a:pt x="206532" y="127846"/>
                  </a:lnTo>
                  <a:lnTo>
                    <a:pt x="217875" y="179976"/>
                  </a:lnTo>
                  <a:lnTo>
                    <a:pt x="220462" y="235334"/>
                  </a:lnTo>
                  <a:lnTo>
                    <a:pt x="220972" y="281970"/>
                  </a:lnTo>
                  <a:lnTo>
                    <a:pt x="226671" y="238661"/>
                  </a:lnTo>
                  <a:lnTo>
                    <a:pt x="241337" y="190949"/>
                  </a:lnTo>
                  <a:lnTo>
                    <a:pt x="260500" y="139765"/>
                  </a:lnTo>
                  <a:lnTo>
                    <a:pt x="287937" y="80813"/>
                  </a:lnTo>
                  <a:lnTo>
                    <a:pt x="301887" y="60874"/>
                  </a:lnTo>
                  <a:lnTo>
                    <a:pt x="319006" y="47330"/>
                  </a:lnTo>
                  <a:lnTo>
                    <a:pt x="328484" y="42084"/>
                  </a:lnTo>
                  <a:lnTo>
                    <a:pt x="337143" y="40924"/>
                  </a:lnTo>
                  <a:lnTo>
                    <a:pt x="353002" y="45876"/>
                  </a:lnTo>
                  <a:lnTo>
                    <a:pt x="375085" y="61816"/>
                  </a:lnTo>
                  <a:lnTo>
                    <a:pt x="390856" y="86946"/>
                  </a:lnTo>
                  <a:lnTo>
                    <a:pt x="410321" y="143470"/>
                  </a:lnTo>
                  <a:lnTo>
                    <a:pt x="419003" y="202775"/>
                  </a:lnTo>
                  <a:lnTo>
                    <a:pt x="420718" y="257209"/>
                  </a:lnTo>
                  <a:lnTo>
                    <a:pt x="421140" y="2948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0" name="Freeform 1449"/>
            <p:cNvSpPr/>
            <p:nvPr/>
          </p:nvSpPr>
          <p:spPr>
            <a:xfrm>
              <a:off x="5706445" y="33740762"/>
              <a:ext cx="231628" cy="288005"/>
            </a:xfrm>
            <a:custGeom>
              <a:avLst/>
              <a:gdLst/>
              <a:ahLst/>
              <a:cxnLst/>
              <a:rect l="0" t="0" r="0" b="0"/>
              <a:pathLst>
                <a:path w="231628" h="288005">
                  <a:moveTo>
                    <a:pt x="0" y="178898"/>
                  </a:moveTo>
                  <a:lnTo>
                    <a:pt x="63428" y="151386"/>
                  </a:lnTo>
                  <a:lnTo>
                    <a:pt x="115847" y="127760"/>
                  </a:lnTo>
                  <a:lnTo>
                    <a:pt x="178712" y="73534"/>
                  </a:lnTo>
                  <a:lnTo>
                    <a:pt x="185822" y="66542"/>
                  </a:lnTo>
                  <a:lnTo>
                    <a:pt x="193722" y="46292"/>
                  </a:lnTo>
                  <a:lnTo>
                    <a:pt x="195829" y="34342"/>
                  </a:lnTo>
                  <a:lnTo>
                    <a:pt x="193724" y="24036"/>
                  </a:lnTo>
                  <a:lnTo>
                    <a:pt x="182026" y="6347"/>
                  </a:lnTo>
                  <a:lnTo>
                    <a:pt x="173993" y="1864"/>
                  </a:lnTo>
                  <a:lnTo>
                    <a:pt x="155709" y="0"/>
                  </a:lnTo>
                  <a:lnTo>
                    <a:pt x="125685" y="11119"/>
                  </a:lnTo>
                  <a:lnTo>
                    <a:pt x="94562" y="29229"/>
                  </a:lnTo>
                  <a:lnTo>
                    <a:pt x="68703" y="60592"/>
                  </a:lnTo>
                  <a:lnTo>
                    <a:pt x="40174" y="113113"/>
                  </a:lnTo>
                  <a:lnTo>
                    <a:pt x="25180" y="168548"/>
                  </a:lnTo>
                  <a:lnTo>
                    <a:pt x="25399" y="207417"/>
                  </a:lnTo>
                  <a:lnTo>
                    <a:pt x="31175" y="230175"/>
                  </a:lnTo>
                  <a:lnTo>
                    <a:pt x="41542" y="251991"/>
                  </a:lnTo>
                  <a:lnTo>
                    <a:pt x="57068" y="267147"/>
                  </a:lnTo>
                  <a:lnTo>
                    <a:pt x="88659" y="282253"/>
                  </a:lnTo>
                  <a:lnTo>
                    <a:pt x="115443" y="288004"/>
                  </a:lnTo>
                  <a:lnTo>
                    <a:pt x="163407" y="283496"/>
                  </a:lnTo>
                  <a:lnTo>
                    <a:pt x="216419" y="267841"/>
                  </a:lnTo>
                  <a:lnTo>
                    <a:pt x="231627" y="2631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1" name="Freeform 1450"/>
            <p:cNvSpPr/>
            <p:nvPr/>
          </p:nvSpPr>
          <p:spPr>
            <a:xfrm>
              <a:off x="6032829" y="33733045"/>
              <a:ext cx="242157" cy="291902"/>
            </a:xfrm>
            <a:custGeom>
              <a:avLst/>
              <a:gdLst/>
              <a:ahLst/>
              <a:cxnLst/>
              <a:rect l="0" t="0" r="0" b="0"/>
              <a:pathLst>
                <a:path w="242157" h="291902">
                  <a:moveTo>
                    <a:pt x="0" y="7630"/>
                  </a:moveTo>
                  <a:lnTo>
                    <a:pt x="0" y="66247"/>
                  </a:lnTo>
                  <a:lnTo>
                    <a:pt x="7236" y="120424"/>
                  </a:lnTo>
                  <a:lnTo>
                    <a:pt x="12998" y="179301"/>
                  </a:lnTo>
                  <a:lnTo>
                    <a:pt x="19466" y="241322"/>
                  </a:lnTo>
                  <a:lnTo>
                    <a:pt x="26808" y="283210"/>
                  </a:lnTo>
                  <a:lnTo>
                    <a:pt x="26061" y="282597"/>
                  </a:lnTo>
                  <a:lnTo>
                    <a:pt x="24393" y="278677"/>
                  </a:lnTo>
                  <a:lnTo>
                    <a:pt x="21497" y="226067"/>
                  </a:lnTo>
                  <a:lnTo>
                    <a:pt x="21144" y="166464"/>
                  </a:lnTo>
                  <a:lnTo>
                    <a:pt x="29480" y="107937"/>
                  </a:lnTo>
                  <a:lnTo>
                    <a:pt x="45511" y="61370"/>
                  </a:lnTo>
                  <a:lnTo>
                    <a:pt x="70861" y="23964"/>
                  </a:lnTo>
                  <a:lnTo>
                    <a:pt x="97036" y="6880"/>
                  </a:lnTo>
                  <a:lnTo>
                    <a:pt x="132607" y="0"/>
                  </a:lnTo>
                  <a:lnTo>
                    <a:pt x="156032" y="4629"/>
                  </a:lnTo>
                  <a:lnTo>
                    <a:pt x="176972" y="15655"/>
                  </a:lnTo>
                  <a:lnTo>
                    <a:pt x="201915" y="42763"/>
                  </a:lnTo>
                  <a:lnTo>
                    <a:pt x="228185" y="93253"/>
                  </a:lnTo>
                  <a:lnTo>
                    <a:pt x="238017" y="137505"/>
                  </a:lnTo>
                  <a:lnTo>
                    <a:pt x="241338" y="199271"/>
                  </a:lnTo>
                  <a:lnTo>
                    <a:pt x="241995" y="254192"/>
                  </a:lnTo>
                  <a:lnTo>
                    <a:pt x="242156" y="2919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2" name="Freeform 1451"/>
            <p:cNvSpPr/>
            <p:nvPr/>
          </p:nvSpPr>
          <p:spPr>
            <a:xfrm>
              <a:off x="6422383" y="33540635"/>
              <a:ext cx="52644" cy="421141"/>
            </a:xfrm>
            <a:custGeom>
              <a:avLst/>
              <a:gdLst/>
              <a:ahLst/>
              <a:cxnLst/>
              <a:rect l="0" t="0" r="0" b="0"/>
              <a:pathLst>
                <a:path w="52644" h="421141">
                  <a:moveTo>
                    <a:pt x="0" y="0"/>
                  </a:moveTo>
                  <a:lnTo>
                    <a:pt x="3119" y="54145"/>
                  </a:lnTo>
                  <a:lnTo>
                    <a:pt x="9065" y="114681"/>
                  </a:lnTo>
                  <a:lnTo>
                    <a:pt x="17475" y="168492"/>
                  </a:lnTo>
                  <a:lnTo>
                    <a:pt x="21166" y="216167"/>
                  </a:lnTo>
                  <a:lnTo>
                    <a:pt x="29148" y="266170"/>
                  </a:lnTo>
                  <a:lnTo>
                    <a:pt x="42326" y="328702"/>
                  </a:lnTo>
                  <a:lnTo>
                    <a:pt x="50605" y="391443"/>
                  </a:lnTo>
                  <a:lnTo>
                    <a:pt x="52643" y="4211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3" name="Freeform 1452"/>
            <p:cNvSpPr/>
            <p:nvPr/>
          </p:nvSpPr>
          <p:spPr>
            <a:xfrm>
              <a:off x="6348684" y="33803847"/>
              <a:ext cx="273742" cy="1"/>
            </a:xfrm>
            <a:custGeom>
              <a:avLst/>
              <a:gdLst/>
              <a:ahLst/>
              <a:cxnLst/>
              <a:rect l="0" t="0" r="0" b="0"/>
              <a:pathLst>
                <a:path w="273742" h="1">
                  <a:moveTo>
                    <a:pt x="0" y="0"/>
                  </a:moveTo>
                  <a:lnTo>
                    <a:pt x="58616" y="0"/>
                  </a:lnTo>
                  <a:lnTo>
                    <a:pt x="113960" y="0"/>
                  </a:lnTo>
                  <a:lnTo>
                    <a:pt x="162968" y="0"/>
                  </a:lnTo>
                  <a:lnTo>
                    <a:pt x="213364" y="0"/>
                  </a:lnTo>
                  <a:lnTo>
                    <a:pt x="2737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4" name="Freeform 1453"/>
            <p:cNvSpPr/>
            <p:nvPr/>
          </p:nvSpPr>
          <p:spPr>
            <a:xfrm>
              <a:off x="6939256" y="33509049"/>
              <a:ext cx="30610" cy="431668"/>
            </a:xfrm>
            <a:custGeom>
              <a:avLst/>
              <a:gdLst/>
              <a:ahLst/>
              <a:cxnLst/>
              <a:rect l="0" t="0" r="0" b="0"/>
              <a:pathLst>
                <a:path w="30610" h="431668">
                  <a:moveTo>
                    <a:pt x="9552" y="0"/>
                  </a:moveTo>
                  <a:lnTo>
                    <a:pt x="9552" y="58617"/>
                  </a:lnTo>
                  <a:lnTo>
                    <a:pt x="8383" y="121196"/>
                  </a:lnTo>
                  <a:lnTo>
                    <a:pt x="2317" y="172520"/>
                  </a:lnTo>
                  <a:lnTo>
                    <a:pt x="0" y="225943"/>
                  </a:lnTo>
                  <a:lnTo>
                    <a:pt x="483" y="284535"/>
                  </a:lnTo>
                  <a:lnTo>
                    <a:pt x="7515" y="338290"/>
                  </a:lnTo>
                  <a:lnTo>
                    <a:pt x="20372" y="395846"/>
                  </a:lnTo>
                  <a:lnTo>
                    <a:pt x="30609" y="4316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5" name="Freeform 1454"/>
            <p:cNvSpPr/>
            <p:nvPr/>
          </p:nvSpPr>
          <p:spPr>
            <a:xfrm>
              <a:off x="6811938" y="33730146"/>
              <a:ext cx="242156" cy="21060"/>
            </a:xfrm>
            <a:custGeom>
              <a:avLst/>
              <a:gdLst/>
              <a:ahLst/>
              <a:cxnLst/>
              <a:rect l="0" t="0" r="0" b="0"/>
              <a:pathLst>
                <a:path w="242156" h="21060">
                  <a:moveTo>
                    <a:pt x="0" y="21059"/>
                  </a:moveTo>
                  <a:lnTo>
                    <a:pt x="54144" y="17937"/>
                  </a:lnTo>
                  <a:lnTo>
                    <a:pt x="114681" y="11993"/>
                  </a:lnTo>
                  <a:lnTo>
                    <a:pt x="175728" y="3584"/>
                  </a:lnTo>
                  <a:lnTo>
                    <a:pt x="227301" y="710"/>
                  </a:lnTo>
                  <a:lnTo>
                    <a:pt x="24215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6" name="Freeform 1455"/>
            <p:cNvSpPr/>
            <p:nvPr/>
          </p:nvSpPr>
          <p:spPr>
            <a:xfrm>
              <a:off x="7138322" y="33656448"/>
              <a:ext cx="379026" cy="261610"/>
            </a:xfrm>
            <a:custGeom>
              <a:avLst/>
              <a:gdLst/>
              <a:ahLst/>
              <a:cxnLst/>
              <a:rect l="0" t="0" r="0" b="0"/>
              <a:pathLst>
                <a:path w="379026" h="261610">
                  <a:moveTo>
                    <a:pt x="0" y="0"/>
                  </a:moveTo>
                  <a:lnTo>
                    <a:pt x="14654" y="58617"/>
                  </a:lnTo>
                  <a:lnTo>
                    <a:pt x="28197" y="112793"/>
                  </a:lnTo>
                  <a:lnTo>
                    <a:pt x="42137" y="168551"/>
                  </a:lnTo>
                  <a:lnTo>
                    <a:pt x="60834" y="229084"/>
                  </a:lnTo>
                  <a:lnTo>
                    <a:pt x="72271" y="246484"/>
                  </a:lnTo>
                  <a:lnTo>
                    <a:pt x="77426" y="247380"/>
                  </a:lnTo>
                  <a:lnTo>
                    <a:pt x="82033" y="243300"/>
                  </a:lnTo>
                  <a:lnTo>
                    <a:pt x="86274" y="235899"/>
                  </a:lnTo>
                  <a:lnTo>
                    <a:pt x="93081" y="183164"/>
                  </a:lnTo>
                  <a:lnTo>
                    <a:pt x="97544" y="129595"/>
                  </a:lnTo>
                  <a:lnTo>
                    <a:pt x="109230" y="95721"/>
                  </a:lnTo>
                  <a:lnTo>
                    <a:pt x="134140" y="58424"/>
                  </a:lnTo>
                  <a:lnTo>
                    <a:pt x="140899" y="55327"/>
                  </a:lnTo>
                  <a:lnTo>
                    <a:pt x="147745" y="55603"/>
                  </a:lnTo>
                  <a:lnTo>
                    <a:pt x="154648" y="58127"/>
                  </a:lnTo>
                  <a:lnTo>
                    <a:pt x="175542" y="78445"/>
                  </a:lnTo>
                  <a:lnTo>
                    <a:pt x="210578" y="130085"/>
                  </a:lnTo>
                  <a:lnTo>
                    <a:pt x="238430" y="188618"/>
                  </a:lnTo>
                  <a:lnTo>
                    <a:pt x="270665" y="236448"/>
                  </a:lnTo>
                  <a:lnTo>
                    <a:pt x="291417" y="259051"/>
                  </a:lnTo>
                  <a:lnTo>
                    <a:pt x="298393" y="261609"/>
                  </a:lnTo>
                  <a:lnTo>
                    <a:pt x="305383" y="260973"/>
                  </a:lnTo>
                  <a:lnTo>
                    <a:pt x="312383" y="258207"/>
                  </a:lnTo>
                  <a:lnTo>
                    <a:pt x="323280" y="242661"/>
                  </a:lnTo>
                  <a:lnTo>
                    <a:pt x="342352" y="181173"/>
                  </a:lnTo>
                  <a:lnTo>
                    <a:pt x="352360" y="117720"/>
                  </a:lnTo>
                  <a:lnTo>
                    <a:pt x="365266" y="59606"/>
                  </a:lnTo>
                  <a:lnTo>
                    <a:pt x="37902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7" name="Freeform 1456"/>
            <p:cNvSpPr/>
            <p:nvPr/>
          </p:nvSpPr>
          <p:spPr>
            <a:xfrm>
              <a:off x="7604258" y="33638886"/>
              <a:ext cx="236674" cy="284440"/>
            </a:xfrm>
            <a:custGeom>
              <a:avLst/>
              <a:gdLst/>
              <a:ahLst/>
              <a:cxnLst/>
              <a:rect l="0" t="0" r="0" b="0"/>
              <a:pathLst>
                <a:path w="236674" h="284440">
                  <a:moveTo>
                    <a:pt x="71017" y="38618"/>
                  </a:moveTo>
                  <a:lnTo>
                    <a:pt x="32643" y="67928"/>
                  </a:lnTo>
                  <a:lnTo>
                    <a:pt x="17013" y="93706"/>
                  </a:lnTo>
                  <a:lnTo>
                    <a:pt x="2421" y="142261"/>
                  </a:lnTo>
                  <a:lnTo>
                    <a:pt x="0" y="183062"/>
                  </a:lnTo>
                  <a:lnTo>
                    <a:pt x="7341" y="223618"/>
                  </a:lnTo>
                  <a:lnTo>
                    <a:pt x="17760" y="247182"/>
                  </a:lnTo>
                  <a:lnTo>
                    <a:pt x="33309" y="263113"/>
                  </a:lnTo>
                  <a:lnTo>
                    <a:pt x="71887" y="282876"/>
                  </a:lnTo>
                  <a:lnTo>
                    <a:pt x="92461" y="284439"/>
                  </a:lnTo>
                  <a:lnTo>
                    <a:pt x="134264" y="275909"/>
                  </a:lnTo>
                  <a:lnTo>
                    <a:pt x="165796" y="260744"/>
                  </a:lnTo>
                  <a:lnTo>
                    <a:pt x="197366" y="230256"/>
                  </a:lnTo>
                  <a:lnTo>
                    <a:pt x="217768" y="191585"/>
                  </a:lnTo>
                  <a:lnTo>
                    <a:pt x="233972" y="136597"/>
                  </a:lnTo>
                  <a:lnTo>
                    <a:pt x="236673" y="94686"/>
                  </a:lnTo>
                  <a:lnTo>
                    <a:pt x="229415" y="53802"/>
                  </a:lnTo>
                  <a:lnTo>
                    <a:pt x="219015" y="30157"/>
                  </a:lnTo>
                  <a:lnTo>
                    <a:pt x="203474" y="14192"/>
                  </a:lnTo>
                  <a:lnTo>
                    <a:pt x="194417" y="8297"/>
                  </a:lnTo>
                  <a:lnTo>
                    <a:pt x="159313" y="0"/>
                  </a:lnTo>
                  <a:lnTo>
                    <a:pt x="113687" y="3129"/>
                  </a:lnTo>
                  <a:lnTo>
                    <a:pt x="89592" y="11538"/>
                  </a:lnTo>
                  <a:lnTo>
                    <a:pt x="28903" y="386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1" name="Group 1460"/>
          <p:cNvGrpSpPr/>
          <p:nvPr/>
        </p:nvGrpSpPr>
        <p:grpSpPr>
          <a:xfrm>
            <a:off x="7980601" y="33570025"/>
            <a:ext cx="694882" cy="570735"/>
            <a:chOff x="7980601" y="33570025"/>
            <a:chExt cx="694882" cy="570735"/>
          </a:xfrm>
        </p:grpSpPr>
        <p:sp>
          <p:nvSpPr>
            <p:cNvPr id="1459" name="Freeform 1458"/>
            <p:cNvSpPr/>
            <p:nvPr/>
          </p:nvSpPr>
          <p:spPr>
            <a:xfrm>
              <a:off x="7980601" y="33867018"/>
              <a:ext cx="52644" cy="273742"/>
            </a:xfrm>
            <a:custGeom>
              <a:avLst/>
              <a:gdLst/>
              <a:ahLst/>
              <a:cxnLst/>
              <a:rect l="0" t="0" r="0" b="0"/>
              <a:pathLst>
                <a:path w="52644" h="273742">
                  <a:moveTo>
                    <a:pt x="52643" y="0"/>
                  </a:moveTo>
                  <a:lnTo>
                    <a:pt x="52643" y="48930"/>
                  </a:lnTo>
                  <a:lnTo>
                    <a:pt x="52643" y="108059"/>
                  </a:lnTo>
                  <a:lnTo>
                    <a:pt x="41190" y="167432"/>
                  </a:lnTo>
                  <a:lnTo>
                    <a:pt x="23275" y="220963"/>
                  </a:lnTo>
                  <a:lnTo>
                    <a:pt x="0" y="2737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0" name="Freeform 1459"/>
            <p:cNvSpPr/>
            <p:nvPr/>
          </p:nvSpPr>
          <p:spPr>
            <a:xfrm>
              <a:off x="8279591" y="33570025"/>
              <a:ext cx="395892" cy="370692"/>
            </a:xfrm>
            <a:custGeom>
              <a:avLst/>
              <a:gdLst/>
              <a:ahLst/>
              <a:cxnLst/>
              <a:rect l="0" t="0" r="0" b="0"/>
              <a:pathLst>
                <a:path w="395892" h="370692">
                  <a:moveTo>
                    <a:pt x="227435" y="160121"/>
                  </a:moveTo>
                  <a:lnTo>
                    <a:pt x="251154" y="101504"/>
                  </a:lnTo>
                  <a:lnTo>
                    <a:pt x="256690" y="61125"/>
                  </a:lnTo>
                  <a:lnTo>
                    <a:pt x="251746" y="36575"/>
                  </a:lnTo>
                  <a:lnTo>
                    <a:pt x="247151" y="25115"/>
                  </a:lnTo>
                  <a:lnTo>
                    <a:pt x="239410" y="16306"/>
                  </a:lnTo>
                  <a:lnTo>
                    <a:pt x="218329" y="3395"/>
                  </a:lnTo>
                  <a:lnTo>
                    <a:pt x="190243" y="0"/>
                  </a:lnTo>
                  <a:lnTo>
                    <a:pt x="159433" y="4729"/>
                  </a:lnTo>
                  <a:lnTo>
                    <a:pt x="116949" y="27121"/>
                  </a:lnTo>
                  <a:lnTo>
                    <a:pt x="73680" y="66133"/>
                  </a:lnTo>
                  <a:lnTo>
                    <a:pt x="36667" y="118812"/>
                  </a:lnTo>
                  <a:lnTo>
                    <a:pt x="17143" y="168418"/>
                  </a:lnTo>
                  <a:lnTo>
                    <a:pt x="1236" y="230349"/>
                  </a:lnTo>
                  <a:lnTo>
                    <a:pt x="0" y="291455"/>
                  </a:lnTo>
                  <a:lnTo>
                    <a:pt x="5860" y="314418"/>
                  </a:lnTo>
                  <a:lnTo>
                    <a:pt x="16263" y="332423"/>
                  </a:lnTo>
                  <a:lnTo>
                    <a:pt x="31806" y="345105"/>
                  </a:lnTo>
                  <a:lnTo>
                    <a:pt x="40863" y="350125"/>
                  </a:lnTo>
                  <a:lnTo>
                    <a:pt x="66526" y="352580"/>
                  </a:lnTo>
                  <a:lnTo>
                    <a:pt x="95089" y="348605"/>
                  </a:lnTo>
                  <a:lnTo>
                    <a:pt x="119482" y="339040"/>
                  </a:lnTo>
                  <a:lnTo>
                    <a:pt x="170433" y="291124"/>
                  </a:lnTo>
                  <a:lnTo>
                    <a:pt x="199191" y="238079"/>
                  </a:lnTo>
                  <a:lnTo>
                    <a:pt x="224283" y="181329"/>
                  </a:lnTo>
                  <a:lnTo>
                    <a:pt x="240850" y="130647"/>
                  </a:lnTo>
                  <a:lnTo>
                    <a:pt x="243397" y="127602"/>
                  </a:lnTo>
                  <a:lnTo>
                    <a:pt x="245096" y="130256"/>
                  </a:lnTo>
                  <a:lnTo>
                    <a:pt x="256527" y="193706"/>
                  </a:lnTo>
                  <a:lnTo>
                    <a:pt x="260252" y="219503"/>
                  </a:lnTo>
                  <a:lnTo>
                    <a:pt x="282594" y="275438"/>
                  </a:lnTo>
                  <a:lnTo>
                    <a:pt x="299411" y="301783"/>
                  </a:lnTo>
                  <a:lnTo>
                    <a:pt x="357585" y="351846"/>
                  </a:lnTo>
                  <a:lnTo>
                    <a:pt x="395891" y="3706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8" name="Group 1497"/>
          <p:cNvGrpSpPr/>
          <p:nvPr/>
        </p:nvGrpSpPr>
        <p:grpSpPr>
          <a:xfrm>
            <a:off x="537604" y="34098644"/>
            <a:ext cx="8864346" cy="736998"/>
            <a:chOff x="537604" y="34098644"/>
            <a:chExt cx="8864346" cy="736998"/>
          </a:xfrm>
        </p:grpSpPr>
        <p:sp>
          <p:nvSpPr>
            <p:cNvPr id="1462" name="Freeform 1461"/>
            <p:cNvSpPr/>
            <p:nvPr/>
          </p:nvSpPr>
          <p:spPr>
            <a:xfrm>
              <a:off x="537604" y="34372386"/>
              <a:ext cx="30936" cy="452727"/>
            </a:xfrm>
            <a:custGeom>
              <a:avLst/>
              <a:gdLst/>
              <a:ahLst/>
              <a:cxnLst/>
              <a:rect l="0" t="0" r="0" b="0"/>
              <a:pathLst>
                <a:path w="30936" h="452727">
                  <a:moveTo>
                    <a:pt x="9878" y="0"/>
                  </a:moveTo>
                  <a:lnTo>
                    <a:pt x="1545" y="48930"/>
                  </a:lnTo>
                  <a:lnTo>
                    <a:pt x="0" y="99894"/>
                  </a:lnTo>
                  <a:lnTo>
                    <a:pt x="2662" y="159450"/>
                  </a:lnTo>
                  <a:lnTo>
                    <a:pt x="10859" y="218433"/>
                  </a:lnTo>
                  <a:lnTo>
                    <a:pt x="17578" y="269828"/>
                  </a:lnTo>
                  <a:lnTo>
                    <a:pt x="25437" y="329121"/>
                  </a:lnTo>
                  <a:lnTo>
                    <a:pt x="29849" y="387064"/>
                  </a:lnTo>
                  <a:lnTo>
                    <a:pt x="30720" y="438023"/>
                  </a:lnTo>
                  <a:lnTo>
                    <a:pt x="30935" y="4527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3" name="Freeform 1462"/>
            <p:cNvSpPr/>
            <p:nvPr/>
          </p:nvSpPr>
          <p:spPr>
            <a:xfrm>
              <a:off x="684352" y="34506266"/>
              <a:ext cx="200043" cy="304010"/>
            </a:xfrm>
            <a:custGeom>
              <a:avLst/>
              <a:gdLst/>
              <a:ahLst/>
              <a:cxnLst/>
              <a:rect l="0" t="0" r="0" b="0"/>
              <a:pathLst>
                <a:path w="200043" h="304010">
                  <a:moveTo>
                    <a:pt x="0" y="108275"/>
                  </a:moveTo>
                  <a:lnTo>
                    <a:pt x="58617" y="117338"/>
                  </a:lnTo>
                  <a:lnTo>
                    <a:pt x="111621" y="117342"/>
                  </a:lnTo>
                  <a:lnTo>
                    <a:pt x="144987" y="109144"/>
                  </a:lnTo>
                  <a:lnTo>
                    <a:pt x="185224" y="79390"/>
                  </a:lnTo>
                  <a:lnTo>
                    <a:pt x="193456" y="59562"/>
                  </a:lnTo>
                  <a:lnTo>
                    <a:pt x="195651" y="47724"/>
                  </a:lnTo>
                  <a:lnTo>
                    <a:pt x="191851" y="28330"/>
                  </a:lnTo>
                  <a:lnTo>
                    <a:pt x="187563" y="19884"/>
                  </a:lnTo>
                  <a:lnTo>
                    <a:pt x="170319" y="7379"/>
                  </a:lnTo>
                  <a:lnTo>
                    <a:pt x="159170" y="2406"/>
                  </a:lnTo>
                  <a:lnTo>
                    <a:pt x="137423" y="0"/>
                  </a:lnTo>
                  <a:lnTo>
                    <a:pt x="114889" y="4000"/>
                  </a:lnTo>
                  <a:lnTo>
                    <a:pt x="77065" y="20578"/>
                  </a:lnTo>
                  <a:lnTo>
                    <a:pt x="44281" y="48366"/>
                  </a:lnTo>
                  <a:lnTo>
                    <a:pt x="20400" y="86884"/>
                  </a:lnTo>
                  <a:lnTo>
                    <a:pt x="4376" y="148592"/>
                  </a:lnTo>
                  <a:lnTo>
                    <a:pt x="4417" y="191973"/>
                  </a:lnTo>
                  <a:lnTo>
                    <a:pt x="10152" y="218002"/>
                  </a:lnTo>
                  <a:lnTo>
                    <a:pt x="27705" y="246983"/>
                  </a:lnTo>
                  <a:lnTo>
                    <a:pt x="74575" y="292441"/>
                  </a:lnTo>
                  <a:lnTo>
                    <a:pt x="98265" y="301259"/>
                  </a:lnTo>
                  <a:lnTo>
                    <a:pt x="126732" y="304009"/>
                  </a:lnTo>
                  <a:lnTo>
                    <a:pt x="183481" y="299361"/>
                  </a:lnTo>
                  <a:lnTo>
                    <a:pt x="200042" y="2977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4" name="Freeform 1463"/>
            <p:cNvSpPr/>
            <p:nvPr/>
          </p:nvSpPr>
          <p:spPr>
            <a:xfrm>
              <a:off x="1031793" y="34298688"/>
              <a:ext cx="42115" cy="505365"/>
            </a:xfrm>
            <a:custGeom>
              <a:avLst/>
              <a:gdLst/>
              <a:ahLst/>
              <a:cxnLst/>
              <a:rect l="0" t="0" r="0" b="0"/>
              <a:pathLst>
                <a:path w="42115" h="505365">
                  <a:moveTo>
                    <a:pt x="0" y="0"/>
                  </a:moveTo>
                  <a:lnTo>
                    <a:pt x="7235" y="27555"/>
                  </a:lnTo>
                  <a:lnTo>
                    <a:pt x="9878" y="86897"/>
                  </a:lnTo>
                  <a:lnTo>
                    <a:pt x="13455" y="140779"/>
                  </a:lnTo>
                  <a:lnTo>
                    <a:pt x="17678" y="181890"/>
                  </a:lnTo>
                  <a:lnTo>
                    <a:pt x="19555" y="227459"/>
                  </a:lnTo>
                  <a:lnTo>
                    <a:pt x="20389" y="271887"/>
                  </a:lnTo>
                  <a:lnTo>
                    <a:pt x="23979" y="327003"/>
                  </a:lnTo>
                  <a:lnTo>
                    <a:pt x="30083" y="388246"/>
                  </a:lnTo>
                  <a:lnTo>
                    <a:pt x="32458" y="448261"/>
                  </a:lnTo>
                  <a:lnTo>
                    <a:pt x="42114" y="5053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5" name="Freeform 1464"/>
            <p:cNvSpPr/>
            <p:nvPr/>
          </p:nvSpPr>
          <p:spPr>
            <a:xfrm>
              <a:off x="979150" y="34593485"/>
              <a:ext cx="273742" cy="18667"/>
            </a:xfrm>
            <a:custGeom>
              <a:avLst/>
              <a:gdLst/>
              <a:ahLst/>
              <a:cxnLst/>
              <a:rect l="0" t="0" r="0" b="0"/>
              <a:pathLst>
                <a:path w="273742" h="18667">
                  <a:moveTo>
                    <a:pt x="0" y="0"/>
                  </a:moveTo>
                  <a:lnTo>
                    <a:pt x="58617" y="5588"/>
                  </a:lnTo>
                  <a:lnTo>
                    <a:pt x="112791" y="10722"/>
                  </a:lnTo>
                  <a:lnTo>
                    <a:pt x="168552" y="18666"/>
                  </a:lnTo>
                  <a:lnTo>
                    <a:pt x="216838" y="17227"/>
                  </a:lnTo>
                  <a:lnTo>
                    <a:pt x="273741" y="105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6" name="Freeform 1465"/>
            <p:cNvSpPr/>
            <p:nvPr/>
          </p:nvSpPr>
          <p:spPr>
            <a:xfrm>
              <a:off x="1295005" y="34277629"/>
              <a:ext cx="63172" cy="536954"/>
            </a:xfrm>
            <a:custGeom>
              <a:avLst/>
              <a:gdLst/>
              <a:ahLst/>
              <a:cxnLst/>
              <a:rect l="0" t="0" r="0" b="0"/>
              <a:pathLst>
                <a:path w="63172" h="536954">
                  <a:moveTo>
                    <a:pt x="0" y="0"/>
                  </a:moveTo>
                  <a:lnTo>
                    <a:pt x="3120" y="48930"/>
                  </a:lnTo>
                  <a:lnTo>
                    <a:pt x="11453" y="96775"/>
                  </a:lnTo>
                  <a:lnTo>
                    <a:pt x="18211" y="151116"/>
                  </a:lnTo>
                  <a:lnTo>
                    <a:pt x="23334" y="205432"/>
                  </a:lnTo>
                  <a:lnTo>
                    <a:pt x="32260" y="257401"/>
                  </a:lnTo>
                  <a:lnTo>
                    <a:pt x="39195" y="320374"/>
                  </a:lnTo>
                  <a:lnTo>
                    <a:pt x="44369" y="378417"/>
                  </a:lnTo>
                  <a:lnTo>
                    <a:pt x="51008" y="440646"/>
                  </a:lnTo>
                  <a:lnTo>
                    <a:pt x="59555" y="498518"/>
                  </a:lnTo>
                  <a:lnTo>
                    <a:pt x="63171"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7" name="Freeform 1466"/>
            <p:cNvSpPr/>
            <p:nvPr/>
          </p:nvSpPr>
          <p:spPr>
            <a:xfrm>
              <a:off x="1252891" y="34604012"/>
              <a:ext cx="231628" cy="10530"/>
            </a:xfrm>
            <a:custGeom>
              <a:avLst/>
              <a:gdLst/>
              <a:ahLst/>
              <a:cxnLst/>
              <a:rect l="0" t="0" r="0" b="0"/>
              <a:pathLst>
                <a:path w="231628" h="10530">
                  <a:moveTo>
                    <a:pt x="0" y="0"/>
                  </a:moveTo>
                  <a:lnTo>
                    <a:pt x="37478" y="8334"/>
                  </a:lnTo>
                  <a:lnTo>
                    <a:pt x="88902" y="10095"/>
                  </a:lnTo>
                  <a:lnTo>
                    <a:pt x="144120" y="10443"/>
                  </a:lnTo>
                  <a:lnTo>
                    <a:pt x="196968" y="10514"/>
                  </a:lnTo>
                  <a:lnTo>
                    <a:pt x="231627" y="10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8" name="Freeform 1467"/>
            <p:cNvSpPr/>
            <p:nvPr/>
          </p:nvSpPr>
          <p:spPr>
            <a:xfrm>
              <a:off x="1510053" y="34491879"/>
              <a:ext cx="206093" cy="333841"/>
            </a:xfrm>
            <a:custGeom>
              <a:avLst/>
              <a:gdLst/>
              <a:ahLst/>
              <a:cxnLst/>
              <a:rect l="0" t="0" r="0" b="0"/>
              <a:pathLst>
                <a:path w="206093" h="333841">
                  <a:moveTo>
                    <a:pt x="69222" y="112133"/>
                  </a:moveTo>
                  <a:lnTo>
                    <a:pt x="106700" y="120467"/>
                  </a:lnTo>
                  <a:lnTo>
                    <a:pt x="118774" y="121199"/>
                  </a:lnTo>
                  <a:lnTo>
                    <a:pt x="138428" y="115773"/>
                  </a:lnTo>
                  <a:lnTo>
                    <a:pt x="170110" y="93225"/>
                  </a:lnTo>
                  <a:lnTo>
                    <a:pt x="186202" y="67537"/>
                  </a:lnTo>
                  <a:lnTo>
                    <a:pt x="188283" y="44742"/>
                  </a:lnTo>
                  <a:lnTo>
                    <a:pt x="187201" y="32110"/>
                  </a:lnTo>
                  <a:lnTo>
                    <a:pt x="182969" y="22520"/>
                  </a:lnTo>
                  <a:lnTo>
                    <a:pt x="168909" y="8744"/>
                  </a:lnTo>
                  <a:lnTo>
                    <a:pt x="147842" y="1842"/>
                  </a:lnTo>
                  <a:lnTo>
                    <a:pt x="135674" y="0"/>
                  </a:lnTo>
                  <a:lnTo>
                    <a:pt x="112794" y="4192"/>
                  </a:lnTo>
                  <a:lnTo>
                    <a:pt x="63921" y="25952"/>
                  </a:lnTo>
                  <a:lnTo>
                    <a:pt x="43079" y="45362"/>
                  </a:lnTo>
                  <a:lnTo>
                    <a:pt x="10635" y="95954"/>
                  </a:lnTo>
                  <a:lnTo>
                    <a:pt x="0" y="137108"/>
                  </a:lnTo>
                  <a:lnTo>
                    <a:pt x="2438" y="184525"/>
                  </a:lnTo>
                  <a:lnTo>
                    <a:pt x="22148" y="244543"/>
                  </a:lnTo>
                  <a:lnTo>
                    <a:pt x="35042" y="273149"/>
                  </a:lnTo>
                  <a:lnTo>
                    <a:pt x="54811" y="295219"/>
                  </a:lnTo>
                  <a:lnTo>
                    <a:pt x="105629" y="328455"/>
                  </a:lnTo>
                  <a:lnTo>
                    <a:pt x="132976" y="333840"/>
                  </a:lnTo>
                  <a:lnTo>
                    <a:pt x="171560" y="333412"/>
                  </a:lnTo>
                  <a:lnTo>
                    <a:pt x="206092" y="3332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9" name="Freeform 1468"/>
            <p:cNvSpPr/>
            <p:nvPr/>
          </p:nvSpPr>
          <p:spPr>
            <a:xfrm>
              <a:off x="1831959" y="34460039"/>
              <a:ext cx="210571" cy="332765"/>
            </a:xfrm>
            <a:custGeom>
              <a:avLst/>
              <a:gdLst/>
              <a:ahLst/>
              <a:cxnLst/>
              <a:rect l="0" t="0" r="0" b="0"/>
              <a:pathLst>
                <a:path w="210571" h="332765">
                  <a:moveTo>
                    <a:pt x="0" y="59745"/>
                  </a:moveTo>
                  <a:lnTo>
                    <a:pt x="3119" y="113888"/>
                  </a:lnTo>
                  <a:lnTo>
                    <a:pt x="14654" y="168836"/>
                  </a:lnTo>
                  <a:lnTo>
                    <a:pt x="31666" y="230436"/>
                  </a:lnTo>
                  <a:lnTo>
                    <a:pt x="45639" y="284795"/>
                  </a:lnTo>
                  <a:lnTo>
                    <a:pt x="57325" y="332405"/>
                  </a:lnTo>
                  <a:lnTo>
                    <a:pt x="56934" y="332764"/>
                  </a:lnTo>
                  <a:lnTo>
                    <a:pt x="43632" y="282222"/>
                  </a:lnTo>
                  <a:lnTo>
                    <a:pt x="28785" y="233552"/>
                  </a:lnTo>
                  <a:lnTo>
                    <a:pt x="23347" y="182082"/>
                  </a:lnTo>
                  <a:lnTo>
                    <a:pt x="22905" y="130960"/>
                  </a:lnTo>
                  <a:lnTo>
                    <a:pt x="30833" y="86826"/>
                  </a:lnTo>
                  <a:lnTo>
                    <a:pt x="60486" y="28957"/>
                  </a:lnTo>
                  <a:lnTo>
                    <a:pt x="77185" y="13696"/>
                  </a:lnTo>
                  <a:lnTo>
                    <a:pt x="97475" y="4183"/>
                  </a:lnTo>
                  <a:lnTo>
                    <a:pt x="137546" y="0"/>
                  </a:lnTo>
                  <a:lnTo>
                    <a:pt x="194065" y="5355"/>
                  </a:lnTo>
                  <a:lnTo>
                    <a:pt x="210570" y="7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0" name="Freeform 1469"/>
            <p:cNvSpPr/>
            <p:nvPr/>
          </p:nvSpPr>
          <p:spPr>
            <a:xfrm>
              <a:off x="2329488" y="34219198"/>
              <a:ext cx="165767" cy="563799"/>
            </a:xfrm>
            <a:custGeom>
              <a:avLst/>
              <a:gdLst/>
              <a:ahLst/>
              <a:cxnLst/>
              <a:rect l="0" t="0" r="0" b="0"/>
              <a:pathLst>
                <a:path w="165767" h="563799">
                  <a:moveTo>
                    <a:pt x="165766" y="90016"/>
                  </a:moveTo>
                  <a:lnTo>
                    <a:pt x="162646" y="47324"/>
                  </a:lnTo>
                  <a:lnTo>
                    <a:pt x="156191" y="27760"/>
                  </a:lnTo>
                  <a:lnTo>
                    <a:pt x="145523" y="11265"/>
                  </a:lnTo>
                  <a:lnTo>
                    <a:pt x="137063" y="5928"/>
                  </a:lnTo>
                  <a:lnTo>
                    <a:pt x="115184" y="0"/>
                  </a:lnTo>
                  <a:lnTo>
                    <a:pt x="82149" y="2254"/>
                  </a:lnTo>
                  <a:lnTo>
                    <a:pt x="63872" y="13574"/>
                  </a:lnTo>
                  <a:lnTo>
                    <a:pt x="33075" y="43852"/>
                  </a:lnTo>
                  <a:lnTo>
                    <a:pt x="17136" y="76470"/>
                  </a:lnTo>
                  <a:lnTo>
                    <a:pt x="2439" y="138987"/>
                  </a:lnTo>
                  <a:lnTo>
                    <a:pt x="0" y="197334"/>
                  </a:lnTo>
                  <a:lnTo>
                    <a:pt x="6166" y="259076"/>
                  </a:lnTo>
                  <a:lnTo>
                    <a:pt x="15402" y="321822"/>
                  </a:lnTo>
                  <a:lnTo>
                    <a:pt x="25547" y="383698"/>
                  </a:lnTo>
                  <a:lnTo>
                    <a:pt x="35962" y="438426"/>
                  </a:lnTo>
                  <a:lnTo>
                    <a:pt x="49962" y="499433"/>
                  </a:lnTo>
                  <a:lnTo>
                    <a:pt x="54636" y="525832"/>
                  </a:lnTo>
                  <a:lnTo>
                    <a:pt x="49952" y="5637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1" name="Freeform 1470"/>
            <p:cNvSpPr/>
            <p:nvPr/>
          </p:nvSpPr>
          <p:spPr>
            <a:xfrm>
              <a:off x="2263627" y="34572426"/>
              <a:ext cx="284270" cy="10097"/>
            </a:xfrm>
            <a:custGeom>
              <a:avLst/>
              <a:gdLst/>
              <a:ahLst/>
              <a:cxnLst/>
              <a:rect l="0" t="0" r="0" b="0"/>
              <a:pathLst>
                <a:path w="284270" h="10097">
                  <a:moveTo>
                    <a:pt x="0" y="0"/>
                  </a:moveTo>
                  <a:lnTo>
                    <a:pt x="54145" y="3119"/>
                  </a:lnTo>
                  <a:lnTo>
                    <a:pt x="114681" y="9066"/>
                  </a:lnTo>
                  <a:lnTo>
                    <a:pt x="165651" y="10096"/>
                  </a:lnTo>
                  <a:lnTo>
                    <a:pt x="217798" y="4809"/>
                  </a:lnTo>
                  <a:lnTo>
                    <a:pt x="246538" y="2140"/>
                  </a:lnTo>
                  <a:lnTo>
                    <a:pt x="2842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2" name="Freeform 1471"/>
            <p:cNvSpPr/>
            <p:nvPr/>
          </p:nvSpPr>
          <p:spPr>
            <a:xfrm>
              <a:off x="2647592" y="34425027"/>
              <a:ext cx="100347" cy="326971"/>
            </a:xfrm>
            <a:custGeom>
              <a:avLst/>
              <a:gdLst/>
              <a:ahLst/>
              <a:cxnLst/>
              <a:rect l="0" t="0" r="0" b="0"/>
              <a:pathLst>
                <a:path w="100347" h="326971">
                  <a:moveTo>
                    <a:pt x="5589" y="52645"/>
                  </a:moveTo>
                  <a:lnTo>
                    <a:pt x="0" y="69410"/>
                  </a:lnTo>
                  <a:lnTo>
                    <a:pt x="4045" y="128089"/>
                  </a:lnTo>
                  <a:lnTo>
                    <a:pt x="5284" y="188429"/>
                  </a:lnTo>
                  <a:lnTo>
                    <a:pt x="11088" y="239366"/>
                  </a:lnTo>
                  <a:lnTo>
                    <a:pt x="23530" y="299405"/>
                  </a:lnTo>
                  <a:lnTo>
                    <a:pt x="31442" y="326970"/>
                  </a:lnTo>
                  <a:lnTo>
                    <a:pt x="19986" y="271881"/>
                  </a:lnTo>
                  <a:lnTo>
                    <a:pt x="16094" y="218598"/>
                  </a:lnTo>
                  <a:lnTo>
                    <a:pt x="9222" y="166415"/>
                  </a:lnTo>
                  <a:lnTo>
                    <a:pt x="6307" y="106267"/>
                  </a:lnTo>
                  <a:lnTo>
                    <a:pt x="8248" y="78814"/>
                  </a:lnTo>
                  <a:lnTo>
                    <a:pt x="16910" y="54918"/>
                  </a:lnTo>
                  <a:lnTo>
                    <a:pt x="31678" y="38835"/>
                  </a:lnTo>
                  <a:lnTo>
                    <a:pt x="89234" y="5950"/>
                  </a:lnTo>
                  <a:lnTo>
                    <a:pt x="10034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3" name="Freeform 1472"/>
            <p:cNvSpPr/>
            <p:nvPr/>
          </p:nvSpPr>
          <p:spPr>
            <a:xfrm>
              <a:off x="2863751" y="34429905"/>
              <a:ext cx="223150" cy="286442"/>
            </a:xfrm>
            <a:custGeom>
              <a:avLst/>
              <a:gdLst/>
              <a:ahLst/>
              <a:cxnLst/>
              <a:rect l="0" t="0" r="0" b="0"/>
              <a:pathLst>
                <a:path w="223150" h="286442">
                  <a:moveTo>
                    <a:pt x="105285" y="47767"/>
                  </a:moveTo>
                  <a:lnTo>
                    <a:pt x="62623" y="103426"/>
                  </a:lnTo>
                  <a:lnTo>
                    <a:pt x="34987" y="143120"/>
                  </a:lnTo>
                  <a:lnTo>
                    <a:pt x="27248" y="166966"/>
                  </a:lnTo>
                  <a:lnTo>
                    <a:pt x="24979" y="193160"/>
                  </a:lnTo>
                  <a:lnTo>
                    <a:pt x="27869" y="220402"/>
                  </a:lnTo>
                  <a:lnTo>
                    <a:pt x="39293" y="244986"/>
                  </a:lnTo>
                  <a:lnTo>
                    <a:pt x="56068" y="265270"/>
                  </a:lnTo>
                  <a:lnTo>
                    <a:pt x="75222" y="278184"/>
                  </a:lnTo>
                  <a:lnTo>
                    <a:pt x="111326" y="286441"/>
                  </a:lnTo>
                  <a:lnTo>
                    <a:pt x="146070" y="283300"/>
                  </a:lnTo>
                  <a:lnTo>
                    <a:pt x="178591" y="269372"/>
                  </a:lnTo>
                  <a:lnTo>
                    <a:pt x="204864" y="244841"/>
                  </a:lnTo>
                  <a:lnTo>
                    <a:pt x="221878" y="209754"/>
                  </a:lnTo>
                  <a:lnTo>
                    <a:pt x="223149" y="164132"/>
                  </a:lnTo>
                  <a:lnTo>
                    <a:pt x="216117" y="113571"/>
                  </a:lnTo>
                  <a:lnTo>
                    <a:pt x="194855" y="60895"/>
                  </a:lnTo>
                  <a:lnTo>
                    <a:pt x="181749" y="38391"/>
                  </a:lnTo>
                  <a:lnTo>
                    <a:pt x="150038" y="11583"/>
                  </a:lnTo>
                  <a:lnTo>
                    <a:pt x="124395" y="2437"/>
                  </a:lnTo>
                  <a:lnTo>
                    <a:pt x="111006" y="0"/>
                  </a:lnTo>
                  <a:lnTo>
                    <a:pt x="86771" y="3528"/>
                  </a:lnTo>
                  <a:lnTo>
                    <a:pt x="56516" y="18671"/>
                  </a:lnTo>
                  <a:lnTo>
                    <a:pt x="40326" y="33666"/>
                  </a:lnTo>
                  <a:lnTo>
                    <a:pt x="25332" y="55925"/>
                  </a:lnTo>
                  <a:lnTo>
                    <a:pt x="9326" y="111534"/>
                  </a:lnTo>
                  <a:lnTo>
                    <a:pt x="0" y="1530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4" name="Freeform 1473"/>
            <p:cNvSpPr/>
            <p:nvPr/>
          </p:nvSpPr>
          <p:spPr>
            <a:xfrm>
              <a:off x="3158549" y="34414501"/>
              <a:ext cx="442198" cy="336911"/>
            </a:xfrm>
            <a:custGeom>
              <a:avLst/>
              <a:gdLst/>
              <a:ahLst/>
              <a:cxnLst/>
              <a:rect l="0" t="0" r="0" b="0"/>
              <a:pathLst>
                <a:path w="442198" h="336911">
                  <a:moveTo>
                    <a:pt x="0" y="0"/>
                  </a:moveTo>
                  <a:lnTo>
                    <a:pt x="7236" y="28724"/>
                  </a:lnTo>
                  <a:lnTo>
                    <a:pt x="12998" y="92109"/>
                  </a:lnTo>
                  <a:lnTo>
                    <a:pt x="18669" y="139204"/>
                  </a:lnTo>
                  <a:lnTo>
                    <a:pt x="23469" y="190205"/>
                  </a:lnTo>
                  <a:lnTo>
                    <a:pt x="35572" y="248661"/>
                  </a:lnTo>
                  <a:lnTo>
                    <a:pt x="46888" y="286981"/>
                  </a:lnTo>
                  <a:lnTo>
                    <a:pt x="45016" y="281964"/>
                  </a:lnTo>
                  <a:lnTo>
                    <a:pt x="42687" y="233338"/>
                  </a:lnTo>
                  <a:lnTo>
                    <a:pt x="42284" y="184429"/>
                  </a:lnTo>
                  <a:lnTo>
                    <a:pt x="45267" y="121741"/>
                  </a:lnTo>
                  <a:lnTo>
                    <a:pt x="62364" y="69279"/>
                  </a:lnTo>
                  <a:lnTo>
                    <a:pt x="81519" y="33393"/>
                  </a:lnTo>
                  <a:lnTo>
                    <a:pt x="91781" y="25772"/>
                  </a:lnTo>
                  <a:lnTo>
                    <a:pt x="118780" y="17301"/>
                  </a:lnTo>
                  <a:lnTo>
                    <a:pt x="130660" y="18554"/>
                  </a:lnTo>
                  <a:lnTo>
                    <a:pt x="150098" y="29300"/>
                  </a:lnTo>
                  <a:lnTo>
                    <a:pt x="179784" y="60675"/>
                  </a:lnTo>
                  <a:lnTo>
                    <a:pt x="212851" y="121602"/>
                  </a:lnTo>
                  <a:lnTo>
                    <a:pt x="232433" y="172637"/>
                  </a:lnTo>
                  <a:lnTo>
                    <a:pt x="240444" y="223639"/>
                  </a:lnTo>
                  <a:lnTo>
                    <a:pt x="248538" y="259547"/>
                  </a:lnTo>
                  <a:lnTo>
                    <a:pt x="249920" y="258428"/>
                  </a:lnTo>
                  <a:lnTo>
                    <a:pt x="257728" y="211835"/>
                  </a:lnTo>
                  <a:lnTo>
                    <a:pt x="267176" y="155181"/>
                  </a:lnTo>
                  <a:lnTo>
                    <a:pt x="277385" y="105119"/>
                  </a:lnTo>
                  <a:lnTo>
                    <a:pt x="293408" y="66241"/>
                  </a:lnTo>
                  <a:lnTo>
                    <a:pt x="318563" y="38081"/>
                  </a:lnTo>
                  <a:lnTo>
                    <a:pt x="328189" y="33576"/>
                  </a:lnTo>
                  <a:lnTo>
                    <a:pt x="348243" y="31688"/>
                  </a:lnTo>
                  <a:lnTo>
                    <a:pt x="357334" y="35164"/>
                  </a:lnTo>
                  <a:lnTo>
                    <a:pt x="373674" y="48381"/>
                  </a:lnTo>
                  <a:lnTo>
                    <a:pt x="396028" y="75555"/>
                  </a:lnTo>
                  <a:lnTo>
                    <a:pt x="416136" y="130652"/>
                  </a:lnTo>
                  <a:lnTo>
                    <a:pt x="428254" y="183995"/>
                  </a:lnTo>
                  <a:lnTo>
                    <a:pt x="436583" y="244574"/>
                  </a:lnTo>
                  <a:lnTo>
                    <a:pt x="440534" y="298633"/>
                  </a:lnTo>
                  <a:lnTo>
                    <a:pt x="442197" y="3369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5" name="Freeform 1474"/>
            <p:cNvSpPr/>
            <p:nvPr/>
          </p:nvSpPr>
          <p:spPr>
            <a:xfrm>
              <a:off x="3843524" y="34203066"/>
              <a:ext cx="315234" cy="492647"/>
            </a:xfrm>
            <a:custGeom>
              <a:avLst/>
              <a:gdLst/>
              <a:ahLst/>
              <a:cxnLst/>
              <a:rect l="0" t="0" r="0" b="0"/>
              <a:pathLst>
                <a:path w="315234" h="492647">
                  <a:moveTo>
                    <a:pt x="188891" y="53507"/>
                  </a:moveTo>
                  <a:lnTo>
                    <a:pt x="227264" y="82813"/>
                  </a:lnTo>
                  <a:lnTo>
                    <a:pt x="242894" y="108592"/>
                  </a:lnTo>
                  <a:lnTo>
                    <a:pt x="245950" y="110117"/>
                  </a:lnTo>
                  <a:lnTo>
                    <a:pt x="247987" y="106455"/>
                  </a:lnTo>
                  <a:lnTo>
                    <a:pt x="249081" y="91076"/>
                  </a:lnTo>
                  <a:lnTo>
                    <a:pt x="237169" y="42382"/>
                  </a:lnTo>
                  <a:lnTo>
                    <a:pt x="224386" y="24777"/>
                  </a:lnTo>
                  <a:lnTo>
                    <a:pt x="205836" y="10322"/>
                  </a:lnTo>
                  <a:lnTo>
                    <a:pt x="181994" y="0"/>
                  </a:lnTo>
                  <a:lnTo>
                    <a:pt x="155800" y="871"/>
                  </a:lnTo>
                  <a:lnTo>
                    <a:pt x="129730" y="10226"/>
                  </a:lnTo>
                  <a:lnTo>
                    <a:pt x="79194" y="49150"/>
                  </a:lnTo>
                  <a:lnTo>
                    <a:pt x="50196" y="86311"/>
                  </a:lnTo>
                  <a:lnTo>
                    <a:pt x="24400" y="148369"/>
                  </a:lnTo>
                  <a:lnTo>
                    <a:pt x="6457" y="200918"/>
                  </a:lnTo>
                  <a:lnTo>
                    <a:pt x="1475" y="249262"/>
                  </a:lnTo>
                  <a:lnTo>
                    <a:pt x="0" y="308040"/>
                  </a:lnTo>
                  <a:lnTo>
                    <a:pt x="5151" y="353141"/>
                  </a:lnTo>
                  <a:lnTo>
                    <a:pt x="34183" y="408226"/>
                  </a:lnTo>
                  <a:lnTo>
                    <a:pt x="64673" y="447817"/>
                  </a:lnTo>
                  <a:lnTo>
                    <a:pt x="113185" y="480222"/>
                  </a:lnTo>
                  <a:lnTo>
                    <a:pt x="136526" y="488823"/>
                  </a:lnTo>
                  <a:lnTo>
                    <a:pt x="162498" y="492646"/>
                  </a:lnTo>
                  <a:lnTo>
                    <a:pt x="216129" y="479459"/>
                  </a:lnTo>
                  <a:lnTo>
                    <a:pt x="239601" y="471717"/>
                  </a:lnTo>
                  <a:lnTo>
                    <a:pt x="258612" y="458136"/>
                  </a:lnTo>
                  <a:lnTo>
                    <a:pt x="315233" y="4009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6" name="Freeform 1475"/>
            <p:cNvSpPr/>
            <p:nvPr/>
          </p:nvSpPr>
          <p:spPr>
            <a:xfrm>
              <a:off x="4242985" y="34161816"/>
              <a:ext cx="252685" cy="547483"/>
            </a:xfrm>
            <a:custGeom>
              <a:avLst/>
              <a:gdLst/>
              <a:ahLst/>
              <a:cxnLst/>
              <a:rect l="0" t="0" r="0" b="0"/>
              <a:pathLst>
                <a:path w="252685" h="547483">
                  <a:moveTo>
                    <a:pt x="0" y="0"/>
                  </a:moveTo>
                  <a:lnTo>
                    <a:pt x="0" y="58616"/>
                  </a:lnTo>
                  <a:lnTo>
                    <a:pt x="0" y="110173"/>
                  </a:lnTo>
                  <a:lnTo>
                    <a:pt x="5589" y="169902"/>
                  </a:lnTo>
                  <a:lnTo>
                    <a:pt x="9065" y="220876"/>
                  </a:lnTo>
                  <a:lnTo>
                    <a:pt x="15684" y="276795"/>
                  </a:lnTo>
                  <a:lnTo>
                    <a:pt x="19465" y="326637"/>
                  </a:lnTo>
                  <a:lnTo>
                    <a:pt x="29148" y="379335"/>
                  </a:lnTo>
                  <a:lnTo>
                    <a:pt x="37752" y="426820"/>
                  </a:lnTo>
                  <a:lnTo>
                    <a:pt x="40821" y="476767"/>
                  </a:lnTo>
                  <a:lnTo>
                    <a:pt x="41731" y="511190"/>
                  </a:lnTo>
                  <a:lnTo>
                    <a:pt x="47652" y="461060"/>
                  </a:lnTo>
                  <a:lnTo>
                    <a:pt x="51163" y="406843"/>
                  </a:lnTo>
                  <a:lnTo>
                    <a:pt x="60755" y="350856"/>
                  </a:lnTo>
                  <a:lnTo>
                    <a:pt x="77353" y="289659"/>
                  </a:lnTo>
                  <a:lnTo>
                    <a:pt x="90531" y="268727"/>
                  </a:lnTo>
                  <a:lnTo>
                    <a:pt x="127587" y="236227"/>
                  </a:lnTo>
                  <a:lnTo>
                    <a:pt x="137700" y="233523"/>
                  </a:lnTo>
                  <a:lnTo>
                    <a:pt x="158296" y="236760"/>
                  </a:lnTo>
                  <a:lnTo>
                    <a:pt x="176029" y="249116"/>
                  </a:lnTo>
                  <a:lnTo>
                    <a:pt x="199165" y="278922"/>
                  </a:lnTo>
                  <a:lnTo>
                    <a:pt x="227944" y="330916"/>
                  </a:lnTo>
                  <a:lnTo>
                    <a:pt x="240518" y="392314"/>
                  </a:lnTo>
                  <a:lnTo>
                    <a:pt x="249934" y="443780"/>
                  </a:lnTo>
                  <a:lnTo>
                    <a:pt x="252141" y="498661"/>
                  </a:lnTo>
                  <a:lnTo>
                    <a:pt x="252684"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7" name="Freeform 1476"/>
            <p:cNvSpPr/>
            <p:nvPr/>
          </p:nvSpPr>
          <p:spPr>
            <a:xfrm>
              <a:off x="4558840" y="34330270"/>
              <a:ext cx="105286" cy="317898"/>
            </a:xfrm>
            <a:custGeom>
              <a:avLst/>
              <a:gdLst/>
              <a:ahLst/>
              <a:cxnLst/>
              <a:rect l="0" t="0" r="0" b="0"/>
              <a:pathLst>
                <a:path w="105286" h="317898">
                  <a:moveTo>
                    <a:pt x="0" y="42116"/>
                  </a:moveTo>
                  <a:lnTo>
                    <a:pt x="23719" y="100732"/>
                  </a:lnTo>
                  <a:lnTo>
                    <a:pt x="38437" y="156078"/>
                  </a:lnTo>
                  <a:lnTo>
                    <a:pt x="52609" y="219001"/>
                  </a:lnTo>
                  <a:lnTo>
                    <a:pt x="61084" y="276836"/>
                  </a:lnTo>
                  <a:lnTo>
                    <a:pt x="68142" y="313653"/>
                  </a:lnTo>
                  <a:lnTo>
                    <a:pt x="67654" y="317897"/>
                  </a:lnTo>
                  <a:lnTo>
                    <a:pt x="64990" y="317218"/>
                  </a:lnTo>
                  <a:lnTo>
                    <a:pt x="60874" y="313256"/>
                  </a:lnTo>
                  <a:lnTo>
                    <a:pt x="45863" y="264865"/>
                  </a:lnTo>
                  <a:lnTo>
                    <a:pt x="31632" y="205222"/>
                  </a:lnTo>
                  <a:lnTo>
                    <a:pt x="23145" y="147771"/>
                  </a:lnTo>
                  <a:lnTo>
                    <a:pt x="23809" y="89676"/>
                  </a:lnTo>
                  <a:lnTo>
                    <a:pt x="37990" y="55426"/>
                  </a:lnTo>
                  <a:lnTo>
                    <a:pt x="70571" y="14868"/>
                  </a:lnTo>
                  <a:lnTo>
                    <a:pt x="84397" y="6608"/>
                  </a:lnTo>
                  <a:lnTo>
                    <a:pt x="1052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8" name="Freeform 1477"/>
            <p:cNvSpPr/>
            <p:nvPr/>
          </p:nvSpPr>
          <p:spPr>
            <a:xfrm>
              <a:off x="4800995" y="34340800"/>
              <a:ext cx="42115" cy="305328"/>
            </a:xfrm>
            <a:custGeom>
              <a:avLst/>
              <a:gdLst/>
              <a:ahLst/>
              <a:cxnLst/>
              <a:rect l="0" t="0" r="0" b="0"/>
              <a:pathLst>
                <a:path w="42115" h="305328">
                  <a:moveTo>
                    <a:pt x="0" y="0"/>
                  </a:moveTo>
                  <a:lnTo>
                    <a:pt x="7236" y="27555"/>
                  </a:lnTo>
                  <a:lnTo>
                    <a:pt x="9878" y="83778"/>
                  </a:lnTo>
                  <a:lnTo>
                    <a:pt x="15989" y="145879"/>
                  </a:lnTo>
                  <a:lnTo>
                    <a:pt x="21226" y="207237"/>
                  </a:lnTo>
                  <a:lnTo>
                    <a:pt x="32312" y="268229"/>
                  </a:lnTo>
                  <a:lnTo>
                    <a:pt x="42114"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9" name="Freeform 1478"/>
            <p:cNvSpPr/>
            <p:nvPr/>
          </p:nvSpPr>
          <p:spPr>
            <a:xfrm>
              <a:off x="4790467" y="34267099"/>
              <a:ext cx="10529" cy="52646"/>
            </a:xfrm>
            <a:custGeom>
              <a:avLst/>
              <a:gdLst/>
              <a:ahLst/>
              <a:cxnLst/>
              <a:rect l="0" t="0" r="0" b="0"/>
              <a:pathLst>
                <a:path w="10529" h="52646">
                  <a:moveTo>
                    <a:pt x="10528" y="52645"/>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0" name="Freeform 1479"/>
            <p:cNvSpPr/>
            <p:nvPr/>
          </p:nvSpPr>
          <p:spPr>
            <a:xfrm>
              <a:off x="4916637" y="34336887"/>
              <a:ext cx="227707" cy="291875"/>
            </a:xfrm>
            <a:custGeom>
              <a:avLst/>
              <a:gdLst/>
              <a:ahLst/>
              <a:cxnLst/>
              <a:rect l="0" t="0" r="0" b="0"/>
              <a:pathLst>
                <a:path w="227707" h="291875">
                  <a:moveTo>
                    <a:pt x="158099" y="24969"/>
                  </a:moveTo>
                  <a:lnTo>
                    <a:pt x="140118" y="9330"/>
                  </a:lnTo>
                  <a:lnTo>
                    <a:pt x="123201" y="1250"/>
                  </a:lnTo>
                  <a:lnTo>
                    <a:pt x="103984" y="0"/>
                  </a:lnTo>
                  <a:lnTo>
                    <a:pt x="42156" y="15022"/>
                  </a:lnTo>
                  <a:lnTo>
                    <a:pt x="22341" y="22889"/>
                  </a:lnTo>
                  <a:lnTo>
                    <a:pt x="5735" y="34184"/>
                  </a:lnTo>
                  <a:lnTo>
                    <a:pt x="1541" y="41641"/>
                  </a:lnTo>
                  <a:lnTo>
                    <a:pt x="0" y="59286"/>
                  </a:lnTo>
                  <a:lnTo>
                    <a:pt x="4737" y="66567"/>
                  </a:lnTo>
                  <a:lnTo>
                    <a:pt x="22477" y="77772"/>
                  </a:lnTo>
                  <a:lnTo>
                    <a:pt x="82369" y="98230"/>
                  </a:lnTo>
                  <a:lnTo>
                    <a:pt x="144010" y="124563"/>
                  </a:lnTo>
                  <a:lnTo>
                    <a:pt x="194155" y="158505"/>
                  </a:lnTo>
                  <a:lnTo>
                    <a:pt x="217005" y="185028"/>
                  </a:lnTo>
                  <a:lnTo>
                    <a:pt x="225224" y="208018"/>
                  </a:lnTo>
                  <a:lnTo>
                    <a:pt x="227706" y="232668"/>
                  </a:lnTo>
                  <a:lnTo>
                    <a:pt x="224910" y="255321"/>
                  </a:lnTo>
                  <a:lnTo>
                    <a:pt x="220187" y="263934"/>
                  </a:lnTo>
                  <a:lnTo>
                    <a:pt x="205581" y="276625"/>
                  </a:lnTo>
                  <a:lnTo>
                    <a:pt x="177627" y="290348"/>
                  </a:lnTo>
                  <a:lnTo>
                    <a:pt x="157419" y="291874"/>
                  </a:lnTo>
                  <a:lnTo>
                    <a:pt x="98131" y="279093"/>
                  </a:lnTo>
                  <a:lnTo>
                    <a:pt x="64292" y="260793"/>
                  </a:lnTo>
                  <a:lnTo>
                    <a:pt x="21229" y="2250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1" name="Freeform 1480"/>
            <p:cNvSpPr/>
            <p:nvPr/>
          </p:nvSpPr>
          <p:spPr>
            <a:xfrm>
              <a:off x="5222135" y="34182872"/>
              <a:ext cx="84229" cy="452727"/>
            </a:xfrm>
            <a:custGeom>
              <a:avLst/>
              <a:gdLst/>
              <a:ahLst/>
              <a:cxnLst/>
              <a:rect l="0" t="0" r="0" b="0"/>
              <a:pathLst>
                <a:path w="84229" h="452727">
                  <a:moveTo>
                    <a:pt x="0" y="0"/>
                  </a:moveTo>
                  <a:lnTo>
                    <a:pt x="15641" y="26386"/>
                  </a:lnTo>
                  <a:lnTo>
                    <a:pt x="26341" y="63450"/>
                  </a:lnTo>
                  <a:lnTo>
                    <a:pt x="31201" y="110957"/>
                  </a:lnTo>
                  <a:lnTo>
                    <a:pt x="39530" y="163249"/>
                  </a:lnTo>
                  <a:lnTo>
                    <a:pt x="48237" y="221506"/>
                  </a:lnTo>
                  <a:lnTo>
                    <a:pt x="52507" y="273992"/>
                  </a:lnTo>
                  <a:lnTo>
                    <a:pt x="60718" y="330593"/>
                  </a:lnTo>
                  <a:lnTo>
                    <a:pt x="68275" y="386227"/>
                  </a:lnTo>
                  <a:lnTo>
                    <a:pt x="81318" y="435520"/>
                  </a:lnTo>
                  <a:lnTo>
                    <a:pt x="84228" y="4527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2" name="Freeform 1481"/>
            <p:cNvSpPr/>
            <p:nvPr/>
          </p:nvSpPr>
          <p:spPr>
            <a:xfrm>
              <a:off x="5211606" y="34414501"/>
              <a:ext cx="221100" cy="42113"/>
            </a:xfrm>
            <a:custGeom>
              <a:avLst/>
              <a:gdLst/>
              <a:ahLst/>
              <a:cxnLst/>
              <a:rect l="0" t="0" r="0" b="0"/>
              <a:pathLst>
                <a:path w="221100" h="42113">
                  <a:moveTo>
                    <a:pt x="0" y="42112"/>
                  </a:moveTo>
                  <a:lnTo>
                    <a:pt x="37479" y="33778"/>
                  </a:lnTo>
                  <a:lnTo>
                    <a:pt x="88902" y="26429"/>
                  </a:lnTo>
                  <a:lnTo>
                    <a:pt x="146460" y="13711"/>
                  </a:lnTo>
                  <a:lnTo>
                    <a:pt x="204275" y="3054"/>
                  </a:lnTo>
                  <a:lnTo>
                    <a:pt x="2210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3" name="Freeform 1482"/>
            <p:cNvSpPr/>
            <p:nvPr/>
          </p:nvSpPr>
          <p:spPr>
            <a:xfrm>
              <a:off x="5411648" y="34379861"/>
              <a:ext cx="197339" cy="262915"/>
            </a:xfrm>
            <a:custGeom>
              <a:avLst/>
              <a:gdLst/>
              <a:ahLst/>
              <a:cxnLst/>
              <a:rect l="0" t="0" r="0" b="0"/>
              <a:pathLst>
                <a:path w="197339" h="262915">
                  <a:moveTo>
                    <a:pt x="84228" y="13581"/>
                  </a:moveTo>
                  <a:lnTo>
                    <a:pt x="48311" y="77009"/>
                  </a:lnTo>
                  <a:lnTo>
                    <a:pt x="19519" y="129428"/>
                  </a:lnTo>
                  <a:lnTo>
                    <a:pt x="13192" y="166579"/>
                  </a:lnTo>
                  <a:lnTo>
                    <a:pt x="16907" y="201631"/>
                  </a:lnTo>
                  <a:lnTo>
                    <a:pt x="36595" y="234246"/>
                  </a:lnTo>
                  <a:lnTo>
                    <a:pt x="54869" y="249306"/>
                  </a:lnTo>
                  <a:lnTo>
                    <a:pt x="64655" y="254958"/>
                  </a:lnTo>
                  <a:lnTo>
                    <a:pt x="106374" y="262914"/>
                  </a:lnTo>
                  <a:lnTo>
                    <a:pt x="129556" y="258536"/>
                  </a:lnTo>
                  <a:lnTo>
                    <a:pt x="155760" y="242916"/>
                  </a:lnTo>
                  <a:lnTo>
                    <a:pt x="163502" y="236662"/>
                  </a:lnTo>
                  <a:lnTo>
                    <a:pt x="175223" y="217233"/>
                  </a:lnTo>
                  <a:lnTo>
                    <a:pt x="192279" y="166635"/>
                  </a:lnTo>
                  <a:lnTo>
                    <a:pt x="197338" y="105513"/>
                  </a:lnTo>
                  <a:lnTo>
                    <a:pt x="190012" y="68508"/>
                  </a:lnTo>
                  <a:lnTo>
                    <a:pt x="179596" y="46180"/>
                  </a:lnTo>
                  <a:lnTo>
                    <a:pt x="154989" y="19472"/>
                  </a:lnTo>
                  <a:lnTo>
                    <a:pt x="125471" y="2329"/>
                  </a:lnTo>
                  <a:lnTo>
                    <a:pt x="98659" y="0"/>
                  </a:lnTo>
                  <a:lnTo>
                    <a:pt x="83320" y="1020"/>
                  </a:lnTo>
                  <a:lnTo>
                    <a:pt x="60038" y="11506"/>
                  </a:lnTo>
                  <a:lnTo>
                    <a:pt x="9084" y="65940"/>
                  </a:lnTo>
                  <a:lnTo>
                    <a:pt x="0" y="767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4" name="Freeform 1483"/>
            <p:cNvSpPr/>
            <p:nvPr/>
          </p:nvSpPr>
          <p:spPr>
            <a:xfrm>
              <a:off x="5674860" y="34372386"/>
              <a:ext cx="63172" cy="463256"/>
            </a:xfrm>
            <a:custGeom>
              <a:avLst/>
              <a:gdLst/>
              <a:ahLst/>
              <a:cxnLst/>
              <a:rect l="0" t="0" r="0" b="0"/>
              <a:pathLst>
                <a:path w="63172" h="463256">
                  <a:moveTo>
                    <a:pt x="0" y="0"/>
                  </a:moveTo>
                  <a:lnTo>
                    <a:pt x="16789" y="63447"/>
                  </a:lnTo>
                  <a:lnTo>
                    <a:pt x="23334" y="121546"/>
                  </a:lnTo>
                  <a:lnTo>
                    <a:pt x="29956" y="184277"/>
                  </a:lnTo>
                  <a:lnTo>
                    <a:pt x="36692" y="243724"/>
                  </a:lnTo>
                  <a:lnTo>
                    <a:pt x="40508" y="305789"/>
                  </a:lnTo>
                  <a:lnTo>
                    <a:pt x="47228" y="357457"/>
                  </a:lnTo>
                  <a:lnTo>
                    <a:pt x="52743" y="415664"/>
                  </a:lnTo>
                  <a:lnTo>
                    <a:pt x="63171" y="4632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5" name="Freeform 1484"/>
            <p:cNvSpPr/>
            <p:nvPr/>
          </p:nvSpPr>
          <p:spPr>
            <a:xfrm>
              <a:off x="5685389" y="34347414"/>
              <a:ext cx="240893" cy="312450"/>
            </a:xfrm>
            <a:custGeom>
              <a:avLst/>
              <a:gdLst/>
              <a:ahLst/>
              <a:cxnLst/>
              <a:rect l="0" t="0" r="0" b="0"/>
              <a:pathLst>
                <a:path w="240893" h="312450">
                  <a:moveTo>
                    <a:pt x="0" y="24972"/>
                  </a:moveTo>
                  <a:lnTo>
                    <a:pt x="11178" y="13791"/>
                  </a:lnTo>
                  <a:lnTo>
                    <a:pt x="40487" y="1252"/>
                  </a:lnTo>
                  <a:lnTo>
                    <a:pt x="62448" y="0"/>
                  </a:lnTo>
                  <a:lnTo>
                    <a:pt x="97662" y="8994"/>
                  </a:lnTo>
                  <a:lnTo>
                    <a:pt x="151482" y="38583"/>
                  </a:lnTo>
                  <a:lnTo>
                    <a:pt x="182014" y="62411"/>
                  </a:lnTo>
                  <a:lnTo>
                    <a:pt x="227768" y="123719"/>
                  </a:lnTo>
                  <a:lnTo>
                    <a:pt x="235761" y="145677"/>
                  </a:lnTo>
                  <a:lnTo>
                    <a:pt x="240892" y="197904"/>
                  </a:lnTo>
                  <a:lnTo>
                    <a:pt x="230603" y="239337"/>
                  </a:lnTo>
                  <a:lnTo>
                    <a:pt x="215964" y="261016"/>
                  </a:lnTo>
                  <a:lnTo>
                    <a:pt x="177970" y="293997"/>
                  </a:lnTo>
                  <a:lnTo>
                    <a:pt x="141509" y="310312"/>
                  </a:lnTo>
                  <a:lnTo>
                    <a:pt x="117875" y="312449"/>
                  </a:lnTo>
                  <a:lnTo>
                    <a:pt x="84228" y="3092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6" name="Freeform 1485"/>
            <p:cNvSpPr/>
            <p:nvPr/>
          </p:nvSpPr>
          <p:spPr>
            <a:xfrm>
              <a:off x="5938073" y="34151286"/>
              <a:ext cx="273742" cy="515898"/>
            </a:xfrm>
            <a:custGeom>
              <a:avLst/>
              <a:gdLst/>
              <a:ahLst/>
              <a:cxnLst/>
              <a:rect l="0" t="0" r="0" b="0"/>
              <a:pathLst>
                <a:path w="273742" h="515898">
                  <a:moveTo>
                    <a:pt x="0" y="0"/>
                  </a:moveTo>
                  <a:lnTo>
                    <a:pt x="23719" y="58620"/>
                  </a:lnTo>
                  <a:lnTo>
                    <a:pt x="37267" y="120030"/>
                  </a:lnTo>
                  <a:lnTo>
                    <a:pt x="44276" y="175313"/>
                  </a:lnTo>
                  <a:lnTo>
                    <a:pt x="50989" y="225964"/>
                  </a:lnTo>
                  <a:lnTo>
                    <a:pt x="57742" y="283893"/>
                  </a:lnTo>
                  <a:lnTo>
                    <a:pt x="67151" y="347331"/>
                  </a:lnTo>
                  <a:lnTo>
                    <a:pt x="71759" y="404989"/>
                  </a:lnTo>
                  <a:lnTo>
                    <a:pt x="79382" y="450704"/>
                  </a:lnTo>
                  <a:lnTo>
                    <a:pt x="74352" y="389716"/>
                  </a:lnTo>
                  <a:lnTo>
                    <a:pt x="75063" y="341902"/>
                  </a:lnTo>
                  <a:lnTo>
                    <a:pt x="85190" y="279580"/>
                  </a:lnTo>
                  <a:lnTo>
                    <a:pt x="92844" y="256449"/>
                  </a:lnTo>
                  <a:lnTo>
                    <a:pt x="104045" y="238370"/>
                  </a:lnTo>
                  <a:lnTo>
                    <a:pt x="112647" y="232612"/>
                  </a:lnTo>
                  <a:lnTo>
                    <a:pt x="134683" y="226216"/>
                  </a:lnTo>
                  <a:lnTo>
                    <a:pt x="144771" y="228020"/>
                  </a:lnTo>
                  <a:lnTo>
                    <a:pt x="162219" y="239384"/>
                  </a:lnTo>
                  <a:lnTo>
                    <a:pt x="199719" y="276445"/>
                  </a:lnTo>
                  <a:lnTo>
                    <a:pt x="222303" y="315357"/>
                  </a:lnTo>
                  <a:lnTo>
                    <a:pt x="244126" y="377196"/>
                  </a:lnTo>
                  <a:lnTo>
                    <a:pt x="257557" y="420598"/>
                  </a:lnTo>
                  <a:lnTo>
                    <a:pt x="269703" y="481682"/>
                  </a:lnTo>
                  <a:lnTo>
                    <a:pt x="273741"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7" name="Freeform 1486"/>
            <p:cNvSpPr/>
            <p:nvPr/>
          </p:nvSpPr>
          <p:spPr>
            <a:xfrm>
              <a:off x="6230705" y="34316820"/>
              <a:ext cx="188804" cy="318779"/>
            </a:xfrm>
            <a:custGeom>
              <a:avLst/>
              <a:gdLst/>
              <a:ahLst/>
              <a:cxnLst/>
              <a:rect l="0" t="0" r="0" b="0"/>
              <a:pathLst>
                <a:path w="188804" h="318779">
                  <a:moveTo>
                    <a:pt x="54808" y="160852"/>
                  </a:moveTo>
                  <a:lnTo>
                    <a:pt x="118236" y="141722"/>
                  </a:lnTo>
                  <a:lnTo>
                    <a:pt x="165066" y="111048"/>
                  </a:lnTo>
                  <a:lnTo>
                    <a:pt x="181974" y="84872"/>
                  </a:lnTo>
                  <a:lnTo>
                    <a:pt x="188803" y="49302"/>
                  </a:lnTo>
                  <a:lnTo>
                    <a:pt x="184161" y="28997"/>
                  </a:lnTo>
                  <a:lnTo>
                    <a:pt x="179648" y="20306"/>
                  </a:lnTo>
                  <a:lnTo>
                    <a:pt x="162156" y="7528"/>
                  </a:lnTo>
                  <a:lnTo>
                    <a:pt x="150940" y="2484"/>
                  </a:lnTo>
                  <a:lnTo>
                    <a:pt x="122879" y="0"/>
                  </a:lnTo>
                  <a:lnTo>
                    <a:pt x="107208" y="974"/>
                  </a:lnTo>
                  <a:lnTo>
                    <a:pt x="80437" y="11416"/>
                  </a:lnTo>
                  <a:lnTo>
                    <a:pt x="58010" y="28922"/>
                  </a:lnTo>
                  <a:lnTo>
                    <a:pt x="17087" y="91774"/>
                  </a:lnTo>
                  <a:lnTo>
                    <a:pt x="998" y="133105"/>
                  </a:lnTo>
                  <a:lnTo>
                    <a:pt x="0" y="174988"/>
                  </a:lnTo>
                  <a:lnTo>
                    <a:pt x="7113" y="217032"/>
                  </a:lnTo>
                  <a:lnTo>
                    <a:pt x="27808" y="253538"/>
                  </a:lnTo>
                  <a:lnTo>
                    <a:pt x="56167" y="280991"/>
                  </a:lnTo>
                  <a:lnTo>
                    <a:pt x="115963" y="306967"/>
                  </a:lnTo>
                  <a:lnTo>
                    <a:pt x="149565" y="3187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8" name="Freeform 1487"/>
            <p:cNvSpPr/>
            <p:nvPr/>
          </p:nvSpPr>
          <p:spPr>
            <a:xfrm>
              <a:off x="6538197" y="34305292"/>
              <a:ext cx="178985" cy="276880"/>
            </a:xfrm>
            <a:custGeom>
              <a:avLst/>
              <a:gdLst/>
              <a:ahLst/>
              <a:cxnLst/>
              <a:rect l="0" t="0" r="0" b="0"/>
              <a:pathLst>
                <a:path w="178985" h="276880">
                  <a:moveTo>
                    <a:pt x="0" y="46038"/>
                  </a:moveTo>
                  <a:lnTo>
                    <a:pt x="7235" y="73592"/>
                  </a:lnTo>
                  <a:lnTo>
                    <a:pt x="12997" y="129815"/>
                  </a:lnTo>
                  <a:lnTo>
                    <a:pt x="25054" y="186327"/>
                  </a:lnTo>
                  <a:lnTo>
                    <a:pt x="37532" y="242553"/>
                  </a:lnTo>
                  <a:lnTo>
                    <a:pt x="39587" y="276489"/>
                  </a:lnTo>
                  <a:lnTo>
                    <a:pt x="38090" y="276879"/>
                  </a:lnTo>
                  <a:lnTo>
                    <a:pt x="30393" y="260663"/>
                  </a:lnTo>
                  <a:lnTo>
                    <a:pt x="15050" y="204065"/>
                  </a:lnTo>
                  <a:lnTo>
                    <a:pt x="14541" y="142546"/>
                  </a:lnTo>
                  <a:lnTo>
                    <a:pt x="29774" y="79239"/>
                  </a:lnTo>
                  <a:lnTo>
                    <a:pt x="53671" y="38947"/>
                  </a:lnTo>
                  <a:lnTo>
                    <a:pt x="68307" y="24169"/>
                  </a:lnTo>
                  <a:lnTo>
                    <a:pt x="116490" y="1231"/>
                  </a:lnTo>
                  <a:lnTo>
                    <a:pt x="140291" y="0"/>
                  </a:lnTo>
                  <a:lnTo>
                    <a:pt x="178984" y="39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9" name="Freeform 1488"/>
            <p:cNvSpPr/>
            <p:nvPr/>
          </p:nvSpPr>
          <p:spPr>
            <a:xfrm>
              <a:off x="6880987" y="34134217"/>
              <a:ext cx="267864" cy="440229"/>
            </a:xfrm>
            <a:custGeom>
              <a:avLst/>
              <a:gdLst/>
              <a:ahLst/>
              <a:cxnLst/>
              <a:rect l="0" t="0" r="0" b="0"/>
              <a:pathLst>
                <a:path w="267864" h="440229">
                  <a:moveTo>
                    <a:pt x="257335" y="48655"/>
                  </a:moveTo>
                  <a:lnTo>
                    <a:pt x="228026" y="10282"/>
                  </a:lnTo>
                  <a:lnTo>
                    <a:pt x="208434" y="2354"/>
                  </a:lnTo>
                  <a:lnTo>
                    <a:pt x="185298" y="0"/>
                  </a:lnTo>
                  <a:lnTo>
                    <a:pt x="163317" y="2856"/>
                  </a:lnTo>
                  <a:lnTo>
                    <a:pt x="131211" y="16626"/>
                  </a:lnTo>
                  <a:lnTo>
                    <a:pt x="82495" y="55944"/>
                  </a:lnTo>
                  <a:lnTo>
                    <a:pt x="43486" y="115547"/>
                  </a:lnTo>
                  <a:lnTo>
                    <a:pt x="19017" y="175323"/>
                  </a:lnTo>
                  <a:lnTo>
                    <a:pt x="4716" y="223413"/>
                  </a:lnTo>
                  <a:lnTo>
                    <a:pt x="0" y="253839"/>
                  </a:lnTo>
                  <a:lnTo>
                    <a:pt x="6505" y="308375"/>
                  </a:lnTo>
                  <a:lnTo>
                    <a:pt x="24644" y="358881"/>
                  </a:lnTo>
                  <a:lnTo>
                    <a:pt x="49569" y="394429"/>
                  </a:lnTo>
                  <a:lnTo>
                    <a:pt x="84771" y="421596"/>
                  </a:lnTo>
                  <a:lnTo>
                    <a:pt x="124836" y="438876"/>
                  </a:lnTo>
                  <a:lnTo>
                    <a:pt x="171932" y="440228"/>
                  </a:lnTo>
                  <a:lnTo>
                    <a:pt x="228520" y="427630"/>
                  </a:lnTo>
                  <a:lnTo>
                    <a:pt x="267863" y="4171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0" name="Freeform 1489"/>
            <p:cNvSpPr/>
            <p:nvPr/>
          </p:nvSpPr>
          <p:spPr>
            <a:xfrm>
              <a:off x="7172668" y="34280735"/>
              <a:ext cx="221048" cy="305232"/>
            </a:xfrm>
            <a:custGeom>
              <a:avLst/>
              <a:gdLst/>
              <a:ahLst/>
              <a:cxnLst/>
              <a:rect l="0" t="0" r="0" b="0"/>
              <a:pathLst>
                <a:path w="221048" h="305232">
                  <a:moveTo>
                    <a:pt x="81467" y="39009"/>
                  </a:moveTo>
                  <a:lnTo>
                    <a:pt x="64700" y="44599"/>
                  </a:lnTo>
                  <a:lnTo>
                    <a:pt x="50228" y="59820"/>
                  </a:lnTo>
                  <a:lnTo>
                    <a:pt x="27464" y="102131"/>
                  </a:lnTo>
                  <a:lnTo>
                    <a:pt x="20107" y="152689"/>
                  </a:lnTo>
                  <a:lnTo>
                    <a:pt x="21773" y="207737"/>
                  </a:lnTo>
                  <a:lnTo>
                    <a:pt x="32974" y="246537"/>
                  </a:lnTo>
                  <a:lnTo>
                    <a:pt x="38610" y="258081"/>
                  </a:lnTo>
                  <a:lnTo>
                    <a:pt x="57350" y="277143"/>
                  </a:lnTo>
                  <a:lnTo>
                    <a:pt x="101920" y="302856"/>
                  </a:lnTo>
                  <a:lnTo>
                    <a:pt x="123311" y="305231"/>
                  </a:lnTo>
                  <a:lnTo>
                    <a:pt x="144518" y="301219"/>
                  </a:lnTo>
                  <a:lnTo>
                    <a:pt x="165641" y="291638"/>
                  </a:lnTo>
                  <a:lnTo>
                    <a:pt x="191676" y="267500"/>
                  </a:lnTo>
                  <a:lnTo>
                    <a:pt x="217137" y="209247"/>
                  </a:lnTo>
                  <a:lnTo>
                    <a:pt x="221047" y="198125"/>
                  </a:lnTo>
                  <a:lnTo>
                    <a:pt x="220960" y="154524"/>
                  </a:lnTo>
                  <a:lnTo>
                    <a:pt x="213525" y="104562"/>
                  </a:lnTo>
                  <a:lnTo>
                    <a:pt x="198324" y="58301"/>
                  </a:lnTo>
                  <a:lnTo>
                    <a:pt x="182537" y="35496"/>
                  </a:lnTo>
                  <a:lnTo>
                    <a:pt x="163821" y="18731"/>
                  </a:lnTo>
                  <a:lnTo>
                    <a:pt x="143806" y="7380"/>
                  </a:lnTo>
                  <a:lnTo>
                    <a:pt x="107216" y="0"/>
                  </a:lnTo>
                  <a:lnTo>
                    <a:pt x="72329" y="3405"/>
                  </a:lnTo>
                  <a:lnTo>
                    <a:pt x="53619" y="14995"/>
                  </a:lnTo>
                  <a:lnTo>
                    <a:pt x="22544" y="51033"/>
                  </a:lnTo>
                  <a:lnTo>
                    <a:pt x="6557" y="81564"/>
                  </a:lnTo>
                  <a:lnTo>
                    <a:pt x="0" y="118427"/>
                  </a:lnTo>
                  <a:lnTo>
                    <a:pt x="4706" y="142156"/>
                  </a:lnTo>
                  <a:lnTo>
                    <a:pt x="18296" y="1758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1" name="Freeform 1490"/>
            <p:cNvSpPr/>
            <p:nvPr/>
          </p:nvSpPr>
          <p:spPr>
            <a:xfrm>
              <a:off x="7475234" y="34098644"/>
              <a:ext cx="31586" cy="431671"/>
            </a:xfrm>
            <a:custGeom>
              <a:avLst/>
              <a:gdLst/>
              <a:ahLst/>
              <a:cxnLst/>
              <a:rect l="0" t="0" r="0" b="0"/>
              <a:pathLst>
                <a:path w="31586" h="431671">
                  <a:moveTo>
                    <a:pt x="0" y="0"/>
                  </a:moveTo>
                  <a:lnTo>
                    <a:pt x="0" y="58617"/>
                  </a:lnTo>
                  <a:lnTo>
                    <a:pt x="0" y="121199"/>
                  </a:lnTo>
                  <a:lnTo>
                    <a:pt x="1169" y="172523"/>
                  </a:lnTo>
                  <a:lnTo>
                    <a:pt x="7235" y="223602"/>
                  </a:lnTo>
                  <a:lnTo>
                    <a:pt x="12997" y="280259"/>
                  </a:lnTo>
                  <a:lnTo>
                    <a:pt x="19464" y="331180"/>
                  </a:lnTo>
                  <a:lnTo>
                    <a:pt x="21912" y="385130"/>
                  </a:lnTo>
                  <a:lnTo>
                    <a:pt x="31585" y="4316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2" name="Freeform 1491"/>
            <p:cNvSpPr/>
            <p:nvPr/>
          </p:nvSpPr>
          <p:spPr>
            <a:xfrm>
              <a:off x="7580647" y="34267099"/>
              <a:ext cx="252556" cy="273743"/>
            </a:xfrm>
            <a:custGeom>
              <a:avLst/>
              <a:gdLst/>
              <a:ahLst/>
              <a:cxnLst/>
              <a:rect l="0" t="0" r="0" b="0"/>
              <a:pathLst>
                <a:path w="252556" h="273743">
                  <a:moveTo>
                    <a:pt x="10400" y="0"/>
                  </a:moveTo>
                  <a:lnTo>
                    <a:pt x="3165" y="27558"/>
                  </a:lnTo>
                  <a:lnTo>
                    <a:pt x="522" y="83781"/>
                  </a:lnTo>
                  <a:lnTo>
                    <a:pt x="0" y="140292"/>
                  </a:lnTo>
                  <a:lnTo>
                    <a:pt x="11088" y="182470"/>
                  </a:lnTo>
                  <a:lnTo>
                    <a:pt x="29191" y="219010"/>
                  </a:lnTo>
                  <a:lnTo>
                    <a:pt x="54962" y="246478"/>
                  </a:lnTo>
                  <a:lnTo>
                    <a:pt x="77779" y="255777"/>
                  </a:lnTo>
                  <a:lnTo>
                    <a:pt x="90413" y="258254"/>
                  </a:lnTo>
                  <a:lnTo>
                    <a:pt x="110692" y="254769"/>
                  </a:lnTo>
                  <a:lnTo>
                    <a:pt x="135263" y="239654"/>
                  </a:lnTo>
                  <a:lnTo>
                    <a:pt x="150123" y="224665"/>
                  </a:lnTo>
                  <a:lnTo>
                    <a:pt x="185788" y="163568"/>
                  </a:lnTo>
                  <a:lnTo>
                    <a:pt x="198293" y="108524"/>
                  </a:lnTo>
                  <a:lnTo>
                    <a:pt x="205152" y="66601"/>
                  </a:lnTo>
                  <a:lnTo>
                    <a:pt x="201985" y="33902"/>
                  </a:lnTo>
                  <a:lnTo>
                    <a:pt x="201294" y="35468"/>
                  </a:lnTo>
                  <a:lnTo>
                    <a:pt x="201697" y="49690"/>
                  </a:lnTo>
                  <a:lnTo>
                    <a:pt x="209059" y="110257"/>
                  </a:lnTo>
                  <a:lnTo>
                    <a:pt x="218574" y="165233"/>
                  </a:lnTo>
                  <a:lnTo>
                    <a:pt x="231718" y="218036"/>
                  </a:lnTo>
                  <a:lnTo>
                    <a:pt x="252555" y="273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3" name="Freeform 1492"/>
            <p:cNvSpPr/>
            <p:nvPr/>
          </p:nvSpPr>
          <p:spPr>
            <a:xfrm>
              <a:off x="7927959" y="34267099"/>
              <a:ext cx="379027" cy="273743"/>
            </a:xfrm>
            <a:custGeom>
              <a:avLst/>
              <a:gdLst/>
              <a:ahLst/>
              <a:cxnLst/>
              <a:rect l="0" t="0" r="0" b="0"/>
              <a:pathLst>
                <a:path w="379027" h="273743">
                  <a:moveTo>
                    <a:pt x="0" y="0"/>
                  </a:moveTo>
                  <a:lnTo>
                    <a:pt x="8334" y="37480"/>
                  </a:lnTo>
                  <a:lnTo>
                    <a:pt x="15684" y="88903"/>
                  </a:lnTo>
                  <a:lnTo>
                    <a:pt x="19996" y="144122"/>
                  </a:lnTo>
                  <a:lnTo>
                    <a:pt x="20848" y="200090"/>
                  </a:lnTo>
                  <a:lnTo>
                    <a:pt x="20964" y="218781"/>
                  </a:lnTo>
                  <a:lnTo>
                    <a:pt x="24159" y="195774"/>
                  </a:lnTo>
                  <a:lnTo>
                    <a:pt x="35708" y="140317"/>
                  </a:lnTo>
                  <a:lnTo>
                    <a:pt x="50425" y="86990"/>
                  </a:lnTo>
                  <a:lnTo>
                    <a:pt x="61795" y="64399"/>
                  </a:lnTo>
                  <a:lnTo>
                    <a:pt x="77768" y="48903"/>
                  </a:lnTo>
                  <a:lnTo>
                    <a:pt x="86940" y="43129"/>
                  </a:lnTo>
                  <a:lnTo>
                    <a:pt x="106491" y="39836"/>
                  </a:lnTo>
                  <a:lnTo>
                    <a:pt x="116617" y="40596"/>
                  </a:lnTo>
                  <a:lnTo>
                    <a:pt x="134109" y="47681"/>
                  </a:lnTo>
                  <a:lnTo>
                    <a:pt x="149681" y="59798"/>
                  </a:lnTo>
                  <a:lnTo>
                    <a:pt x="185842" y="111820"/>
                  </a:lnTo>
                  <a:lnTo>
                    <a:pt x="195834" y="151805"/>
                  </a:lnTo>
                  <a:lnTo>
                    <a:pt x="198041" y="213305"/>
                  </a:lnTo>
                  <a:lnTo>
                    <a:pt x="194083" y="238692"/>
                  </a:lnTo>
                  <a:lnTo>
                    <a:pt x="192560" y="242187"/>
                  </a:lnTo>
                  <a:lnTo>
                    <a:pt x="191545" y="239837"/>
                  </a:lnTo>
                  <a:lnTo>
                    <a:pt x="190951" y="189945"/>
                  </a:lnTo>
                  <a:lnTo>
                    <a:pt x="197899" y="136265"/>
                  </a:lnTo>
                  <a:lnTo>
                    <a:pt x="205208" y="80600"/>
                  </a:lnTo>
                  <a:lnTo>
                    <a:pt x="220160" y="44162"/>
                  </a:lnTo>
                  <a:lnTo>
                    <a:pt x="235889" y="28206"/>
                  </a:lnTo>
                  <a:lnTo>
                    <a:pt x="244997" y="22315"/>
                  </a:lnTo>
                  <a:lnTo>
                    <a:pt x="254579" y="20724"/>
                  </a:lnTo>
                  <a:lnTo>
                    <a:pt x="274584" y="25199"/>
                  </a:lnTo>
                  <a:lnTo>
                    <a:pt x="292053" y="38106"/>
                  </a:lnTo>
                  <a:lnTo>
                    <a:pt x="322333" y="74988"/>
                  </a:lnTo>
                  <a:lnTo>
                    <a:pt x="342439" y="131710"/>
                  </a:lnTo>
                  <a:lnTo>
                    <a:pt x="357674" y="186069"/>
                  </a:lnTo>
                  <a:lnTo>
                    <a:pt x="368242" y="246599"/>
                  </a:lnTo>
                  <a:lnTo>
                    <a:pt x="379026" y="273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4" name="Freeform 1493"/>
            <p:cNvSpPr/>
            <p:nvPr/>
          </p:nvSpPr>
          <p:spPr>
            <a:xfrm>
              <a:off x="8370156" y="34119703"/>
              <a:ext cx="249934" cy="406575"/>
            </a:xfrm>
            <a:custGeom>
              <a:avLst/>
              <a:gdLst/>
              <a:ahLst/>
              <a:cxnLst/>
              <a:rect l="0" t="0" r="0" b="0"/>
              <a:pathLst>
                <a:path w="249934" h="406575">
                  <a:moveTo>
                    <a:pt x="0" y="0"/>
                  </a:moveTo>
                  <a:lnTo>
                    <a:pt x="8333" y="54146"/>
                  </a:lnTo>
                  <a:lnTo>
                    <a:pt x="15684" y="103501"/>
                  </a:lnTo>
                  <a:lnTo>
                    <a:pt x="25054" y="153107"/>
                  </a:lnTo>
                  <a:lnTo>
                    <a:pt x="35239" y="212260"/>
                  </a:lnTo>
                  <a:lnTo>
                    <a:pt x="40076" y="268651"/>
                  </a:lnTo>
                  <a:lnTo>
                    <a:pt x="50117" y="330535"/>
                  </a:lnTo>
                  <a:lnTo>
                    <a:pt x="57613" y="359588"/>
                  </a:lnTo>
                  <a:lnTo>
                    <a:pt x="57127" y="359048"/>
                  </a:lnTo>
                  <a:lnTo>
                    <a:pt x="55631" y="355179"/>
                  </a:lnTo>
                  <a:lnTo>
                    <a:pt x="53035" y="302646"/>
                  </a:lnTo>
                  <a:lnTo>
                    <a:pt x="58309" y="248646"/>
                  </a:lnTo>
                  <a:lnTo>
                    <a:pt x="71785" y="195257"/>
                  </a:lnTo>
                  <a:lnTo>
                    <a:pt x="82987" y="176076"/>
                  </a:lnTo>
                  <a:lnTo>
                    <a:pt x="91590" y="170027"/>
                  </a:lnTo>
                  <a:lnTo>
                    <a:pt x="113626" y="163302"/>
                  </a:lnTo>
                  <a:lnTo>
                    <a:pt x="146750" y="165110"/>
                  </a:lnTo>
                  <a:lnTo>
                    <a:pt x="178792" y="178644"/>
                  </a:lnTo>
                  <a:lnTo>
                    <a:pt x="204923" y="203061"/>
                  </a:lnTo>
                  <a:lnTo>
                    <a:pt x="233544" y="243920"/>
                  </a:lnTo>
                  <a:lnTo>
                    <a:pt x="246493" y="283490"/>
                  </a:lnTo>
                  <a:lnTo>
                    <a:pt x="249933" y="315119"/>
                  </a:lnTo>
                  <a:lnTo>
                    <a:pt x="245222" y="339313"/>
                  </a:lnTo>
                  <a:lnTo>
                    <a:pt x="229415" y="366090"/>
                  </a:lnTo>
                  <a:lnTo>
                    <a:pt x="206795" y="388839"/>
                  </a:lnTo>
                  <a:lnTo>
                    <a:pt x="197525" y="396097"/>
                  </a:lnTo>
                  <a:lnTo>
                    <a:pt x="171626" y="404162"/>
                  </a:lnTo>
                  <a:lnTo>
                    <a:pt x="144129" y="406574"/>
                  </a:lnTo>
                  <a:lnTo>
                    <a:pt x="105285" y="400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5" name="Freeform 1494"/>
            <p:cNvSpPr/>
            <p:nvPr/>
          </p:nvSpPr>
          <p:spPr>
            <a:xfrm>
              <a:off x="8686011" y="34267099"/>
              <a:ext cx="273742" cy="263216"/>
            </a:xfrm>
            <a:custGeom>
              <a:avLst/>
              <a:gdLst/>
              <a:ahLst/>
              <a:cxnLst/>
              <a:rect l="0" t="0" r="0" b="0"/>
              <a:pathLst>
                <a:path w="273742" h="263216">
                  <a:moveTo>
                    <a:pt x="0" y="0"/>
                  </a:moveTo>
                  <a:lnTo>
                    <a:pt x="5589" y="58617"/>
                  </a:lnTo>
                  <a:lnTo>
                    <a:pt x="10722" y="113959"/>
                  </a:lnTo>
                  <a:lnTo>
                    <a:pt x="19814" y="160626"/>
                  </a:lnTo>
                  <a:lnTo>
                    <a:pt x="30643" y="186035"/>
                  </a:lnTo>
                  <a:lnTo>
                    <a:pt x="46375" y="202788"/>
                  </a:lnTo>
                  <a:lnTo>
                    <a:pt x="55483" y="208890"/>
                  </a:lnTo>
                  <a:lnTo>
                    <a:pt x="74962" y="212555"/>
                  </a:lnTo>
                  <a:lnTo>
                    <a:pt x="85070" y="211894"/>
                  </a:lnTo>
                  <a:lnTo>
                    <a:pt x="102539" y="204921"/>
                  </a:lnTo>
                  <a:lnTo>
                    <a:pt x="132818" y="181381"/>
                  </a:lnTo>
                  <a:lnTo>
                    <a:pt x="160051" y="121227"/>
                  </a:lnTo>
                  <a:lnTo>
                    <a:pt x="180833" y="60731"/>
                  </a:lnTo>
                  <a:lnTo>
                    <a:pt x="192530" y="23456"/>
                  </a:lnTo>
                  <a:lnTo>
                    <a:pt x="196203" y="19146"/>
                  </a:lnTo>
                  <a:lnTo>
                    <a:pt x="199823" y="19785"/>
                  </a:lnTo>
                  <a:lnTo>
                    <a:pt x="203405" y="23720"/>
                  </a:lnTo>
                  <a:lnTo>
                    <a:pt x="208447" y="51612"/>
                  </a:lnTo>
                  <a:lnTo>
                    <a:pt x="213410" y="113485"/>
                  </a:lnTo>
                  <a:lnTo>
                    <a:pt x="228491" y="175385"/>
                  </a:lnTo>
                  <a:lnTo>
                    <a:pt x="239926" y="208335"/>
                  </a:lnTo>
                  <a:lnTo>
                    <a:pt x="273741" y="2632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6" name="Freeform 1495"/>
            <p:cNvSpPr/>
            <p:nvPr/>
          </p:nvSpPr>
          <p:spPr>
            <a:xfrm>
              <a:off x="9043980" y="34222215"/>
              <a:ext cx="182169" cy="290120"/>
            </a:xfrm>
            <a:custGeom>
              <a:avLst/>
              <a:gdLst/>
              <a:ahLst/>
              <a:cxnLst/>
              <a:rect l="0" t="0" r="0" b="0"/>
              <a:pathLst>
                <a:path w="182169" h="290120">
                  <a:moveTo>
                    <a:pt x="136870" y="13302"/>
                  </a:moveTo>
                  <a:lnTo>
                    <a:pt x="125692" y="2124"/>
                  </a:lnTo>
                  <a:lnTo>
                    <a:pt x="117720" y="0"/>
                  </a:lnTo>
                  <a:lnTo>
                    <a:pt x="85312" y="2601"/>
                  </a:lnTo>
                  <a:lnTo>
                    <a:pt x="52963" y="11953"/>
                  </a:lnTo>
                  <a:lnTo>
                    <a:pt x="13711" y="35477"/>
                  </a:lnTo>
                  <a:lnTo>
                    <a:pt x="5631" y="42125"/>
                  </a:lnTo>
                  <a:lnTo>
                    <a:pt x="2584" y="48893"/>
                  </a:lnTo>
                  <a:lnTo>
                    <a:pt x="2893" y="55745"/>
                  </a:lnTo>
                  <a:lnTo>
                    <a:pt x="5437" y="62654"/>
                  </a:lnTo>
                  <a:lnTo>
                    <a:pt x="10643" y="66092"/>
                  </a:lnTo>
                  <a:lnTo>
                    <a:pt x="64105" y="74516"/>
                  </a:lnTo>
                  <a:lnTo>
                    <a:pt x="93863" y="85120"/>
                  </a:lnTo>
                  <a:lnTo>
                    <a:pt x="138370" y="115751"/>
                  </a:lnTo>
                  <a:lnTo>
                    <a:pt x="152355" y="132535"/>
                  </a:lnTo>
                  <a:lnTo>
                    <a:pt x="174741" y="189443"/>
                  </a:lnTo>
                  <a:lnTo>
                    <a:pt x="182168" y="212077"/>
                  </a:lnTo>
                  <a:lnTo>
                    <a:pt x="180009" y="233837"/>
                  </a:lnTo>
                  <a:lnTo>
                    <a:pt x="171251" y="254034"/>
                  </a:lnTo>
                  <a:lnTo>
                    <a:pt x="159559" y="270811"/>
                  </a:lnTo>
                  <a:lnTo>
                    <a:pt x="140325" y="282947"/>
                  </a:lnTo>
                  <a:lnTo>
                    <a:pt x="128645" y="287821"/>
                  </a:lnTo>
                  <a:lnTo>
                    <a:pt x="103189" y="290119"/>
                  </a:lnTo>
                  <a:lnTo>
                    <a:pt x="54308" y="282060"/>
                  </a:lnTo>
                  <a:lnTo>
                    <a:pt x="0" y="2554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7" name="Freeform 1496"/>
            <p:cNvSpPr/>
            <p:nvPr/>
          </p:nvSpPr>
          <p:spPr>
            <a:xfrm>
              <a:off x="9286135" y="34572426"/>
              <a:ext cx="115815" cy="105288"/>
            </a:xfrm>
            <a:custGeom>
              <a:avLst/>
              <a:gdLst/>
              <a:ahLst/>
              <a:cxnLst/>
              <a:rect l="0" t="0" r="0" b="0"/>
              <a:pathLst>
                <a:path w="115815" h="105288">
                  <a:moveTo>
                    <a:pt x="115814" y="0"/>
                  </a:moveTo>
                  <a:lnTo>
                    <a:pt x="110224" y="27946"/>
                  </a:lnTo>
                  <a:lnTo>
                    <a:pt x="98122" y="47904"/>
                  </a:lnTo>
                  <a:lnTo>
                    <a:pt x="81044" y="63404"/>
                  </a:lnTo>
                  <a:lnTo>
                    <a:pt x="25577" y="92435"/>
                  </a:lnTo>
                  <a:lnTo>
                    <a:pt x="0" y="1052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0" name="Group 1509"/>
          <p:cNvGrpSpPr/>
          <p:nvPr/>
        </p:nvGrpSpPr>
        <p:grpSpPr>
          <a:xfrm>
            <a:off x="476058" y="34856697"/>
            <a:ext cx="2429808" cy="884394"/>
            <a:chOff x="476058" y="34856697"/>
            <a:chExt cx="2429808" cy="884394"/>
          </a:xfrm>
        </p:grpSpPr>
        <p:sp>
          <p:nvSpPr>
            <p:cNvPr id="1499" name="Freeform 1498"/>
            <p:cNvSpPr/>
            <p:nvPr/>
          </p:nvSpPr>
          <p:spPr>
            <a:xfrm>
              <a:off x="476058" y="35004096"/>
              <a:ext cx="103010" cy="315855"/>
            </a:xfrm>
            <a:custGeom>
              <a:avLst/>
              <a:gdLst/>
              <a:ahLst/>
              <a:cxnLst/>
              <a:rect l="0" t="0" r="0" b="0"/>
              <a:pathLst>
                <a:path w="103010" h="315855">
                  <a:moveTo>
                    <a:pt x="103009" y="0"/>
                  </a:moveTo>
                  <a:lnTo>
                    <a:pt x="80653" y="5590"/>
                  </a:lnTo>
                  <a:lnTo>
                    <a:pt x="63437" y="20811"/>
                  </a:lnTo>
                  <a:lnTo>
                    <a:pt x="27305" y="74836"/>
                  </a:lnTo>
                  <a:lnTo>
                    <a:pt x="9243" y="127260"/>
                  </a:lnTo>
                  <a:lnTo>
                    <a:pt x="0" y="182674"/>
                  </a:lnTo>
                  <a:lnTo>
                    <a:pt x="6579" y="237511"/>
                  </a:lnTo>
                  <a:lnTo>
                    <a:pt x="16986" y="271196"/>
                  </a:lnTo>
                  <a:lnTo>
                    <a:pt x="50367" y="3158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0" name="Freeform 1499"/>
            <p:cNvSpPr/>
            <p:nvPr/>
          </p:nvSpPr>
          <p:spPr>
            <a:xfrm>
              <a:off x="671061" y="35046208"/>
              <a:ext cx="118577" cy="273743"/>
            </a:xfrm>
            <a:custGeom>
              <a:avLst/>
              <a:gdLst/>
              <a:ahLst/>
              <a:cxnLst/>
              <a:rect l="0" t="0" r="0" b="0"/>
              <a:pathLst>
                <a:path w="118577" h="273743">
                  <a:moveTo>
                    <a:pt x="118576" y="0"/>
                  </a:moveTo>
                  <a:lnTo>
                    <a:pt x="94530" y="9575"/>
                  </a:lnTo>
                  <a:lnTo>
                    <a:pt x="36574" y="47783"/>
                  </a:lnTo>
                  <a:lnTo>
                    <a:pt x="17070" y="75382"/>
                  </a:lnTo>
                  <a:lnTo>
                    <a:pt x="0" y="121738"/>
                  </a:lnTo>
                  <a:lnTo>
                    <a:pt x="124" y="167745"/>
                  </a:lnTo>
                  <a:lnTo>
                    <a:pt x="13868" y="230150"/>
                  </a:lnTo>
                  <a:lnTo>
                    <a:pt x="21737" y="249690"/>
                  </a:lnTo>
                  <a:lnTo>
                    <a:pt x="44877" y="273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1" name="Freeform 1500"/>
            <p:cNvSpPr/>
            <p:nvPr/>
          </p:nvSpPr>
          <p:spPr>
            <a:xfrm>
              <a:off x="1045358" y="35117233"/>
              <a:ext cx="259958" cy="623858"/>
            </a:xfrm>
            <a:custGeom>
              <a:avLst/>
              <a:gdLst/>
              <a:ahLst/>
              <a:cxnLst/>
              <a:rect l="0" t="0" r="0" b="0"/>
              <a:pathLst>
                <a:path w="259958" h="623858">
                  <a:moveTo>
                    <a:pt x="249647" y="150075"/>
                  </a:moveTo>
                  <a:lnTo>
                    <a:pt x="255713" y="116452"/>
                  </a:lnTo>
                  <a:lnTo>
                    <a:pt x="249625" y="79409"/>
                  </a:lnTo>
                  <a:lnTo>
                    <a:pt x="233523" y="46859"/>
                  </a:lnTo>
                  <a:lnTo>
                    <a:pt x="220644" y="29722"/>
                  </a:lnTo>
                  <a:lnTo>
                    <a:pt x="200882" y="17429"/>
                  </a:lnTo>
                  <a:lnTo>
                    <a:pt x="155657" y="0"/>
                  </a:lnTo>
                  <a:lnTo>
                    <a:pt x="131055" y="1876"/>
                  </a:lnTo>
                  <a:lnTo>
                    <a:pt x="77133" y="22145"/>
                  </a:lnTo>
                  <a:lnTo>
                    <a:pt x="46583" y="47439"/>
                  </a:lnTo>
                  <a:lnTo>
                    <a:pt x="16470" y="95830"/>
                  </a:lnTo>
                  <a:lnTo>
                    <a:pt x="3263" y="136603"/>
                  </a:lnTo>
                  <a:lnTo>
                    <a:pt x="0" y="178318"/>
                  </a:lnTo>
                  <a:lnTo>
                    <a:pt x="7092" y="219143"/>
                  </a:lnTo>
                  <a:lnTo>
                    <a:pt x="17452" y="242773"/>
                  </a:lnTo>
                  <a:lnTo>
                    <a:pt x="42029" y="270216"/>
                  </a:lnTo>
                  <a:lnTo>
                    <a:pt x="77126" y="287576"/>
                  </a:lnTo>
                  <a:lnTo>
                    <a:pt x="100442" y="289955"/>
                  </a:lnTo>
                  <a:lnTo>
                    <a:pt x="121333" y="285942"/>
                  </a:lnTo>
                  <a:lnTo>
                    <a:pt x="166777" y="257811"/>
                  </a:lnTo>
                  <a:lnTo>
                    <a:pt x="206788" y="212183"/>
                  </a:lnTo>
                  <a:lnTo>
                    <a:pt x="241248" y="153101"/>
                  </a:lnTo>
                  <a:lnTo>
                    <a:pt x="247558" y="145074"/>
                  </a:lnTo>
                  <a:lnTo>
                    <a:pt x="251764" y="144401"/>
                  </a:lnTo>
                  <a:lnTo>
                    <a:pt x="254568" y="148630"/>
                  </a:lnTo>
                  <a:lnTo>
                    <a:pt x="259437" y="202961"/>
                  </a:lnTo>
                  <a:lnTo>
                    <a:pt x="259957" y="250490"/>
                  </a:lnTo>
                  <a:lnTo>
                    <a:pt x="257013" y="312716"/>
                  </a:lnTo>
                  <a:lnTo>
                    <a:pt x="248710" y="360874"/>
                  </a:lnTo>
                  <a:lnTo>
                    <a:pt x="241961" y="423884"/>
                  </a:lnTo>
                  <a:lnTo>
                    <a:pt x="236841" y="483887"/>
                  </a:lnTo>
                  <a:lnTo>
                    <a:pt x="227915" y="535592"/>
                  </a:lnTo>
                  <a:lnTo>
                    <a:pt x="220008" y="594984"/>
                  </a:lnTo>
                  <a:lnTo>
                    <a:pt x="222046" y="611026"/>
                  </a:lnTo>
                  <a:lnTo>
                    <a:pt x="228590" y="6238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2" name="Freeform 1501"/>
            <p:cNvSpPr/>
            <p:nvPr/>
          </p:nvSpPr>
          <p:spPr>
            <a:xfrm>
              <a:off x="1452933" y="35193610"/>
              <a:ext cx="263213" cy="252683"/>
            </a:xfrm>
            <a:custGeom>
              <a:avLst/>
              <a:gdLst/>
              <a:ahLst/>
              <a:cxnLst/>
              <a:rect l="0" t="0" r="0" b="0"/>
              <a:pathLst>
                <a:path w="263213" h="252683">
                  <a:moveTo>
                    <a:pt x="0" y="0"/>
                  </a:moveTo>
                  <a:lnTo>
                    <a:pt x="0" y="54142"/>
                  </a:lnTo>
                  <a:lnTo>
                    <a:pt x="0" y="114678"/>
                  </a:lnTo>
                  <a:lnTo>
                    <a:pt x="5589" y="165649"/>
                  </a:lnTo>
                  <a:lnTo>
                    <a:pt x="20243" y="206617"/>
                  </a:lnTo>
                  <a:lnTo>
                    <a:pt x="35903" y="223630"/>
                  </a:lnTo>
                  <a:lnTo>
                    <a:pt x="44992" y="229803"/>
                  </a:lnTo>
                  <a:lnTo>
                    <a:pt x="64450" y="233545"/>
                  </a:lnTo>
                  <a:lnTo>
                    <a:pt x="74552" y="232904"/>
                  </a:lnTo>
                  <a:lnTo>
                    <a:pt x="92016" y="225955"/>
                  </a:lnTo>
                  <a:lnTo>
                    <a:pt x="127880" y="196841"/>
                  </a:lnTo>
                  <a:lnTo>
                    <a:pt x="174994" y="142177"/>
                  </a:lnTo>
                  <a:lnTo>
                    <a:pt x="202173" y="82615"/>
                  </a:lnTo>
                  <a:lnTo>
                    <a:pt x="224672" y="29248"/>
                  </a:lnTo>
                  <a:lnTo>
                    <a:pt x="224650" y="30026"/>
                  </a:lnTo>
                  <a:lnTo>
                    <a:pt x="213077" y="86863"/>
                  </a:lnTo>
                  <a:lnTo>
                    <a:pt x="214432" y="124002"/>
                  </a:lnTo>
                  <a:lnTo>
                    <a:pt x="228626" y="185911"/>
                  </a:lnTo>
                  <a:lnTo>
                    <a:pt x="239966" y="218861"/>
                  </a:lnTo>
                  <a:lnTo>
                    <a:pt x="263212" y="2526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3" name="Freeform 1502"/>
            <p:cNvSpPr/>
            <p:nvPr/>
          </p:nvSpPr>
          <p:spPr>
            <a:xfrm>
              <a:off x="1810902" y="35148481"/>
              <a:ext cx="233814" cy="278728"/>
            </a:xfrm>
            <a:custGeom>
              <a:avLst/>
              <a:gdLst/>
              <a:ahLst/>
              <a:cxnLst/>
              <a:rect l="0" t="0" r="0" b="0"/>
              <a:pathLst>
                <a:path w="233814" h="278728">
                  <a:moveTo>
                    <a:pt x="52642" y="34599"/>
                  </a:moveTo>
                  <a:lnTo>
                    <a:pt x="34684" y="89644"/>
                  </a:lnTo>
                  <a:lnTo>
                    <a:pt x="24095" y="141052"/>
                  </a:lnTo>
                  <a:lnTo>
                    <a:pt x="27246" y="201854"/>
                  </a:lnTo>
                  <a:lnTo>
                    <a:pt x="41478" y="241694"/>
                  </a:lnTo>
                  <a:lnTo>
                    <a:pt x="57039" y="258440"/>
                  </a:lnTo>
                  <a:lnTo>
                    <a:pt x="88650" y="274448"/>
                  </a:lnTo>
                  <a:lnTo>
                    <a:pt x="101214" y="278727"/>
                  </a:lnTo>
                  <a:lnTo>
                    <a:pt x="124532" y="277239"/>
                  </a:lnTo>
                  <a:lnTo>
                    <a:pt x="168098" y="257225"/>
                  </a:lnTo>
                  <a:lnTo>
                    <a:pt x="194346" y="237564"/>
                  </a:lnTo>
                  <a:lnTo>
                    <a:pt x="216941" y="205742"/>
                  </a:lnTo>
                  <a:lnTo>
                    <a:pt x="232865" y="166675"/>
                  </a:lnTo>
                  <a:lnTo>
                    <a:pt x="233813" y="125465"/>
                  </a:lnTo>
                  <a:lnTo>
                    <a:pt x="222483" y="70786"/>
                  </a:lnTo>
                  <a:lnTo>
                    <a:pt x="211575" y="47172"/>
                  </a:lnTo>
                  <a:lnTo>
                    <a:pt x="186691" y="19738"/>
                  </a:lnTo>
                  <a:lnTo>
                    <a:pt x="157091" y="2378"/>
                  </a:lnTo>
                  <a:lnTo>
                    <a:pt x="133379" y="0"/>
                  </a:lnTo>
                  <a:lnTo>
                    <a:pt x="80029" y="8009"/>
                  </a:lnTo>
                  <a:lnTo>
                    <a:pt x="43989" y="23081"/>
                  </a:lnTo>
                  <a:lnTo>
                    <a:pt x="28129" y="38841"/>
                  </a:lnTo>
                  <a:lnTo>
                    <a:pt x="12624" y="70563"/>
                  </a:lnTo>
                  <a:lnTo>
                    <a:pt x="0" y="1082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4" name="Freeform 1503"/>
            <p:cNvSpPr/>
            <p:nvPr/>
          </p:nvSpPr>
          <p:spPr>
            <a:xfrm>
              <a:off x="2168871" y="34972510"/>
              <a:ext cx="31586" cy="452727"/>
            </a:xfrm>
            <a:custGeom>
              <a:avLst/>
              <a:gdLst/>
              <a:ahLst/>
              <a:cxnLst/>
              <a:rect l="0" t="0" r="0" b="0"/>
              <a:pathLst>
                <a:path w="31586" h="452727">
                  <a:moveTo>
                    <a:pt x="0" y="0"/>
                  </a:moveTo>
                  <a:lnTo>
                    <a:pt x="14471" y="33623"/>
                  </a:lnTo>
                  <a:lnTo>
                    <a:pt x="19756" y="88441"/>
                  </a:lnTo>
                  <a:lnTo>
                    <a:pt x="20671" y="138119"/>
                  </a:lnTo>
                  <a:lnTo>
                    <a:pt x="20942" y="193002"/>
                  </a:lnTo>
                  <a:lnTo>
                    <a:pt x="21023" y="253715"/>
                  </a:lnTo>
                  <a:lnTo>
                    <a:pt x="24166" y="313039"/>
                  </a:lnTo>
                  <a:lnTo>
                    <a:pt x="29387" y="364542"/>
                  </a:lnTo>
                  <a:lnTo>
                    <a:pt x="31151" y="423869"/>
                  </a:lnTo>
                  <a:lnTo>
                    <a:pt x="31585" y="4527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5" name="Freeform 1504"/>
            <p:cNvSpPr/>
            <p:nvPr/>
          </p:nvSpPr>
          <p:spPr>
            <a:xfrm>
              <a:off x="2116228" y="35219602"/>
              <a:ext cx="200042" cy="16121"/>
            </a:xfrm>
            <a:custGeom>
              <a:avLst/>
              <a:gdLst/>
              <a:ahLst/>
              <a:cxnLst/>
              <a:rect l="0" t="0" r="0" b="0"/>
              <a:pathLst>
                <a:path w="200042" h="16121">
                  <a:moveTo>
                    <a:pt x="0" y="5591"/>
                  </a:moveTo>
                  <a:lnTo>
                    <a:pt x="16768" y="0"/>
                  </a:lnTo>
                  <a:lnTo>
                    <a:pt x="34358" y="378"/>
                  </a:lnTo>
                  <a:lnTo>
                    <a:pt x="92999" y="4905"/>
                  </a:lnTo>
                  <a:lnTo>
                    <a:pt x="150864" y="8573"/>
                  </a:lnTo>
                  <a:lnTo>
                    <a:pt x="200041" y="161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6" name="Freeform 1505"/>
            <p:cNvSpPr/>
            <p:nvPr/>
          </p:nvSpPr>
          <p:spPr>
            <a:xfrm>
              <a:off x="2376192" y="35114083"/>
              <a:ext cx="195000" cy="272056"/>
            </a:xfrm>
            <a:custGeom>
              <a:avLst/>
              <a:gdLst/>
              <a:ahLst/>
              <a:cxnLst/>
              <a:rect l="0" t="0" r="0" b="0"/>
              <a:pathLst>
                <a:path w="195000" h="272056">
                  <a:moveTo>
                    <a:pt x="13777" y="111110"/>
                  </a:moveTo>
                  <a:lnTo>
                    <a:pt x="51255" y="119444"/>
                  </a:lnTo>
                  <a:lnTo>
                    <a:pt x="86103" y="117869"/>
                  </a:lnTo>
                  <a:lnTo>
                    <a:pt x="147174" y="102425"/>
                  </a:lnTo>
                  <a:lnTo>
                    <a:pt x="170161" y="91263"/>
                  </a:lnTo>
                  <a:lnTo>
                    <a:pt x="185836" y="75385"/>
                  </a:lnTo>
                  <a:lnTo>
                    <a:pt x="191654" y="66238"/>
                  </a:lnTo>
                  <a:lnTo>
                    <a:pt x="194999" y="46713"/>
                  </a:lnTo>
                  <a:lnTo>
                    <a:pt x="194253" y="36593"/>
                  </a:lnTo>
                  <a:lnTo>
                    <a:pt x="187185" y="19112"/>
                  </a:lnTo>
                  <a:lnTo>
                    <a:pt x="182025" y="11171"/>
                  </a:lnTo>
                  <a:lnTo>
                    <a:pt x="173905" y="5882"/>
                  </a:lnTo>
                  <a:lnTo>
                    <a:pt x="152406" y="0"/>
                  </a:lnTo>
                  <a:lnTo>
                    <a:pt x="108404" y="2282"/>
                  </a:lnTo>
                  <a:lnTo>
                    <a:pt x="69501" y="15956"/>
                  </a:lnTo>
                  <a:lnTo>
                    <a:pt x="41336" y="40413"/>
                  </a:lnTo>
                  <a:lnTo>
                    <a:pt x="6762" y="98785"/>
                  </a:lnTo>
                  <a:lnTo>
                    <a:pt x="2081" y="109913"/>
                  </a:lnTo>
                  <a:lnTo>
                    <a:pt x="0" y="134755"/>
                  </a:lnTo>
                  <a:lnTo>
                    <a:pt x="4144" y="161392"/>
                  </a:lnTo>
                  <a:lnTo>
                    <a:pt x="25869" y="213503"/>
                  </a:lnTo>
                  <a:lnTo>
                    <a:pt x="40208" y="234997"/>
                  </a:lnTo>
                  <a:lnTo>
                    <a:pt x="68012" y="259082"/>
                  </a:lnTo>
                  <a:lnTo>
                    <a:pt x="88184" y="269683"/>
                  </a:lnTo>
                  <a:lnTo>
                    <a:pt x="111968" y="272055"/>
                  </a:lnTo>
                  <a:lnTo>
                    <a:pt x="148546" y="269931"/>
                  </a:lnTo>
                  <a:lnTo>
                    <a:pt x="182233" y="2690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7" name="Freeform 1506"/>
            <p:cNvSpPr/>
            <p:nvPr/>
          </p:nvSpPr>
          <p:spPr>
            <a:xfrm>
              <a:off x="2705824" y="34888283"/>
              <a:ext cx="21058" cy="189512"/>
            </a:xfrm>
            <a:custGeom>
              <a:avLst/>
              <a:gdLst/>
              <a:ahLst/>
              <a:cxnLst/>
              <a:rect l="0" t="0" r="0" b="0"/>
              <a:pathLst>
                <a:path w="21058" h="189512">
                  <a:moveTo>
                    <a:pt x="21057" y="0"/>
                  </a:moveTo>
                  <a:lnTo>
                    <a:pt x="21057" y="58616"/>
                  </a:lnTo>
                  <a:lnTo>
                    <a:pt x="12652" y="118855"/>
                  </a:lnTo>
                  <a:lnTo>
                    <a:pt x="2846" y="163857"/>
                  </a:lnTo>
                  <a:lnTo>
                    <a:pt x="0" y="1895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8" name="Freeform 1507"/>
            <p:cNvSpPr/>
            <p:nvPr/>
          </p:nvSpPr>
          <p:spPr>
            <a:xfrm>
              <a:off x="2853223" y="34856697"/>
              <a:ext cx="52643" cy="178986"/>
            </a:xfrm>
            <a:custGeom>
              <a:avLst/>
              <a:gdLst/>
              <a:ahLst/>
              <a:cxnLst/>
              <a:rect l="0" t="0" r="0" b="0"/>
              <a:pathLst>
                <a:path w="52643" h="178986">
                  <a:moveTo>
                    <a:pt x="52642" y="0"/>
                  </a:moveTo>
                  <a:lnTo>
                    <a:pt x="47053" y="58617"/>
                  </a:lnTo>
                  <a:lnTo>
                    <a:pt x="33514" y="104385"/>
                  </a:lnTo>
                  <a:lnTo>
                    <a:pt x="5619" y="164868"/>
                  </a:lnTo>
                  <a:lnTo>
                    <a:pt x="0" y="1789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9" name="Freeform 1508"/>
            <p:cNvSpPr/>
            <p:nvPr/>
          </p:nvSpPr>
          <p:spPr>
            <a:xfrm>
              <a:off x="2874280" y="35372594"/>
              <a:ext cx="10529" cy="1"/>
            </a:xfrm>
            <a:custGeom>
              <a:avLst/>
              <a:gdLst/>
              <a:ahLst/>
              <a:cxnLst/>
              <a:rect l="0" t="0" r="0" b="0"/>
              <a:pathLst>
                <a:path w="10529" h="1">
                  <a:moveTo>
                    <a:pt x="10528"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6" name="Group 1535"/>
          <p:cNvGrpSpPr/>
          <p:nvPr/>
        </p:nvGrpSpPr>
        <p:grpSpPr>
          <a:xfrm>
            <a:off x="3146418" y="34751411"/>
            <a:ext cx="6339760" cy="768583"/>
            <a:chOff x="3146418" y="34751411"/>
            <a:chExt cx="6339760" cy="768583"/>
          </a:xfrm>
        </p:grpSpPr>
        <p:sp>
          <p:nvSpPr>
            <p:cNvPr id="1511" name="Freeform 1510"/>
            <p:cNvSpPr/>
            <p:nvPr/>
          </p:nvSpPr>
          <p:spPr>
            <a:xfrm>
              <a:off x="3316477" y="34888283"/>
              <a:ext cx="31586" cy="515895"/>
            </a:xfrm>
            <a:custGeom>
              <a:avLst/>
              <a:gdLst/>
              <a:ahLst/>
              <a:cxnLst/>
              <a:rect l="0" t="0" r="0" b="0"/>
              <a:pathLst>
                <a:path w="31586" h="515895">
                  <a:moveTo>
                    <a:pt x="0" y="0"/>
                  </a:moveTo>
                  <a:lnTo>
                    <a:pt x="9065" y="58616"/>
                  </a:lnTo>
                  <a:lnTo>
                    <a:pt x="16305" y="118855"/>
                  </a:lnTo>
                  <a:lnTo>
                    <a:pt x="12016" y="176333"/>
                  </a:lnTo>
                  <a:lnTo>
                    <a:pt x="10969" y="233961"/>
                  </a:lnTo>
                  <a:lnTo>
                    <a:pt x="7539" y="295489"/>
                  </a:lnTo>
                  <a:lnTo>
                    <a:pt x="5353" y="355054"/>
                  </a:lnTo>
                  <a:lnTo>
                    <a:pt x="8995" y="406629"/>
                  </a:lnTo>
                  <a:lnTo>
                    <a:pt x="15815" y="465975"/>
                  </a:lnTo>
                  <a:lnTo>
                    <a:pt x="31585" y="5158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2" name="Freeform 1511"/>
            <p:cNvSpPr/>
            <p:nvPr/>
          </p:nvSpPr>
          <p:spPr>
            <a:xfrm>
              <a:off x="3146418" y="34882218"/>
              <a:ext cx="654371" cy="495670"/>
            </a:xfrm>
            <a:custGeom>
              <a:avLst/>
              <a:gdLst/>
              <a:ahLst/>
              <a:cxnLst/>
              <a:rect l="0" t="0" r="0" b="0"/>
              <a:pathLst>
                <a:path w="654371" h="495670">
                  <a:moveTo>
                    <a:pt x="12131" y="58707"/>
                  </a:moveTo>
                  <a:lnTo>
                    <a:pt x="953" y="41939"/>
                  </a:lnTo>
                  <a:lnTo>
                    <a:pt x="0" y="34662"/>
                  </a:lnTo>
                  <a:lnTo>
                    <a:pt x="5180" y="20334"/>
                  </a:lnTo>
                  <a:lnTo>
                    <a:pt x="12176" y="15577"/>
                  </a:lnTo>
                  <a:lnTo>
                    <a:pt x="45550" y="8883"/>
                  </a:lnTo>
                  <a:lnTo>
                    <a:pt x="93133" y="6902"/>
                  </a:lnTo>
                  <a:lnTo>
                    <a:pt x="149996" y="6313"/>
                  </a:lnTo>
                  <a:lnTo>
                    <a:pt x="204408" y="6139"/>
                  </a:lnTo>
                  <a:lnTo>
                    <a:pt x="256406" y="6087"/>
                  </a:lnTo>
                  <a:lnTo>
                    <a:pt x="313370" y="2949"/>
                  </a:lnTo>
                  <a:lnTo>
                    <a:pt x="336698" y="0"/>
                  </a:lnTo>
                  <a:lnTo>
                    <a:pt x="358764" y="2589"/>
                  </a:lnTo>
                  <a:lnTo>
                    <a:pt x="366052" y="8428"/>
                  </a:lnTo>
                  <a:lnTo>
                    <a:pt x="374150" y="27391"/>
                  </a:lnTo>
                  <a:lnTo>
                    <a:pt x="379349" y="86100"/>
                  </a:lnTo>
                  <a:lnTo>
                    <a:pt x="380250" y="139092"/>
                  </a:lnTo>
                  <a:lnTo>
                    <a:pt x="381686" y="200937"/>
                  </a:lnTo>
                  <a:lnTo>
                    <a:pt x="388940" y="258769"/>
                  </a:lnTo>
                  <a:lnTo>
                    <a:pt x="393620" y="307107"/>
                  </a:lnTo>
                  <a:lnTo>
                    <a:pt x="402415" y="365882"/>
                  </a:lnTo>
                  <a:lnTo>
                    <a:pt x="412431" y="424635"/>
                  </a:lnTo>
                  <a:lnTo>
                    <a:pt x="419688" y="475965"/>
                  </a:lnTo>
                  <a:lnTo>
                    <a:pt x="421385" y="495669"/>
                  </a:lnTo>
                  <a:lnTo>
                    <a:pt x="422139" y="484929"/>
                  </a:lnTo>
                  <a:lnTo>
                    <a:pt x="414330" y="430774"/>
                  </a:lnTo>
                  <a:lnTo>
                    <a:pt x="412841" y="379909"/>
                  </a:lnTo>
                  <a:lnTo>
                    <a:pt x="415520" y="323503"/>
                  </a:lnTo>
                  <a:lnTo>
                    <a:pt x="423722" y="272864"/>
                  </a:lnTo>
                  <a:lnTo>
                    <a:pt x="436974" y="213832"/>
                  </a:lnTo>
                  <a:lnTo>
                    <a:pt x="452956" y="182398"/>
                  </a:lnTo>
                  <a:lnTo>
                    <a:pt x="468926" y="169050"/>
                  </a:lnTo>
                  <a:lnTo>
                    <a:pt x="478098" y="163857"/>
                  </a:lnTo>
                  <a:lnTo>
                    <a:pt x="497648" y="161200"/>
                  </a:lnTo>
                  <a:lnTo>
                    <a:pt x="507774" y="162130"/>
                  </a:lnTo>
                  <a:lnTo>
                    <a:pt x="528385" y="172523"/>
                  </a:lnTo>
                  <a:lnTo>
                    <a:pt x="570213" y="213379"/>
                  </a:lnTo>
                  <a:lnTo>
                    <a:pt x="602694" y="265342"/>
                  </a:lnTo>
                  <a:lnTo>
                    <a:pt x="624708" y="316855"/>
                  </a:lnTo>
                  <a:lnTo>
                    <a:pt x="638172" y="362530"/>
                  </a:lnTo>
                  <a:lnTo>
                    <a:pt x="648311" y="414297"/>
                  </a:lnTo>
                  <a:lnTo>
                    <a:pt x="653572" y="471097"/>
                  </a:lnTo>
                  <a:lnTo>
                    <a:pt x="654370" y="4903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3" name="Freeform 1512"/>
            <p:cNvSpPr/>
            <p:nvPr/>
          </p:nvSpPr>
          <p:spPr>
            <a:xfrm>
              <a:off x="3885016" y="35046208"/>
              <a:ext cx="63172" cy="326387"/>
            </a:xfrm>
            <a:custGeom>
              <a:avLst/>
              <a:gdLst/>
              <a:ahLst/>
              <a:cxnLst/>
              <a:rect l="0" t="0" r="0" b="0"/>
              <a:pathLst>
                <a:path w="63172" h="326387">
                  <a:moveTo>
                    <a:pt x="0" y="0"/>
                  </a:moveTo>
                  <a:lnTo>
                    <a:pt x="17958" y="56214"/>
                  </a:lnTo>
                  <a:lnTo>
                    <a:pt x="28547" y="117909"/>
                  </a:lnTo>
                  <a:lnTo>
                    <a:pt x="33804" y="169078"/>
                  </a:lnTo>
                  <a:lnTo>
                    <a:pt x="39652" y="218164"/>
                  </a:lnTo>
                  <a:lnTo>
                    <a:pt x="47216" y="271081"/>
                  </a:lnTo>
                  <a:lnTo>
                    <a:pt x="63171" y="3263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4" name="Freeform 1513"/>
            <p:cNvSpPr/>
            <p:nvPr/>
          </p:nvSpPr>
          <p:spPr>
            <a:xfrm>
              <a:off x="3885016" y="34961981"/>
              <a:ext cx="10529" cy="10530"/>
            </a:xfrm>
            <a:custGeom>
              <a:avLst/>
              <a:gdLst/>
              <a:ahLst/>
              <a:cxnLst/>
              <a:rect l="0" t="0" r="0" b="0"/>
              <a:pathLst>
                <a:path w="10529" h="10530">
                  <a:moveTo>
                    <a:pt x="10528" y="10529"/>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5" name="Freeform 1514"/>
            <p:cNvSpPr/>
            <p:nvPr/>
          </p:nvSpPr>
          <p:spPr>
            <a:xfrm>
              <a:off x="4062309" y="35011097"/>
              <a:ext cx="271177" cy="305430"/>
            </a:xfrm>
            <a:custGeom>
              <a:avLst/>
              <a:gdLst/>
              <a:ahLst/>
              <a:cxnLst/>
              <a:rect l="0" t="0" r="0" b="0"/>
              <a:pathLst>
                <a:path w="271177" h="305430">
                  <a:moveTo>
                    <a:pt x="201733" y="45641"/>
                  </a:moveTo>
                  <a:lnTo>
                    <a:pt x="164646" y="10896"/>
                  </a:lnTo>
                  <a:lnTo>
                    <a:pt x="146645" y="1733"/>
                  </a:lnTo>
                  <a:lnTo>
                    <a:pt x="123827" y="0"/>
                  </a:lnTo>
                  <a:lnTo>
                    <a:pt x="76640" y="8421"/>
                  </a:lnTo>
                  <a:lnTo>
                    <a:pt x="34693" y="29753"/>
                  </a:lnTo>
                  <a:lnTo>
                    <a:pt x="17918" y="42869"/>
                  </a:lnTo>
                  <a:lnTo>
                    <a:pt x="910" y="68997"/>
                  </a:lnTo>
                  <a:lnTo>
                    <a:pt x="0" y="77589"/>
                  </a:lnTo>
                  <a:lnTo>
                    <a:pt x="5229" y="93377"/>
                  </a:lnTo>
                  <a:lnTo>
                    <a:pt x="18471" y="105073"/>
                  </a:lnTo>
                  <a:lnTo>
                    <a:pt x="26916" y="109829"/>
                  </a:lnTo>
                  <a:lnTo>
                    <a:pt x="81326" y="117463"/>
                  </a:lnTo>
                  <a:lnTo>
                    <a:pt x="135228" y="122089"/>
                  </a:lnTo>
                  <a:lnTo>
                    <a:pt x="185606" y="139514"/>
                  </a:lnTo>
                  <a:lnTo>
                    <a:pt x="231657" y="172331"/>
                  </a:lnTo>
                  <a:lnTo>
                    <a:pt x="261066" y="205715"/>
                  </a:lnTo>
                  <a:lnTo>
                    <a:pt x="269047" y="228699"/>
                  </a:lnTo>
                  <a:lnTo>
                    <a:pt x="271176" y="241381"/>
                  </a:lnTo>
                  <a:lnTo>
                    <a:pt x="267301" y="264827"/>
                  </a:lnTo>
                  <a:lnTo>
                    <a:pt x="262992" y="275996"/>
                  </a:lnTo>
                  <a:lnTo>
                    <a:pt x="255441" y="284609"/>
                  </a:lnTo>
                  <a:lnTo>
                    <a:pt x="234572" y="297297"/>
                  </a:lnTo>
                  <a:lnTo>
                    <a:pt x="196515" y="305429"/>
                  </a:lnTo>
                  <a:lnTo>
                    <a:pt x="155603" y="302248"/>
                  </a:lnTo>
                  <a:lnTo>
                    <a:pt x="108263" y="282290"/>
                  </a:lnTo>
                  <a:lnTo>
                    <a:pt x="51044" y="241275"/>
                  </a:lnTo>
                  <a:lnTo>
                    <a:pt x="43805" y="2351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6" name="Freeform 1515"/>
            <p:cNvSpPr/>
            <p:nvPr/>
          </p:nvSpPr>
          <p:spPr>
            <a:xfrm>
              <a:off x="4540795" y="34965032"/>
              <a:ext cx="251664" cy="554962"/>
            </a:xfrm>
            <a:custGeom>
              <a:avLst/>
              <a:gdLst/>
              <a:ahLst/>
              <a:cxnLst/>
              <a:rect l="0" t="0" r="0" b="0"/>
              <a:pathLst>
                <a:path w="251664" h="554962">
                  <a:moveTo>
                    <a:pt x="186501" y="207519"/>
                  </a:moveTo>
                  <a:lnTo>
                    <a:pt x="226043" y="148741"/>
                  </a:lnTo>
                  <a:lnTo>
                    <a:pt x="235262" y="110942"/>
                  </a:lnTo>
                  <a:lnTo>
                    <a:pt x="234874" y="70110"/>
                  </a:lnTo>
                  <a:lnTo>
                    <a:pt x="232787" y="56250"/>
                  </a:lnTo>
                  <a:lnTo>
                    <a:pt x="221110" y="34615"/>
                  </a:lnTo>
                  <a:lnTo>
                    <a:pt x="204222" y="18368"/>
                  </a:lnTo>
                  <a:lnTo>
                    <a:pt x="185018" y="7249"/>
                  </a:lnTo>
                  <a:lnTo>
                    <a:pt x="148887" y="0"/>
                  </a:lnTo>
                  <a:lnTo>
                    <a:pt x="108545" y="3441"/>
                  </a:lnTo>
                  <a:lnTo>
                    <a:pt x="84003" y="15044"/>
                  </a:lnTo>
                  <a:lnTo>
                    <a:pt x="45241" y="45498"/>
                  </a:lnTo>
                  <a:lnTo>
                    <a:pt x="16225" y="89684"/>
                  </a:lnTo>
                  <a:lnTo>
                    <a:pt x="3207" y="123865"/>
                  </a:lnTo>
                  <a:lnTo>
                    <a:pt x="0" y="164275"/>
                  </a:lnTo>
                  <a:lnTo>
                    <a:pt x="7109" y="210436"/>
                  </a:lnTo>
                  <a:lnTo>
                    <a:pt x="17474" y="235722"/>
                  </a:lnTo>
                  <a:lnTo>
                    <a:pt x="32999" y="252418"/>
                  </a:lnTo>
                  <a:lnTo>
                    <a:pt x="64589" y="268396"/>
                  </a:lnTo>
                  <a:lnTo>
                    <a:pt x="90204" y="274349"/>
                  </a:lnTo>
                  <a:lnTo>
                    <a:pt x="141656" y="268641"/>
                  </a:lnTo>
                  <a:lnTo>
                    <a:pt x="164230" y="260421"/>
                  </a:lnTo>
                  <a:lnTo>
                    <a:pt x="195500" y="236063"/>
                  </a:lnTo>
                  <a:lnTo>
                    <a:pt x="234970" y="180475"/>
                  </a:lnTo>
                  <a:lnTo>
                    <a:pt x="250905" y="145693"/>
                  </a:lnTo>
                  <a:lnTo>
                    <a:pt x="251663" y="141737"/>
                  </a:lnTo>
                  <a:lnTo>
                    <a:pt x="249830" y="142608"/>
                  </a:lnTo>
                  <a:lnTo>
                    <a:pt x="246267" y="146698"/>
                  </a:lnTo>
                  <a:lnTo>
                    <a:pt x="241254" y="174814"/>
                  </a:lnTo>
                  <a:lnTo>
                    <a:pt x="239769" y="223955"/>
                  </a:lnTo>
                  <a:lnTo>
                    <a:pt x="232031" y="282903"/>
                  </a:lnTo>
                  <a:lnTo>
                    <a:pt x="230797" y="340859"/>
                  </a:lnTo>
                  <a:lnTo>
                    <a:pt x="237147" y="400493"/>
                  </a:lnTo>
                  <a:lnTo>
                    <a:pt x="238552" y="450698"/>
                  </a:lnTo>
                  <a:lnTo>
                    <a:pt x="238968" y="499501"/>
                  </a:lnTo>
                  <a:lnTo>
                    <a:pt x="242211" y="534237"/>
                  </a:lnTo>
                  <a:lnTo>
                    <a:pt x="249672" y="5549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7" name="Freeform 1516"/>
            <p:cNvSpPr/>
            <p:nvPr/>
          </p:nvSpPr>
          <p:spPr>
            <a:xfrm>
              <a:off x="4874694" y="35035682"/>
              <a:ext cx="284271" cy="284269"/>
            </a:xfrm>
            <a:custGeom>
              <a:avLst/>
              <a:gdLst/>
              <a:ahLst/>
              <a:cxnLst/>
              <a:rect l="0" t="0" r="0" b="0"/>
              <a:pathLst>
                <a:path w="284271" h="284269">
                  <a:moveTo>
                    <a:pt x="0" y="0"/>
                  </a:moveTo>
                  <a:lnTo>
                    <a:pt x="16789" y="62278"/>
                  </a:lnTo>
                  <a:lnTo>
                    <a:pt x="23334" y="119447"/>
                  </a:lnTo>
                  <a:lnTo>
                    <a:pt x="35545" y="175542"/>
                  </a:lnTo>
                  <a:lnTo>
                    <a:pt x="50392" y="219248"/>
                  </a:lnTo>
                  <a:lnTo>
                    <a:pt x="61781" y="236264"/>
                  </a:lnTo>
                  <a:lnTo>
                    <a:pt x="77761" y="248502"/>
                  </a:lnTo>
                  <a:lnTo>
                    <a:pt x="86936" y="253407"/>
                  </a:lnTo>
                  <a:lnTo>
                    <a:pt x="106489" y="255736"/>
                  </a:lnTo>
                  <a:lnTo>
                    <a:pt x="116616" y="254719"/>
                  </a:lnTo>
                  <a:lnTo>
                    <a:pt x="134108" y="244230"/>
                  </a:lnTo>
                  <a:lnTo>
                    <a:pt x="157109" y="215472"/>
                  </a:lnTo>
                  <a:lnTo>
                    <a:pt x="185842" y="163835"/>
                  </a:lnTo>
                  <a:lnTo>
                    <a:pt x="205643" y="101339"/>
                  </a:lnTo>
                  <a:lnTo>
                    <a:pt x="217699" y="42719"/>
                  </a:lnTo>
                  <a:lnTo>
                    <a:pt x="219588" y="23663"/>
                  </a:lnTo>
                  <a:lnTo>
                    <a:pt x="220092" y="25136"/>
                  </a:lnTo>
                  <a:lnTo>
                    <a:pt x="220966" y="74671"/>
                  </a:lnTo>
                  <a:lnTo>
                    <a:pt x="224192" y="135328"/>
                  </a:lnTo>
                  <a:lnTo>
                    <a:pt x="235748" y="192717"/>
                  </a:lnTo>
                  <a:lnTo>
                    <a:pt x="264218" y="251718"/>
                  </a:lnTo>
                  <a:lnTo>
                    <a:pt x="284270" y="2842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8" name="Freeform 1517"/>
            <p:cNvSpPr/>
            <p:nvPr/>
          </p:nvSpPr>
          <p:spPr>
            <a:xfrm>
              <a:off x="5253720" y="35011804"/>
              <a:ext cx="192778" cy="292792"/>
            </a:xfrm>
            <a:custGeom>
              <a:avLst/>
              <a:gdLst/>
              <a:ahLst/>
              <a:cxnLst/>
              <a:rect l="0" t="0" r="0" b="0"/>
              <a:pathLst>
                <a:path w="192778" h="292792">
                  <a:moveTo>
                    <a:pt x="52643" y="13348"/>
                  </a:moveTo>
                  <a:lnTo>
                    <a:pt x="37002" y="39734"/>
                  </a:lnTo>
                  <a:lnTo>
                    <a:pt x="17799" y="102251"/>
                  </a:lnTo>
                  <a:lnTo>
                    <a:pt x="5899" y="157466"/>
                  </a:lnTo>
                  <a:lnTo>
                    <a:pt x="12387" y="210316"/>
                  </a:lnTo>
                  <a:lnTo>
                    <a:pt x="24728" y="244063"/>
                  </a:lnTo>
                  <a:lnTo>
                    <a:pt x="37897" y="264455"/>
                  </a:lnTo>
                  <a:lnTo>
                    <a:pt x="55447" y="281319"/>
                  </a:lnTo>
                  <a:lnTo>
                    <a:pt x="78066" y="290376"/>
                  </a:lnTo>
                  <a:lnTo>
                    <a:pt x="90648" y="292791"/>
                  </a:lnTo>
                  <a:lnTo>
                    <a:pt x="113988" y="289232"/>
                  </a:lnTo>
                  <a:lnTo>
                    <a:pt x="143739" y="274076"/>
                  </a:lnTo>
                  <a:lnTo>
                    <a:pt x="158641" y="260248"/>
                  </a:lnTo>
                  <a:lnTo>
                    <a:pt x="173607" y="231564"/>
                  </a:lnTo>
                  <a:lnTo>
                    <a:pt x="192777" y="172517"/>
                  </a:lnTo>
                  <a:lnTo>
                    <a:pt x="192300" y="134469"/>
                  </a:lnTo>
                  <a:lnTo>
                    <a:pt x="181658" y="79691"/>
                  </a:lnTo>
                  <a:lnTo>
                    <a:pt x="170549" y="40156"/>
                  </a:lnTo>
                  <a:lnTo>
                    <a:pt x="159248" y="20975"/>
                  </a:lnTo>
                  <a:lnTo>
                    <a:pt x="143307" y="7770"/>
                  </a:lnTo>
                  <a:lnTo>
                    <a:pt x="134142" y="2611"/>
                  </a:lnTo>
                  <a:lnTo>
                    <a:pt x="111482" y="0"/>
                  </a:lnTo>
                  <a:lnTo>
                    <a:pt x="88152" y="3907"/>
                  </a:lnTo>
                  <a:lnTo>
                    <a:pt x="61864" y="19261"/>
                  </a:lnTo>
                  <a:lnTo>
                    <a:pt x="39257" y="40965"/>
                  </a:lnTo>
                  <a:lnTo>
                    <a:pt x="13777" y="82798"/>
                  </a:lnTo>
                  <a:lnTo>
                    <a:pt x="0" y="1081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9" name="Freeform 1518"/>
            <p:cNvSpPr/>
            <p:nvPr/>
          </p:nvSpPr>
          <p:spPr>
            <a:xfrm>
              <a:off x="5590632" y="34867224"/>
              <a:ext cx="84229" cy="463256"/>
            </a:xfrm>
            <a:custGeom>
              <a:avLst/>
              <a:gdLst/>
              <a:ahLst/>
              <a:cxnLst/>
              <a:rect l="0" t="0" r="0" b="0"/>
              <a:pathLst>
                <a:path w="84229" h="463256">
                  <a:moveTo>
                    <a:pt x="0" y="0"/>
                  </a:moveTo>
                  <a:lnTo>
                    <a:pt x="17959" y="56216"/>
                  </a:lnTo>
                  <a:lnTo>
                    <a:pt x="28198" y="102576"/>
                  </a:lnTo>
                  <a:lnTo>
                    <a:pt x="37471" y="159072"/>
                  </a:lnTo>
                  <a:lnTo>
                    <a:pt x="41909" y="212210"/>
                  </a:lnTo>
                  <a:lnTo>
                    <a:pt x="50112" y="259280"/>
                  </a:lnTo>
                  <a:lnTo>
                    <a:pt x="59952" y="309751"/>
                  </a:lnTo>
                  <a:lnTo>
                    <a:pt x="69106" y="360582"/>
                  </a:lnTo>
                  <a:lnTo>
                    <a:pt x="75912" y="417149"/>
                  </a:lnTo>
                  <a:lnTo>
                    <a:pt x="84228" y="4632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0" name="Freeform 1519"/>
            <p:cNvSpPr/>
            <p:nvPr/>
          </p:nvSpPr>
          <p:spPr>
            <a:xfrm>
              <a:off x="5559047" y="35088323"/>
              <a:ext cx="157928" cy="21057"/>
            </a:xfrm>
            <a:custGeom>
              <a:avLst/>
              <a:gdLst/>
              <a:ahLst/>
              <a:cxnLst/>
              <a:rect l="0" t="0" r="0" b="0"/>
              <a:pathLst>
                <a:path w="157928" h="21057">
                  <a:moveTo>
                    <a:pt x="0" y="21056"/>
                  </a:moveTo>
                  <a:lnTo>
                    <a:pt x="11178" y="9876"/>
                  </a:lnTo>
                  <a:lnTo>
                    <a:pt x="32264" y="4391"/>
                  </a:lnTo>
                  <a:lnTo>
                    <a:pt x="87871" y="865"/>
                  </a:lnTo>
                  <a:lnTo>
                    <a:pt x="145467" y="112"/>
                  </a:lnTo>
                  <a:lnTo>
                    <a:pt x="1579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1" name="Freeform 1520"/>
            <p:cNvSpPr/>
            <p:nvPr/>
          </p:nvSpPr>
          <p:spPr>
            <a:xfrm>
              <a:off x="5830084" y="34982934"/>
              <a:ext cx="202746" cy="306795"/>
            </a:xfrm>
            <a:custGeom>
              <a:avLst/>
              <a:gdLst/>
              <a:ahLst/>
              <a:cxnLst/>
              <a:rect l="0" t="0" r="0" b="0"/>
              <a:pathLst>
                <a:path w="202746" h="306795">
                  <a:moveTo>
                    <a:pt x="13232" y="136975"/>
                  </a:moveTo>
                  <a:lnTo>
                    <a:pt x="67377" y="125521"/>
                  </a:lnTo>
                  <a:lnTo>
                    <a:pt x="126687" y="107606"/>
                  </a:lnTo>
                  <a:lnTo>
                    <a:pt x="143985" y="96236"/>
                  </a:lnTo>
                  <a:lnTo>
                    <a:pt x="166877" y="65503"/>
                  </a:lnTo>
                  <a:lnTo>
                    <a:pt x="171986" y="43207"/>
                  </a:lnTo>
                  <a:lnTo>
                    <a:pt x="171711" y="32349"/>
                  </a:lnTo>
                  <a:lnTo>
                    <a:pt x="168018" y="22771"/>
                  </a:lnTo>
                  <a:lnTo>
                    <a:pt x="154555" y="5888"/>
                  </a:lnTo>
                  <a:lnTo>
                    <a:pt x="144882" y="1622"/>
                  </a:lnTo>
                  <a:lnTo>
                    <a:pt x="121656" y="0"/>
                  </a:lnTo>
                  <a:lnTo>
                    <a:pt x="87861" y="5662"/>
                  </a:lnTo>
                  <a:lnTo>
                    <a:pt x="55621" y="20340"/>
                  </a:lnTo>
                  <a:lnTo>
                    <a:pt x="29431" y="45092"/>
                  </a:lnTo>
                  <a:lnTo>
                    <a:pt x="12443" y="74653"/>
                  </a:lnTo>
                  <a:lnTo>
                    <a:pt x="0" y="111231"/>
                  </a:lnTo>
                  <a:lnTo>
                    <a:pt x="83" y="151706"/>
                  </a:lnTo>
                  <a:lnTo>
                    <a:pt x="11761" y="206131"/>
                  </a:lnTo>
                  <a:lnTo>
                    <a:pt x="42039" y="262719"/>
                  </a:lnTo>
                  <a:lnTo>
                    <a:pt x="73761" y="289136"/>
                  </a:lnTo>
                  <a:lnTo>
                    <a:pt x="107206" y="306193"/>
                  </a:lnTo>
                  <a:lnTo>
                    <a:pt x="163249" y="306794"/>
                  </a:lnTo>
                  <a:lnTo>
                    <a:pt x="202745" y="3054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2" name="Freeform 1521"/>
            <p:cNvSpPr/>
            <p:nvPr/>
          </p:nvSpPr>
          <p:spPr>
            <a:xfrm>
              <a:off x="6411855" y="34772470"/>
              <a:ext cx="73701" cy="484309"/>
            </a:xfrm>
            <a:custGeom>
              <a:avLst/>
              <a:gdLst/>
              <a:ahLst/>
              <a:cxnLst/>
              <a:rect l="0" t="0" r="0" b="0"/>
              <a:pathLst>
                <a:path w="73701" h="484309">
                  <a:moveTo>
                    <a:pt x="0" y="0"/>
                  </a:moveTo>
                  <a:lnTo>
                    <a:pt x="8333" y="37473"/>
                  </a:lnTo>
                  <a:lnTo>
                    <a:pt x="15684" y="94487"/>
                  </a:lnTo>
                  <a:lnTo>
                    <a:pt x="19464" y="150437"/>
                  </a:lnTo>
                  <a:lnTo>
                    <a:pt x="27978" y="210520"/>
                  </a:lnTo>
                  <a:lnTo>
                    <a:pt x="31687" y="265146"/>
                  </a:lnTo>
                  <a:lnTo>
                    <a:pt x="39675" y="318895"/>
                  </a:lnTo>
                  <a:lnTo>
                    <a:pt x="49450" y="369528"/>
                  </a:lnTo>
                  <a:lnTo>
                    <a:pt x="66722" y="430417"/>
                  </a:lnTo>
                  <a:lnTo>
                    <a:pt x="73700" y="4843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3" name="Freeform 1522"/>
            <p:cNvSpPr/>
            <p:nvPr/>
          </p:nvSpPr>
          <p:spPr>
            <a:xfrm>
              <a:off x="6338156" y="35014626"/>
              <a:ext cx="178985" cy="42113"/>
            </a:xfrm>
            <a:custGeom>
              <a:avLst/>
              <a:gdLst/>
              <a:ahLst/>
              <a:cxnLst/>
              <a:rect l="0" t="0" r="0" b="0"/>
              <a:pathLst>
                <a:path w="178985" h="42113">
                  <a:moveTo>
                    <a:pt x="0" y="42112"/>
                  </a:moveTo>
                  <a:lnTo>
                    <a:pt x="16767" y="30934"/>
                  </a:lnTo>
                  <a:lnTo>
                    <a:pt x="78564" y="19236"/>
                  </a:lnTo>
                  <a:lnTo>
                    <a:pt x="127783" y="9987"/>
                  </a:lnTo>
                  <a:lnTo>
                    <a:pt x="1789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4" name="Freeform 1523"/>
            <p:cNvSpPr/>
            <p:nvPr/>
          </p:nvSpPr>
          <p:spPr>
            <a:xfrm>
              <a:off x="6598531" y="34897231"/>
              <a:ext cx="193269" cy="291859"/>
            </a:xfrm>
            <a:custGeom>
              <a:avLst/>
              <a:gdLst/>
              <a:ahLst/>
              <a:cxnLst/>
              <a:rect l="0" t="0" r="0" b="0"/>
              <a:pathLst>
                <a:path w="193269" h="291859">
                  <a:moveTo>
                    <a:pt x="66008" y="148977"/>
                  </a:moveTo>
                  <a:lnTo>
                    <a:pt x="82776" y="154567"/>
                  </a:lnTo>
                  <a:lnTo>
                    <a:pt x="100367" y="154189"/>
                  </a:lnTo>
                  <a:lnTo>
                    <a:pt x="140255" y="144419"/>
                  </a:lnTo>
                  <a:lnTo>
                    <a:pt x="165867" y="129040"/>
                  </a:lnTo>
                  <a:lnTo>
                    <a:pt x="188273" y="98487"/>
                  </a:lnTo>
                  <a:lnTo>
                    <a:pt x="193268" y="73115"/>
                  </a:lnTo>
                  <a:lnTo>
                    <a:pt x="192961" y="59798"/>
                  </a:lnTo>
                  <a:lnTo>
                    <a:pt x="183263" y="35644"/>
                  </a:lnTo>
                  <a:lnTo>
                    <a:pt x="175763" y="24287"/>
                  </a:lnTo>
                  <a:lnTo>
                    <a:pt x="154952" y="8555"/>
                  </a:lnTo>
                  <a:lnTo>
                    <a:pt x="131275" y="0"/>
                  </a:lnTo>
                  <a:lnTo>
                    <a:pt x="109053" y="96"/>
                  </a:lnTo>
                  <a:lnTo>
                    <a:pt x="87479" y="10279"/>
                  </a:lnTo>
                  <a:lnTo>
                    <a:pt x="58722" y="35744"/>
                  </a:lnTo>
                  <a:lnTo>
                    <a:pt x="21981" y="80082"/>
                  </a:lnTo>
                  <a:lnTo>
                    <a:pt x="0" y="143055"/>
                  </a:lnTo>
                  <a:lnTo>
                    <a:pt x="177" y="184398"/>
                  </a:lnTo>
                  <a:lnTo>
                    <a:pt x="13227" y="226284"/>
                  </a:lnTo>
                  <a:lnTo>
                    <a:pt x="31912" y="257150"/>
                  </a:lnTo>
                  <a:lnTo>
                    <a:pt x="63445" y="281115"/>
                  </a:lnTo>
                  <a:lnTo>
                    <a:pt x="108012" y="291858"/>
                  </a:lnTo>
                  <a:lnTo>
                    <a:pt x="171293" y="2858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5" name="Freeform 1524"/>
            <p:cNvSpPr/>
            <p:nvPr/>
          </p:nvSpPr>
          <p:spPr>
            <a:xfrm>
              <a:off x="6917223" y="34761940"/>
              <a:ext cx="31586" cy="421141"/>
            </a:xfrm>
            <a:custGeom>
              <a:avLst/>
              <a:gdLst/>
              <a:ahLst/>
              <a:cxnLst/>
              <a:rect l="0" t="0" r="0" b="0"/>
              <a:pathLst>
                <a:path w="31586" h="421141">
                  <a:moveTo>
                    <a:pt x="0" y="0"/>
                  </a:moveTo>
                  <a:lnTo>
                    <a:pt x="0" y="58617"/>
                  </a:lnTo>
                  <a:lnTo>
                    <a:pt x="5589" y="110173"/>
                  </a:lnTo>
                  <a:lnTo>
                    <a:pt x="9065" y="164316"/>
                  </a:lnTo>
                  <a:lnTo>
                    <a:pt x="10094" y="222991"/>
                  </a:lnTo>
                  <a:lnTo>
                    <a:pt x="17679" y="281654"/>
                  </a:lnTo>
                  <a:lnTo>
                    <a:pt x="23510" y="337090"/>
                  </a:lnTo>
                  <a:lnTo>
                    <a:pt x="29990" y="393099"/>
                  </a:lnTo>
                  <a:lnTo>
                    <a:pt x="31585" y="4211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6" name="Freeform 1525"/>
            <p:cNvSpPr/>
            <p:nvPr/>
          </p:nvSpPr>
          <p:spPr>
            <a:xfrm>
              <a:off x="7043565" y="34751411"/>
              <a:ext cx="63172" cy="410614"/>
            </a:xfrm>
            <a:custGeom>
              <a:avLst/>
              <a:gdLst/>
              <a:ahLst/>
              <a:cxnLst/>
              <a:rect l="0" t="0" r="0" b="0"/>
              <a:pathLst>
                <a:path w="63172" h="410614">
                  <a:moveTo>
                    <a:pt x="0" y="0"/>
                  </a:moveTo>
                  <a:lnTo>
                    <a:pt x="9065" y="58619"/>
                  </a:lnTo>
                  <a:lnTo>
                    <a:pt x="18645" y="121198"/>
                  </a:lnTo>
                  <a:lnTo>
                    <a:pt x="28402" y="173691"/>
                  </a:lnTo>
                  <a:lnTo>
                    <a:pt x="37531" y="232010"/>
                  </a:lnTo>
                  <a:lnTo>
                    <a:pt x="41927" y="285681"/>
                  </a:lnTo>
                  <a:lnTo>
                    <a:pt x="50179" y="346335"/>
                  </a:lnTo>
                  <a:lnTo>
                    <a:pt x="55031" y="382987"/>
                  </a:lnTo>
                  <a:lnTo>
                    <a:pt x="63171" y="4106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7" name="Freeform 1526"/>
            <p:cNvSpPr/>
            <p:nvPr/>
          </p:nvSpPr>
          <p:spPr>
            <a:xfrm>
              <a:off x="7150612" y="34830051"/>
              <a:ext cx="222673" cy="311086"/>
            </a:xfrm>
            <a:custGeom>
              <a:avLst/>
              <a:gdLst/>
              <a:ahLst/>
              <a:cxnLst/>
              <a:rect l="0" t="0" r="0" b="0"/>
              <a:pathLst>
                <a:path w="222673" h="311086">
                  <a:moveTo>
                    <a:pt x="103523" y="5590"/>
                  </a:moveTo>
                  <a:lnTo>
                    <a:pt x="86756" y="0"/>
                  </a:lnTo>
                  <a:lnTo>
                    <a:pt x="66045" y="3494"/>
                  </a:lnTo>
                  <a:lnTo>
                    <a:pt x="34317" y="18616"/>
                  </a:lnTo>
                  <a:lnTo>
                    <a:pt x="2635" y="44689"/>
                  </a:lnTo>
                  <a:lnTo>
                    <a:pt x="0" y="51541"/>
                  </a:lnTo>
                  <a:lnTo>
                    <a:pt x="583" y="58449"/>
                  </a:lnTo>
                  <a:lnTo>
                    <a:pt x="3310" y="65397"/>
                  </a:lnTo>
                  <a:lnTo>
                    <a:pt x="18820" y="76234"/>
                  </a:lnTo>
                  <a:lnTo>
                    <a:pt x="73045" y="96434"/>
                  </a:lnTo>
                  <a:lnTo>
                    <a:pt x="133637" y="119918"/>
                  </a:lnTo>
                  <a:lnTo>
                    <a:pt x="183496" y="160185"/>
                  </a:lnTo>
                  <a:lnTo>
                    <a:pt x="211001" y="196524"/>
                  </a:lnTo>
                  <a:lnTo>
                    <a:pt x="220700" y="216793"/>
                  </a:lnTo>
                  <a:lnTo>
                    <a:pt x="222672" y="237498"/>
                  </a:lnTo>
                  <a:lnTo>
                    <a:pt x="218479" y="258399"/>
                  </a:lnTo>
                  <a:lnTo>
                    <a:pt x="208817" y="279384"/>
                  </a:lnTo>
                  <a:lnTo>
                    <a:pt x="184635" y="305342"/>
                  </a:lnTo>
                  <a:lnTo>
                    <a:pt x="173975" y="309541"/>
                  </a:lnTo>
                  <a:lnTo>
                    <a:pt x="149653" y="311085"/>
                  </a:lnTo>
                  <a:lnTo>
                    <a:pt x="115242" y="305376"/>
                  </a:lnTo>
                  <a:lnTo>
                    <a:pt x="88408" y="290686"/>
                  </a:lnTo>
                  <a:lnTo>
                    <a:pt x="50880" y="2582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8" name="Freeform 1527"/>
            <p:cNvSpPr/>
            <p:nvPr/>
          </p:nvSpPr>
          <p:spPr>
            <a:xfrm>
              <a:off x="7591047" y="34861773"/>
              <a:ext cx="231628" cy="297651"/>
            </a:xfrm>
            <a:custGeom>
              <a:avLst/>
              <a:gdLst/>
              <a:ahLst/>
              <a:cxnLst/>
              <a:rect l="0" t="0" r="0" b="0"/>
              <a:pathLst>
                <a:path w="231628" h="297651">
                  <a:moveTo>
                    <a:pt x="0" y="26510"/>
                  </a:moveTo>
                  <a:lnTo>
                    <a:pt x="23718" y="85126"/>
                  </a:lnTo>
                  <a:lnTo>
                    <a:pt x="42003" y="144844"/>
                  </a:lnTo>
                  <a:lnTo>
                    <a:pt x="56130" y="204561"/>
                  </a:lnTo>
                  <a:lnTo>
                    <a:pt x="70185" y="264278"/>
                  </a:lnTo>
                  <a:lnTo>
                    <a:pt x="78378" y="297650"/>
                  </a:lnTo>
                  <a:lnTo>
                    <a:pt x="62623" y="237992"/>
                  </a:lnTo>
                  <a:lnTo>
                    <a:pt x="54613" y="189557"/>
                  </a:lnTo>
                  <a:lnTo>
                    <a:pt x="53031" y="127694"/>
                  </a:lnTo>
                  <a:lnTo>
                    <a:pt x="55838" y="72318"/>
                  </a:lnTo>
                  <a:lnTo>
                    <a:pt x="62252" y="50378"/>
                  </a:lnTo>
                  <a:lnTo>
                    <a:pt x="72901" y="32826"/>
                  </a:lnTo>
                  <a:lnTo>
                    <a:pt x="97640" y="9795"/>
                  </a:lnTo>
                  <a:lnTo>
                    <a:pt x="126453" y="1532"/>
                  </a:lnTo>
                  <a:lnTo>
                    <a:pt x="179017" y="0"/>
                  </a:lnTo>
                  <a:lnTo>
                    <a:pt x="231627" y="54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9" name="Freeform 1528"/>
            <p:cNvSpPr/>
            <p:nvPr/>
          </p:nvSpPr>
          <p:spPr>
            <a:xfrm>
              <a:off x="7904446" y="34864945"/>
              <a:ext cx="177103" cy="286551"/>
            </a:xfrm>
            <a:custGeom>
              <a:avLst/>
              <a:gdLst/>
              <a:ahLst/>
              <a:cxnLst/>
              <a:rect l="0" t="0" r="0" b="0"/>
              <a:pathLst>
                <a:path w="177103" h="286551">
                  <a:moveTo>
                    <a:pt x="34042" y="149681"/>
                  </a:moveTo>
                  <a:lnTo>
                    <a:pt x="76733" y="146561"/>
                  </a:lnTo>
                  <a:lnTo>
                    <a:pt x="127705" y="130550"/>
                  </a:lnTo>
                  <a:lnTo>
                    <a:pt x="152001" y="111906"/>
                  </a:lnTo>
                  <a:lnTo>
                    <a:pt x="166796" y="94285"/>
                  </a:lnTo>
                  <a:lnTo>
                    <a:pt x="174932" y="71636"/>
                  </a:lnTo>
                  <a:lnTo>
                    <a:pt x="177102" y="59044"/>
                  </a:lnTo>
                  <a:lnTo>
                    <a:pt x="173273" y="35697"/>
                  </a:lnTo>
                  <a:lnTo>
                    <a:pt x="168977" y="24556"/>
                  </a:lnTo>
                  <a:lnTo>
                    <a:pt x="161433" y="15962"/>
                  </a:lnTo>
                  <a:lnTo>
                    <a:pt x="140573" y="3293"/>
                  </a:lnTo>
                  <a:lnTo>
                    <a:pt x="118824" y="0"/>
                  </a:lnTo>
                  <a:lnTo>
                    <a:pt x="96289" y="3606"/>
                  </a:lnTo>
                  <a:lnTo>
                    <a:pt x="58464" y="19961"/>
                  </a:lnTo>
                  <a:lnTo>
                    <a:pt x="26850" y="46515"/>
                  </a:lnTo>
                  <a:lnTo>
                    <a:pt x="9034" y="77778"/>
                  </a:lnTo>
                  <a:lnTo>
                    <a:pt x="310" y="102905"/>
                  </a:lnTo>
                  <a:lnTo>
                    <a:pt x="0" y="143358"/>
                  </a:lnTo>
                  <a:lnTo>
                    <a:pt x="12906" y="184981"/>
                  </a:lnTo>
                  <a:lnTo>
                    <a:pt x="53355" y="240419"/>
                  </a:lnTo>
                  <a:lnTo>
                    <a:pt x="107741" y="2865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0" name="Freeform 1529"/>
            <p:cNvSpPr/>
            <p:nvPr/>
          </p:nvSpPr>
          <p:spPr>
            <a:xfrm>
              <a:off x="8174255" y="34879217"/>
              <a:ext cx="238015" cy="293335"/>
            </a:xfrm>
            <a:custGeom>
              <a:avLst/>
              <a:gdLst/>
              <a:ahLst/>
              <a:cxnLst/>
              <a:rect l="0" t="0" r="0" b="0"/>
              <a:pathLst>
                <a:path w="238015" h="293335">
                  <a:moveTo>
                    <a:pt x="164315" y="9066"/>
                  </a:moveTo>
                  <a:lnTo>
                    <a:pt x="105699" y="0"/>
                  </a:lnTo>
                  <a:lnTo>
                    <a:pt x="82112" y="5426"/>
                  </a:lnTo>
                  <a:lnTo>
                    <a:pt x="61100" y="16805"/>
                  </a:lnTo>
                  <a:lnTo>
                    <a:pt x="36117" y="44115"/>
                  </a:lnTo>
                  <a:lnTo>
                    <a:pt x="9834" y="94670"/>
                  </a:lnTo>
                  <a:lnTo>
                    <a:pt x="0" y="135815"/>
                  </a:lnTo>
                  <a:lnTo>
                    <a:pt x="206" y="177642"/>
                  </a:lnTo>
                  <a:lnTo>
                    <a:pt x="10755" y="228110"/>
                  </a:lnTo>
                  <a:lnTo>
                    <a:pt x="16319" y="236984"/>
                  </a:lnTo>
                  <a:lnTo>
                    <a:pt x="31859" y="249963"/>
                  </a:lnTo>
                  <a:lnTo>
                    <a:pt x="56703" y="253389"/>
                  </a:lnTo>
                  <a:lnTo>
                    <a:pt x="71517" y="252666"/>
                  </a:lnTo>
                  <a:lnTo>
                    <a:pt x="94216" y="242506"/>
                  </a:lnTo>
                  <a:lnTo>
                    <a:pt x="112103" y="223952"/>
                  </a:lnTo>
                  <a:lnTo>
                    <a:pt x="139531" y="167497"/>
                  </a:lnTo>
                  <a:lnTo>
                    <a:pt x="159145" y="104105"/>
                  </a:lnTo>
                  <a:lnTo>
                    <a:pt x="163293" y="50542"/>
                  </a:lnTo>
                  <a:lnTo>
                    <a:pt x="163634" y="36717"/>
                  </a:lnTo>
                  <a:lnTo>
                    <a:pt x="162691" y="32181"/>
                  </a:lnTo>
                  <a:lnTo>
                    <a:pt x="160893" y="33833"/>
                  </a:lnTo>
                  <a:lnTo>
                    <a:pt x="158525" y="39616"/>
                  </a:lnTo>
                  <a:lnTo>
                    <a:pt x="163128" y="83688"/>
                  </a:lnTo>
                  <a:lnTo>
                    <a:pt x="175302" y="141266"/>
                  </a:lnTo>
                  <a:lnTo>
                    <a:pt x="188972" y="192717"/>
                  </a:lnTo>
                  <a:lnTo>
                    <a:pt x="205277" y="240704"/>
                  </a:lnTo>
                  <a:lnTo>
                    <a:pt x="238014" y="2933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1" name="Freeform 1530"/>
            <p:cNvSpPr/>
            <p:nvPr/>
          </p:nvSpPr>
          <p:spPr>
            <a:xfrm>
              <a:off x="8462504" y="34918731"/>
              <a:ext cx="234036" cy="239899"/>
            </a:xfrm>
            <a:custGeom>
              <a:avLst/>
              <a:gdLst/>
              <a:ahLst/>
              <a:cxnLst/>
              <a:rect l="0" t="0" r="0" b="0"/>
              <a:pathLst>
                <a:path w="234036" h="239899">
                  <a:moveTo>
                    <a:pt x="234035" y="64309"/>
                  </a:moveTo>
                  <a:lnTo>
                    <a:pt x="216054" y="40261"/>
                  </a:lnTo>
                  <a:lnTo>
                    <a:pt x="169883" y="4716"/>
                  </a:lnTo>
                  <a:lnTo>
                    <a:pt x="143132" y="0"/>
                  </a:lnTo>
                  <a:lnTo>
                    <a:pt x="114086" y="2970"/>
                  </a:lnTo>
                  <a:lnTo>
                    <a:pt x="55892" y="30376"/>
                  </a:lnTo>
                  <a:lnTo>
                    <a:pt x="23714" y="56204"/>
                  </a:lnTo>
                  <a:lnTo>
                    <a:pt x="8759" y="79034"/>
                  </a:lnTo>
                  <a:lnTo>
                    <a:pt x="3132" y="91672"/>
                  </a:lnTo>
                  <a:lnTo>
                    <a:pt x="0" y="121313"/>
                  </a:lnTo>
                  <a:lnTo>
                    <a:pt x="3678" y="151643"/>
                  </a:lnTo>
                  <a:lnTo>
                    <a:pt x="31576" y="210731"/>
                  </a:lnTo>
                  <a:lnTo>
                    <a:pt x="51247" y="226091"/>
                  </a:lnTo>
                  <a:lnTo>
                    <a:pt x="76757" y="235647"/>
                  </a:lnTo>
                  <a:lnTo>
                    <a:pt x="107591" y="239898"/>
                  </a:lnTo>
                  <a:lnTo>
                    <a:pt x="140793" y="232426"/>
                  </a:lnTo>
                  <a:lnTo>
                    <a:pt x="191921" y="2117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2" name="Freeform 1531"/>
            <p:cNvSpPr/>
            <p:nvPr/>
          </p:nvSpPr>
          <p:spPr>
            <a:xfrm>
              <a:off x="8657352" y="34761292"/>
              <a:ext cx="49717" cy="390204"/>
            </a:xfrm>
            <a:custGeom>
              <a:avLst/>
              <a:gdLst/>
              <a:ahLst/>
              <a:cxnLst/>
              <a:rect l="0" t="0" r="0" b="0"/>
              <a:pathLst>
                <a:path w="49717" h="390204">
                  <a:moveTo>
                    <a:pt x="18130" y="11178"/>
                  </a:moveTo>
                  <a:lnTo>
                    <a:pt x="6952" y="0"/>
                  </a:lnTo>
                  <a:lnTo>
                    <a:pt x="3659" y="1386"/>
                  </a:lnTo>
                  <a:lnTo>
                    <a:pt x="0" y="15404"/>
                  </a:lnTo>
                  <a:lnTo>
                    <a:pt x="4887" y="63705"/>
                  </a:lnTo>
                  <a:lnTo>
                    <a:pt x="10185" y="122117"/>
                  </a:lnTo>
                  <a:lnTo>
                    <a:pt x="24320" y="181332"/>
                  </a:lnTo>
                  <a:lnTo>
                    <a:pt x="30921" y="238286"/>
                  </a:lnTo>
                  <a:lnTo>
                    <a:pt x="37554" y="289613"/>
                  </a:lnTo>
                  <a:lnTo>
                    <a:pt x="47305" y="350441"/>
                  </a:lnTo>
                  <a:lnTo>
                    <a:pt x="49716" y="3902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3" name="Freeform 1532"/>
            <p:cNvSpPr/>
            <p:nvPr/>
          </p:nvSpPr>
          <p:spPr>
            <a:xfrm>
              <a:off x="8784750" y="34907875"/>
              <a:ext cx="164475" cy="275206"/>
            </a:xfrm>
            <a:custGeom>
              <a:avLst/>
              <a:gdLst/>
              <a:ahLst/>
              <a:cxnLst/>
              <a:rect l="0" t="0" r="0" b="0"/>
              <a:pathLst>
                <a:path w="164475" h="275206">
                  <a:moveTo>
                    <a:pt x="6546" y="106751"/>
                  </a:moveTo>
                  <a:lnTo>
                    <a:pt x="60420" y="88789"/>
                  </a:lnTo>
                  <a:lnTo>
                    <a:pt x="122468" y="66939"/>
                  </a:lnTo>
                  <a:lnTo>
                    <a:pt x="143464" y="55520"/>
                  </a:lnTo>
                  <a:lnTo>
                    <a:pt x="150467" y="46860"/>
                  </a:lnTo>
                  <a:lnTo>
                    <a:pt x="158248" y="24762"/>
                  </a:lnTo>
                  <a:lnTo>
                    <a:pt x="156814" y="15826"/>
                  </a:lnTo>
                  <a:lnTo>
                    <a:pt x="152348" y="8701"/>
                  </a:lnTo>
                  <a:lnTo>
                    <a:pt x="145861" y="2779"/>
                  </a:lnTo>
                  <a:lnTo>
                    <a:pt x="136857" y="0"/>
                  </a:lnTo>
                  <a:lnTo>
                    <a:pt x="114375" y="35"/>
                  </a:lnTo>
                  <a:lnTo>
                    <a:pt x="80999" y="12220"/>
                  </a:lnTo>
                  <a:lnTo>
                    <a:pt x="54472" y="30647"/>
                  </a:lnTo>
                  <a:lnTo>
                    <a:pt x="24548" y="67410"/>
                  </a:lnTo>
                  <a:lnTo>
                    <a:pt x="5510" y="105104"/>
                  </a:lnTo>
                  <a:lnTo>
                    <a:pt x="0" y="144739"/>
                  </a:lnTo>
                  <a:lnTo>
                    <a:pt x="6426" y="180396"/>
                  </a:lnTo>
                  <a:lnTo>
                    <a:pt x="23798" y="217739"/>
                  </a:lnTo>
                  <a:lnTo>
                    <a:pt x="60516" y="252503"/>
                  </a:lnTo>
                  <a:lnTo>
                    <a:pt x="70602" y="260068"/>
                  </a:lnTo>
                  <a:lnTo>
                    <a:pt x="94287" y="268477"/>
                  </a:lnTo>
                  <a:lnTo>
                    <a:pt x="130809" y="273212"/>
                  </a:lnTo>
                  <a:lnTo>
                    <a:pt x="164474" y="2752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4" name="Freeform 1533"/>
            <p:cNvSpPr/>
            <p:nvPr/>
          </p:nvSpPr>
          <p:spPr>
            <a:xfrm>
              <a:off x="9065037" y="34907364"/>
              <a:ext cx="147399" cy="217181"/>
            </a:xfrm>
            <a:custGeom>
              <a:avLst/>
              <a:gdLst/>
              <a:ahLst/>
              <a:cxnLst/>
              <a:rect l="0" t="0" r="0" b="0"/>
              <a:pathLst>
                <a:path w="147399" h="217181">
                  <a:moveTo>
                    <a:pt x="0" y="54617"/>
                  </a:moveTo>
                  <a:lnTo>
                    <a:pt x="17957" y="109664"/>
                  </a:lnTo>
                  <a:lnTo>
                    <a:pt x="31667" y="161069"/>
                  </a:lnTo>
                  <a:lnTo>
                    <a:pt x="45639" y="210694"/>
                  </a:lnTo>
                  <a:lnTo>
                    <a:pt x="44464" y="215993"/>
                  </a:lnTo>
                  <a:lnTo>
                    <a:pt x="40172" y="217180"/>
                  </a:lnTo>
                  <a:lnTo>
                    <a:pt x="33800" y="215636"/>
                  </a:lnTo>
                  <a:lnTo>
                    <a:pt x="28382" y="211097"/>
                  </a:lnTo>
                  <a:lnTo>
                    <a:pt x="19243" y="196695"/>
                  </a:lnTo>
                  <a:lnTo>
                    <a:pt x="5014" y="150443"/>
                  </a:lnTo>
                  <a:lnTo>
                    <a:pt x="990" y="93129"/>
                  </a:lnTo>
                  <a:lnTo>
                    <a:pt x="2779" y="62374"/>
                  </a:lnTo>
                  <a:lnTo>
                    <a:pt x="11373" y="37008"/>
                  </a:lnTo>
                  <a:lnTo>
                    <a:pt x="19281" y="27673"/>
                  </a:lnTo>
                  <a:lnTo>
                    <a:pt x="51596" y="8939"/>
                  </a:lnTo>
                  <a:lnTo>
                    <a:pt x="73234" y="0"/>
                  </a:lnTo>
                  <a:lnTo>
                    <a:pt x="133588" y="905"/>
                  </a:lnTo>
                  <a:lnTo>
                    <a:pt x="147398" y="19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5" name="Freeform 1534"/>
            <p:cNvSpPr/>
            <p:nvPr/>
          </p:nvSpPr>
          <p:spPr>
            <a:xfrm>
              <a:off x="9274704" y="34891405"/>
              <a:ext cx="211474" cy="347512"/>
            </a:xfrm>
            <a:custGeom>
              <a:avLst/>
              <a:gdLst/>
              <a:ahLst/>
              <a:cxnLst/>
              <a:rect l="0" t="0" r="0" b="0"/>
              <a:pathLst>
                <a:path w="211474" h="347512">
                  <a:moveTo>
                    <a:pt x="211473" y="17934"/>
                  </a:moveTo>
                  <a:lnTo>
                    <a:pt x="200294" y="6756"/>
                  </a:lnTo>
                  <a:lnTo>
                    <a:pt x="182328" y="1268"/>
                  </a:lnTo>
                  <a:lnTo>
                    <a:pt x="159915" y="0"/>
                  </a:lnTo>
                  <a:lnTo>
                    <a:pt x="100742" y="11789"/>
                  </a:lnTo>
                  <a:lnTo>
                    <a:pt x="41999" y="46704"/>
                  </a:lnTo>
                  <a:lnTo>
                    <a:pt x="16719" y="67274"/>
                  </a:lnTo>
                  <a:lnTo>
                    <a:pt x="0" y="93774"/>
                  </a:lnTo>
                  <a:lnTo>
                    <a:pt x="300" y="101250"/>
                  </a:lnTo>
                  <a:lnTo>
                    <a:pt x="4010" y="107401"/>
                  </a:lnTo>
                  <a:lnTo>
                    <a:pt x="9994" y="112675"/>
                  </a:lnTo>
                  <a:lnTo>
                    <a:pt x="32239" y="115413"/>
                  </a:lnTo>
                  <a:lnTo>
                    <a:pt x="88590" y="118821"/>
                  </a:lnTo>
                  <a:lnTo>
                    <a:pt x="147370" y="134091"/>
                  </a:lnTo>
                  <a:lnTo>
                    <a:pt x="158209" y="137486"/>
                  </a:lnTo>
                  <a:lnTo>
                    <a:pt x="176492" y="150617"/>
                  </a:lnTo>
                  <a:lnTo>
                    <a:pt x="191246" y="168154"/>
                  </a:lnTo>
                  <a:lnTo>
                    <a:pt x="201703" y="187645"/>
                  </a:lnTo>
                  <a:lnTo>
                    <a:pt x="208578" y="229524"/>
                  </a:lnTo>
                  <a:lnTo>
                    <a:pt x="205026" y="273391"/>
                  </a:lnTo>
                  <a:lnTo>
                    <a:pt x="196519" y="295638"/>
                  </a:lnTo>
                  <a:lnTo>
                    <a:pt x="171994" y="328982"/>
                  </a:lnTo>
                  <a:lnTo>
                    <a:pt x="145963" y="345362"/>
                  </a:lnTo>
                  <a:lnTo>
                    <a:pt x="126205" y="347511"/>
                  </a:lnTo>
                  <a:lnTo>
                    <a:pt x="66060" y="336330"/>
                  </a:lnTo>
                  <a:lnTo>
                    <a:pt x="11431" y="3232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9" name="Group 1558"/>
          <p:cNvGrpSpPr/>
          <p:nvPr/>
        </p:nvGrpSpPr>
        <p:grpSpPr>
          <a:xfrm>
            <a:off x="705409" y="35604221"/>
            <a:ext cx="5692994" cy="726468"/>
            <a:chOff x="705409" y="35604221"/>
            <a:chExt cx="5692994" cy="726468"/>
          </a:xfrm>
        </p:grpSpPr>
        <p:sp>
          <p:nvSpPr>
            <p:cNvPr id="1537" name="Freeform 1536"/>
            <p:cNvSpPr/>
            <p:nvPr/>
          </p:nvSpPr>
          <p:spPr>
            <a:xfrm>
              <a:off x="810694" y="35762146"/>
              <a:ext cx="52644" cy="515898"/>
            </a:xfrm>
            <a:custGeom>
              <a:avLst/>
              <a:gdLst/>
              <a:ahLst/>
              <a:cxnLst/>
              <a:rect l="0" t="0" r="0" b="0"/>
              <a:pathLst>
                <a:path w="52644" h="515898">
                  <a:moveTo>
                    <a:pt x="0" y="0"/>
                  </a:moveTo>
                  <a:lnTo>
                    <a:pt x="3120" y="52049"/>
                  </a:lnTo>
                  <a:lnTo>
                    <a:pt x="8334" y="111348"/>
                  </a:lnTo>
                  <a:lnTo>
                    <a:pt x="10723" y="157113"/>
                  </a:lnTo>
                  <a:lnTo>
                    <a:pt x="15684" y="204747"/>
                  </a:lnTo>
                  <a:lnTo>
                    <a:pt x="21789" y="253215"/>
                  </a:lnTo>
                  <a:lnTo>
                    <a:pt x="28401" y="300884"/>
                  </a:lnTo>
                  <a:lnTo>
                    <a:pt x="35240" y="345467"/>
                  </a:lnTo>
                  <a:lnTo>
                    <a:pt x="45667" y="404440"/>
                  </a:lnTo>
                  <a:lnTo>
                    <a:pt x="51265" y="467190"/>
                  </a:lnTo>
                  <a:lnTo>
                    <a:pt x="52643"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8" name="Freeform 1537"/>
            <p:cNvSpPr/>
            <p:nvPr/>
          </p:nvSpPr>
          <p:spPr>
            <a:xfrm>
              <a:off x="705409" y="35998714"/>
              <a:ext cx="357970" cy="23048"/>
            </a:xfrm>
            <a:custGeom>
              <a:avLst/>
              <a:gdLst/>
              <a:ahLst/>
              <a:cxnLst/>
              <a:rect l="0" t="0" r="0" b="0"/>
              <a:pathLst>
                <a:path w="357970" h="23048">
                  <a:moveTo>
                    <a:pt x="0" y="5588"/>
                  </a:moveTo>
                  <a:lnTo>
                    <a:pt x="16768" y="0"/>
                  </a:lnTo>
                  <a:lnTo>
                    <a:pt x="34359" y="375"/>
                  </a:lnTo>
                  <a:lnTo>
                    <a:pt x="85426" y="4558"/>
                  </a:lnTo>
                  <a:lnTo>
                    <a:pt x="145773" y="12620"/>
                  </a:lnTo>
                  <a:lnTo>
                    <a:pt x="201510" y="16250"/>
                  </a:lnTo>
                  <a:lnTo>
                    <a:pt x="254419" y="23047"/>
                  </a:lnTo>
                  <a:lnTo>
                    <a:pt x="314811" y="22814"/>
                  </a:lnTo>
                  <a:lnTo>
                    <a:pt x="357969" y="161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9" name="Freeform 1538"/>
            <p:cNvSpPr/>
            <p:nvPr/>
          </p:nvSpPr>
          <p:spPr>
            <a:xfrm>
              <a:off x="1063378" y="35762146"/>
              <a:ext cx="294799" cy="505372"/>
            </a:xfrm>
            <a:custGeom>
              <a:avLst/>
              <a:gdLst/>
              <a:ahLst/>
              <a:cxnLst/>
              <a:rect l="0" t="0" r="0" b="0"/>
              <a:pathLst>
                <a:path w="294799" h="505372">
                  <a:moveTo>
                    <a:pt x="0" y="0"/>
                  </a:moveTo>
                  <a:lnTo>
                    <a:pt x="3120" y="48930"/>
                  </a:lnTo>
                  <a:lnTo>
                    <a:pt x="14654" y="102474"/>
                  </a:lnTo>
                  <a:lnTo>
                    <a:pt x="24749" y="152806"/>
                  </a:lnTo>
                  <a:lnTo>
                    <a:pt x="35149" y="200995"/>
                  </a:lnTo>
                  <a:lnTo>
                    <a:pt x="45640" y="261677"/>
                  </a:lnTo>
                  <a:lnTo>
                    <a:pt x="50568" y="314753"/>
                  </a:lnTo>
                  <a:lnTo>
                    <a:pt x="63822" y="377496"/>
                  </a:lnTo>
                  <a:lnTo>
                    <a:pt x="70773" y="419518"/>
                  </a:lnTo>
                  <a:lnTo>
                    <a:pt x="78711" y="479834"/>
                  </a:lnTo>
                  <a:lnTo>
                    <a:pt x="80550" y="482497"/>
                  </a:lnTo>
                  <a:lnTo>
                    <a:pt x="82594" y="469856"/>
                  </a:lnTo>
                  <a:lnTo>
                    <a:pt x="83744" y="424268"/>
                  </a:lnTo>
                  <a:lnTo>
                    <a:pt x="84085" y="366306"/>
                  </a:lnTo>
                  <a:lnTo>
                    <a:pt x="92605" y="306716"/>
                  </a:lnTo>
                  <a:lnTo>
                    <a:pt x="105554" y="244165"/>
                  </a:lnTo>
                  <a:lnTo>
                    <a:pt x="119376" y="191991"/>
                  </a:lnTo>
                  <a:lnTo>
                    <a:pt x="125208" y="182978"/>
                  </a:lnTo>
                  <a:lnTo>
                    <a:pt x="141046" y="169841"/>
                  </a:lnTo>
                  <a:lnTo>
                    <a:pt x="149013" y="168210"/>
                  </a:lnTo>
                  <a:lnTo>
                    <a:pt x="156664" y="169462"/>
                  </a:lnTo>
                  <a:lnTo>
                    <a:pt x="164104" y="172634"/>
                  </a:lnTo>
                  <a:lnTo>
                    <a:pt x="185754" y="193873"/>
                  </a:lnTo>
                  <a:lnTo>
                    <a:pt x="217946" y="251064"/>
                  </a:lnTo>
                  <a:lnTo>
                    <a:pt x="238231" y="307454"/>
                  </a:lnTo>
                  <a:lnTo>
                    <a:pt x="252602" y="364064"/>
                  </a:lnTo>
                  <a:lnTo>
                    <a:pt x="261117" y="415326"/>
                  </a:lnTo>
                  <a:lnTo>
                    <a:pt x="272374" y="462108"/>
                  </a:lnTo>
                  <a:lnTo>
                    <a:pt x="294798" y="5053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0" name="Freeform 1539"/>
            <p:cNvSpPr/>
            <p:nvPr/>
          </p:nvSpPr>
          <p:spPr>
            <a:xfrm>
              <a:off x="1366181" y="35941648"/>
              <a:ext cx="244680" cy="304810"/>
            </a:xfrm>
            <a:custGeom>
              <a:avLst/>
              <a:gdLst/>
              <a:ahLst/>
              <a:cxnLst/>
              <a:rect l="0" t="0" r="0" b="0"/>
              <a:pathLst>
                <a:path w="244680" h="304810">
                  <a:moveTo>
                    <a:pt x="139394" y="146884"/>
                  </a:moveTo>
                  <a:lnTo>
                    <a:pt x="153865" y="112092"/>
                  </a:lnTo>
                  <a:lnTo>
                    <a:pt x="157524" y="82677"/>
                  </a:lnTo>
                  <a:lnTo>
                    <a:pt x="148405" y="38822"/>
                  </a:lnTo>
                  <a:lnTo>
                    <a:pt x="134040" y="16579"/>
                  </a:lnTo>
                  <a:lnTo>
                    <a:pt x="125296" y="7370"/>
                  </a:lnTo>
                  <a:lnTo>
                    <a:pt x="114788" y="2403"/>
                  </a:lnTo>
                  <a:lnTo>
                    <a:pt x="90633" y="0"/>
                  </a:lnTo>
                  <a:lnTo>
                    <a:pt x="70539" y="5953"/>
                  </a:lnTo>
                  <a:lnTo>
                    <a:pt x="32987" y="34429"/>
                  </a:lnTo>
                  <a:lnTo>
                    <a:pt x="18792" y="56738"/>
                  </a:lnTo>
                  <a:lnTo>
                    <a:pt x="148" y="114778"/>
                  </a:lnTo>
                  <a:lnTo>
                    <a:pt x="0" y="159727"/>
                  </a:lnTo>
                  <a:lnTo>
                    <a:pt x="11601" y="208431"/>
                  </a:lnTo>
                  <a:lnTo>
                    <a:pt x="35209" y="248726"/>
                  </a:lnTo>
                  <a:lnTo>
                    <a:pt x="67992" y="279564"/>
                  </a:lnTo>
                  <a:lnTo>
                    <a:pt x="90892" y="284621"/>
                  </a:lnTo>
                  <a:lnTo>
                    <a:pt x="114328" y="281800"/>
                  </a:lnTo>
                  <a:lnTo>
                    <a:pt x="132543" y="272749"/>
                  </a:lnTo>
                  <a:lnTo>
                    <a:pt x="155952" y="243319"/>
                  </a:lnTo>
                  <a:lnTo>
                    <a:pt x="172116" y="210552"/>
                  </a:lnTo>
                  <a:lnTo>
                    <a:pt x="180823" y="152397"/>
                  </a:lnTo>
                  <a:lnTo>
                    <a:pt x="187024" y="110040"/>
                  </a:lnTo>
                  <a:lnTo>
                    <a:pt x="184832" y="81762"/>
                  </a:lnTo>
                  <a:lnTo>
                    <a:pt x="186064" y="82410"/>
                  </a:lnTo>
                  <a:lnTo>
                    <a:pt x="188055" y="86354"/>
                  </a:lnTo>
                  <a:lnTo>
                    <a:pt x="194632" y="139012"/>
                  </a:lnTo>
                  <a:lnTo>
                    <a:pt x="206587" y="193030"/>
                  </a:lnTo>
                  <a:lnTo>
                    <a:pt x="220214" y="247594"/>
                  </a:lnTo>
                  <a:lnTo>
                    <a:pt x="234171" y="287139"/>
                  </a:lnTo>
                  <a:lnTo>
                    <a:pt x="244679" y="3048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1" name="Freeform 1540"/>
            <p:cNvSpPr/>
            <p:nvPr/>
          </p:nvSpPr>
          <p:spPr>
            <a:xfrm>
              <a:off x="1684560" y="35709504"/>
              <a:ext cx="147400" cy="568540"/>
            </a:xfrm>
            <a:custGeom>
              <a:avLst/>
              <a:gdLst/>
              <a:ahLst/>
              <a:cxnLst/>
              <a:rect l="0" t="0" r="0" b="0"/>
              <a:pathLst>
                <a:path w="147400" h="568540">
                  <a:moveTo>
                    <a:pt x="0" y="0"/>
                  </a:moveTo>
                  <a:lnTo>
                    <a:pt x="14654" y="49554"/>
                  </a:lnTo>
                  <a:lnTo>
                    <a:pt x="24749" y="100081"/>
                  </a:lnTo>
                  <a:lnTo>
                    <a:pt x="38640" y="154822"/>
                  </a:lnTo>
                  <a:lnTo>
                    <a:pt x="56156" y="215751"/>
                  </a:lnTo>
                  <a:lnTo>
                    <a:pt x="73700" y="276157"/>
                  </a:lnTo>
                  <a:lnTo>
                    <a:pt x="87737" y="330371"/>
                  </a:lnTo>
                  <a:lnTo>
                    <a:pt x="105285" y="388696"/>
                  </a:lnTo>
                  <a:lnTo>
                    <a:pt x="112694" y="424005"/>
                  </a:lnTo>
                  <a:lnTo>
                    <a:pt x="116766" y="450490"/>
                  </a:lnTo>
                  <a:lnTo>
                    <a:pt x="132206" y="505622"/>
                  </a:lnTo>
                  <a:lnTo>
                    <a:pt x="147399"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2" name="Freeform 1541"/>
            <p:cNvSpPr/>
            <p:nvPr/>
          </p:nvSpPr>
          <p:spPr>
            <a:xfrm>
              <a:off x="1685373" y="36046417"/>
              <a:ext cx="209758" cy="63172"/>
            </a:xfrm>
            <a:custGeom>
              <a:avLst/>
              <a:gdLst/>
              <a:ahLst/>
              <a:cxnLst/>
              <a:rect l="0" t="0" r="0" b="0"/>
              <a:pathLst>
                <a:path w="209758" h="63172">
                  <a:moveTo>
                    <a:pt x="20244" y="63171"/>
                  </a:moveTo>
                  <a:lnTo>
                    <a:pt x="10668" y="39123"/>
                  </a:lnTo>
                  <a:lnTo>
                    <a:pt x="0" y="24798"/>
                  </a:lnTo>
                  <a:lnTo>
                    <a:pt x="899" y="18870"/>
                  </a:lnTo>
                  <a:lnTo>
                    <a:pt x="6177" y="13751"/>
                  </a:lnTo>
                  <a:lnTo>
                    <a:pt x="14376" y="9168"/>
                  </a:lnTo>
                  <a:lnTo>
                    <a:pt x="76796" y="1811"/>
                  </a:lnTo>
                  <a:lnTo>
                    <a:pt x="130327" y="536"/>
                  </a:lnTo>
                  <a:lnTo>
                    <a:pt x="191987" y="108"/>
                  </a:lnTo>
                  <a:lnTo>
                    <a:pt x="20975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3" name="Freeform 1542"/>
            <p:cNvSpPr/>
            <p:nvPr/>
          </p:nvSpPr>
          <p:spPr>
            <a:xfrm>
              <a:off x="2147813" y="35837667"/>
              <a:ext cx="526427" cy="359095"/>
            </a:xfrm>
            <a:custGeom>
              <a:avLst/>
              <a:gdLst/>
              <a:ahLst/>
              <a:cxnLst/>
              <a:rect l="0" t="0" r="0" b="0"/>
              <a:pathLst>
                <a:path w="526427" h="359095">
                  <a:moveTo>
                    <a:pt x="0" y="40295"/>
                  </a:moveTo>
                  <a:lnTo>
                    <a:pt x="20244" y="98912"/>
                  </a:lnTo>
                  <a:lnTo>
                    <a:pt x="37751" y="159150"/>
                  </a:lnTo>
                  <a:lnTo>
                    <a:pt x="52474" y="216628"/>
                  </a:lnTo>
                  <a:lnTo>
                    <a:pt x="63122" y="268018"/>
                  </a:lnTo>
                  <a:lnTo>
                    <a:pt x="77200" y="321710"/>
                  </a:lnTo>
                  <a:lnTo>
                    <a:pt x="88906" y="359094"/>
                  </a:lnTo>
                  <a:lnTo>
                    <a:pt x="87087" y="353947"/>
                  </a:lnTo>
                  <a:lnTo>
                    <a:pt x="84793" y="305240"/>
                  </a:lnTo>
                  <a:lnTo>
                    <a:pt x="84396" y="255147"/>
                  </a:lnTo>
                  <a:lnTo>
                    <a:pt x="85448" y="199879"/>
                  </a:lnTo>
                  <a:lnTo>
                    <a:pt x="92572" y="141746"/>
                  </a:lnTo>
                  <a:lnTo>
                    <a:pt x="99915" y="85812"/>
                  </a:lnTo>
                  <a:lnTo>
                    <a:pt x="113800" y="33731"/>
                  </a:lnTo>
                  <a:lnTo>
                    <a:pt x="125057" y="10470"/>
                  </a:lnTo>
                  <a:lnTo>
                    <a:pt x="133674" y="4034"/>
                  </a:lnTo>
                  <a:lnTo>
                    <a:pt x="155727" y="0"/>
                  </a:lnTo>
                  <a:lnTo>
                    <a:pt x="178007" y="8347"/>
                  </a:lnTo>
                  <a:lnTo>
                    <a:pt x="198438" y="24925"/>
                  </a:lnTo>
                  <a:lnTo>
                    <a:pt x="237973" y="81539"/>
                  </a:lnTo>
                  <a:lnTo>
                    <a:pt x="266589" y="138822"/>
                  </a:lnTo>
                  <a:lnTo>
                    <a:pt x="296211" y="197333"/>
                  </a:lnTo>
                  <a:lnTo>
                    <a:pt x="319167" y="254632"/>
                  </a:lnTo>
                  <a:lnTo>
                    <a:pt x="328246" y="279443"/>
                  </a:lnTo>
                  <a:lnTo>
                    <a:pt x="328795" y="283955"/>
                  </a:lnTo>
                  <a:lnTo>
                    <a:pt x="326821" y="283452"/>
                  </a:lnTo>
                  <a:lnTo>
                    <a:pt x="323166" y="279611"/>
                  </a:lnTo>
                  <a:lnTo>
                    <a:pt x="319105" y="262861"/>
                  </a:lnTo>
                  <a:lnTo>
                    <a:pt x="310908" y="208390"/>
                  </a:lnTo>
                  <a:lnTo>
                    <a:pt x="306981" y="158471"/>
                  </a:lnTo>
                  <a:lnTo>
                    <a:pt x="311406" y="106635"/>
                  </a:lnTo>
                  <a:lnTo>
                    <a:pt x="320126" y="54232"/>
                  </a:lnTo>
                  <a:lnTo>
                    <a:pt x="325722" y="41396"/>
                  </a:lnTo>
                  <a:lnTo>
                    <a:pt x="341297" y="24017"/>
                  </a:lnTo>
                  <a:lnTo>
                    <a:pt x="350364" y="21254"/>
                  </a:lnTo>
                  <a:lnTo>
                    <a:pt x="369797" y="24423"/>
                  </a:lnTo>
                  <a:lnTo>
                    <a:pt x="390132" y="39870"/>
                  </a:lnTo>
                  <a:lnTo>
                    <a:pt x="433868" y="100118"/>
                  </a:lnTo>
                  <a:lnTo>
                    <a:pt x="464512" y="155665"/>
                  </a:lnTo>
                  <a:lnTo>
                    <a:pt x="488763" y="213776"/>
                  </a:lnTo>
                  <a:lnTo>
                    <a:pt x="512963" y="271527"/>
                  </a:lnTo>
                  <a:lnTo>
                    <a:pt x="526426" y="3140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4" name="Freeform 1543"/>
            <p:cNvSpPr/>
            <p:nvPr/>
          </p:nvSpPr>
          <p:spPr>
            <a:xfrm>
              <a:off x="2740190" y="35881227"/>
              <a:ext cx="249904" cy="323119"/>
            </a:xfrm>
            <a:custGeom>
              <a:avLst/>
              <a:gdLst/>
              <a:ahLst/>
              <a:cxnLst/>
              <a:rect l="0" t="0" r="0" b="0"/>
              <a:pathLst>
                <a:path w="249904" h="323119">
                  <a:moveTo>
                    <a:pt x="144618" y="102018"/>
                  </a:moveTo>
                  <a:lnTo>
                    <a:pt x="150207" y="85251"/>
                  </a:lnTo>
                  <a:lnTo>
                    <a:pt x="149832" y="67658"/>
                  </a:lnTo>
                  <a:lnTo>
                    <a:pt x="144596" y="48143"/>
                  </a:lnTo>
                  <a:lnTo>
                    <a:pt x="134470" y="27772"/>
                  </a:lnTo>
                  <a:lnTo>
                    <a:pt x="119051" y="13258"/>
                  </a:lnTo>
                  <a:lnTo>
                    <a:pt x="99330" y="4080"/>
                  </a:lnTo>
                  <a:lnTo>
                    <a:pt x="74967" y="0"/>
                  </a:lnTo>
                  <a:lnTo>
                    <a:pt x="54781" y="4424"/>
                  </a:lnTo>
                  <a:lnTo>
                    <a:pt x="22757" y="26327"/>
                  </a:lnTo>
                  <a:lnTo>
                    <a:pt x="6606" y="51907"/>
                  </a:lnTo>
                  <a:lnTo>
                    <a:pt x="0" y="92887"/>
                  </a:lnTo>
                  <a:lnTo>
                    <a:pt x="6174" y="150735"/>
                  </a:lnTo>
                  <a:lnTo>
                    <a:pt x="21778" y="207224"/>
                  </a:lnTo>
                  <a:lnTo>
                    <a:pt x="35040" y="233006"/>
                  </a:lnTo>
                  <a:lnTo>
                    <a:pt x="72151" y="268619"/>
                  </a:lnTo>
                  <a:lnTo>
                    <a:pt x="82268" y="276256"/>
                  </a:lnTo>
                  <a:lnTo>
                    <a:pt x="92523" y="280178"/>
                  </a:lnTo>
                  <a:lnTo>
                    <a:pt x="113276" y="281415"/>
                  </a:lnTo>
                  <a:lnTo>
                    <a:pt x="131078" y="274947"/>
                  </a:lnTo>
                  <a:lnTo>
                    <a:pt x="139101" y="269946"/>
                  </a:lnTo>
                  <a:lnTo>
                    <a:pt x="144450" y="260765"/>
                  </a:lnTo>
                  <a:lnTo>
                    <a:pt x="153034" y="204000"/>
                  </a:lnTo>
                  <a:lnTo>
                    <a:pt x="154521" y="153680"/>
                  </a:lnTo>
                  <a:lnTo>
                    <a:pt x="148999" y="90624"/>
                  </a:lnTo>
                  <a:lnTo>
                    <a:pt x="149878" y="90915"/>
                  </a:lnTo>
                  <a:lnTo>
                    <a:pt x="169257" y="149975"/>
                  </a:lnTo>
                  <a:lnTo>
                    <a:pt x="188870" y="209888"/>
                  </a:lnTo>
                  <a:lnTo>
                    <a:pt x="212414" y="264443"/>
                  </a:lnTo>
                  <a:lnTo>
                    <a:pt x="249903" y="3231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5" name="Freeform 1544"/>
            <p:cNvSpPr/>
            <p:nvPr/>
          </p:nvSpPr>
          <p:spPr>
            <a:xfrm>
              <a:off x="3021679" y="35822291"/>
              <a:ext cx="294799" cy="340672"/>
            </a:xfrm>
            <a:custGeom>
              <a:avLst/>
              <a:gdLst/>
              <a:ahLst/>
              <a:cxnLst/>
              <a:rect l="0" t="0" r="0" b="0"/>
              <a:pathLst>
                <a:path w="294799" h="340672">
                  <a:moveTo>
                    <a:pt x="0" y="34612"/>
                  </a:moveTo>
                  <a:lnTo>
                    <a:pt x="23719" y="93228"/>
                  </a:lnTo>
                  <a:lnTo>
                    <a:pt x="45122" y="156068"/>
                  </a:lnTo>
                  <a:lnTo>
                    <a:pt x="65195" y="210555"/>
                  </a:lnTo>
                  <a:lnTo>
                    <a:pt x="87660" y="270752"/>
                  </a:lnTo>
                  <a:lnTo>
                    <a:pt x="107696" y="325794"/>
                  </a:lnTo>
                  <a:lnTo>
                    <a:pt x="113911" y="337530"/>
                  </a:lnTo>
                  <a:lnTo>
                    <a:pt x="116885" y="340671"/>
                  </a:lnTo>
                  <a:lnTo>
                    <a:pt x="117697" y="338088"/>
                  </a:lnTo>
                  <a:lnTo>
                    <a:pt x="104526" y="277874"/>
                  </a:lnTo>
                  <a:lnTo>
                    <a:pt x="91097" y="223695"/>
                  </a:lnTo>
                  <a:lnTo>
                    <a:pt x="86263" y="168235"/>
                  </a:lnTo>
                  <a:lnTo>
                    <a:pt x="79242" y="112939"/>
                  </a:lnTo>
                  <a:lnTo>
                    <a:pt x="80930" y="59513"/>
                  </a:lnTo>
                  <a:lnTo>
                    <a:pt x="88840" y="17813"/>
                  </a:lnTo>
                  <a:lnTo>
                    <a:pt x="95491" y="9376"/>
                  </a:lnTo>
                  <a:lnTo>
                    <a:pt x="115360" y="0"/>
                  </a:lnTo>
                  <a:lnTo>
                    <a:pt x="124870" y="1011"/>
                  </a:lnTo>
                  <a:lnTo>
                    <a:pt x="141675" y="11491"/>
                  </a:lnTo>
                  <a:lnTo>
                    <a:pt x="190145" y="68238"/>
                  </a:lnTo>
                  <a:lnTo>
                    <a:pt x="220573" y="117165"/>
                  </a:lnTo>
                  <a:lnTo>
                    <a:pt x="246254" y="176262"/>
                  </a:lnTo>
                  <a:lnTo>
                    <a:pt x="270738" y="231093"/>
                  </a:lnTo>
                  <a:lnTo>
                    <a:pt x="294798" y="2767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6" name="Freeform 1545"/>
            <p:cNvSpPr/>
            <p:nvPr/>
          </p:nvSpPr>
          <p:spPr>
            <a:xfrm>
              <a:off x="3327005" y="35814791"/>
              <a:ext cx="221100" cy="347440"/>
            </a:xfrm>
            <a:custGeom>
              <a:avLst/>
              <a:gdLst/>
              <a:ahLst/>
              <a:cxnLst/>
              <a:rect l="0" t="0" r="0" b="0"/>
              <a:pathLst>
                <a:path w="221100" h="347440">
                  <a:moveTo>
                    <a:pt x="0" y="0"/>
                  </a:moveTo>
                  <a:lnTo>
                    <a:pt x="43152" y="63450"/>
                  </a:lnTo>
                  <a:lnTo>
                    <a:pt x="73211" y="118423"/>
                  </a:lnTo>
                  <a:lnTo>
                    <a:pt x="102665" y="171140"/>
                  </a:lnTo>
                  <a:lnTo>
                    <a:pt x="135313" y="230426"/>
                  </a:lnTo>
                  <a:lnTo>
                    <a:pt x="170591" y="286019"/>
                  </a:lnTo>
                  <a:lnTo>
                    <a:pt x="186896" y="315202"/>
                  </a:lnTo>
                  <a:lnTo>
                    <a:pt x="221099" y="3474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7" name="Freeform 1546"/>
            <p:cNvSpPr/>
            <p:nvPr/>
          </p:nvSpPr>
          <p:spPr>
            <a:xfrm>
              <a:off x="3569450" y="35814791"/>
              <a:ext cx="10240" cy="515898"/>
            </a:xfrm>
            <a:custGeom>
              <a:avLst/>
              <a:gdLst/>
              <a:ahLst/>
              <a:cxnLst/>
              <a:rect l="0" t="0" r="0" b="0"/>
              <a:pathLst>
                <a:path w="10240" h="515898">
                  <a:moveTo>
                    <a:pt x="10239" y="0"/>
                  </a:moveTo>
                  <a:lnTo>
                    <a:pt x="10239" y="57264"/>
                  </a:lnTo>
                  <a:lnTo>
                    <a:pt x="10239" y="109773"/>
                  </a:lnTo>
                  <a:lnTo>
                    <a:pt x="10239" y="172904"/>
                  </a:lnTo>
                  <a:lnTo>
                    <a:pt x="9070" y="219565"/>
                  </a:lnTo>
                  <a:lnTo>
                    <a:pt x="4650" y="267602"/>
                  </a:lnTo>
                  <a:lnTo>
                    <a:pt x="1906" y="316247"/>
                  </a:lnTo>
                  <a:lnTo>
                    <a:pt x="687" y="362821"/>
                  </a:lnTo>
                  <a:lnTo>
                    <a:pt x="0" y="420758"/>
                  </a:lnTo>
                  <a:lnTo>
                    <a:pt x="2887" y="479729"/>
                  </a:lnTo>
                  <a:lnTo>
                    <a:pt x="10239"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8" name="Freeform 1547"/>
            <p:cNvSpPr/>
            <p:nvPr/>
          </p:nvSpPr>
          <p:spPr>
            <a:xfrm>
              <a:off x="3842902" y="35790612"/>
              <a:ext cx="252685" cy="300144"/>
            </a:xfrm>
            <a:custGeom>
              <a:avLst/>
              <a:gdLst/>
              <a:ahLst/>
              <a:cxnLst/>
              <a:rect l="0" t="0" r="0" b="0"/>
              <a:pathLst>
                <a:path w="252685" h="300144">
                  <a:moveTo>
                    <a:pt x="0" y="150518"/>
                  </a:moveTo>
                  <a:lnTo>
                    <a:pt x="58616" y="141455"/>
                  </a:lnTo>
                  <a:lnTo>
                    <a:pt x="118333" y="128730"/>
                  </a:lnTo>
                  <a:lnTo>
                    <a:pt x="176760" y="110651"/>
                  </a:lnTo>
                  <a:lnTo>
                    <a:pt x="201852" y="91784"/>
                  </a:lnTo>
                  <a:lnTo>
                    <a:pt x="216834" y="74114"/>
                  </a:lnTo>
                  <a:lnTo>
                    <a:pt x="220595" y="64486"/>
                  </a:lnTo>
                  <a:lnTo>
                    <a:pt x="221654" y="44435"/>
                  </a:lnTo>
                  <a:lnTo>
                    <a:pt x="215106" y="26944"/>
                  </a:lnTo>
                  <a:lnTo>
                    <a:pt x="210085" y="19004"/>
                  </a:lnTo>
                  <a:lnTo>
                    <a:pt x="195146" y="7060"/>
                  </a:lnTo>
                  <a:lnTo>
                    <a:pt x="186250" y="2239"/>
                  </a:lnTo>
                  <a:lnTo>
                    <a:pt x="167006" y="0"/>
                  </a:lnTo>
                  <a:lnTo>
                    <a:pt x="146754" y="4074"/>
                  </a:lnTo>
                  <a:lnTo>
                    <a:pt x="85341" y="38916"/>
                  </a:lnTo>
                  <a:lnTo>
                    <a:pt x="53555" y="69550"/>
                  </a:lnTo>
                  <a:lnTo>
                    <a:pt x="40180" y="89967"/>
                  </a:lnTo>
                  <a:lnTo>
                    <a:pt x="27243" y="127769"/>
                  </a:lnTo>
                  <a:lnTo>
                    <a:pt x="24060" y="168607"/>
                  </a:lnTo>
                  <a:lnTo>
                    <a:pt x="27461" y="196382"/>
                  </a:lnTo>
                  <a:lnTo>
                    <a:pt x="39111" y="221205"/>
                  </a:lnTo>
                  <a:lnTo>
                    <a:pt x="75186" y="265739"/>
                  </a:lnTo>
                  <a:lnTo>
                    <a:pt x="105725" y="286566"/>
                  </a:lnTo>
                  <a:lnTo>
                    <a:pt x="142590" y="300143"/>
                  </a:lnTo>
                  <a:lnTo>
                    <a:pt x="166318" y="298515"/>
                  </a:lnTo>
                  <a:lnTo>
                    <a:pt x="188563" y="288826"/>
                  </a:lnTo>
                  <a:lnTo>
                    <a:pt x="245465" y="241381"/>
                  </a:lnTo>
                  <a:lnTo>
                    <a:pt x="252684" y="2347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9" name="Freeform 1548"/>
            <p:cNvSpPr/>
            <p:nvPr/>
          </p:nvSpPr>
          <p:spPr>
            <a:xfrm>
              <a:off x="4158757" y="35793735"/>
              <a:ext cx="189513" cy="347440"/>
            </a:xfrm>
            <a:custGeom>
              <a:avLst/>
              <a:gdLst/>
              <a:ahLst/>
              <a:cxnLst/>
              <a:rect l="0" t="0" r="0" b="0"/>
              <a:pathLst>
                <a:path w="189513" h="347440">
                  <a:moveTo>
                    <a:pt x="0" y="0"/>
                  </a:moveTo>
                  <a:lnTo>
                    <a:pt x="15641" y="17980"/>
                  </a:lnTo>
                  <a:lnTo>
                    <a:pt x="45672" y="74355"/>
                  </a:lnTo>
                  <a:lnTo>
                    <a:pt x="71814" y="132016"/>
                  </a:lnTo>
                  <a:lnTo>
                    <a:pt x="97165" y="191991"/>
                  </a:lnTo>
                  <a:lnTo>
                    <a:pt x="122933" y="251621"/>
                  </a:lnTo>
                  <a:lnTo>
                    <a:pt x="161754" y="314591"/>
                  </a:lnTo>
                  <a:lnTo>
                    <a:pt x="189512" y="3474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0" name="Freeform 1549"/>
            <p:cNvSpPr/>
            <p:nvPr/>
          </p:nvSpPr>
          <p:spPr>
            <a:xfrm>
              <a:off x="4211399" y="35804261"/>
              <a:ext cx="157929" cy="200042"/>
            </a:xfrm>
            <a:custGeom>
              <a:avLst/>
              <a:gdLst/>
              <a:ahLst/>
              <a:cxnLst/>
              <a:rect l="0" t="0" r="0" b="0"/>
              <a:pathLst>
                <a:path w="157929" h="200042">
                  <a:moveTo>
                    <a:pt x="157928" y="0"/>
                  </a:moveTo>
                  <a:lnTo>
                    <a:pt x="137684" y="43963"/>
                  </a:lnTo>
                  <a:lnTo>
                    <a:pt x="91089" y="99135"/>
                  </a:lnTo>
                  <a:lnTo>
                    <a:pt x="60021" y="134615"/>
                  </a:lnTo>
                  <a:lnTo>
                    <a:pt x="19689" y="171667"/>
                  </a:lnTo>
                  <a:lnTo>
                    <a:pt x="0" y="2000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1" name="Freeform 1550"/>
            <p:cNvSpPr/>
            <p:nvPr/>
          </p:nvSpPr>
          <p:spPr>
            <a:xfrm>
              <a:off x="4464083" y="35846376"/>
              <a:ext cx="105286" cy="484313"/>
            </a:xfrm>
            <a:custGeom>
              <a:avLst/>
              <a:gdLst/>
              <a:ahLst/>
              <a:cxnLst/>
              <a:rect l="0" t="0" r="0" b="0"/>
              <a:pathLst>
                <a:path w="105286" h="484313">
                  <a:moveTo>
                    <a:pt x="0" y="0"/>
                  </a:moveTo>
                  <a:lnTo>
                    <a:pt x="25194" y="63448"/>
                  </a:lnTo>
                  <a:lnTo>
                    <a:pt x="37751" y="112127"/>
                  </a:lnTo>
                  <a:lnTo>
                    <a:pt x="48880" y="170480"/>
                  </a:lnTo>
                  <a:lnTo>
                    <a:pt x="59586" y="232225"/>
                  </a:lnTo>
                  <a:lnTo>
                    <a:pt x="70168" y="294975"/>
                  </a:lnTo>
                  <a:lnTo>
                    <a:pt x="80712" y="354512"/>
                  </a:lnTo>
                  <a:lnTo>
                    <a:pt x="91636" y="410967"/>
                  </a:lnTo>
                  <a:lnTo>
                    <a:pt x="102816" y="474058"/>
                  </a:lnTo>
                  <a:lnTo>
                    <a:pt x="105285" y="484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2" name="Freeform 1551"/>
            <p:cNvSpPr/>
            <p:nvPr/>
          </p:nvSpPr>
          <p:spPr>
            <a:xfrm>
              <a:off x="4485140" y="35759656"/>
              <a:ext cx="213714" cy="257964"/>
            </a:xfrm>
            <a:custGeom>
              <a:avLst/>
              <a:gdLst/>
              <a:ahLst/>
              <a:cxnLst/>
              <a:rect l="0" t="0" r="0" b="0"/>
              <a:pathLst>
                <a:path w="213714" h="257964">
                  <a:moveTo>
                    <a:pt x="0" y="76191"/>
                  </a:moveTo>
                  <a:lnTo>
                    <a:pt x="14654" y="23165"/>
                  </a:lnTo>
                  <a:lnTo>
                    <a:pt x="21468" y="15103"/>
                  </a:lnTo>
                  <a:lnTo>
                    <a:pt x="41517" y="3026"/>
                  </a:lnTo>
                  <a:lnTo>
                    <a:pt x="66025" y="0"/>
                  </a:lnTo>
                  <a:lnTo>
                    <a:pt x="91346" y="3724"/>
                  </a:lnTo>
                  <a:lnTo>
                    <a:pt x="124162" y="18973"/>
                  </a:lnTo>
                  <a:lnTo>
                    <a:pt x="150392" y="40649"/>
                  </a:lnTo>
                  <a:lnTo>
                    <a:pt x="194846" y="102084"/>
                  </a:lnTo>
                  <a:lnTo>
                    <a:pt x="211500" y="137675"/>
                  </a:lnTo>
                  <a:lnTo>
                    <a:pt x="213713" y="162787"/>
                  </a:lnTo>
                  <a:lnTo>
                    <a:pt x="205602" y="211451"/>
                  </a:lnTo>
                  <a:lnTo>
                    <a:pt x="190511" y="238581"/>
                  </a:lnTo>
                  <a:lnTo>
                    <a:pt x="168509" y="250918"/>
                  </a:lnTo>
                  <a:lnTo>
                    <a:pt x="141574" y="257963"/>
                  </a:lnTo>
                  <a:lnTo>
                    <a:pt x="98805" y="256071"/>
                  </a:lnTo>
                  <a:lnTo>
                    <a:pt x="73700" y="2551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3" name="Freeform 1552"/>
            <p:cNvSpPr/>
            <p:nvPr/>
          </p:nvSpPr>
          <p:spPr>
            <a:xfrm>
              <a:off x="4727296" y="35604221"/>
              <a:ext cx="126342" cy="473782"/>
            </a:xfrm>
            <a:custGeom>
              <a:avLst/>
              <a:gdLst/>
              <a:ahLst/>
              <a:cxnLst/>
              <a:rect l="0" t="0" r="0" b="0"/>
              <a:pathLst>
                <a:path w="126342" h="473782">
                  <a:moveTo>
                    <a:pt x="0" y="0"/>
                  </a:moveTo>
                  <a:lnTo>
                    <a:pt x="17958" y="63450"/>
                  </a:lnTo>
                  <a:lnTo>
                    <a:pt x="28197" y="110957"/>
                  </a:lnTo>
                  <a:lnTo>
                    <a:pt x="42138" y="173173"/>
                  </a:lnTo>
                  <a:lnTo>
                    <a:pt x="59664" y="234370"/>
                  </a:lnTo>
                  <a:lnTo>
                    <a:pt x="70190" y="284692"/>
                  </a:lnTo>
                  <a:lnTo>
                    <a:pt x="84228" y="341154"/>
                  </a:lnTo>
                  <a:lnTo>
                    <a:pt x="98266" y="402350"/>
                  </a:lnTo>
                  <a:lnTo>
                    <a:pt x="121027" y="461137"/>
                  </a:lnTo>
                  <a:lnTo>
                    <a:pt x="126341" y="4737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4" name="Freeform 1553"/>
            <p:cNvSpPr/>
            <p:nvPr/>
          </p:nvSpPr>
          <p:spPr>
            <a:xfrm>
              <a:off x="4925350" y="35772675"/>
              <a:ext cx="272968" cy="353955"/>
            </a:xfrm>
            <a:custGeom>
              <a:avLst/>
              <a:gdLst/>
              <a:ahLst/>
              <a:cxnLst/>
              <a:rect l="0" t="0" r="0" b="0"/>
              <a:pathLst>
                <a:path w="272968" h="353955">
                  <a:moveTo>
                    <a:pt x="23044" y="0"/>
                  </a:moveTo>
                  <a:lnTo>
                    <a:pt x="14711" y="37477"/>
                  </a:lnTo>
                  <a:lnTo>
                    <a:pt x="12949" y="88900"/>
                  </a:lnTo>
                  <a:lnTo>
                    <a:pt x="19837" y="145291"/>
                  </a:lnTo>
                  <a:lnTo>
                    <a:pt x="28650" y="208422"/>
                  </a:lnTo>
                  <a:lnTo>
                    <a:pt x="52227" y="266300"/>
                  </a:lnTo>
                  <a:lnTo>
                    <a:pt x="72505" y="297533"/>
                  </a:lnTo>
                  <a:lnTo>
                    <a:pt x="128974" y="343558"/>
                  </a:lnTo>
                  <a:lnTo>
                    <a:pt x="152792" y="351567"/>
                  </a:lnTo>
                  <a:lnTo>
                    <a:pt x="177806" y="353954"/>
                  </a:lnTo>
                  <a:lnTo>
                    <a:pt x="200622" y="351114"/>
                  </a:lnTo>
                  <a:lnTo>
                    <a:pt x="219341" y="342835"/>
                  </a:lnTo>
                  <a:lnTo>
                    <a:pt x="227608" y="337350"/>
                  </a:lnTo>
                  <a:lnTo>
                    <a:pt x="250422" y="307278"/>
                  </a:lnTo>
                  <a:lnTo>
                    <a:pt x="266410" y="268728"/>
                  </a:lnTo>
                  <a:lnTo>
                    <a:pt x="272967" y="222083"/>
                  </a:lnTo>
                  <a:lnTo>
                    <a:pt x="269321" y="182399"/>
                  </a:lnTo>
                  <a:lnTo>
                    <a:pt x="249203" y="124247"/>
                  </a:lnTo>
                  <a:lnTo>
                    <a:pt x="210219" y="73193"/>
                  </a:lnTo>
                  <a:lnTo>
                    <a:pt x="176047" y="39889"/>
                  </a:lnTo>
                  <a:lnTo>
                    <a:pt x="126663" y="13903"/>
                  </a:lnTo>
                  <a:lnTo>
                    <a:pt x="98343" y="7349"/>
                  </a:lnTo>
                  <a:lnTo>
                    <a:pt x="66258" y="8335"/>
                  </a:lnTo>
                  <a:lnTo>
                    <a:pt x="38741" y="18914"/>
                  </a:lnTo>
                  <a:lnTo>
                    <a:pt x="26490" y="26647"/>
                  </a:lnTo>
                  <a:lnTo>
                    <a:pt x="9758" y="47718"/>
                  </a:lnTo>
                  <a:lnTo>
                    <a:pt x="3658" y="59888"/>
                  </a:lnTo>
                  <a:lnTo>
                    <a:pt x="0" y="85890"/>
                  </a:lnTo>
                  <a:lnTo>
                    <a:pt x="1987" y="1263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5" name="Freeform 1554"/>
            <p:cNvSpPr/>
            <p:nvPr/>
          </p:nvSpPr>
          <p:spPr>
            <a:xfrm>
              <a:off x="5274777" y="35768762"/>
              <a:ext cx="189514" cy="371588"/>
            </a:xfrm>
            <a:custGeom>
              <a:avLst/>
              <a:gdLst/>
              <a:ahLst/>
              <a:cxnLst/>
              <a:rect l="0" t="0" r="0" b="0"/>
              <a:pathLst>
                <a:path w="189514" h="371588">
                  <a:moveTo>
                    <a:pt x="0" y="56555"/>
                  </a:moveTo>
                  <a:lnTo>
                    <a:pt x="34747" y="120009"/>
                  </a:lnTo>
                  <a:lnTo>
                    <a:pt x="51881" y="178101"/>
                  </a:lnTo>
                  <a:lnTo>
                    <a:pt x="59826" y="219302"/>
                  </a:lnTo>
                  <a:lnTo>
                    <a:pt x="68100" y="280036"/>
                  </a:lnTo>
                  <a:lnTo>
                    <a:pt x="79829" y="337093"/>
                  </a:lnTo>
                  <a:lnTo>
                    <a:pt x="81755" y="371175"/>
                  </a:lnTo>
                  <a:lnTo>
                    <a:pt x="80240" y="371587"/>
                  </a:lnTo>
                  <a:lnTo>
                    <a:pt x="78060" y="368353"/>
                  </a:lnTo>
                  <a:lnTo>
                    <a:pt x="62821" y="316924"/>
                  </a:lnTo>
                  <a:lnTo>
                    <a:pt x="54654" y="257467"/>
                  </a:lnTo>
                  <a:lnTo>
                    <a:pt x="53238" y="201095"/>
                  </a:lnTo>
                  <a:lnTo>
                    <a:pt x="52820" y="145526"/>
                  </a:lnTo>
                  <a:lnTo>
                    <a:pt x="52695" y="92017"/>
                  </a:lnTo>
                  <a:lnTo>
                    <a:pt x="58247" y="50295"/>
                  </a:lnTo>
                  <a:lnTo>
                    <a:pt x="72891" y="15708"/>
                  </a:lnTo>
                  <a:lnTo>
                    <a:pt x="81350" y="8267"/>
                  </a:lnTo>
                  <a:lnTo>
                    <a:pt x="103226" y="0"/>
                  </a:lnTo>
                  <a:lnTo>
                    <a:pt x="165190" y="1929"/>
                  </a:lnTo>
                  <a:lnTo>
                    <a:pt x="189513" y="39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6" name="Freeform 1555"/>
            <p:cNvSpPr/>
            <p:nvPr/>
          </p:nvSpPr>
          <p:spPr>
            <a:xfrm>
              <a:off x="5540870" y="35750013"/>
              <a:ext cx="192401" cy="380632"/>
            </a:xfrm>
            <a:custGeom>
              <a:avLst/>
              <a:gdLst/>
              <a:ahLst/>
              <a:cxnLst/>
              <a:rect l="0" t="0" r="0" b="0"/>
              <a:pathLst>
                <a:path w="192401" h="380632">
                  <a:moveTo>
                    <a:pt x="49762" y="138475"/>
                  </a:moveTo>
                  <a:lnTo>
                    <a:pt x="66530" y="144066"/>
                  </a:lnTo>
                  <a:lnTo>
                    <a:pt x="84121" y="143691"/>
                  </a:lnTo>
                  <a:lnTo>
                    <a:pt x="144762" y="127481"/>
                  </a:lnTo>
                  <a:lnTo>
                    <a:pt x="155210" y="124126"/>
                  </a:lnTo>
                  <a:lnTo>
                    <a:pt x="173057" y="107922"/>
                  </a:lnTo>
                  <a:lnTo>
                    <a:pt x="186448" y="85121"/>
                  </a:lnTo>
                  <a:lnTo>
                    <a:pt x="192400" y="59389"/>
                  </a:lnTo>
                  <a:lnTo>
                    <a:pt x="190477" y="47148"/>
                  </a:lnTo>
                  <a:lnTo>
                    <a:pt x="178983" y="24185"/>
                  </a:lnTo>
                  <a:lnTo>
                    <a:pt x="159057" y="8521"/>
                  </a:lnTo>
                  <a:lnTo>
                    <a:pt x="135772" y="0"/>
                  </a:lnTo>
                  <a:lnTo>
                    <a:pt x="113726" y="112"/>
                  </a:lnTo>
                  <a:lnTo>
                    <a:pt x="81583" y="12341"/>
                  </a:lnTo>
                  <a:lnTo>
                    <a:pt x="49832" y="36370"/>
                  </a:lnTo>
                  <a:lnTo>
                    <a:pt x="23786" y="71307"/>
                  </a:lnTo>
                  <a:lnTo>
                    <a:pt x="6841" y="111296"/>
                  </a:lnTo>
                  <a:lnTo>
                    <a:pt x="0" y="158366"/>
                  </a:lnTo>
                  <a:lnTo>
                    <a:pt x="3563" y="209361"/>
                  </a:lnTo>
                  <a:lnTo>
                    <a:pt x="23205" y="255926"/>
                  </a:lnTo>
                  <a:lnTo>
                    <a:pt x="60114" y="311240"/>
                  </a:lnTo>
                  <a:lnTo>
                    <a:pt x="84935" y="337973"/>
                  </a:lnTo>
                  <a:lnTo>
                    <a:pt x="145641" y="367680"/>
                  </a:lnTo>
                  <a:lnTo>
                    <a:pt x="176104" y="3806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7" name="Freeform 1556"/>
            <p:cNvSpPr/>
            <p:nvPr/>
          </p:nvSpPr>
          <p:spPr>
            <a:xfrm>
              <a:off x="5864373" y="35751619"/>
              <a:ext cx="200043" cy="391503"/>
            </a:xfrm>
            <a:custGeom>
              <a:avLst/>
              <a:gdLst/>
              <a:ahLst/>
              <a:cxnLst/>
              <a:rect l="0" t="0" r="0" b="0"/>
              <a:pathLst>
                <a:path w="200043" h="391503">
                  <a:moveTo>
                    <a:pt x="0" y="94757"/>
                  </a:moveTo>
                  <a:lnTo>
                    <a:pt x="9065" y="153374"/>
                  </a:lnTo>
                  <a:lnTo>
                    <a:pt x="18645" y="206378"/>
                  </a:lnTo>
                  <a:lnTo>
                    <a:pt x="35240" y="262660"/>
                  </a:lnTo>
                  <a:lnTo>
                    <a:pt x="49162" y="320858"/>
                  </a:lnTo>
                  <a:lnTo>
                    <a:pt x="63177" y="375509"/>
                  </a:lnTo>
                  <a:lnTo>
                    <a:pt x="66685" y="387211"/>
                  </a:lnTo>
                  <a:lnTo>
                    <a:pt x="66683" y="391502"/>
                  </a:lnTo>
                  <a:lnTo>
                    <a:pt x="64343" y="390854"/>
                  </a:lnTo>
                  <a:lnTo>
                    <a:pt x="60443" y="386910"/>
                  </a:lnTo>
                  <a:lnTo>
                    <a:pt x="38673" y="326690"/>
                  </a:lnTo>
                  <a:lnTo>
                    <a:pt x="25750" y="267519"/>
                  </a:lnTo>
                  <a:lnTo>
                    <a:pt x="22448" y="216784"/>
                  </a:lnTo>
                  <a:lnTo>
                    <a:pt x="21469" y="165879"/>
                  </a:lnTo>
                  <a:lnTo>
                    <a:pt x="24258" y="106164"/>
                  </a:lnTo>
                  <a:lnTo>
                    <a:pt x="30669" y="79940"/>
                  </a:lnTo>
                  <a:lnTo>
                    <a:pt x="41317" y="60487"/>
                  </a:lnTo>
                  <a:lnTo>
                    <a:pt x="85510" y="21627"/>
                  </a:lnTo>
                  <a:lnTo>
                    <a:pt x="95611" y="14418"/>
                  </a:lnTo>
                  <a:lnTo>
                    <a:pt x="122433" y="6409"/>
                  </a:lnTo>
                  <a:lnTo>
                    <a:pt x="164178" y="1898"/>
                  </a:lnTo>
                  <a:lnTo>
                    <a:pt x="20004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8" name="Freeform 1557"/>
            <p:cNvSpPr/>
            <p:nvPr/>
          </p:nvSpPr>
          <p:spPr>
            <a:xfrm>
              <a:off x="6115312" y="35751619"/>
              <a:ext cx="283091" cy="395909"/>
            </a:xfrm>
            <a:custGeom>
              <a:avLst/>
              <a:gdLst/>
              <a:ahLst/>
              <a:cxnLst/>
              <a:rect l="0" t="0" r="0" b="0"/>
              <a:pathLst>
                <a:path w="283091" h="395909">
                  <a:moveTo>
                    <a:pt x="138616" y="0"/>
                  </a:moveTo>
                  <a:lnTo>
                    <a:pt x="94653" y="20241"/>
                  </a:lnTo>
                  <a:lnTo>
                    <a:pt x="38758" y="59897"/>
                  </a:lnTo>
                  <a:lnTo>
                    <a:pt x="3959" y="116449"/>
                  </a:lnTo>
                  <a:lnTo>
                    <a:pt x="0" y="137155"/>
                  </a:lnTo>
                  <a:lnTo>
                    <a:pt x="582" y="147588"/>
                  </a:lnTo>
                  <a:lnTo>
                    <a:pt x="6819" y="154543"/>
                  </a:lnTo>
                  <a:lnTo>
                    <a:pt x="29346" y="162273"/>
                  </a:lnTo>
                  <a:lnTo>
                    <a:pt x="84233" y="161169"/>
                  </a:lnTo>
                  <a:lnTo>
                    <a:pt x="143948" y="169788"/>
                  </a:lnTo>
                  <a:lnTo>
                    <a:pt x="169061" y="178408"/>
                  </a:lnTo>
                  <a:lnTo>
                    <a:pt x="231604" y="222408"/>
                  </a:lnTo>
                  <a:lnTo>
                    <a:pt x="258845" y="253073"/>
                  </a:lnTo>
                  <a:lnTo>
                    <a:pt x="276144" y="289973"/>
                  </a:lnTo>
                  <a:lnTo>
                    <a:pt x="283090" y="330544"/>
                  </a:lnTo>
                  <a:lnTo>
                    <a:pt x="278476" y="352019"/>
                  </a:lnTo>
                  <a:lnTo>
                    <a:pt x="267457" y="369364"/>
                  </a:lnTo>
                  <a:lnTo>
                    <a:pt x="250860" y="384870"/>
                  </a:lnTo>
                  <a:lnTo>
                    <a:pt x="228666" y="393322"/>
                  </a:lnTo>
                  <a:lnTo>
                    <a:pt x="204374" y="395908"/>
                  </a:lnTo>
                  <a:lnTo>
                    <a:pt x="181880" y="393158"/>
                  </a:lnTo>
                  <a:lnTo>
                    <a:pt x="128239" y="370244"/>
                  </a:lnTo>
                  <a:lnTo>
                    <a:pt x="96502" y="3579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60" name="Freeform 1559"/>
          <p:cNvSpPr/>
          <p:nvPr/>
        </p:nvSpPr>
        <p:spPr>
          <a:xfrm>
            <a:off x="5022093" y="36414915"/>
            <a:ext cx="10530" cy="10528"/>
          </a:xfrm>
          <a:custGeom>
            <a:avLst/>
            <a:gdLst/>
            <a:ahLst/>
            <a:cxnLst/>
            <a:rect l="0" t="0" r="0" b="0"/>
            <a:pathLst>
              <a:path w="10530" h="10528">
                <a:moveTo>
                  <a:pt x="10529" y="0"/>
                </a:moveTo>
                <a:lnTo>
                  <a:pt x="0" y="105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68" name="Group 1567"/>
          <p:cNvGrpSpPr/>
          <p:nvPr/>
        </p:nvGrpSpPr>
        <p:grpSpPr>
          <a:xfrm>
            <a:off x="6696125" y="35368954"/>
            <a:ext cx="1559285" cy="774853"/>
            <a:chOff x="6696125" y="35368954"/>
            <a:chExt cx="1559285" cy="774853"/>
          </a:xfrm>
        </p:grpSpPr>
        <p:sp>
          <p:nvSpPr>
            <p:cNvPr id="1561" name="Freeform 1560"/>
            <p:cNvSpPr/>
            <p:nvPr/>
          </p:nvSpPr>
          <p:spPr>
            <a:xfrm>
              <a:off x="6775154" y="35368954"/>
              <a:ext cx="224834" cy="774853"/>
            </a:xfrm>
            <a:custGeom>
              <a:avLst/>
              <a:gdLst/>
              <a:ahLst/>
              <a:cxnLst/>
              <a:rect l="0" t="0" r="0" b="0"/>
              <a:pathLst>
                <a:path w="224834" h="774853">
                  <a:moveTo>
                    <a:pt x="215769" y="174728"/>
                  </a:moveTo>
                  <a:lnTo>
                    <a:pt x="224833" y="116111"/>
                  </a:lnTo>
                  <a:lnTo>
                    <a:pt x="220275" y="70142"/>
                  </a:lnTo>
                  <a:lnTo>
                    <a:pt x="211532" y="45966"/>
                  </a:lnTo>
                  <a:lnTo>
                    <a:pt x="198678" y="27422"/>
                  </a:lnTo>
                  <a:lnTo>
                    <a:pt x="181266" y="11383"/>
                  </a:lnTo>
                  <a:lnTo>
                    <a:pt x="158710" y="2692"/>
                  </a:lnTo>
                  <a:lnTo>
                    <a:pt x="133088" y="0"/>
                  </a:lnTo>
                  <a:lnTo>
                    <a:pt x="106102" y="2704"/>
                  </a:lnTo>
                  <a:lnTo>
                    <a:pt x="81630" y="14043"/>
                  </a:lnTo>
                  <a:lnTo>
                    <a:pt x="60225" y="31952"/>
                  </a:lnTo>
                  <a:lnTo>
                    <a:pt x="27420" y="84696"/>
                  </a:lnTo>
                  <a:lnTo>
                    <a:pt x="15075" y="117165"/>
                  </a:lnTo>
                  <a:lnTo>
                    <a:pt x="4031" y="179428"/>
                  </a:lnTo>
                  <a:lnTo>
                    <a:pt x="0" y="203721"/>
                  </a:lnTo>
                  <a:lnTo>
                    <a:pt x="4283" y="264204"/>
                  </a:lnTo>
                  <a:lnTo>
                    <a:pt x="10516" y="321860"/>
                  </a:lnTo>
                  <a:lnTo>
                    <a:pt x="14183" y="374039"/>
                  </a:lnTo>
                  <a:lnTo>
                    <a:pt x="26977" y="436457"/>
                  </a:lnTo>
                  <a:lnTo>
                    <a:pt x="40436" y="485351"/>
                  </a:lnTo>
                  <a:lnTo>
                    <a:pt x="50864" y="537385"/>
                  </a:lnTo>
                  <a:lnTo>
                    <a:pt x="55775" y="597254"/>
                  </a:lnTo>
                  <a:lnTo>
                    <a:pt x="62818" y="653858"/>
                  </a:lnTo>
                  <a:lnTo>
                    <a:pt x="66725" y="707678"/>
                  </a:lnTo>
                  <a:lnTo>
                    <a:pt x="67638" y="736808"/>
                  </a:lnTo>
                  <a:lnTo>
                    <a:pt x="68369" y="7748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2" name="Freeform 1561"/>
            <p:cNvSpPr/>
            <p:nvPr/>
          </p:nvSpPr>
          <p:spPr>
            <a:xfrm>
              <a:off x="6696125" y="35870065"/>
              <a:ext cx="231628" cy="31586"/>
            </a:xfrm>
            <a:custGeom>
              <a:avLst/>
              <a:gdLst/>
              <a:ahLst/>
              <a:cxnLst/>
              <a:rect l="0" t="0" r="0" b="0"/>
              <a:pathLst>
                <a:path w="231628" h="31586">
                  <a:moveTo>
                    <a:pt x="0" y="31585"/>
                  </a:moveTo>
                  <a:lnTo>
                    <a:pt x="27556" y="24349"/>
                  </a:lnTo>
                  <a:lnTo>
                    <a:pt x="86898" y="18588"/>
                  </a:lnTo>
                  <a:lnTo>
                    <a:pt x="137662" y="9798"/>
                  </a:lnTo>
                  <a:lnTo>
                    <a:pt x="186627" y="2902"/>
                  </a:lnTo>
                  <a:lnTo>
                    <a:pt x="2316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3" name="Freeform 1562"/>
            <p:cNvSpPr/>
            <p:nvPr/>
          </p:nvSpPr>
          <p:spPr>
            <a:xfrm>
              <a:off x="7014210" y="35785837"/>
              <a:ext cx="220931" cy="308389"/>
            </a:xfrm>
            <a:custGeom>
              <a:avLst/>
              <a:gdLst/>
              <a:ahLst/>
              <a:cxnLst/>
              <a:rect l="0" t="0" r="0" b="0"/>
              <a:pathLst>
                <a:path w="220931" h="308389">
                  <a:moveTo>
                    <a:pt x="60940" y="0"/>
                  </a:moveTo>
                  <a:lnTo>
                    <a:pt x="31632" y="34897"/>
                  </a:lnTo>
                  <a:lnTo>
                    <a:pt x="9060" y="87781"/>
                  </a:lnTo>
                  <a:lnTo>
                    <a:pt x="0" y="146670"/>
                  </a:lnTo>
                  <a:lnTo>
                    <a:pt x="550" y="205051"/>
                  </a:lnTo>
                  <a:lnTo>
                    <a:pt x="20762" y="251591"/>
                  </a:lnTo>
                  <a:lnTo>
                    <a:pt x="34895" y="272086"/>
                  </a:lnTo>
                  <a:lnTo>
                    <a:pt x="62582" y="295607"/>
                  </a:lnTo>
                  <a:lnTo>
                    <a:pt x="82727" y="306075"/>
                  </a:lnTo>
                  <a:lnTo>
                    <a:pt x="103379" y="308388"/>
                  </a:lnTo>
                  <a:lnTo>
                    <a:pt x="145232" y="300342"/>
                  </a:lnTo>
                  <a:lnTo>
                    <a:pt x="176773" y="279670"/>
                  </a:lnTo>
                  <a:lnTo>
                    <a:pt x="202756" y="251321"/>
                  </a:lnTo>
                  <a:lnTo>
                    <a:pt x="219683" y="209516"/>
                  </a:lnTo>
                  <a:lnTo>
                    <a:pt x="220930" y="165674"/>
                  </a:lnTo>
                  <a:lnTo>
                    <a:pt x="210870" y="110108"/>
                  </a:lnTo>
                  <a:lnTo>
                    <a:pt x="198691" y="75128"/>
                  </a:lnTo>
                  <a:lnTo>
                    <a:pt x="182994" y="53278"/>
                  </a:lnTo>
                  <a:lnTo>
                    <a:pt x="154426" y="32423"/>
                  </a:lnTo>
                  <a:lnTo>
                    <a:pt x="130955" y="29230"/>
                  </a:lnTo>
                  <a:lnTo>
                    <a:pt x="118145" y="30014"/>
                  </a:lnTo>
                  <a:lnTo>
                    <a:pt x="100793" y="37127"/>
                  </a:lnTo>
                  <a:lnTo>
                    <a:pt x="81997" y="52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4" name="Freeform 1563"/>
            <p:cNvSpPr/>
            <p:nvPr/>
          </p:nvSpPr>
          <p:spPr>
            <a:xfrm>
              <a:off x="7327963" y="35764778"/>
              <a:ext cx="294670" cy="318903"/>
            </a:xfrm>
            <a:custGeom>
              <a:avLst/>
              <a:gdLst/>
              <a:ahLst/>
              <a:cxnLst/>
              <a:rect l="0" t="0" r="0" b="0"/>
              <a:pathLst>
                <a:path w="294670" h="318903">
                  <a:moveTo>
                    <a:pt x="10400" y="0"/>
                  </a:moveTo>
                  <a:lnTo>
                    <a:pt x="3164" y="27558"/>
                  </a:lnTo>
                  <a:lnTo>
                    <a:pt x="521" y="83781"/>
                  </a:lnTo>
                  <a:lnTo>
                    <a:pt x="0" y="145883"/>
                  </a:lnTo>
                  <a:lnTo>
                    <a:pt x="5499" y="197123"/>
                  </a:lnTo>
                  <a:lnTo>
                    <a:pt x="19007" y="250028"/>
                  </a:lnTo>
                  <a:lnTo>
                    <a:pt x="42993" y="291155"/>
                  </a:lnTo>
                  <a:lnTo>
                    <a:pt x="57640" y="306047"/>
                  </a:lnTo>
                  <a:lnTo>
                    <a:pt x="75849" y="316564"/>
                  </a:lnTo>
                  <a:lnTo>
                    <a:pt x="95641" y="318902"/>
                  </a:lnTo>
                  <a:lnTo>
                    <a:pt x="105832" y="317885"/>
                  </a:lnTo>
                  <a:lnTo>
                    <a:pt x="123394" y="307402"/>
                  </a:lnTo>
                  <a:lnTo>
                    <a:pt x="146436" y="278647"/>
                  </a:lnTo>
                  <a:lnTo>
                    <a:pt x="164960" y="237372"/>
                  </a:lnTo>
                  <a:lnTo>
                    <a:pt x="181700" y="182200"/>
                  </a:lnTo>
                  <a:lnTo>
                    <a:pt x="189036" y="127933"/>
                  </a:lnTo>
                  <a:lnTo>
                    <a:pt x="197418" y="65218"/>
                  </a:lnTo>
                  <a:lnTo>
                    <a:pt x="197634" y="45365"/>
                  </a:lnTo>
                  <a:lnTo>
                    <a:pt x="196054" y="46621"/>
                  </a:lnTo>
                  <a:lnTo>
                    <a:pt x="193831" y="52137"/>
                  </a:lnTo>
                  <a:lnTo>
                    <a:pt x="198303" y="110651"/>
                  </a:lnTo>
                  <a:lnTo>
                    <a:pt x="201537" y="141595"/>
                  </a:lnTo>
                  <a:lnTo>
                    <a:pt x="219558" y="199588"/>
                  </a:lnTo>
                  <a:lnTo>
                    <a:pt x="240318" y="250515"/>
                  </a:lnTo>
                  <a:lnTo>
                    <a:pt x="260108" y="278039"/>
                  </a:lnTo>
                  <a:lnTo>
                    <a:pt x="294669"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5" name="Freeform 1564"/>
            <p:cNvSpPr/>
            <p:nvPr/>
          </p:nvSpPr>
          <p:spPr>
            <a:xfrm>
              <a:off x="7696332" y="35799508"/>
              <a:ext cx="294799" cy="260072"/>
            </a:xfrm>
            <a:custGeom>
              <a:avLst/>
              <a:gdLst/>
              <a:ahLst/>
              <a:cxnLst/>
              <a:rect l="0" t="0" r="0" b="0"/>
              <a:pathLst>
                <a:path w="294799" h="260072">
                  <a:moveTo>
                    <a:pt x="0" y="17915"/>
                  </a:moveTo>
                  <a:lnTo>
                    <a:pt x="17958" y="74132"/>
                  </a:lnTo>
                  <a:lnTo>
                    <a:pt x="31667" y="132699"/>
                  </a:lnTo>
                  <a:lnTo>
                    <a:pt x="45640" y="195265"/>
                  </a:lnTo>
                  <a:lnTo>
                    <a:pt x="57325" y="240122"/>
                  </a:lnTo>
                  <a:lnTo>
                    <a:pt x="56934" y="239753"/>
                  </a:lnTo>
                  <a:lnTo>
                    <a:pt x="55503" y="235995"/>
                  </a:lnTo>
                  <a:lnTo>
                    <a:pt x="53019" y="180544"/>
                  </a:lnTo>
                  <a:lnTo>
                    <a:pt x="55874" y="128879"/>
                  </a:lnTo>
                  <a:lnTo>
                    <a:pt x="64128" y="75360"/>
                  </a:lnTo>
                  <a:lnTo>
                    <a:pt x="71785" y="46955"/>
                  </a:lnTo>
                  <a:lnTo>
                    <a:pt x="82987" y="26532"/>
                  </a:lnTo>
                  <a:lnTo>
                    <a:pt x="98884" y="12774"/>
                  </a:lnTo>
                  <a:lnTo>
                    <a:pt x="118817" y="3931"/>
                  </a:lnTo>
                  <a:lnTo>
                    <a:pt x="143275" y="0"/>
                  </a:lnTo>
                  <a:lnTo>
                    <a:pt x="166623" y="4493"/>
                  </a:lnTo>
                  <a:lnTo>
                    <a:pt x="196379" y="20178"/>
                  </a:lnTo>
                  <a:lnTo>
                    <a:pt x="212452" y="35297"/>
                  </a:lnTo>
                  <a:lnTo>
                    <a:pt x="243371" y="90897"/>
                  </a:lnTo>
                  <a:lnTo>
                    <a:pt x="259250" y="143160"/>
                  </a:lnTo>
                  <a:lnTo>
                    <a:pt x="273652" y="202357"/>
                  </a:lnTo>
                  <a:lnTo>
                    <a:pt x="294798" y="2600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6" name="Freeform 1565"/>
            <p:cNvSpPr/>
            <p:nvPr/>
          </p:nvSpPr>
          <p:spPr>
            <a:xfrm>
              <a:off x="8026867" y="35757678"/>
              <a:ext cx="228543" cy="292380"/>
            </a:xfrm>
            <a:custGeom>
              <a:avLst/>
              <a:gdLst/>
              <a:ahLst/>
              <a:cxnLst/>
              <a:rect l="0" t="0" r="0" b="0"/>
              <a:pathLst>
                <a:path w="228543" h="292380">
                  <a:moveTo>
                    <a:pt x="185361" y="143972"/>
                  </a:moveTo>
                  <a:lnTo>
                    <a:pt x="223735" y="100009"/>
                  </a:lnTo>
                  <a:lnTo>
                    <a:pt x="228542" y="76860"/>
                  </a:lnTo>
                  <a:lnTo>
                    <a:pt x="225610" y="52142"/>
                  </a:lnTo>
                  <a:lnTo>
                    <a:pt x="216507" y="29459"/>
                  </a:lnTo>
                  <a:lnTo>
                    <a:pt x="201544" y="13918"/>
                  </a:lnTo>
                  <a:lnTo>
                    <a:pt x="192641" y="8136"/>
                  </a:lnTo>
                  <a:lnTo>
                    <a:pt x="152163" y="0"/>
                  </a:lnTo>
                  <a:lnTo>
                    <a:pt x="108714" y="8765"/>
                  </a:lnTo>
                  <a:lnTo>
                    <a:pt x="61687" y="39926"/>
                  </a:lnTo>
                  <a:lnTo>
                    <a:pt x="36283" y="64920"/>
                  </a:lnTo>
                  <a:lnTo>
                    <a:pt x="9858" y="114101"/>
                  </a:lnTo>
                  <a:lnTo>
                    <a:pt x="0" y="155007"/>
                  </a:lnTo>
                  <a:lnTo>
                    <a:pt x="33" y="182801"/>
                  </a:lnTo>
                  <a:lnTo>
                    <a:pt x="13207" y="222420"/>
                  </a:lnTo>
                  <a:lnTo>
                    <a:pt x="33097" y="250016"/>
                  </a:lnTo>
                  <a:lnTo>
                    <a:pt x="80822" y="287499"/>
                  </a:lnTo>
                  <a:lnTo>
                    <a:pt x="101465" y="292379"/>
                  </a:lnTo>
                  <a:lnTo>
                    <a:pt x="122338" y="289480"/>
                  </a:lnTo>
                  <a:lnTo>
                    <a:pt x="152649" y="274693"/>
                  </a:lnTo>
                  <a:lnTo>
                    <a:pt x="185361" y="2492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7" name="Freeform 1566"/>
            <p:cNvSpPr/>
            <p:nvPr/>
          </p:nvSpPr>
          <p:spPr>
            <a:xfrm>
              <a:off x="8243815" y="35579555"/>
              <a:ext cx="10529" cy="448439"/>
            </a:xfrm>
            <a:custGeom>
              <a:avLst/>
              <a:gdLst/>
              <a:ahLst/>
              <a:cxnLst/>
              <a:rect l="0" t="0" r="0" b="0"/>
              <a:pathLst>
                <a:path w="10529" h="448439">
                  <a:moveTo>
                    <a:pt x="10528" y="16768"/>
                  </a:moveTo>
                  <a:lnTo>
                    <a:pt x="4938" y="0"/>
                  </a:lnTo>
                  <a:lnTo>
                    <a:pt x="3292" y="909"/>
                  </a:lnTo>
                  <a:lnTo>
                    <a:pt x="432" y="59755"/>
                  </a:lnTo>
                  <a:lnTo>
                    <a:pt x="128" y="109315"/>
                  </a:lnTo>
                  <a:lnTo>
                    <a:pt x="37" y="166632"/>
                  </a:lnTo>
                  <a:lnTo>
                    <a:pt x="10" y="228070"/>
                  </a:lnTo>
                  <a:lnTo>
                    <a:pt x="2" y="285136"/>
                  </a:lnTo>
                  <a:lnTo>
                    <a:pt x="0" y="348416"/>
                  </a:lnTo>
                  <a:lnTo>
                    <a:pt x="3119" y="405976"/>
                  </a:lnTo>
                  <a:lnTo>
                    <a:pt x="10528" y="4484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7" name="Group 1596"/>
          <p:cNvGrpSpPr/>
          <p:nvPr/>
        </p:nvGrpSpPr>
        <p:grpSpPr>
          <a:xfrm>
            <a:off x="863337" y="36249425"/>
            <a:ext cx="7730090" cy="901983"/>
            <a:chOff x="863337" y="36249425"/>
            <a:chExt cx="7730090" cy="901983"/>
          </a:xfrm>
        </p:grpSpPr>
        <p:sp>
          <p:nvSpPr>
            <p:cNvPr id="1569" name="Freeform 1568"/>
            <p:cNvSpPr/>
            <p:nvPr/>
          </p:nvSpPr>
          <p:spPr>
            <a:xfrm>
              <a:off x="863337" y="36512302"/>
              <a:ext cx="221099" cy="352336"/>
            </a:xfrm>
            <a:custGeom>
              <a:avLst/>
              <a:gdLst/>
              <a:ahLst/>
              <a:cxnLst/>
              <a:rect l="0" t="0" r="0" b="0"/>
              <a:pathLst>
                <a:path w="221099" h="352336">
                  <a:moveTo>
                    <a:pt x="0" y="42115"/>
                  </a:moveTo>
                  <a:lnTo>
                    <a:pt x="0" y="19756"/>
                  </a:lnTo>
                  <a:lnTo>
                    <a:pt x="1170" y="16681"/>
                  </a:lnTo>
                  <a:lnTo>
                    <a:pt x="3119" y="18141"/>
                  </a:lnTo>
                  <a:lnTo>
                    <a:pt x="25194" y="65775"/>
                  </a:lnTo>
                  <a:lnTo>
                    <a:pt x="37750" y="119707"/>
                  </a:lnTo>
                  <a:lnTo>
                    <a:pt x="48880" y="178968"/>
                  </a:lnTo>
                  <a:lnTo>
                    <a:pt x="58417" y="234094"/>
                  </a:lnTo>
                  <a:lnTo>
                    <a:pt x="62932" y="285129"/>
                  </a:lnTo>
                  <a:lnTo>
                    <a:pt x="77640" y="346168"/>
                  </a:lnTo>
                  <a:lnTo>
                    <a:pt x="82175" y="351271"/>
                  </a:lnTo>
                  <a:lnTo>
                    <a:pt x="87539" y="352335"/>
                  </a:lnTo>
                  <a:lnTo>
                    <a:pt x="93454" y="350704"/>
                  </a:lnTo>
                  <a:lnTo>
                    <a:pt x="98567" y="346106"/>
                  </a:lnTo>
                  <a:lnTo>
                    <a:pt x="107369" y="331641"/>
                  </a:lnTo>
                  <a:lnTo>
                    <a:pt x="126154" y="275242"/>
                  </a:lnTo>
                  <a:lnTo>
                    <a:pt x="140343" y="220746"/>
                  </a:lnTo>
                  <a:lnTo>
                    <a:pt x="148345" y="160892"/>
                  </a:lnTo>
                  <a:lnTo>
                    <a:pt x="166910" y="100195"/>
                  </a:lnTo>
                  <a:lnTo>
                    <a:pt x="186969" y="44000"/>
                  </a:lnTo>
                  <a:lnTo>
                    <a:pt x="2210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0" name="Freeform 1569"/>
            <p:cNvSpPr/>
            <p:nvPr/>
          </p:nvSpPr>
          <p:spPr>
            <a:xfrm>
              <a:off x="1117878" y="36522199"/>
              <a:ext cx="240299" cy="379658"/>
            </a:xfrm>
            <a:custGeom>
              <a:avLst/>
              <a:gdLst/>
              <a:ahLst/>
              <a:cxnLst/>
              <a:rect l="0" t="0" r="0" b="0"/>
              <a:pathLst>
                <a:path w="240299" h="379658">
                  <a:moveTo>
                    <a:pt x="208713" y="74333"/>
                  </a:moveTo>
                  <a:lnTo>
                    <a:pt x="199137" y="43051"/>
                  </a:lnTo>
                  <a:lnTo>
                    <a:pt x="169309" y="4644"/>
                  </a:lnTo>
                  <a:lnTo>
                    <a:pt x="161387" y="967"/>
                  </a:lnTo>
                  <a:lnTo>
                    <a:pt x="143225" y="0"/>
                  </a:lnTo>
                  <a:lnTo>
                    <a:pt x="113270" y="6036"/>
                  </a:lnTo>
                  <a:lnTo>
                    <a:pt x="76578" y="26410"/>
                  </a:lnTo>
                  <a:lnTo>
                    <a:pt x="56010" y="51085"/>
                  </a:lnTo>
                  <a:lnTo>
                    <a:pt x="23741" y="114585"/>
                  </a:lnTo>
                  <a:lnTo>
                    <a:pt x="4412" y="170150"/>
                  </a:lnTo>
                  <a:lnTo>
                    <a:pt x="0" y="222826"/>
                  </a:lnTo>
                  <a:lnTo>
                    <a:pt x="1033" y="269109"/>
                  </a:lnTo>
                  <a:lnTo>
                    <a:pt x="15117" y="310117"/>
                  </a:lnTo>
                  <a:lnTo>
                    <a:pt x="27524" y="329645"/>
                  </a:lnTo>
                  <a:lnTo>
                    <a:pt x="36447" y="334618"/>
                  </a:lnTo>
                  <a:lnTo>
                    <a:pt x="58841" y="337024"/>
                  </a:lnTo>
                  <a:lnTo>
                    <a:pt x="78152" y="331074"/>
                  </a:lnTo>
                  <a:lnTo>
                    <a:pt x="86577" y="326212"/>
                  </a:lnTo>
                  <a:lnTo>
                    <a:pt x="109613" y="297011"/>
                  </a:lnTo>
                  <a:lnTo>
                    <a:pt x="137188" y="239157"/>
                  </a:lnTo>
                  <a:lnTo>
                    <a:pt x="158942" y="180525"/>
                  </a:lnTo>
                  <a:lnTo>
                    <a:pt x="177043" y="118761"/>
                  </a:lnTo>
                  <a:lnTo>
                    <a:pt x="180581" y="107460"/>
                  </a:lnTo>
                  <a:lnTo>
                    <a:pt x="182939" y="105776"/>
                  </a:lnTo>
                  <a:lnTo>
                    <a:pt x="185559" y="119502"/>
                  </a:lnTo>
                  <a:lnTo>
                    <a:pt x="187242" y="175976"/>
                  </a:lnTo>
                  <a:lnTo>
                    <a:pt x="190693" y="237216"/>
                  </a:lnTo>
                  <a:lnTo>
                    <a:pt x="202294" y="289390"/>
                  </a:lnTo>
                  <a:lnTo>
                    <a:pt x="222440" y="347278"/>
                  </a:lnTo>
                  <a:lnTo>
                    <a:pt x="240298" y="3796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1" name="Freeform 1570"/>
            <p:cNvSpPr/>
            <p:nvPr/>
          </p:nvSpPr>
          <p:spPr>
            <a:xfrm>
              <a:off x="1505575" y="36407018"/>
              <a:ext cx="21058" cy="473783"/>
            </a:xfrm>
            <a:custGeom>
              <a:avLst/>
              <a:gdLst/>
              <a:ahLst/>
              <a:cxnLst/>
              <a:rect l="0" t="0" r="0" b="0"/>
              <a:pathLst>
                <a:path w="21058" h="473783">
                  <a:moveTo>
                    <a:pt x="0" y="0"/>
                  </a:moveTo>
                  <a:lnTo>
                    <a:pt x="0" y="58617"/>
                  </a:lnTo>
                  <a:lnTo>
                    <a:pt x="0" y="110173"/>
                  </a:lnTo>
                  <a:lnTo>
                    <a:pt x="0" y="169903"/>
                  </a:lnTo>
                  <a:lnTo>
                    <a:pt x="0" y="232057"/>
                  </a:lnTo>
                  <a:lnTo>
                    <a:pt x="0" y="294925"/>
                  </a:lnTo>
                  <a:lnTo>
                    <a:pt x="0" y="346829"/>
                  </a:lnTo>
                  <a:lnTo>
                    <a:pt x="1170" y="406288"/>
                  </a:lnTo>
                  <a:lnTo>
                    <a:pt x="11453" y="453734"/>
                  </a:lnTo>
                  <a:lnTo>
                    <a:pt x="21057"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2" name="Freeform 1571"/>
            <p:cNvSpPr/>
            <p:nvPr/>
          </p:nvSpPr>
          <p:spPr>
            <a:xfrm>
              <a:off x="1631917" y="36596532"/>
              <a:ext cx="242157" cy="273739"/>
            </a:xfrm>
            <a:custGeom>
              <a:avLst/>
              <a:gdLst/>
              <a:ahLst/>
              <a:cxnLst/>
              <a:rect l="0" t="0" r="0" b="0"/>
              <a:pathLst>
                <a:path w="242157" h="273739">
                  <a:moveTo>
                    <a:pt x="0" y="0"/>
                  </a:moveTo>
                  <a:lnTo>
                    <a:pt x="8333" y="37474"/>
                  </a:lnTo>
                  <a:lnTo>
                    <a:pt x="10095" y="88900"/>
                  </a:lnTo>
                  <a:lnTo>
                    <a:pt x="11613" y="144118"/>
                  </a:lnTo>
                  <a:lnTo>
                    <a:pt x="21964" y="203203"/>
                  </a:lnTo>
                  <a:lnTo>
                    <a:pt x="29649" y="233031"/>
                  </a:lnTo>
                  <a:lnTo>
                    <a:pt x="40863" y="254087"/>
                  </a:lnTo>
                  <a:lnTo>
                    <a:pt x="49469" y="260638"/>
                  </a:lnTo>
                  <a:lnTo>
                    <a:pt x="71509" y="267919"/>
                  </a:lnTo>
                  <a:lnTo>
                    <a:pt x="82768" y="266350"/>
                  </a:lnTo>
                  <a:lnTo>
                    <a:pt x="104636" y="255247"/>
                  </a:lnTo>
                  <a:lnTo>
                    <a:pt x="131089" y="229264"/>
                  </a:lnTo>
                  <a:lnTo>
                    <a:pt x="159819" y="172235"/>
                  </a:lnTo>
                  <a:lnTo>
                    <a:pt x="177972" y="110883"/>
                  </a:lnTo>
                  <a:lnTo>
                    <a:pt x="187233" y="58685"/>
                  </a:lnTo>
                  <a:lnTo>
                    <a:pt x="194427" y="22848"/>
                  </a:lnTo>
                  <a:lnTo>
                    <a:pt x="197468" y="19912"/>
                  </a:lnTo>
                  <a:lnTo>
                    <a:pt x="200666" y="22634"/>
                  </a:lnTo>
                  <a:lnTo>
                    <a:pt x="203967" y="29127"/>
                  </a:lnTo>
                  <a:lnTo>
                    <a:pt x="209266" y="80404"/>
                  </a:lnTo>
                  <a:lnTo>
                    <a:pt x="210312" y="139926"/>
                  </a:lnTo>
                  <a:lnTo>
                    <a:pt x="216108" y="202075"/>
                  </a:lnTo>
                  <a:lnTo>
                    <a:pt x="237108" y="261066"/>
                  </a:lnTo>
                  <a:lnTo>
                    <a:pt x="242156" y="2737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3" name="Freeform 1572"/>
            <p:cNvSpPr/>
            <p:nvPr/>
          </p:nvSpPr>
          <p:spPr>
            <a:xfrm>
              <a:off x="1929403" y="36577287"/>
              <a:ext cx="207883" cy="303514"/>
            </a:xfrm>
            <a:custGeom>
              <a:avLst/>
              <a:gdLst/>
              <a:ahLst/>
              <a:cxnLst/>
              <a:rect l="0" t="0" r="0" b="0"/>
              <a:pathLst>
                <a:path w="207883" h="303514">
                  <a:moveTo>
                    <a:pt x="155240" y="135058"/>
                  </a:moveTo>
                  <a:lnTo>
                    <a:pt x="170881" y="108672"/>
                  </a:lnTo>
                  <a:lnTo>
                    <a:pt x="178959" y="85505"/>
                  </a:lnTo>
                  <a:lnTo>
                    <a:pt x="178905" y="46158"/>
                  </a:lnTo>
                  <a:lnTo>
                    <a:pt x="165891" y="10452"/>
                  </a:lnTo>
                  <a:lnTo>
                    <a:pt x="158831" y="4024"/>
                  </a:lnTo>
                  <a:lnTo>
                    <a:pt x="150615" y="908"/>
                  </a:lnTo>
                  <a:lnTo>
                    <a:pt x="141628" y="0"/>
                  </a:lnTo>
                  <a:lnTo>
                    <a:pt x="122284" y="5230"/>
                  </a:lnTo>
                  <a:lnTo>
                    <a:pt x="91663" y="24451"/>
                  </a:lnTo>
                  <a:lnTo>
                    <a:pt x="47778" y="66504"/>
                  </a:lnTo>
                  <a:lnTo>
                    <a:pt x="17115" y="123589"/>
                  </a:lnTo>
                  <a:lnTo>
                    <a:pt x="2437" y="174863"/>
                  </a:lnTo>
                  <a:lnTo>
                    <a:pt x="0" y="214960"/>
                  </a:lnTo>
                  <a:lnTo>
                    <a:pt x="3576" y="238419"/>
                  </a:lnTo>
                  <a:lnTo>
                    <a:pt x="12184" y="257426"/>
                  </a:lnTo>
                  <a:lnTo>
                    <a:pt x="17755" y="265770"/>
                  </a:lnTo>
                  <a:lnTo>
                    <a:pt x="24979" y="270163"/>
                  </a:lnTo>
                  <a:lnTo>
                    <a:pt x="42364" y="271924"/>
                  </a:lnTo>
                  <a:lnTo>
                    <a:pt x="77471" y="260747"/>
                  </a:lnTo>
                  <a:lnTo>
                    <a:pt x="97669" y="245904"/>
                  </a:lnTo>
                  <a:lnTo>
                    <a:pt x="122194" y="214694"/>
                  </a:lnTo>
                  <a:lnTo>
                    <a:pt x="151321" y="155727"/>
                  </a:lnTo>
                  <a:lnTo>
                    <a:pt x="173789" y="102704"/>
                  </a:lnTo>
                  <a:lnTo>
                    <a:pt x="189839" y="52756"/>
                  </a:lnTo>
                  <a:lnTo>
                    <a:pt x="192344" y="50945"/>
                  </a:lnTo>
                  <a:lnTo>
                    <a:pt x="195127" y="64529"/>
                  </a:lnTo>
                  <a:lnTo>
                    <a:pt x="195744" y="120910"/>
                  </a:lnTo>
                  <a:lnTo>
                    <a:pt x="189988" y="169989"/>
                  </a:lnTo>
                  <a:lnTo>
                    <a:pt x="187450" y="232209"/>
                  </a:lnTo>
                  <a:lnTo>
                    <a:pt x="189442" y="262464"/>
                  </a:lnTo>
                  <a:lnTo>
                    <a:pt x="207882" y="3035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4" name="Freeform 1573"/>
            <p:cNvSpPr/>
            <p:nvPr/>
          </p:nvSpPr>
          <p:spPr>
            <a:xfrm>
              <a:off x="2274156" y="36385962"/>
              <a:ext cx="212622" cy="456128"/>
            </a:xfrm>
            <a:custGeom>
              <a:avLst/>
              <a:gdLst/>
              <a:ahLst/>
              <a:cxnLst/>
              <a:rect l="0" t="0" r="0" b="0"/>
              <a:pathLst>
                <a:path w="212622" h="456128">
                  <a:moveTo>
                    <a:pt x="0" y="0"/>
                  </a:moveTo>
                  <a:lnTo>
                    <a:pt x="0" y="57265"/>
                  </a:lnTo>
                  <a:lnTo>
                    <a:pt x="0" y="109773"/>
                  </a:lnTo>
                  <a:lnTo>
                    <a:pt x="0" y="169785"/>
                  </a:lnTo>
                  <a:lnTo>
                    <a:pt x="0" y="212331"/>
                  </a:lnTo>
                  <a:lnTo>
                    <a:pt x="0" y="258536"/>
                  </a:lnTo>
                  <a:lnTo>
                    <a:pt x="0" y="319407"/>
                  </a:lnTo>
                  <a:lnTo>
                    <a:pt x="0" y="368898"/>
                  </a:lnTo>
                  <a:lnTo>
                    <a:pt x="0" y="418185"/>
                  </a:lnTo>
                  <a:lnTo>
                    <a:pt x="8333" y="355743"/>
                  </a:lnTo>
                  <a:lnTo>
                    <a:pt x="11892" y="328901"/>
                  </a:lnTo>
                  <a:lnTo>
                    <a:pt x="33241" y="276665"/>
                  </a:lnTo>
                  <a:lnTo>
                    <a:pt x="47529" y="255150"/>
                  </a:lnTo>
                  <a:lnTo>
                    <a:pt x="65577" y="237793"/>
                  </a:lnTo>
                  <a:lnTo>
                    <a:pt x="88417" y="228516"/>
                  </a:lnTo>
                  <a:lnTo>
                    <a:pt x="112996" y="225565"/>
                  </a:lnTo>
                  <a:lnTo>
                    <a:pt x="135618" y="228154"/>
                  </a:lnTo>
                  <a:lnTo>
                    <a:pt x="157370" y="239440"/>
                  </a:lnTo>
                  <a:lnTo>
                    <a:pt x="186228" y="265528"/>
                  </a:lnTo>
                  <a:lnTo>
                    <a:pt x="200921" y="286466"/>
                  </a:lnTo>
                  <a:lnTo>
                    <a:pt x="211350" y="311370"/>
                  </a:lnTo>
                  <a:lnTo>
                    <a:pt x="212621" y="357293"/>
                  </a:lnTo>
                  <a:lnTo>
                    <a:pt x="199999" y="396760"/>
                  </a:lnTo>
                  <a:lnTo>
                    <a:pt x="184814" y="413423"/>
                  </a:lnTo>
                  <a:lnTo>
                    <a:pt x="122810" y="449855"/>
                  </a:lnTo>
                  <a:lnTo>
                    <a:pt x="96696" y="456127"/>
                  </a:lnTo>
                  <a:lnTo>
                    <a:pt x="69492" y="455017"/>
                  </a:lnTo>
                  <a:lnTo>
                    <a:pt x="10528" y="4316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5" name="Freeform 1574"/>
            <p:cNvSpPr/>
            <p:nvPr/>
          </p:nvSpPr>
          <p:spPr>
            <a:xfrm>
              <a:off x="2558425" y="36364903"/>
              <a:ext cx="31450" cy="431671"/>
            </a:xfrm>
            <a:custGeom>
              <a:avLst/>
              <a:gdLst/>
              <a:ahLst/>
              <a:cxnLst/>
              <a:rect l="0" t="0" r="0" b="0"/>
              <a:pathLst>
                <a:path w="31450" h="431671">
                  <a:moveTo>
                    <a:pt x="0" y="0"/>
                  </a:moveTo>
                  <a:lnTo>
                    <a:pt x="23719" y="43963"/>
                  </a:lnTo>
                  <a:lnTo>
                    <a:pt x="30032" y="101404"/>
                  </a:lnTo>
                  <a:lnTo>
                    <a:pt x="31125" y="153011"/>
                  </a:lnTo>
                  <a:lnTo>
                    <a:pt x="31449" y="211066"/>
                  </a:lnTo>
                  <a:lnTo>
                    <a:pt x="30375" y="264660"/>
                  </a:lnTo>
                  <a:lnTo>
                    <a:pt x="23244" y="325285"/>
                  </a:lnTo>
                  <a:lnTo>
                    <a:pt x="21489" y="382321"/>
                  </a:lnTo>
                  <a:lnTo>
                    <a:pt x="21057" y="4316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6" name="Freeform 1575"/>
            <p:cNvSpPr/>
            <p:nvPr/>
          </p:nvSpPr>
          <p:spPr>
            <a:xfrm>
              <a:off x="2653181" y="36563998"/>
              <a:ext cx="200043" cy="285217"/>
            </a:xfrm>
            <a:custGeom>
              <a:avLst/>
              <a:gdLst/>
              <a:ahLst/>
              <a:cxnLst/>
              <a:rect l="0" t="0" r="0" b="0"/>
              <a:pathLst>
                <a:path w="200043" h="285217">
                  <a:moveTo>
                    <a:pt x="0" y="148347"/>
                  </a:moveTo>
                  <a:lnTo>
                    <a:pt x="53028" y="133691"/>
                  </a:lnTo>
                  <a:lnTo>
                    <a:pt x="103239" y="118978"/>
                  </a:lnTo>
                  <a:lnTo>
                    <a:pt x="151978" y="94757"/>
                  </a:lnTo>
                  <a:lnTo>
                    <a:pt x="184829" y="67440"/>
                  </a:lnTo>
                  <a:lnTo>
                    <a:pt x="193280" y="44149"/>
                  </a:lnTo>
                  <a:lnTo>
                    <a:pt x="195534" y="29750"/>
                  </a:lnTo>
                  <a:lnTo>
                    <a:pt x="192358" y="18978"/>
                  </a:lnTo>
                  <a:lnTo>
                    <a:pt x="185560" y="10628"/>
                  </a:lnTo>
                  <a:lnTo>
                    <a:pt x="176349" y="3894"/>
                  </a:lnTo>
                  <a:lnTo>
                    <a:pt x="166699" y="570"/>
                  </a:lnTo>
                  <a:lnTo>
                    <a:pt x="146618" y="0"/>
                  </a:lnTo>
                  <a:lnTo>
                    <a:pt x="125995" y="9884"/>
                  </a:lnTo>
                  <a:lnTo>
                    <a:pt x="82060" y="47532"/>
                  </a:lnTo>
                  <a:lnTo>
                    <a:pt x="56027" y="86056"/>
                  </a:lnTo>
                  <a:lnTo>
                    <a:pt x="30645" y="147510"/>
                  </a:lnTo>
                  <a:lnTo>
                    <a:pt x="30388" y="179170"/>
                  </a:lnTo>
                  <a:lnTo>
                    <a:pt x="42409" y="218703"/>
                  </a:lnTo>
                  <a:lnTo>
                    <a:pt x="66378" y="247051"/>
                  </a:lnTo>
                  <a:lnTo>
                    <a:pt x="95707" y="264681"/>
                  </a:lnTo>
                  <a:lnTo>
                    <a:pt x="145464" y="279948"/>
                  </a:lnTo>
                  <a:lnTo>
                    <a:pt x="200042" y="2852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7" name="Freeform 1576"/>
            <p:cNvSpPr/>
            <p:nvPr/>
          </p:nvSpPr>
          <p:spPr>
            <a:xfrm>
              <a:off x="3295549" y="36385962"/>
              <a:ext cx="20929" cy="421138"/>
            </a:xfrm>
            <a:custGeom>
              <a:avLst/>
              <a:gdLst/>
              <a:ahLst/>
              <a:cxnLst/>
              <a:rect l="0" t="0" r="0" b="0"/>
              <a:pathLst>
                <a:path w="20929" h="421138">
                  <a:moveTo>
                    <a:pt x="20928" y="0"/>
                  </a:moveTo>
                  <a:lnTo>
                    <a:pt x="13692" y="27558"/>
                  </a:lnTo>
                  <a:lnTo>
                    <a:pt x="11050" y="86897"/>
                  </a:lnTo>
                  <a:lnTo>
                    <a:pt x="10592" y="137660"/>
                  </a:lnTo>
                  <a:lnTo>
                    <a:pt x="7337" y="192866"/>
                  </a:lnTo>
                  <a:lnTo>
                    <a:pt x="2083" y="250555"/>
                  </a:lnTo>
                  <a:lnTo>
                    <a:pt x="527" y="301575"/>
                  </a:lnTo>
                  <a:lnTo>
                    <a:pt x="0" y="360738"/>
                  </a:lnTo>
                  <a:lnTo>
                    <a:pt x="10399" y="4211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8" name="Freeform 1577"/>
            <p:cNvSpPr/>
            <p:nvPr/>
          </p:nvSpPr>
          <p:spPr>
            <a:xfrm>
              <a:off x="3179606" y="36628115"/>
              <a:ext cx="221100" cy="21060"/>
            </a:xfrm>
            <a:custGeom>
              <a:avLst/>
              <a:gdLst/>
              <a:ahLst/>
              <a:cxnLst/>
              <a:rect l="0" t="0" r="0" b="0"/>
              <a:pathLst>
                <a:path w="221100" h="21060">
                  <a:moveTo>
                    <a:pt x="0" y="21059"/>
                  </a:moveTo>
                  <a:lnTo>
                    <a:pt x="58617" y="21059"/>
                  </a:lnTo>
                  <a:lnTo>
                    <a:pt x="113961" y="12653"/>
                  </a:lnTo>
                  <a:lnTo>
                    <a:pt x="176886" y="2846"/>
                  </a:lnTo>
                  <a:lnTo>
                    <a:pt x="2210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9" name="Freeform 1578"/>
            <p:cNvSpPr/>
            <p:nvPr/>
          </p:nvSpPr>
          <p:spPr>
            <a:xfrm>
              <a:off x="3516518" y="36364903"/>
              <a:ext cx="210571" cy="431671"/>
            </a:xfrm>
            <a:custGeom>
              <a:avLst/>
              <a:gdLst/>
              <a:ahLst/>
              <a:cxnLst/>
              <a:rect l="0" t="0" r="0" b="0"/>
              <a:pathLst>
                <a:path w="210571" h="431671">
                  <a:moveTo>
                    <a:pt x="0" y="0"/>
                  </a:moveTo>
                  <a:lnTo>
                    <a:pt x="8334" y="37477"/>
                  </a:lnTo>
                  <a:lnTo>
                    <a:pt x="10095" y="94490"/>
                  </a:lnTo>
                  <a:lnTo>
                    <a:pt x="10400" y="144850"/>
                  </a:lnTo>
                  <a:lnTo>
                    <a:pt x="10491" y="202406"/>
                  </a:lnTo>
                  <a:lnTo>
                    <a:pt x="10517" y="263912"/>
                  </a:lnTo>
                  <a:lnTo>
                    <a:pt x="10525" y="321003"/>
                  </a:lnTo>
                  <a:lnTo>
                    <a:pt x="10528" y="384290"/>
                  </a:lnTo>
                  <a:lnTo>
                    <a:pt x="10528" y="413342"/>
                  </a:lnTo>
                  <a:lnTo>
                    <a:pt x="11698" y="417109"/>
                  </a:lnTo>
                  <a:lnTo>
                    <a:pt x="13648" y="413773"/>
                  </a:lnTo>
                  <a:lnTo>
                    <a:pt x="18862" y="381133"/>
                  </a:lnTo>
                  <a:lnTo>
                    <a:pt x="26213" y="323292"/>
                  </a:lnTo>
                  <a:lnTo>
                    <a:pt x="40100" y="260737"/>
                  </a:lnTo>
                  <a:lnTo>
                    <a:pt x="64160" y="215280"/>
                  </a:lnTo>
                  <a:lnTo>
                    <a:pt x="70849" y="206691"/>
                  </a:lnTo>
                  <a:lnTo>
                    <a:pt x="79988" y="202136"/>
                  </a:lnTo>
                  <a:lnTo>
                    <a:pt x="102621" y="200192"/>
                  </a:lnTo>
                  <a:lnTo>
                    <a:pt x="122039" y="206347"/>
                  </a:lnTo>
                  <a:lnTo>
                    <a:pt x="138467" y="218052"/>
                  </a:lnTo>
                  <a:lnTo>
                    <a:pt x="175223" y="264201"/>
                  </a:lnTo>
                  <a:lnTo>
                    <a:pt x="190868" y="300679"/>
                  </a:lnTo>
                  <a:lnTo>
                    <a:pt x="199400" y="353761"/>
                  </a:lnTo>
                  <a:lnTo>
                    <a:pt x="208017" y="399253"/>
                  </a:lnTo>
                  <a:lnTo>
                    <a:pt x="210570" y="4316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0" name="Freeform 1579"/>
            <p:cNvSpPr/>
            <p:nvPr/>
          </p:nvSpPr>
          <p:spPr>
            <a:xfrm>
              <a:off x="3811316" y="36564946"/>
              <a:ext cx="31587" cy="231628"/>
            </a:xfrm>
            <a:custGeom>
              <a:avLst/>
              <a:gdLst/>
              <a:ahLst/>
              <a:cxnLst/>
              <a:rect l="0" t="0" r="0" b="0"/>
              <a:pathLst>
                <a:path w="31587" h="231628">
                  <a:moveTo>
                    <a:pt x="0" y="0"/>
                  </a:moveTo>
                  <a:lnTo>
                    <a:pt x="15641" y="17981"/>
                  </a:lnTo>
                  <a:lnTo>
                    <a:pt x="23720" y="34898"/>
                  </a:lnTo>
                  <a:lnTo>
                    <a:pt x="30032" y="91164"/>
                  </a:lnTo>
                  <a:lnTo>
                    <a:pt x="31125" y="140224"/>
                  </a:lnTo>
                  <a:lnTo>
                    <a:pt x="31495" y="196196"/>
                  </a:lnTo>
                  <a:lnTo>
                    <a:pt x="31586" y="2316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1" name="Freeform 1580"/>
            <p:cNvSpPr/>
            <p:nvPr/>
          </p:nvSpPr>
          <p:spPr>
            <a:xfrm>
              <a:off x="3863959" y="36428074"/>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2" name="Freeform 1581"/>
            <p:cNvSpPr/>
            <p:nvPr/>
          </p:nvSpPr>
          <p:spPr>
            <a:xfrm>
              <a:off x="3969244" y="36538278"/>
              <a:ext cx="242156" cy="247766"/>
            </a:xfrm>
            <a:custGeom>
              <a:avLst/>
              <a:gdLst/>
              <a:ahLst/>
              <a:cxnLst/>
              <a:rect l="0" t="0" r="0" b="0"/>
              <a:pathLst>
                <a:path w="242156" h="247766">
                  <a:moveTo>
                    <a:pt x="0" y="26668"/>
                  </a:moveTo>
                  <a:lnTo>
                    <a:pt x="11453" y="75596"/>
                  </a:lnTo>
                  <a:lnTo>
                    <a:pt x="19159" y="134730"/>
                  </a:lnTo>
                  <a:lnTo>
                    <a:pt x="20682" y="191468"/>
                  </a:lnTo>
                  <a:lnTo>
                    <a:pt x="20945" y="224328"/>
                  </a:lnTo>
                  <a:lnTo>
                    <a:pt x="29383" y="161342"/>
                  </a:lnTo>
                  <a:lnTo>
                    <a:pt x="39701" y="100295"/>
                  </a:lnTo>
                  <a:lnTo>
                    <a:pt x="55979" y="50137"/>
                  </a:lnTo>
                  <a:lnTo>
                    <a:pt x="81377" y="11677"/>
                  </a:lnTo>
                  <a:lnTo>
                    <a:pt x="104407" y="2459"/>
                  </a:lnTo>
                  <a:lnTo>
                    <a:pt x="118738" y="0"/>
                  </a:lnTo>
                  <a:lnTo>
                    <a:pt x="140900" y="3507"/>
                  </a:lnTo>
                  <a:lnTo>
                    <a:pt x="159718" y="14034"/>
                  </a:lnTo>
                  <a:lnTo>
                    <a:pt x="179780" y="30411"/>
                  </a:lnTo>
                  <a:lnTo>
                    <a:pt x="194156" y="52509"/>
                  </a:lnTo>
                  <a:lnTo>
                    <a:pt x="216814" y="111308"/>
                  </a:lnTo>
                  <a:lnTo>
                    <a:pt x="228354" y="164313"/>
                  </a:lnTo>
                  <a:lnTo>
                    <a:pt x="236569" y="219841"/>
                  </a:lnTo>
                  <a:lnTo>
                    <a:pt x="242155" y="2477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3" name="Freeform 1582"/>
            <p:cNvSpPr/>
            <p:nvPr/>
          </p:nvSpPr>
          <p:spPr>
            <a:xfrm>
              <a:off x="4303411" y="36521330"/>
              <a:ext cx="175734" cy="572838"/>
            </a:xfrm>
            <a:custGeom>
              <a:avLst/>
              <a:gdLst/>
              <a:ahLst/>
              <a:cxnLst/>
              <a:rect l="0" t="0" r="0" b="0"/>
              <a:pathLst>
                <a:path w="175734" h="572838">
                  <a:moveTo>
                    <a:pt x="160672" y="75202"/>
                  </a:moveTo>
                  <a:lnTo>
                    <a:pt x="151097" y="36684"/>
                  </a:lnTo>
                  <a:lnTo>
                    <a:pt x="140428" y="18697"/>
                  </a:lnTo>
                  <a:lnTo>
                    <a:pt x="121649" y="6022"/>
                  </a:lnTo>
                  <a:lnTo>
                    <a:pt x="110090" y="1005"/>
                  </a:lnTo>
                  <a:lnTo>
                    <a:pt x="100045" y="0"/>
                  </a:lnTo>
                  <a:lnTo>
                    <a:pt x="82644" y="5123"/>
                  </a:lnTo>
                  <a:lnTo>
                    <a:pt x="54104" y="21162"/>
                  </a:lnTo>
                  <a:lnTo>
                    <a:pt x="29011" y="46323"/>
                  </a:lnTo>
                  <a:lnTo>
                    <a:pt x="3892" y="104946"/>
                  </a:lnTo>
                  <a:lnTo>
                    <a:pt x="0" y="116090"/>
                  </a:lnTo>
                  <a:lnTo>
                    <a:pt x="112" y="159715"/>
                  </a:lnTo>
                  <a:lnTo>
                    <a:pt x="13143" y="198509"/>
                  </a:lnTo>
                  <a:lnTo>
                    <a:pt x="28423" y="215014"/>
                  </a:lnTo>
                  <a:lnTo>
                    <a:pt x="37411" y="221051"/>
                  </a:lnTo>
                  <a:lnTo>
                    <a:pt x="78006" y="229549"/>
                  </a:lnTo>
                  <a:lnTo>
                    <a:pt x="100925" y="225298"/>
                  </a:lnTo>
                  <a:lnTo>
                    <a:pt x="118910" y="214440"/>
                  </a:lnTo>
                  <a:lnTo>
                    <a:pt x="141019" y="188597"/>
                  </a:lnTo>
                  <a:lnTo>
                    <a:pt x="167198" y="127633"/>
                  </a:lnTo>
                  <a:lnTo>
                    <a:pt x="175733" y="104382"/>
                  </a:lnTo>
                  <a:lnTo>
                    <a:pt x="172028" y="151777"/>
                  </a:lnTo>
                  <a:lnTo>
                    <a:pt x="171446" y="205514"/>
                  </a:lnTo>
                  <a:lnTo>
                    <a:pt x="171273" y="265891"/>
                  </a:lnTo>
                  <a:lnTo>
                    <a:pt x="171222" y="328235"/>
                  </a:lnTo>
                  <a:lnTo>
                    <a:pt x="171207" y="379980"/>
                  </a:lnTo>
                  <a:lnTo>
                    <a:pt x="171202" y="430535"/>
                  </a:lnTo>
                  <a:lnTo>
                    <a:pt x="162795" y="491617"/>
                  </a:lnTo>
                  <a:lnTo>
                    <a:pt x="152072" y="532247"/>
                  </a:lnTo>
                  <a:lnTo>
                    <a:pt x="140862" y="551682"/>
                  </a:lnTo>
                  <a:lnTo>
                    <a:pt x="121842" y="565002"/>
                  </a:lnTo>
                  <a:lnTo>
                    <a:pt x="110218" y="570192"/>
                  </a:lnTo>
                  <a:lnTo>
                    <a:pt x="84825" y="572837"/>
                  </a:lnTo>
                  <a:lnTo>
                    <a:pt x="59112" y="568942"/>
                  </a:lnTo>
                  <a:lnTo>
                    <a:pt x="13273" y="5489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4" name="Freeform 1583"/>
            <p:cNvSpPr/>
            <p:nvPr/>
          </p:nvSpPr>
          <p:spPr>
            <a:xfrm>
              <a:off x="4622010" y="36540867"/>
              <a:ext cx="217878" cy="243859"/>
            </a:xfrm>
            <a:custGeom>
              <a:avLst/>
              <a:gdLst/>
              <a:ahLst/>
              <a:cxnLst/>
              <a:rect l="0" t="0" r="0" b="0"/>
              <a:pathLst>
                <a:path w="217878" h="243859">
                  <a:moveTo>
                    <a:pt x="84228" y="13550"/>
                  </a:moveTo>
                  <a:lnTo>
                    <a:pt x="95407" y="2372"/>
                  </a:lnTo>
                  <a:lnTo>
                    <a:pt x="95190" y="248"/>
                  </a:lnTo>
                  <a:lnTo>
                    <a:pt x="91536" y="0"/>
                  </a:lnTo>
                  <a:lnTo>
                    <a:pt x="78117" y="4019"/>
                  </a:lnTo>
                  <a:lnTo>
                    <a:pt x="44027" y="25664"/>
                  </a:lnTo>
                  <a:lnTo>
                    <a:pt x="36370" y="32153"/>
                  </a:lnTo>
                  <a:lnTo>
                    <a:pt x="33605" y="38820"/>
                  </a:lnTo>
                  <a:lnTo>
                    <a:pt x="34102" y="45604"/>
                  </a:lnTo>
                  <a:lnTo>
                    <a:pt x="36773" y="52465"/>
                  </a:lnTo>
                  <a:lnTo>
                    <a:pt x="43233" y="57042"/>
                  </a:lnTo>
                  <a:lnTo>
                    <a:pt x="106399" y="73794"/>
                  </a:lnTo>
                  <a:lnTo>
                    <a:pt x="142920" y="85080"/>
                  </a:lnTo>
                  <a:lnTo>
                    <a:pt x="190541" y="115965"/>
                  </a:lnTo>
                  <a:lnTo>
                    <a:pt x="204788" y="132767"/>
                  </a:lnTo>
                  <a:lnTo>
                    <a:pt x="213849" y="153104"/>
                  </a:lnTo>
                  <a:lnTo>
                    <a:pt x="217877" y="177738"/>
                  </a:lnTo>
                  <a:lnTo>
                    <a:pt x="213428" y="198047"/>
                  </a:lnTo>
                  <a:lnTo>
                    <a:pt x="202482" y="214871"/>
                  </a:lnTo>
                  <a:lnTo>
                    <a:pt x="185918" y="230147"/>
                  </a:lnTo>
                  <a:lnTo>
                    <a:pt x="163739" y="238497"/>
                  </a:lnTo>
                  <a:lnTo>
                    <a:pt x="105783" y="243858"/>
                  </a:lnTo>
                  <a:lnTo>
                    <a:pt x="78600" y="238352"/>
                  </a:lnTo>
                  <a:lnTo>
                    <a:pt x="24042" y="210353"/>
                  </a:lnTo>
                  <a:lnTo>
                    <a:pt x="0" y="1925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5" name="Freeform 1584"/>
            <p:cNvSpPr/>
            <p:nvPr/>
          </p:nvSpPr>
          <p:spPr>
            <a:xfrm>
              <a:off x="5179902" y="36494172"/>
              <a:ext cx="253869" cy="300051"/>
            </a:xfrm>
            <a:custGeom>
              <a:avLst/>
              <a:gdLst/>
              <a:ahLst/>
              <a:cxnLst/>
              <a:rect l="0" t="0" r="0" b="0"/>
              <a:pathLst>
                <a:path w="253869" h="300051">
                  <a:moveTo>
                    <a:pt x="189632" y="18130"/>
                  </a:moveTo>
                  <a:lnTo>
                    <a:pt x="172864" y="6952"/>
                  </a:lnTo>
                  <a:lnTo>
                    <a:pt x="140080" y="0"/>
                  </a:lnTo>
                  <a:lnTo>
                    <a:pt x="88250" y="6059"/>
                  </a:lnTo>
                  <a:lnTo>
                    <a:pt x="32218" y="21897"/>
                  </a:lnTo>
                  <a:lnTo>
                    <a:pt x="5861" y="37834"/>
                  </a:lnTo>
                  <a:lnTo>
                    <a:pt x="1607" y="45303"/>
                  </a:lnTo>
                  <a:lnTo>
                    <a:pt x="0" y="62964"/>
                  </a:lnTo>
                  <a:lnTo>
                    <a:pt x="4719" y="70244"/>
                  </a:lnTo>
                  <a:lnTo>
                    <a:pt x="22441" y="81459"/>
                  </a:lnTo>
                  <a:lnTo>
                    <a:pt x="85437" y="101917"/>
                  </a:lnTo>
                  <a:lnTo>
                    <a:pt x="140714" y="121897"/>
                  </a:lnTo>
                  <a:lnTo>
                    <a:pt x="196145" y="146931"/>
                  </a:lnTo>
                  <a:lnTo>
                    <a:pt x="234727" y="181062"/>
                  </a:lnTo>
                  <a:lnTo>
                    <a:pt x="249058" y="199340"/>
                  </a:lnTo>
                  <a:lnTo>
                    <a:pt x="253868" y="222281"/>
                  </a:lnTo>
                  <a:lnTo>
                    <a:pt x="250937" y="245734"/>
                  </a:lnTo>
                  <a:lnTo>
                    <a:pt x="241835" y="263960"/>
                  </a:lnTo>
                  <a:lnTo>
                    <a:pt x="226871" y="276737"/>
                  </a:lnTo>
                  <a:lnTo>
                    <a:pt x="183080" y="294472"/>
                  </a:lnTo>
                  <a:lnTo>
                    <a:pt x="143107" y="300050"/>
                  </a:lnTo>
                  <a:lnTo>
                    <a:pt x="101627" y="296113"/>
                  </a:lnTo>
                  <a:lnTo>
                    <a:pt x="65290" y="281949"/>
                  </a:lnTo>
                  <a:lnTo>
                    <a:pt x="21176" y="2497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6" name="Freeform 1585"/>
            <p:cNvSpPr/>
            <p:nvPr/>
          </p:nvSpPr>
          <p:spPr>
            <a:xfrm>
              <a:off x="5521659" y="36480716"/>
              <a:ext cx="216373" cy="294802"/>
            </a:xfrm>
            <a:custGeom>
              <a:avLst/>
              <a:gdLst/>
              <a:ahLst/>
              <a:cxnLst/>
              <a:rect l="0" t="0" r="0" b="0"/>
              <a:pathLst>
                <a:path w="216373" h="294802">
                  <a:moveTo>
                    <a:pt x="5802" y="0"/>
                  </a:moveTo>
                  <a:lnTo>
                    <a:pt x="13038" y="27558"/>
                  </a:lnTo>
                  <a:lnTo>
                    <a:pt x="12561" y="83781"/>
                  </a:lnTo>
                  <a:lnTo>
                    <a:pt x="7137" y="140292"/>
                  </a:lnTo>
                  <a:lnTo>
                    <a:pt x="0" y="202580"/>
                  </a:lnTo>
                  <a:lnTo>
                    <a:pt x="2443" y="228079"/>
                  </a:lnTo>
                  <a:lnTo>
                    <a:pt x="10548" y="247988"/>
                  </a:lnTo>
                  <a:lnTo>
                    <a:pt x="15985" y="256570"/>
                  </a:lnTo>
                  <a:lnTo>
                    <a:pt x="23119" y="261125"/>
                  </a:lnTo>
                  <a:lnTo>
                    <a:pt x="40405" y="263066"/>
                  </a:lnTo>
                  <a:lnTo>
                    <a:pt x="69867" y="251991"/>
                  </a:lnTo>
                  <a:lnTo>
                    <a:pt x="123157" y="199058"/>
                  </a:lnTo>
                  <a:lnTo>
                    <a:pt x="148069" y="162576"/>
                  </a:lnTo>
                  <a:lnTo>
                    <a:pt x="169042" y="101091"/>
                  </a:lnTo>
                  <a:lnTo>
                    <a:pt x="184449" y="45792"/>
                  </a:lnTo>
                  <a:lnTo>
                    <a:pt x="188071" y="34038"/>
                  </a:lnTo>
                  <a:lnTo>
                    <a:pt x="190486" y="30882"/>
                  </a:lnTo>
                  <a:lnTo>
                    <a:pt x="192096" y="33458"/>
                  </a:lnTo>
                  <a:lnTo>
                    <a:pt x="193169" y="39852"/>
                  </a:lnTo>
                  <a:lnTo>
                    <a:pt x="191651" y="101073"/>
                  </a:lnTo>
                  <a:lnTo>
                    <a:pt x="194591" y="162210"/>
                  </a:lnTo>
                  <a:lnTo>
                    <a:pt x="198291" y="220560"/>
                  </a:lnTo>
                  <a:lnTo>
                    <a:pt x="212084" y="279307"/>
                  </a:lnTo>
                  <a:lnTo>
                    <a:pt x="216372" y="2948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7" name="Freeform 1586"/>
            <p:cNvSpPr/>
            <p:nvPr/>
          </p:nvSpPr>
          <p:spPr>
            <a:xfrm>
              <a:off x="5826237" y="36480716"/>
              <a:ext cx="164479" cy="252857"/>
            </a:xfrm>
            <a:custGeom>
              <a:avLst/>
              <a:gdLst/>
              <a:ahLst/>
              <a:cxnLst/>
              <a:rect l="0" t="0" r="0" b="0"/>
              <a:pathLst>
                <a:path w="164479" h="252857">
                  <a:moveTo>
                    <a:pt x="164478" y="0"/>
                  </a:moveTo>
                  <a:lnTo>
                    <a:pt x="121786" y="3122"/>
                  </a:lnTo>
                  <a:lnTo>
                    <a:pt x="90607" y="14573"/>
                  </a:lnTo>
                  <a:lnTo>
                    <a:pt x="70815" y="27533"/>
                  </a:lnTo>
                  <a:lnTo>
                    <a:pt x="31723" y="74553"/>
                  </a:lnTo>
                  <a:lnTo>
                    <a:pt x="5500" y="124389"/>
                  </a:lnTo>
                  <a:lnTo>
                    <a:pt x="0" y="164238"/>
                  </a:lnTo>
                  <a:lnTo>
                    <a:pt x="2860" y="187641"/>
                  </a:lnTo>
                  <a:lnTo>
                    <a:pt x="14269" y="209739"/>
                  </a:lnTo>
                  <a:lnTo>
                    <a:pt x="32208" y="230088"/>
                  </a:lnTo>
                  <a:lnTo>
                    <a:pt x="55778" y="246931"/>
                  </a:lnTo>
                  <a:lnTo>
                    <a:pt x="78732" y="252856"/>
                  </a:lnTo>
                  <a:lnTo>
                    <a:pt x="111385" y="252735"/>
                  </a:lnTo>
                  <a:lnTo>
                    <a:pt x="143421" y="2526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8" name="Freeform 1587"/>
            <p:cNvSpPr/>
            <p:nvPr/>
          </p:nvSpPr>
          <p:spPr>
            <a:xfrm>
              <a:off x="6117057" y="36375432"/>
              <a:ext cx="221099" cy="400086"/>
            </a:xfrm>
            <a:custGeom>
              <a:avLst/>
              <a:gdLst/>
              <a:ahLst/>
              <a:cxnLst/>
              <a:rect l="0" t="0" r="0" b="0"/>
              <a:pathLst>
                <a:path w="221099" h="400086">
                  <a:moveTo>
                    <a:pt x="0" y="0"/>
                  </a:moveTo>
                  <a:lnTo>
                    <a:pt x="0" y="58617"/>
                  </a:lnTo>
                  <a:lnTo>
                    <a:pt x="0" y="110174"/>
                  </a:lnTo>
                  <a:lnTo>
                    <a:pt x="6066" y="165262"/>
                  </a:lnTo>
                  <a:lnTo>
                    <a:pt x="1544" y="216179"/>
                  </a:lnTo>
                  <a:lnTo>
                    <a:pt x="457" y="264874"/>
                  </a:lnTo>
                  <a:lnTo>
                    <a:pt x="90" y="328142"/>
                  </a:lnTo>
                  <a:lnTo>
                    <a:pt x="60" y="332234"/>
                  </a:lnTo>
                  <a:lnTo>
                    <a:pt x="5597" y="287670"/>
                  </a:lnTo>
                  <a:lnTo>
                    <a:pt x="24451" y="228957"/>
                  </a:lnTo>
                  <a:lnTo>
                    <a:pt x="37774" y="204704"/>
                  </a:lnTo>
                  <a:lnTo>
                    <a:pt x="79454" y="162511"/>
                  </a:lnTo>
                  <a:lnTo>
                    <a:pt x="88064" y="158645"/>
                  </a:lnTo>
                  <a:lnTo>
                    <a:pt x="106990" y="157467"/>
                  </a:lnTo>
                  <a:lnTo>
                    <a:pt x="137376" y="168970"/>
                  </a:lnTo>
                  <a:lnTo>
                    <a:pt x="163016" y="192782"/>
                  </a:lnTo>
                  <a:lnTo>
                    <a:pt x="179842" y="222071"/>
                  </a:lnTo>
                  <a:lnTo>
                    <a:pt x="194838" y="271810"/>
                  </a:lnTo>
                  <a:lnTo>
                    <a:pt x="204945" y="335040"/>
                  </a:lnTo>
                  <a:lnTo>
                    <a:pt x="218163" y="388284"/>
                  </a:lnTo>
                  <a:lnTo>
                    <a:pt x="221098" y="4000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9" name="Freeform 1588"/>
            <p:cNvSpPr/>
            <p:nvPr/>
          </p:nvSpPr>
          <p:spPr>
            <a:xfrm>
              <a:off x="6572875" y="36486843"/>
              <a:ext cx="249593" cy="236054"/>
            </a:xfrm>
            <a:custGeom>
              <a:avLst/>
              <a:gdLst/>
              <a:ahLst/>
              <a:cxnLst/>
              <a:rect l="0" t="0" r="0" b="0"/>
              <a:pathLst>
                <a:path w="249593" h="236054">
                  <a:moveTo>
                    <a:pt x="186421" y="67574"/>
                  </a:moveTo>
                  <a:lnTo>
                    <a:pt x="192010" y="45215"/>
                  </a:lnTo>
                  <a:lnTo>
                    <a:pt x="188515" y="24882"/>
                  </a:lnTo>
                  <a:lnTo>
                    <a:pt x="184307" y="14548"/>
                  </a:lnTo>
                  <a:lnTo>
                    <a:pt x="175653" y="7655"/>
                  </a:lnTo>
                  <a:lnTo>
                    <a:pt x="150439" y="0"/>
                  </a:lnTo>
                  <a:lnTo>
                    <a:pt x="125975" y="2837"/>
                  </a:lnTo>
                  <a:lnTo>
                    <a:pt x="81674" y="23719"/>
                  </a:lnTo>
                  <a:lnTo>
                    <a:pt x="49710" y="54709"/>
                  </a:lnTo>
                  <a:lnTo>
                    <a:pt x="11501" y="117713"/>
                  </a:lnTo>
                  <a:lnTo>
                    <a:pt x="3393" y="141331"/>
                  </a:lnTo>
                  <a:lnTo>
                    <a:pt x="0" y="179765"/>
                  </a:lnTo>
                  <a:lnTo>
                    <a:pt x="3351" y="202834"/>
                  </a:lnTo>
                  <a:lnTo>
                    <a:pt x="11860" y="221667"/>
                  </a:lnTo>
                  <a:lnTo>
                    <a:pt x="17405" y="229964"/>
                  </a:lnTo>
                  <a:lnTo>
                    <a:pt x="25780" y="234326"/>
                  </a:lnTo>
                  <a:lnTo>
                    <a:pt x="47564" y="236053"/>
                  </a:lnTo>
                  <a:lnTo>
                    <a:pt x="80548" y="230448"/>
                  </a:lnTo>
                  <a:lnTo>
                    <a:pt x="112547" y="210198"/>
                  </a:lnTo>
                  <a:lnTo>
                    <a:pt x="162221" y="153367"/>
                  </a:lnTo>
                  <a:lnTo>
                    <a:pt x="192820" y="109996"/>
                  </a:lnTo>
                  <a:lnTo>
                    <a:pt x="198875" y="106384"/>
                  </a:lnTo>
                  <a:lnTo>
                    <a:pt x="204083" y="107485"/>
                  </a:lnTo>
                  <a:lnTo>
                    <a:pt x="208723" y="111729"/>
                  </a:lnTo>
                  <a:lnTo>
                    <a:pt x="220844" y="140059"/>
                  </a:lnTo>
                  <a:lnTo>
                    <a:pt x="233761" y="202087"/>
                  </a:lnTo>
                  <a:lnTo>
                    <a:pt x="249592" y="2360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0" name="Freeform 1589"/>
            <p:cNvSpPr/>
            <p:nvPr/>
          </p:nvSpPr>
          <p:spPr>
            <a:xfrm>
              <a:off x="6932975" y="36458590"/>
              <a:ext cx="200652" cy="288188"/>
            </a:xfrm>
            <a:custGeom>
              <a:avLst/>
              <a:gdLst/>
              <a:ahLst/>
              <a:cxnLst/>
              <a:rect l="0" t="0" r="0" b="0"/>
              <a:pathLst>
                <a:path w="200652" h="288188">
                  <a:moveTo>
                    <a:pt x="142175" y="43185"/>
                  </a:moveTo>
                  <a:lnTo>
                    <a:pt x="124195" y="19137"/>
                  </a:lnTo>
                  <a:lnTo>
                    <a:pt x="107277" y="4809"/>
                  </a:lnTo>
                  <a:lnTo>
                    <a:pt x="84941" y="0"/>
                  </a:lnTo>
                  <a:lnTo>
                    <a:pt x="38063" y="6449"/>
                  </a:lnTo>
                  <a:lnTo>
                    <a:pt x="5652" y="21252"/>
                  </a:lnTo>
                  <a:lnTo>
                    <a:pt x="857" y="28563"/>
                  </a:lnTo>
                  <a:lnTo>
                    <a:pt x="0" y="36944"/>
                  </a:lnTo>
                  <a:lnTo>
                    <a:pt x="1768" y="46044"/>
                  </a:lnTo>
                  <a:lnTo>
                    <a:pt x="16211" y="62390"/>
                  </a:lnTo>
                  <a:lnTo>
                    <a:pt x="76931" y="99092"/>
                  </a:lnTo>
                  <a:lnTo>
                    <a:pt x="134696" y="134398"/>
                  </a:lnTo>
                  <a:lnTo>
                    <a:pt x="173194" y="172076"/>
                  </a:lnTo>
                  <a:lnTo>
                    <a:pt x="189496" y="196785"/>
                  </a:lnTo>
                  <a:lnTo>
                    <a:pt x="200651" y="237003"/>
                  </a:lnTo>
                  <a:lnTo>
                    <a:pt x="197021" y="258397"/>
                  </a:lnTo>
                  <a:lnTo>
                    <a:pt x="192777" y="267379"/>
                  </a:lnTo>
                  <a:lnTo>
                    <a:pt x="175583" y="280476"/>
                  </a:lnTo>
                  <a:lnTo>
                    <a:pt x="164448" y="285607"/>
                  </a:lnTo>
                  <a:lnTo>
                    <a:pt x="136476" y="288187"/>
                  </a:lnTo>
                  <a:lnTo>
                    <a:pt x="74008" y="278479"/>
                  </a:lnTo>
                  <a:lnTo>
                    <a:pt x="57948" y="2748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1" name="Freeform 1590"/>
            <p:cNvSpPr/>
            <p:nvPr/>
          </p:nvSpPr>
          <p:spPr>
            <a:xfrm>
              <a:off x="7306777" y="36450541"/>
              <a:ext cx="378819" cy="700867"/>
            </a:xfrm>
            <a:custGeom>
              <a:avLst/>
              <a:gdLst/>
              <a:ahLst/>
              <a:cxnLst/>
              <a:rect l="0" t="0" r="0" b="0"/>
              <a:pathLst>
                <a:path w="378819" h="700867">
                  <a:moveTo>
                    <a:pt x="357969" y="124932"/>
                  </a:moveTo>
                  <a:lnTo>
                    <a:pt x="354850" y="82243"/>
                  </a:lnTo>
                  <a:lnTo>
                    <a:pt x="343397" y="51064"/>
                  </a:lnTo>
                  <a:lnTo>
                    <a:pt x="330436" y="31269"/>
                  </a:lnTo>
                  <a:lnTo>
                    <a:pt x="312977" y="14672"/>
                  </a:lnTo>
                  <a:lnTo>
                    <a:pt x="290400" y="5739"/>
                  </a:lnTo>
                  <a:lnTo>
                    <a:pt x="237777" y="0"/>
                  </a:lnTo>
                  <a:lnTo>
                    <a:pt x="213304" y="8576"/>
                  </a:lnTo>
                  <a:lnTo>
                    <a:pt x="152222" y="53718"/>
                  </a:lnTo>
                  <a:lnTo>
                    <a:pt x="126472" y="91613"/>
                  </a:lnTo>
                  <a:lnTo>
                    <a:pt x="112083" y="132479"/>
                  </a:lnTo>
                  <a:lnTo>
                    <a:pt x="108470" y="173053"/>
                  </a:lnTo>
                  <a:lnTo>
                    <a:pt x="111769" y="196624"/>
                  </a:lnTo>
                  <a:lnTo>
                    <a:pt x="123376" y="218796"/>
                  </a:lnTo>
                  <a:lnTo>
                    <a:pt x="140232" y="238010"/>
                  </a:lnTo>
                  <a:lnTo>
                    <a:pt x="179649" y="259876"/>
                  </a:lnTo>
                  <a:lnTo>
                    <a:pt x="189956" y="264027"/>
                  </a:lnTo>
                  <a:lnTo>
                    <a:pt x="213886" y="265519"/>
                  </a:lnTo>
                  <a:lnTo>
                    <a:pt x="253667" y="256663"/>
                  </a:lnTo>
                  <a:lnTo>
                    <a:pt x="278858" y="244311"/>
                  </a:lnTo>
                  <a:lnTo>
                    <a:pt x="306192" y="216458"/>
                  </a:lnTo>
                  <a:lnTo>
                    <a:pt x="336390" y="165714"/>
                  </a:lnTo>
                  <a:lnTo>
                    <a:pt x="361194" y="112105"/>
                  </a:lnTo>
                  <a:lnTo>
                    <a:pt x="361289" y="112871"/>
                  </a:lnTo>
                  <a:lnTo>
                    <a:pt x="359445" y="126591"/>
                  </a:lnTo>
                  <a:lnTo>
                    <a:pt x="361381" y="183232"/>
                  </a:lnTo>
                  <a:lnTo>
                    <a:pt x="367092" y="246022"/>
                  </a:lnTo>
                  <a:lnTo>
                    <a:pt x="375456" y="309206"/>
                  </a:lnTo>
                  <a:lnTo>
                    <a:pt x="377969" y="356046"/>
                  </a:lnTo>
                  <a:lnTo>
                    <a:pt x="378557" y="397666"/>
                  </a:lnTo>
                  <a:lnTo>
                    <a:pt x="378818" y="443458"/>
                  </a:lnTo>
                  <a:lnTo>
                    <a:pt x="377765" y="489939"/>
                  </a:lnTo>
                  <a:lnTo>
                    <a:pt x="373397" y="533992"/>
                  </a:lnTo>
                  <a:lnTo>
                    <a:pt x="358771" y="592665"/>
                  </a:lnTo>
                  <a:lnTo>
                    <a:pt x="339620" y="641505"/>
                  </a:lnTo>
                  <a:lnTo>
                    <a:pt x="319788" y="664914"/>
                  </a:lnTo>
                  <a:lnTo>
                    <a:pt x="295376" y="681949"/>
                  </a:lnTo>
                  <a:lnTo>
                    <a:pt x="254156" y="696947"/>
                  </a:lnTo>
                  <a:lnTo>
                    <a:pt x="222143" y="700866"/>
                  </a:lnTo>
                  <a:lnTo>
                    <a:pt x="194657" y="696370"/>
                  </a:lnTo>
                  <a:lnTo>
                    <a:pt x="137237" y="668830"/>
                  </a:lnTo>
                  <a:lnTo>
                    <a:pt x="78782" y="623584"/>
                  </a:lnTo>
                  <a:lnTo>
                    <a:pt x="35233" y="566539"/>
                  </a:lnTo>
                  <a:lnTo>
                    <a:pt x="0" y="5039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2" name="Freeform 1591"/>
            <p:cNvSpPr/>
            <p:nvPr/>
          </p:nvSpPr>
          <p:spPr>
            <a:xfrm>
              <a:off x="7770031" y="36468128"/>
              <a:ext cx="230317" cy="256729"/>
            </a:xfrm>
            <a:custGeom>
              <a:avLst/>
              <a:gdLst/>
              <a:ahLst/>
              <a:cxnLst/>
              <a:rect l="0" t="0" r="0" b="0"/>
              <a:pathLst>
                <a:path w="230317" h="256729">
                  <a:moveTo>
                    <a:pt x="94757" y="23117"/>
                  </a:moveTo>
                  <a:lnTo>
                    <a:pt x="77946" y="42267"/>
                  </a:lnTo>
                  <a:lnTo>
                    <a:pt x="45259" y="96335"/>
                  </a:lnTo>
                  <a:lnTo>
                    <a:pt x="30048" y="128258"/>
                  </a:lnTo>
                  <a:lnTo>
                    <a:pt x="23721" y="171124"/>
                  </a:lnTo>
                  <a:lnTo>
                    <a:pt x="28480" y="197693"/>
                  </a:lnTo>
                  <a:lnTo>
                    <a:pt x="44314" y="229260"/>
                  </a:lnTo>
                  <a:lnTo>
                    <a:pt x="50599" y="237756"/>
                  </a:lnTo>
                  <a:lnTo>
                    <a:pt x="70063" y="250313"/>
                  </a:lnTo>
                  <a:lnTo>
                    <a:pt x="81803" y="255302"/>
                  </a:lnTo>
                  <a:lnTo>
                    <a:pt x="126274" y="256728"/>
                  </a:lnTo>
                  <a:lnTo>
                    <a:pt x="165316" y="249746"/>
                  </a:lnTo>
                  <a:lnTo>
                    <a:pt x="184998" y="237315"/>
                  </a:lnTo>
                  <a:lnTo>
                    <a:pt x="216697" y="200738"/>
                  </a:lnTo>
                  <a:lnTo>
                    <a:pt x="224992" y="177319"/>
                  </a:lnTo>
                  <a:lnTo>
                    <a:pt x="230316" y="118569"/>
                  </a:lnTo>
                  <a:lnTo>
                    <a:pt x="220060" y="73496"/>
                  </a:lnTo>
                  <a:lnTo>
                    <a:pt x="196615" y="36093"/>
                  </a:lnTo>
                  <a:lnTo>
                    <a:pt x="177462" y="19918"/>
                  </a:lnTo>
                  <a:lnTo>
                    <a:pt x="130981" y="0"/>
                  </a:lnTo>
                  <a:lnTo>
                    <a:pt x="104227" y="1534"/>
                  </a:lnTo>
                  <a:lnTo>
                    <a:pt x="54514" y="21586"/>
                  </a:lnTo>
                  <a:lnTo>
                    <a:pt x="27201" y="46840"/>
                  </a:lnTo>
                  <a:lnTo>
                    <a:pt x="0" y="1073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3" name="Freeform 1592"/>
            <p:cNvSpPr/>
            <p:nvPr/>
          </p:nvSpPr>
          <p:spPr>
            <a:xfrm>
              <a:off x="8106943" y="36301731"/>
              <a:ext cx="52644" cy="389556"/>
            </a:xfrm>
            <a:custGeom>
              <a:avLst/>
              <a:gdLst/>
              <a:ahLst/>
              <a:cxnLst/>
              <a:rect l="0" t="0" r="0" b="0"/>
              <a:pathLst>
                <a:path w="52644" h="389556">
                  <a:moveTo>
                    <a:pt x="0" y="0"/>
                  </a:moveTo>
                  <a:lnTo>
                    <a:pt x="8334" y="48931"/>
                  </a:lnTo>
                  <a:lnTo>
                    <a:pt x="9879" y="96779"/>
                  </a:lnTo>
                  <a:lnTo>
                    <a:pt x="13456" y="151117"/>
                  </a:lnTo>
                  <a:lnTo>
                    <a:pt x="18804" y="208552"/>
                  </a:lnTo>
                  <a:lnTo>
                    <a:pt x="23510" y="262617"/>
                  </a:lnTo>
                  <a:lnTo>
                    <a:pt x="35580" y="322108"/>
                  </a:lnTo>
                  <a:lnTo>
                    <a:pt x="49587" y="377441"/>
                  </a:lnTo>
                  <a:lnTo>
                    <a:pt x="52643" y="3895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4" name="Freeform 1593"/>
            <p:cNvSpPr/>
            <p:nvPr/>
          </p:nvSpPr>
          <p:spPr>
            <a:xfrm>
              <a:off x="8258734" y="36451915"/>
              <a:ext cx="248293" cy="277094"/>
            </a:xfrm>
            <a:custGeom>
              <a:avLst/>
              <a:gdLst/>
              <a:ahLst/>
              <a:cxnLst/>
              <a:rect l="0" t="0" r="0" b="0"/>
              <a:pathLst>
                <a:path w="248293" h="277094">
                  <a:moveTo>
                    <a:pt x="248292" y="134087"/>
                  </a:moveTo>
                  <a:lnTo>
                    <a:pt x="245953" y="100465"/>
                  </a:lnTo>
                  <a:lnTo>
                    <a:pt x="231482" y="64594"/>
                  </a:lnTo>
                  <a:lnTo>
                    <a:pt x="211206" y="38109"/>
                  </a:lnTo>
                  <a:lnTo>
                    <a:pt x="183492" y="16612"/>
                  </a:lnTo>
                  <a:lnTo>
                    <a:pt x="151884" y="3482"/>
                  </a:lnTo>
                  <a:lnTo>
                    <a:pt x="126675" y="0"/>
                  </a:lnTo>
                  <a:lnTo>
                    <a:pt x="86176" y="9218"/>
                  </a:lnTo>
                  <a:lnTo>
                    <a:pt x="50129" y="26770"/>
                  </a:lnTo>
                  <a:lnTo>
                    <a:pt x="31148" y="46226"/>
                  </a:lnTo>
                  <a:lnTo>
                    <a:pt x="10428" y="83489"/>
                  </a:lnTo>
                  <a:lnTo>
                    <a:pt x="0" y="124166"/>
                  </a:lnTo>
                  <a:lnTo>
                    <a:pt x="29" y="165853"/>
                  </a:lnTo>
                  <a:lnTo>
                    <a:pt x="5762" y="192661"/>
                  </a:lnTo>
                  <a:lnTo>
                    <a:pt x="16108" y="216272"/>
                  </a:lnTo>
                  <a:lnTo>
                    <a:pt x="40677" y="243706"/>
                  </a:lnTo>
                  <a:lnTo>
                    <a:pt x="70183" y="266653"/>
                  </a:lnTo>
                  <a:lnTo>
                    <a:pt x="93873" y="274894"/>
                  </a:lnTo>
                  <a:lnTo>
                    <a:pt x="106741" y="277093"/>
                  </a:lnTo>
                  <a:lnTo>
                    <a:pt x="130399" y="273298"/>
                  </a:lnTo>
                  <a:lnTo>
                    <a:pt x="141621" y="269006"/>
                  </a:lnTo>
                  <a:lnTo>
                    <a:pt x="195650" y="2183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5" name="Freeform 1594"/>
            <p:cNvSpPr/>
            <p:nvPr/>
          </p:nvSpPr>
          <p:spPr>
            <a:xfrm>
              <a:off x="8485982" y="36249425"/>
              <a:ext cx="21045" cy="410279"/>
            </a:xfrm>
            <a:custGeom>
              <a:avLst/>
              <a:gdLst/>
              <a:ahLst/>
              <a:cxnLst/>
              <a:rect l="0" t="0" r="0" b="0"/>
              <a:pathLst>
                <a:path w="21045" h="410279">
                  <a:moveTo>
                    <a:pt x="21044" y="73366"/>
                  </a:moveTo>
                  <a:lnTo>
                    <a:pt x="12711" y="19220"/>
                  </a:lnTo>
                  <a:lnTo>
                    <a:pt x="11979" y="5683"/>
                  </a:lnTo>
                  <a:lnTo>
                    <a:pt x="10322" y="167"/>
                  </a:lnTo>
                  <a:lnTo>
                    <a:pt x="8047" y="0"/>
                  </a:lnTo>
                  <a:lnTo>
                    <a:pt x="5360" y="3398"/>
                  </a:lnTo>
                  <a:lnTo>
                    <a:pt x="695" y="66560"/>
                  </a:lnTo>
                  <a:lnTo>
                    <a:pt x="127" y="128175"/>
                  </a:lnTo>
                  <a:lnTo>
                    <a:pt x="29" y="182413"/>
                  </a:lnTo>
                  <a:lnTo>
                    <a:pt x="0" y="237346"/>
                  </a:lnTo>
                  <a:lnTo>
                    <a:pt x="5580" y="296257"/>
                  </a:lnTo>
                  <a:lnTo>
                    <a:pt x="9053" y="352577"/>
                  </a:lnTo>
                  <a:lnTo>
                    <a:pt x="10516" y="4102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6" name="Freeform 1595"/>
            <p:cNvSpPr/>
            <p:nvPr/>
          </p:nvSpPr>
          <p:spPr>
            <a:xfrm>
              <a:off x="8580726" y="36628115"/>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72" name="Group 1671"/>
          <p:cNvGrpSpPr/>
          <p:nvPr/>
        </p:nvGrpSpPr>
        <p:grpSpPr>
          <a:xfrm>
            <a:off x="389554" y="36954501"/>
            <a:ext cx="9001867" cy="2128100"/>
            <a:chOff x="389554" y="36954501"/>
            <a:chExt cx="9001867" cy="2128100"/>
          </a:xfrm>
        </p:grpSpPr>
        <p:sp>
          <p:nvSpPr>
            <p:cNvPr id="1598" name="Freeform 1597"/>
            <p:cNvSpPr/>
            <p:nvPr/>
          </p:nvSpPr>
          <p:spPr>
            <a:xfrm>
              <a:off x="568539" y="37038728"/>
              <a:ext cx="52643" cy="515899"/>
            </a:xfrm>
            <a:custGeom>
              <a:avLst/>
              <a:gdLst/>
              <a:ahLst/>
              <a:cxnLst/>
              <a:rect l="0" t="0" r="0" b="0"/>
              <a:pathLst>
                <a:path w="52643" h="515899">
                  <a:moveTo>
                    <a:pt x="0" y="0"/>
                  </a:moveTo>
                  <a:lnTo>
                    <a:pt x="0" y="48931"/>
                  </a:lnTo>
                  <a:lnTo>
                    <a:pt x="5589" y="108062"/>
                  </a:lnTo>
                  <a:lnTo>
                    <a:pt x="14654" y="161870"/>
                  </a:lnTo>
                  <a:lnTo>
                    <a:pt x="24749" y="222266"/>
                  </a:lnTo>
                  <a:lnTo>
                    <a:pt x="35149" y="284616"/>
                  </a:lnTo>
                  <a:lnTo>
                    <a:pt x="45639" y="347545"/>
                  </a:lnTo>
                  <a:lnTo>
                    <a:pt x="50567" y="405052"/>
                  </a:lnTo>
                  <a:lnTo>
                    <a:pt x="52028" y="459135"/>
                  </a:lnTo>
                  <a:lnTo>
                    <a:pt x="52642" y="5158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9" name="Freeform 1598"/>
            <p:cNvSpPr/>
            <p:nvPr/>
          </p:nvSpPr>
          <p:spPr>
            <a:xfrm>
              <a:off x="389554" y="37007143"/>
              <a:ext cx="652768" cy="610652"/>
            </a:xfrm>
            <a:custGeom>
              <a:avLst/>
              <a:gdLst/>
              <a:ahLst/>
              <a:cxnLst/>
              <a:rect l="0" t="0" r="0" b="0"/>
              <a:pathLst>
                <a:path w="652768" h="610652">
                  <a:moveTo>
                    <a:pt x="0" y="0"/>
                  </a:moveTo>
                  <a:lnTo>
                    <a:pt x="62281" y="16786"/>
                  </a:lnTo>
                  <a:lnTo>
                    <a:pt x="116331" y="23332"/>
                  </a:lnTo>
                  <a:lnTo>
                    <a:pt x="177657" y="29954"/>
                  </a:lnTo>
                  <a:lnTo>
                    <a:pt x="237691" y="31263"/>
                  </a:lnTo>
                  <a:lnTo>
                    <a:pt x="294610" y="28401"/>
                  </a:lnTo>
                  <a:lnTo>
                    <a:pt x="350913" y="22507"/>
                  </a:lnTo>
                  <a:lnTo>
                    <a:pt x="361454" y="26702"/>
                  </a:lnTo>
                  <a:lnTo>
                    <a:pt x="369651" y="34181"/>
                  </a:lnTo>
                  <a:lnTo>
                    <a:pt x="380709" y="54964"/>
                  </a:lnTo>
                  <a:lnTo>
                    <a:pt x="387808" y="109556"/>
                  </a:lnTo>
                  <a:lnTo>
                    <a:pt x="389037" y="165431"/>
                  </a:lnTo>
                  <a:lnTo>
                    <a:pt x="389325" y="210396"/>
                  </a:lnTo>
                  <a:lnTo>
                    <a:pt x="389453" y="257677"/>
                  </a:lnTo>
                  <a:lnTo>
                    <a:pt x="392629" y="305987"/>
                  </a:lnTo>
                  <a:lnTo>
                    <a:pt x="396770" y="353581"/>
                  </a:lnTo>
                  <a:lnTo>
                    <a:pt x="400271" y="416331"/>
                  </a:lnTo>
                  <a:lnTo>
                    <a:pt x="408223" y="476991"/>
                  </a:lnTo>
                  <a:lnTo>
                    <a:pt x="410140" y="539015"/>
                  </a:lnTo>
                  <a:lnTo>
                    <a:pt x="410297" y="543008"/>
                  </a:lnTo>
                  <a:lnTo>
                    <a:pt x="404981" y="492677"/>
                  </a:lnTo>
                  <a:lnTo>
                    <a:pt x="401535" y="438435"/>
                  </a:lnTo>
                  <a:lnTo>
                    <a:pt x="406103" y="383499"/>
                  </a:lnTo>
                  <a:lnTo>
                    <a:pt x="409276" y="330178"/>
                  </a:lnTo>
                  <a:lnTo>
                    <a:pt x="421394" y="288512"/>
                  </a:lnTo>
                  <a:lnTo>
                    <a:pt x="439803" y="259531"/>
                  </a:lnTo>
                  <a:lnTo>
                    <a:pt x="448790" y="253739"/>
                  </a:lnTo>
                  <a:lnTo>
                    <a:pt x="471254" y="247302"/>
                  </a:lnTo>
                  <a:lnTo>
                    <a:pt x="504619" y="249268"/>
                  </a:lnTo>
                  <a:lnTo>
                    <a:pt x="526092" y="260523"/>
                  </a:lnTo>
                  <a:lnTo>
                    <a:pt x="568473" y="296344"/>
                  </a:lnTo>
                  <a:lnTo>
                    <a:pt x="601387" y="350763"/>
                  </a:lnTo>
                  <a:lnTo>
                    <a:pt x="626981" y="410830"/>
                  </a:lnTo>
                  <a:lnTo>
                    <a:pt x="638878" y="467109"/>
                  </a:lnTo>
                  <a:lnTo>
                    <a:pt x="647164" y="528615"/>
                  </a:lnTo>
                  <a:lnTo>
                    <a:pt x="646816" y="585378"/>
                  </a:lnTo>
                  <a:lnTo>
                    <a:pt x="652767" y="6106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0" name="Freeform 1599"/>
            <p:cNvSpPr/>
            <p:nvPr/>
          </p:nvSpPr>
          <p:spPr>
            <a:xfrm>
              <a:off x="1126549" y="37270355"/>
              <a:ext cx="47857" cy="305328"/>
            </a:xfrm>
            <a:custGeom>
              <a:avLst/>
              <a:gdLst/>
              <a:ahLst/>
              <a:cxnLst/>
              <a:rect l="0" t="0" r="0" b="0"/>
              <a:pathLst>
                <a:path w="47857" h="305328">
                  <a:moveTo>
                    <a:pt x="0" y="0"/>
                  </a:moveTo>
                  <a:lnTo>
                    <a:pt x="14655" y="58616"/>
                  </a:lnTo>
                  <a:lnTo>
                    <a:pt x="27028" y="120026"/>
                  </a:lnTo>
                  <a:lnTo>
                    <a:pt x="33805" y="175310"/>
                  </a:lnTo>
                  <a:lnTo>
                    <a:pt x="42190" y="238379"/>
                  </a:lnTo>
                  <a:lnTo>
                    <a:pt x="47856" y="271453"/>
                  </a:lnTo>
                  <a:lnTo>
                    <a:pt x="42114"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1" name="Freeform 1600"/>
            <p:cNvSpPr/>
            <p:nvPr/>
          </p:nvSpPr>
          <p:spPr>
            <a:xfrm>
              <a:off x="1084435" y="3714401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2" name="Freeform 1601"/>
            <p:cNvSpPr/>
            <p:nvPr/>
          </p:nvSpPr>
          <p:spPr>
            <a:xfrm>
              <a:off x="1263723" y="37201596"/>
              <a:ext cx="268382" cy="329016"/>
            </a:xfrm>
            <a:custGeom>
              <a:avLst/>
              <a:gdLst/>
              <a:ahLst/>
              <a:cxnLst/>
              <a:rect l="0" t="0" r="0" b="0"/>
              <a:pathLst>
                <a:path w="268382" h="329016">
                  <a:moveTo>
                    <a:pt x="157624" y="5587"/>
                  </a:moveTo>
                  <a:lnTo>
                    <a:pt x="135267" y="0"/>
                  </a:lnTo>
                  <a:lnTo>
                    <a:pt x="126342" y="691"/>
                  </a:lnTo>
                  <a:lnTo>
                    <a:pt x="76758" y="24805"/>
                  </a:lnTo>
                  <a:lnTo>
                    <a:pt x="19585" y="59804"/>
                  </a:lnTo>
                  <a:lnTo>
                    <a:pt x="5417" y="74138"/>
                  </a:lnTo>
                  <a:lnTo>
                    <a:pt x="0" y="82872"/>
                  </a:lnTo>
                  <a:lnTo>
                    <a:pt x="1069" y="88698"/>
                  </a:lnTo>
                  <a:lnTo>
                    <a:pt x="6461" y="92580"/>
                  </a:lnTo>
                  <a:lnTo>
                    <a:pt x="39526" y="98044"/>
                  </a:lnTo>
                  <a:lnTo>
                    <a:pt x="97511" y="99888"/>
                  </a:lnTo>
                  <a:lnTo>
                    <a:pt x="152856" y="109832"/>
                  </a:lnTo>
                  <a:lnTo>
                    <a:pt x="209639" y="139734"/>
                  </a:lnTo>
                  <a:lnTo>
                    <a:pt x="243851" y="175586"/>
                  </a:lnTo>
                  <a:lnTo>
                    <a:pt x="258728" y="195786"/>
                  </a:lnTo>
                  <a:lnTo>
                    <a:pt x="266900" y="222703"/>
                  </a:lnTo>
                  <a:lnTo>
                    <a:pt x="268381" y="264502"/>
                  </a:lnTo>
                  <a:lnTo>
                    <a:pt x="266557" y="276464"/>
                  </a:lnTo>
                  <a:lnTo>
                    <a:pt x="255172" y="295991"/>
                  </a:lnTo>
                  <a:lnTo>
                    <a:pt x="237244" y="311302"/>
                  </a:lnTo>
                  <a:lnTo>
                    <a:pt x="200842" y="325326"/>
                  </a:lnTo>
                  <a:lnTo>
                    <a:pt x="174103" y="329015"/>
                  </a:lnTo>
                  <a:lnTo>
                    <a:pt x="132741" y="319915"/>
                  </a:lnTo>
                  <a:lnTo>
                    <a:pt x="83925" y="2898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3" name="Freeform 1602"/>
            <p:cNvSpPr/>
            <p:nvPr/>
          </p:nvSpPr>
          <p:spPr>
            <a:xfrm>
              <a:off x="1800373" y="37207332"/>
              <a:ext cx="473784" cy="347295"/>
            </a:xfrm>
            <a:custGeom>
              <a:avLst/>
              <a:gdLst/>
              <a:ahLst/>
              <a:cxnLst/>
              <a:rect l="0" t="0" r="0" b="0"/>
              <a:pathLst>
                <a:path w="473784" h="347295">
                  <a:moveTo>
                    <a:pt x="0" y="31437"/>
                  </a:moveTo>
                  <a:lnTo>
                    <a:pt x="14654" y="86578"/>
                  </a:lnTo>
                  <a:lnTo>
                    <a:pt x="19160" y="140581"/>
                  </a:lnTo>
                  <a:lnTo>
                    <a:pt x="26084" y="195445"/>
                  </a:lnTo>
                  <a:lnTo>
                    <a:pt x="29955" y="254338"/>
                  </a:lnTo>
                  <a:lnTo>
                    <a:pt x="31102" y="305064"/>
                  </a:lnTo>
                  <a:lnTo>
                    <a:pt x="37032" y="344137"/>
                  </a:lnTo>
                  <a:lnTo>
                    <a:pt x="38726" y="346360"/>
                  </a:lnTo>
                  <a:lnTo>
                    <a:pt x="41110" y="321540"/>
                  </a:lnTo>
                  <a:lnTo>
                    <a:pt x="41817" y="275971"/>
                  </a:lnTo>
                  <a:lnTo>
                    <a:pt x="42026" y="217363"/>
                  </a:lnTo>
                  <a:lnTo>
                    <a:pt x="42075" y="172172"/>
                  </a:lnTo>
                  <a:lnTo>
                    <a:pt x="47692" y="123050"/>
                  </a:lnTo>
                  <a:lnTo>
                    <a:pt x="61240" y="60539"/>
                  </a:lnTo>
                  <a:lnTo>
                    <a:pt x="78717" y="24464"/>
                  </a:lnTo>
                  <a:lnTo>
                    <a:pt x="91917" y="6502"/>
                  </a:lnTo>
                  <a:lnTo>
                    <a:pt x="99883" y="1944"/>
                  </a:lnTo>
                  <a:lnTo>
                    <a:pt x="118092" y="0"/>
                  </a:lnTo>
                  <a:lnTo>
                    <a:pt x="134764" y="6158"/>
                  </a:lnTo>
                  <a:lnTo>
                    <a:pt x="149972" y="17859"/>
                  </a:lnTo>
                  <a:lnTo>
                    <a:pt x="194110" y="76547"/>
                  </a:lnTo>
                  <a:lnTo>
                    <a:pt x="226296" y="132463"/>
                  </a:lnTo>
                  <a:lnTo>
                    <a:pt x="248472" y="188804"/>
                  </a:lnTo>
                  <a:lnTo>
                    <a:pt x="263074" y="237607"/>
                  </a:lnTo>
                  <a:lnTo>
                    <a:pt x="277223" y="297290"/>
                  </a:lnTo>
                  <a:lnTo>
                    <a:pt x="278402" y="302258"/>
                  </a:lnTo>
                  <a:lnTo>
                    <a:pt x="275008" y="273490"/>
                  </a:lnTo>
                  <a:lnTo>
                    <a:pt x="273991" y="211829"/>
                  </a:lnTo>
                  <a:lnTo>
                    <a:pt x="281026" y="156626"/>
                  </a:lnTo>
                  <a:lnTo>
                    <a:pt x="285648" y="105184"/>
                  </a:lnTo>
                  <a:lnTo>
                    <a:pt x="300796" y="67326"/>
                  </a:lnTo>
                  <a:lnTo>
                    <a:pt x="313451" y="48946"/>
                  </a:lnTo>
                  <a:lnTo>
                    <a:pt x="329995" y="36100"/>
                  </a:lnTo>
                  <a:lnTo>
                    <a:pt x="339319" y="31034"/>
                  </a:lnTo>
                  <a:lnTo>
                    <a:pt x="350215" y="29998"/>
                  </a:lnTo>
                  <a:lnTo>
                    <a:pt x="374800" y="35086"/>
                  </a:lnTo>
                  <a:lnTo>
                    <a:pt x="395085" y="48267"/>
                  </a:lnTo>
                  <a:lnTo>
                    <a:pt x="419659" y="78538"/>
                  </a:lnTo>
                  <a:lnTo>
                    <a:pt x="448804" y="138330"/>
                  </a:lnTo>
                  <a:lnTo>
                    <a:pt x="468155" y="201597"/>
                  </a:lnTo>
                  <a:lnTo>
                    <a:pt x="472671" y="264830"/>
                  </a:lnTo>
                  <a:lnTo>
                    <a:pt x="473563" y="324938"/>
                  </a:lnTo>
                  <a:lnTo>
                    <a:pt x="473783" y="3472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4" name="Freeform 1603"/>
            <p:cNvSpPr/>
            <p:nvPr/>
          </p:nvSpPr>
          <p:spPr>
            <a:xfrm>
              <a:off x="2348455" y="37238837"/>
              <a:ext cx="176442" cy="321318"/>
            </a:xfrm>
            <a:custGeom>
              <a:avLst/>
              <a:gdLst/>
              <a:ahLst/>
              <a:cxnLst/>
              <a:rect l="0" t="0" r="0" b="0"/>
              <a:pathLst>
                <a:path w="176442" h="321318">
                  <a:moveTo>
                    <a:pt x="30985" y="20988"/>
                  </a:moveTo>
                  <a:lnTo>
                    <a:pt x="13027" y="77205"/>
                  </a:lnTo>
                  <a:lnTo>
                    <a:pt x="2438" y="135775"/>
                  </a:lnTo>
                  <a:lnTo>
                    <a:pt x="0" y="198341"/>
                  </a:lnTo>
                  <a:lnTo>
                    <a:pt x="9094" y="257451"/>
                  </a:lnTo>
                  <a:lnTo>
                    <a:pt x="19696" y="281673"/>
                  </a:lnTo>
                  <a:lnTo>
                    <a:pt x="44408" y="309448"/>
                  </a:lnTo>
                  <a:lnTo>
                    <a:pt x="66977" y="318821"/>
                  </a:lnTo>
                  <a:lnTo>
                    <a:pt x="79546" y="321317"/>
                  </a:lnTo>
                  <a:lnTo>
                    <a:pt x="102871" y="317854"/>
                  </a:lnTo>
                  <a:lnTo>
                    <a:pt x="123766" y="307349"/>
                  </a:lnTo>
                  <a:lnTo>
                    <a:pt x="148683" y="280532"/>
                  </a:lnTo>
                  <a:lnTo>
                    <a:pt x="168544" y="243470"/>
                  </a:lnTo>
                  <a:lnTo>
                    <a:pt x="176441" y="185908"/>
                  </a:lnTo>
                  <a:lnTo>
                    <a:pt x="174689" y="135756"/>
                  </a:lnTo>
                  <a:lnTo>
                    <a:pt x="166761" y="86971"/>
                  </a:lnTo>
                  <a:lnTo>
                    <a:pt x="153884" y="45997"/>
                  </a:lnTo>
                  <a:lnTo>
                    <a:pt x="140589" y="23915"/>
                  </a:lnTo>
                  <a:lnTo>
                    <a:pt x="122982" y="6300"/>
                  </a:lnTo>
                  <a:lnTo>
                    <a:pt x="112204" y="1839"/>
                  </a:lnTo>
                  <a:lnTo>
                    <a:pt x="87750" y="0"/>
                  </a:lnTo>
                  <a:lnTo>
                    <a:pt x="67522" y="6201"/>
                  </a:lnTo>
                  <a:lnTo>
                    <a:pt x="58853" y="11128"/>
                  </a:lnTo>
                  <a:lnTo>
                    <a:pt x="46101" y="29084"/>
                  </a:lnTo>
                  <a:lnTo>
                    <a:pt x="25740" y="85012"/>
                  </a:lnTo>
                  <a:lnTo>
                    <a:pt x="21501" y="140785"/>
                  </a:lnTo>
                  <a:lnTo>
                    <a:pt x="20457" y="1894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5" name="Freeform 1604"/>
            <p:cNvSpPr/>
            <p:nvPr/>
          </p:nvSpPr>
          <p:spPr>
            <a:xfrm>
              <a:off x="2684767" y="37049255"/>
              <a:ext cx="21058" cy="473786"/>
            </a:xfrm>
            <a:custGeom>
              <a:avLst/>
              <a:gdLst/>
              <a:ahLst/>
              <a:cxnLst/>
              <a:rect l="0" t="0" r="0" b="0"/>
              <a:pathLst>
                <a:path w="21058" h="473786">
                  <a:moveTo>
                    <a:pt x="0" y="0"/>
                  </a:moveTo>
                  <a:lnTo>
                    <a:pt x="0" y="57265"/>
                  </a:lnTo>
                  <a:lnTo>
                    <a:pt x="0" y="109776"/>
                  </a:lnTo>
                  <a:lnTo>
                    <a:pt x="0" y="169788"/>
                  </a:lnTo>
                  <a:lnTo>
                    <a:pt x="0" y="232023"/>
                  </a:lnTo>
                  <a:lnTo>
                    <a:pt x="3119" y="285558"/>
                  </a:lnTo>
                  <a:lnTo>
                    <a:pt x="8333" y="333006"/>
                  </a:lnTo>
                  <a:lnTo>
                    <a:pt x="9878" y="385276"/>
                  </a:lnTo>
                  <a:lnTo>
                    <a:pt x="17678" y="448438"/>
                  </a:lnTo>
                  <a:lnTo>
                    <a:pt x="21057" y="4737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6" name="Freeform 1605"/>
            <p:cNvSpPr/>
            <p:nvPr/>
          </p:nvSpPr>
          <p:spPr>
            <a:xfrm>
              <a:off x="2590011" y="37344052"/>
              <a:ext cx="221099" cy="9067"/>
            </a:xfrm>
            <a:custGeom>
              <a:avLst/>
              <a:gdLst/>
              <a:ahLst/>
              <a:cxnLst/>
              <a:rect l="0" t="0" r="0" b="0"/>
              <a:pathLst>
                <a:path w="221099" h="9067">
                  <a:moveTo>
                    <a:pt x="0" y="0"/>
                  </a:moveTo>
                  <a:lnTo>
                    <a:pt x="54144" y="3120"/>
                  </a:lnTo>
                  <a:lnTo>
                    <a:pt x="109091" y="9066"/>
                  </a:lnTo>
                  <a:lnTo>
                    <a:pt x="171070" y="3005"/>
                  </a:lnTo>
                  <a:lnTo>
                    <a:pt x="2210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7" name="Freeform 1606"/>
            <p:cNvSpPr/>
            <p:nvPr/>
          </p:nvSpPr>
          <p:spPr>
            <a:xfrm>
              <a:off x="2916394" y="37238769"/>
              <a:ext cx="21058" cy="305328"/>
            </a:xfrm>
            <a:custGeom>
              <a:avLst/>
              <a:gdLst/>
              <a:ahLst/>
              <a:cxnLst/>
              <a:rect l="0" t="0" r="0" b="0"/>
              <a:pathLst>
                <a:path w="21058" h="305328">
                  <a:moveTo>
                    <a:pt x="0" y="0"/>
                  </a:moveTo>
                  <a:lnTo>
                    <a:pt x="0" y="48930"/>
                  </a:lnTo>
                  <a:lnTo>
                    <a:pt x="0" y="108065"/>
                  </a:lnTo>
                  <a:lnTo>
                    <a:pt x="7235" y="164802"/>
                  </a:lnTo>
                  <a:lnTo>
                    <a:pt x="9878" y="224188"/>
                  </a:lnTo>
                  <a:lnTo>
                    <a:pt x="15989" y="280721"/>
                  </a:lnTo>
                  <a:lnTo>
                    <a:pt x="21057"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8" name="Freeform 1607"/>
            <p:cNvSpPr/>
            <p:nvPr/>
          </p:nvSpPr>
          <p:spPr>
            <a:xfrm>
              <a:off x="3011150" y="37196657"/>
              <a:ext cx="178986" cy="352035"/>
            </a:xfrm>
            <a:custGeom>
              <a:avLst/>
              <a:gdLst/>
              <a:ahLst/>
              <a:cxnLst/>
              <a:rect l="0" t="0" r="0" b="0"/>
              <a:pathLst>
                <a:path w="178986" h="352035">
                  <a:moveTo>
                    <a:pt x="0" y="84227"/>
                  </a:moveTo>
                  <a:lnTo>
                    <a:pt x="16768" y="89814"/>
                  </a:lnTo>
                  <a:lnTo>
                    <a:pt x="21707" y="96143"/>
                  </a:lnTo>
                  <a:lnTo>
                    <a:pt x="35874" y="152939"/>
                  </a:lnTo>
                  <a:lnTo>
                    <a:pt x="49287" y="206291"/>
                  </a:lnTo>
                  <a:lnTo>
                    <a:pt x="66701" y="268238"/>
                  </a:lnTo>
                  <a:lnTo>
                    <a:pt x="81893" y="322002"/>
                  </a:lnTo>
                  <a:lnTo>
                    <a:pt x="93329" y="345492"/>
                  </a:lnTo>
                  <a:lnTo>
                    <a:pt x="99654" y="350822"/>
                  </a:lnTo>
                  <a:lnTo>
                    <a:pt x="106210" y="352034"/>
                  </a:lnTo>
                  <a:lnTo>
                    <a:pt x="112921" y="350502"/>
                  </a:lnTo>
                  <a:lnTo>
                    <a:pt x="117395" y="344803"/>
                  </a:lnTo>
                  <a:lnTo>
                    <a:pt x="130753" y="289092"/>
                  </a:lnTo>
                  <a:lnTo>
                    <a:pt x="135058" y="237343"/>
                  </a:lnTo>
                  <a:lnTo>
                    <a:pt x="141923" y="177558"/>
                  </a:lnTo>
                  <a:lnTo>
                    <a:pt x="151366" y="115391"/>
                  </a:lnTo>
                  <a:lnTo>
                    <a:pt x="161573" y="63695"/>
                  </a:lnTo>
                  <a:lnTo>
                    <a:pt x="175883" y="10815"/>
                  </a:lnTo>
                  <a:lnTo>
                    <a:pt x="1789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9" name="Freeform 1608"/>
            <p:cNvSpPr/>
            <p:nvPr/>
          </p:nvSpPr>
          <p:spPr>
            <a:xfrm>
              <a:off x="3256315" y="37236087"/>
              <a:ext cx="312847" cy="296039"/>
            </a:xfrm>
            <a:custGeom>
              <a:avLst/>
              <a:gdLst/>
              <a:ahLst/>
              <a:cxnLst/>
              <a:rect l="0" t="0" r="0" b="0"/>
              <a:pathLst>
                <a:path w="312847" h="296039">
                  <a:moveTo>
                    <a:pt x="186504" y="65853"/>
                  </a:moveTo>
                  <a:lnTo>
                    <a:pt x="166261" y="21890"/>
                  </a:lnTo>
                  <a:lnTo>
                    <a:pt x="150601" y="8099"/>
                  </a:lnTo>
                  <a:lnTo>
                    <a:pt x="141511" y="2784"/>
                  </a:lnTo>
                  <a:lnTo>
                    <a:pt x="118934" y="0"/>
                  </a:lnTo>
                  <a:lnTo>
                    <a:pt x="106362" y="893"/>
                  </a:lnTo>
                  <a:lnTo>
                    <a:pt x="83035" y="11246"/>
                  </a:lnTo>
                  <a:lnTo>
                    <a:pt x="62139" y="28714"/>
                  </a:lnTo>
                  <a:lnTo>
                    <a:pt x="22280" y="91538"/>
                  </a:lnTo>
                  <a:lnTo>
                    <a:pt x="3199" y="154028"/>
                  </a:lnTo>
                  <a:lnTo>
                    <a:pt x="0" y="197135"/>
                  </a:lnTo>
                  <a:lnTo>
                    <a:pt x="11887" y="254629"/>
                  </a:lnTo>
                  <a:lnTo>
                    <a:pt x="24668" y="272975"/>
                  </a:lnTo>
                  <a:lnTo>
                    <a:pt x="32990" y="281142"/>
                  </a:lnTo>
                  <a:lnTo>
                    <a:pt x="42047" y="285418"/>
                  </a:lnTo>
                  <a:lnTo>
                    <a:pt x="61469" y="287052"/>
                  </a:lnTo>
                  <a:lnTo>
                    <a:pt x="78680" y="280758"/>
                  </a:lnTo>
                  <a:lnTo>
                    <a:pt x="86546" y="275803"/>
                  </a:lnTo>
                  <a:lnTo>
                    <a:pt x="130203" y="219326"/>
                  </a:lnTo>
                  <a:lnTo>
                    <a:pt x="157229" y="166315"/>
                  </a:lnTo>
                  <a:lnTo>
                    <a:pt x="178865" y="103132"/>
                  </a:lnTo>
                  <a:lnTo>
                    <a:pt x="189830" y="67540"/>
                  </a:lnTo>
                  <a:lnTo>
                    <a:pt x="193400" y="64638"/>
                  </a:lnTo>
                  <a:lnTo>
                    <a:pt x="196951" y="67382"/>
                  </a:lnTo>
                  <a:lnTo>
                    <a:pt x="200487" y="73890"/>
                  </a:lnTo>
                  <a:lnTo>
                    <a:pt x="201298" y="93600"/>
                  </a:lnTo>
                  <a:lnTo>
                    <a:pt x="198764" y="156812"/>
                  </a:lnTo>
                  <a:lnTo>
                    <a:pt x="206171" y="218340"/>
                  </a:lnTo>
                  <a:lnTo>
                    <a:pt x="218327" y="253755"/>
                  </a:lnTo>
                  <a:lnTo>
                    <a:pt x="236747" y="286472"/>
                  </a:lnTo>
                  <a:lnTo>
                    <a:pt x="245736" y="292481"/>
                  </a:lnTo>
                  <a:lnTo>
                    <a:pt x="268201" y="296038"/>
                  </a:lnTo>
                  <a:lnTo>
                    <a:pt x="278403" y="293008"/>
                  </a:lnTo>
                  <a:lnTo>
                    <a:pt x="312846" y="2658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0" name="Freeform 1609"/>
            <p:cNvSpPr/>
            <p:nvPr/>
          </p:nvSpPr>
          <p:spPr>
            <a:xfrm>
              <a:off x="3645006" y="37038728"/>
              <a:ext cx="29441" cy="494839"/>
            </a:xfrm>
            <a:custGeom>
              <a:avLst/>
              <a:gdLst/>
              <a:ahLst/>
              <a:cxnLst/>
              <a:rect l="0" t="0" r="0" b="0"/>
              <a:pathLst>
                <a:path w="29441" h="494839">
                  <a:moveTo>
                    <a:pt x="8383" y="0"/>
                  </a:moveTo>
                  <a:lnTo>
                    <a:pt x="1147" y="28727"/>
                  </a:lnTo>
                  <a:lnTo>
                    <a:pt x="0" y="79093"/>
                  </a:lnTo>
                  <a:lnTo>
                    <a:pt x="5379" y="138469"/>
                  </a:lnTo>
                  <a:lnTo>
                    <a:pt x="8662" y="200515"/>
                  </a:lnTo>
                  <a:lnTo>
                    <a:pt x="15354" y="263352"/>
                  </a:lnTo>
                  <a:lnTo>
                    <a:pt x="19027" y="322914"/>
                  </a:lnTo>
                  <a:lnTo>
                    <a:pt x="27036" y="382501"/>
                  </a:lnTo>
                  <a:lnTo>
                    <a:pt x="28965" y="444311"/>
                  </a:lnTo>
                  <a:lnTo>
                    <a:pt x="29440" y="4948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1" name="Freeform 1610"/>
            <p:cNvSpPr/>
            <p:nvPr/>
          </p:nvSpPr>
          <p:spPr>
            <a:xfrm>
              <a:off x="3579689" y="37301940"/>
              <a:ext cx="147400" cy="21057"/>
            </a:xfrm>
            <a:custGeom>
              <a:avLst/>
              <a:gdLst/>
              <a:ahLst/>
              <a:cxnLst/>
              <a:rect l="0" t="0" r="0" b="0"/>
              <a:pathLst>
                <a:path w="147400" h="21057">
                  <a:moveTo>
                    <a:pt x="0" y="21056"/>
                  </a:moveTo>
                  <a:lnTo>
                    <a:pt x="27556" y="13823"/>
                  </a:lnTo>
                  <a:lnTo>
                    <a:pt x="80659" y="8062"/>
                  </a:lnTo>
                  <a:lnTo>
                    <a:pt x="114756" y="2388"/>
                  </a:lnTo>
                  <a:lnTo>
                    <a:pt x="14739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2" name="Freeform 1611"/>
            <p:cNvSpPr/>
            <p:nvPr/>
          </p:nvSpPr>
          <p:spPr>
            <a:xfrm>
              <a:off x="3840544" y="37228636"/>
              <a:ext cx="145547" cy="283875"/>
            </a:xfrm>
            <a:custGeom>
              <a:avLst/>
              <a:gdLst/>
              <a:ahLst/>
              <a:cxnLst/>
              <a:rect l="0" t="0" r="0" b="0"/>
              <a:pathLst>
                <a:path w="145547" h="283875">
                  <a:moveTo>
                    <a:pt x="12886" y="147005"/>
                  </a:moveTo>
                  <a:lnTo>
                    <a:pt x="75144" y="127874"/>
                  </a:lnTo>
                  <a:lnTo>
                    <a:pt x="114079" y="97200"/>
                  </a:lnTo>
                  <a:lnTo>
                    <a:pt x="135546" y="65438"/>
                  </a:lnTo>
                  <a:lnTo>
                    <a:pt x="145546" y="26389"/>
                  </a:lnTo>
                  <a:lnTo>
                    <a:pt x="143440" y="16291"/>
                  </a:lnTo>
                  <a:lnTo>
                    <a:pt x="138526" y="8390"/>
                  </a:lnTo>
                  <a:lnTo>
                    <a:pt x="131741" y="1954"/>
                  </a:lnTo>
                  <a:lnTo>
                    <a:pt x="123709" y="0"/>
                  </a:lnTo>
                  <a:lnTo>
                    <a:pt x="105424" y="4071"/>
                  </a:lnTo>
                  <a:lnTo>
                    <a:pt x="75400" y="19515"/>
                  </a:lnTo>
                  <a:lnTo>
                    <a:pt x="49866" y="44497"/>
                  </a:lnTo>
                  <a:lnTo>
                    <a:pt x="21468" y="97845"/>
                  </a:lnTo>
                  <a:lnTo>
                    <a:pt x="543" y="156791"/>
                  </a:lnTo>
                  <a:lnTo>
                    <a:pt x="0" y="207485"/>
                  </a:lnTo>
                  <a:lnTo>
                    <a:pt x="7549" y="232767"/>
                  </a:lnTo>
                  <a:lnTo>
                    <a:pt x="31459" y="268058"/>
                  </a:lnTo>
                  <a:lnTo>
                    <a:pt x="51167" y="276845"/>
                  </a:lnTo>
                  <a:lnTo>
                    <a:pt x="110864" y="282947"/>
                  </a:lnTo>
                  <a:lnTo>
                    <a:pt x="128700" y="2838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3" name="Freeform 1612"/>
            <p:cNvSpPr/>
            <p:nvPr/>
          </p:nvSpPr>
          <p:spPr>
            <a:xfrm>
              <a:off x="4119394" y="37212054"/>
              <a:ext cx="207820" cy="293183"/>
            </a:xfrm>
            <a:custGeom>
              <a:avLst/>
              <a:gdLst/>
              <a:ahLst/>
              <a:cxnLst/>
              <a:rect l="0" t="0" r="0" b="0"/>
              <a:pathLst>
                <a:path w="207820" h="293183">
                  <a:moveTo>
                    <a:pt x="186762" y="100416"/>
                  </a:moveTo>
                  <a:lnTo>
                    <a:pt x="181173" y="38320"/>
                  </a:lnTo>
                  <a:lnTo>
                    <a:pt x="166518" y="11565"/>
                  </a:lnTo>
                  <a:lnTo>
                    <a:pt x="158058" y="6087"/>
                  </a:lnTo>
                  <a:lnTo>
                    <a:pt x="136180" y="0"/>
                  </a:lnTo>
                  <a:lnTo>
                    <a:pt x="103144" y="2164"/>
                  </a:lnTo>
                  <a:lnTo>
                    <a:pt x="81748" y="13466"/>
                  </a:lnTo>
                  <a:lnTo>
                    <a:pt x="53091" y="39557"/>
                  </a:lnTo>
                  <a:lnTo>
                    <a:pt x="29782" y="75754"/>
                  </a:lnTo>
                  <a:lnTo>
                    <a:pt x="11178" y="123524"/>
                  </a:lnTo>
                  <a:lnTo>
                    <a:pt x="0" y="186479"/>
                  </a:lnTo>
                  <a:lnTo>
                    <a:pt x="3653" y="224182"/>
                  </a:lnTo>
                  <a:lnTo>
                    <a:pt x="12183" y="243551"/>
                  </a:lnTo>
                  <a:lnTo>
                    <a:pt x="24943" y="259956"/>
                  </a:lnTo>
                  <a:lnTo>
                    <a:pt x="51858" y="281177"/>
                  </a:lnTo>
                  <a:lnTo>
                    <a:pt x="71822" y="291108"/>
                  </a:lnTo>
                  <a:lnTo>
                    <a:pt x="92394" y="293182"/>
                  </a:lnTo>
                  <a:lnTo>
                    <a:pt x="113235" y="289034"/>
                  </a:lnTo>
                  <a:lnTo>
                    <a:pt x="134196" y="279391"/>
                  </a:lnTo>
                  <a:lnTo>
                    <a:pt x="152091" y="257947"/>
                  </a:lnTo>
                  <a:lnTo>
                    <a:pt x="182629" y="195334"/>
                  </a:lnTo>
                  <a:lnTo>
                    <a:pt x="207819" y="142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4" name="Freeform 1613"/>
            <p:cNvSpPr/>
            <p:nvPr/>
          </p:nvSpPr>
          <p:spPr>
            <a:xfrm>
              <a:off x="4327213" y="37007143"/>
              <a:ext cx="21057" cy="473783"/>
            </a:xfrm>
            <a:custGeom>
              <a:avLst/>
              <a:gdLst/>
              <a:ahLst/>
              <a:cxnLst/>
              <a:rect l="0" t="0" r="0" b="0"/>
              <a:pathLst>
                <a:path w="21057" h="473783">
                  <a:moveTo>
                    <a:pt x="21056" y="0"/>
                  </a:moveTo>
                  <a:lnTo>
                    <a:pt x="12723" y="52049"/>
                  </a:lnTo>
                  <a:lnTo>
                    <a:pt x="11178" y="105106"/>
                  </a:lnTo>
                  <a:lnTo>
                    <a:pt x="10721" y="154753"/>
                  </a:lnTo>
                  <a:lnTo>
                    <a:pt x="10585" y="202220"/>
                  </a:lnTo>
                  <a:lnTo>
                    <a:pt x="4950" y="259482"/>
                  </a:lnTo>
                  <a:lnTo>
                    <a:pt x="5865" y="315363"/>
                  </a:lnTo>
                  <a:lnTo>
                    <a:pt x="1158" y="369047"/>
                  </a:lnTo>
                  <a:lnTo>
                    <a:pt x="228" y="432469"/>
                  </a:lnTo>
                  <a:lnTo>
                    <a:pt x="0"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5" name="Freeform 1614"/>
            <p:cNvSpPr/>
            <p:nvPr/>
          </p:nvSpPr>
          <p:spPr>
            <a:xfrm>
              <a:off x="4537783" y="37150768"/>
              <a:ext cx="203113" cy="320679"/>
            </a:xfrm>
            <a:custGeom>
              <a:avLst/>
              <a:gdLst/>
              <a:ahLst/>
              <a:cxnLst/>
              <a:rect l="0" t="0" r="0" b="0"/>
              <a:pathLst>
                <a:path w="203113" h="320679">
                  <a:moveTo>
                    <a:pt x="0" y="161702"/>
                  </a:moveTo>
                  <a:lnTo>
                    <a:pt x="62280" y="143743"/>
                  </a:lnTo>
                  <a:lnTo>
                    <a:pt x="113211" y="126916"/>
                  </a:lnTo>
                  <a:lnTo>
                    <a:pt x="175636" y="96053"/>
                  </a:lnTo>
                  <a:lnTo>
                    <a:pt x="190364" y="82221"/>
                  </a:lnTo>
                  <a:lnTo>
                    <a:pt x="200810" y="64374"/>
                  </a:lnTo>
                  <a:lnTo>
                    <a:pt x="203112" y="44745"/>
                  </a:lnTo>
                  <a:lnTo>
                    <a:pt x="202089" y="34596"/>
                  </a:lnTo>
                  <a:lnTo>
                    <a:pt x="197897" y="26662"/>
                  </a:lnTo>
                  <a:lnTo>
                    <a:pt x="183880" y="14728"/>
                  </a:lnTo>
                  <a:lnTo>
                    <a:pt x="156258" y="1429"/>
                  </a:lnTo>
                  <a:lnTo>
                    <a:pt x="136129" y="0"/>
                  </a:lnTo>
                  <a:lnTo>
                    <a:pt x="125847" y="1259"/>
                  </a:lnTo>
                  <a:lnTo>
                    <a:pt x="105065" y="12015"/>
                  </a:lnTo>
                  <a:lnTo>
                    <a:pt x="63127" y="47516"/>
                  </a:lnTo>
                  <a:lnTo>
                    <a:pt x="30623" y="95557"/>
                  </a:lnTo>
                  <a:lnTo>
                    <a:pt x="17002" y="130404"/>
                  </a:lnTo>
                  <a:lnTo>
                    <a:pt x="13616" y="171016"/>
                  </a:lnTo>
                  <a:lnTo>
                    <a:pt x="22360" y="230305"/>
                  </a:lnTo>
                  <a:lnTo>
                    <a:pt x="29825" y="253023"/>
                  </a:lnTo>
                  <a:lnTo>
                    <a:pt x="40941" y="270920"/>
                  </a:lnTo>
                  <a:lnTo>
                    <a:pt x="95578" y="315847"/>
                  </a:lnTo>
                  <a:lnTo>
                    <a:pt x="119298" y="320678"/>
                  </a:lnTo>
                  <a:lnTo>
                    <a:pt x="181783" y="312530"/>
                  </a:lnTo>
                  <a:lnTo>
                    <a:pt x="200041" y="3091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6" name="Freeform 1615"/>
            <p:cNvSpPr/>
            <p:nvPr/>
          </p:nvSpPr>
          <p:spPr>
            <a:xfrm>
              <a:off x="4843109" y="37207183"/>
              <a:ext cx="178985" cy="273743"/>
            </a:xfrm>
            <a:custGeom>
              <a:avLst/>
              <a:gdLst/>
              <a:ahLst/>
              <a:cxnLst/>
              <a:rect l="0" t="0" r="0" b="0"/>
              <a:pathLst>
                <a:path w="178985" h="273743">
                  <a:moveTo>
                    <a:pt x="0" y="0"/>
                  </a:moveTo>
                  <a:lnTo>
                    <a:pt x="19128" y="55045"/>
                  </a:lnTo>
                  <a:lnTo>
                    <a:pt x="46239" y="106453"/>
                  </a:lnTo>
                  <a:lnTo>
                    <a:pt x="85043" y="161668"/>
                  </a:lnTo>
                  <a:lnTo>
                    <a:pt x="125333" y="215296"/>
                  </a:lnTo>
                  <a:lnTo>
                    <a:pt x="178984" y="273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7" name="Freeform 1616"/>
            <p:cNvSpPr/>
            <p:nvPr/>
          </p:nvSpPr>
          <p:spPr>
            <a:xfrm>
              <a:off x="4872891" y="37154541"/>
              <a:ext cx="170260" cy="305329"/>
            </a:xfrm>
            <a:custGeom>
              <a:avLst/>
              <a:gdLst/>
              <a:ahLst/>
              <a:cxnLst/>
              <a:rect l="0" t="0" r="0" b="0"/>
              <a:pathLst>
                <a:path w="170260" h="305329">
                  <a:moveTo>
                    <a:pt x="170259" y="0"/>
                  </a:moveTo>
                  <a:lnTo>
                    <a:pt x="146213" y="17981"/>
                  </a:lnTo>
                  <a:lnTo>
                    <a:pt x="110666" y="69742"/>
                  </a:lnTo>
                  <a:lnTo>
                    <a:pt x="75300" y="130672"/>
                  </a:lnTo>
                  <a:lnTo>
                    <a:pt x="44571" y="188981"/>
                  </a:lnTo>
                  <a:lnTo>
                    <a:pt x="16144" y="251229"/>
                  </a:lnTo>
                  <a:lnTo>
                    <a:pt x="853" y="281500"/>
                  </a:lnTo>
                  <a:lnTo>
                    <a:pt x="0" y="288271"/>
                  </a:lnTo>
                  <a:lnTo>
                    <a:pt x="1803" y="3053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8" name="Freeform 1617"/>
            <p:cNvSpPr/>
            <p:nvPr/>
          </p:nvSpPr>
          <p:spPr>
            <a:xfrm>
              <a:off x="5116850" y="37196657"/>
              <a:ext cx="42115" cy="484309"/>
            </a:xfrm>
            <a:custGeom>
              <a:avLst/>
              <a:gdLst/>
              <a:ahLst/>
              <a:cxnLst/>
              <a:rect l="0" t="0" r="0" b="0"/>
              <a:pathLst>
                <a:path w="42115" h="484309">
                  <a:moveTo>
                    <a:pt x="0" y="0"/>
                  </a:moveTo>
                  <a:lnTo>
                    <a:pt x="8333" y="48930"/>
                  </a:lnTo>
                  <a:lnTo>
                    <a:pt x="9878" y="99894"/>
                  </a:lnTo>
                  <a:lnTo>
                    <a:pt x="13455" y="159447"/>
                  </a:lnTo>
                  <a:lnTo>
                    <a:pt x="18804" y="221549"/>
                  </a:lnTo>
                  <a:lnTo>
                    <a:pt x="20390" y="278163"/>
                  </a:lnTo>
                  <a:lnTo>
                    <a:pt x="23979" y="327691"/>
                  </a:lnTo>
                  <a:lnTo>
                    <a:pt x="29332" y="379412"/>
                  </a:lnTo>
                  <a:lnTo>
                    <a:pt x="36729" y="438112"/>
                  </a:lnTo>
                  <a:lnTo>
                    <a:pt x="42114" y="4843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9" name="Freeform 1618"/>
            <p:cNvSpPr/>
            <p:nvPr/>
          </p:nvSpPr>
          <p:spPr>
            <a:xfrm>
              <a:off x="5106321" y="37143302"/>
              <a:ext cx="204153" cy="309948"/>
            </a:xfrm>
            <a:custGeom>
              <a:avLst/>
              <a:gdLst/>
              <a:ahLst/>
              <a:cxnLst/>
              <a:rect l="0" t="0" r="0" b="0"/>
              <a:pathLst>
                <a:path w="204153" h="309948">
                  <a:moveTo>
                    <a:pt x="0" y="42825"/>
                  </a:moveTo>
                  <a:lnTo>
                    <a:pt x="29309" y="4452"/>
                  </a:lnTo>
                  <a:lnTo>
                    <a:pt x="39427" y="865"/>
                  </a:lnTo>
                  <a:lnTo>
                    <a:pt x="66266" y="0"/>
                  </a:lnTo>
                  <a:lnTo>
                    <a:pt x="108672" y="11677"/>
                  </a:lnTo>
                  <a:lnTo>
                    <a:pt x="145283" y="41135"/>
                  </a:lnTo>
                  <a:lnTo>
                    <a:pt x="172769" y="79499"/>
                  </a:lnTo>
                  <a:lnTo>
                    <a:pt x="194611" y="141619"/>
                  </a:lnTo>
                  <a:lnTo>
                    <a:pt x="204152" y="185830"/>
                  </a:lnTo>
                  <a:lnTo>
                    <a:pt x="202648" y="214396"/>
                  </a:lnTo>
                  <a:lnTo>
                    <a:pt x="189636" y="251200"/>
                  </a:lnTo>
                  <a:lnTo>
                    <a:pt x="170962" y="278739"/>
                  </a:lnTo>
                  <a:lnTo>
                    <a:pt x="145022" y="296127"/>
                  </a:lnTo>
                  <a:lnTo>
                    <a:pt x="115110" y="308691"/>
                  </a:lnTo>
                  <a:lnTo>
                    <a:pt x="91324" y="309947"/>
                  </a:lnTo>
                  <a:lnTo>
                    <a:pt x="52643" y="3060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0" name="Freeform 1619"/>
            <p:cNvSpPr/>
            <p:nvPr/>
          </p:nvSpPr>
          <p:spPr>
            <a:xfrm>
              <a:off x="5369534" y="37017672"/>
              <a:ext cx="84229" cy="473783"/>
            </a:xfrm>
            <a:custGeom>
              <a:avLst/>
              <a:gdLst/>
              <a:ahLst/>
              <a:cxnLst/>
              <a:rect l="0" t="0" r="0" b="0"/>
              <a:pathLst>
                <a:path w="84229" h="473783">
                  <a:moveTo>
                    <a:pt x="0" y="0"/>
                  </a:moveTo>
                  <a:lnTo>
                    <a:pt x="17958" y="61107"/>
                  </a:lnTo>
                  <a:lnTo>
                    <a:pt x="31667" y="111113"/>
                  </a:lnTo>
                  <a:lnTo>
                    <a:pt x="42138" y="162775"/>
                  </a:lnTo>
                  <a:lnTo>
                    <a:pt x="52649" y="216294"/>
                  </a:lnTo>
                  <a:lnTo>
                    <a:pt x="60053" y="268027"/>
                  </a:lnTo>
                  <a:lnTo>
                    <a:pt x="65367" y="324687"/>
                  </a:lnTo>
                  <a:lnTo>
                    <a:pt x="71230" y="375404"/>
                  </a:lnTo>
                  <a:lnTo>
                    <a:pt x="73211" y="434461"/>
                  </a:lnTo>
                  <a:lnTo>
                    <a:pt x="76602" y="453576"/>
                  </a:lnTo>
                  <a:lnTo>
                    <a:pt x="84228"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1" name="Freeform 1620"/>
            <p:cNvSpPr/>
            <p:nvPr/>
          </p:nvSpPr>
          <p:spPr>
            <a:xfrm>
              <a:off x="5485347" y="37170060"/>
              <a:ext cx="229706" cy="281450"/>
            </a:xfrm>
            <a:custGeom>
              <a:avLst/>
              <a:gdLst/>
              <a:ahLst/>
              <a:cxnLst/>
              <a:rect l="0" t="0" r="0" b="0"/>
              <a:pathLst>
                <a:path w="229706" h="281450">
                  <a:moveTo>
                    <a:pt x="0" y="5538"/>
                  </a:moveTo>
                  <a:lnTo>
                    <a:pt x="22357" y="5538"/>
                  </a:lnTo>
                  <a:lnTo>
                    <a:pt x="30112" y="9047"/>
                  </a:lnTo>
                  <a:lnTo>
                    <a:pt x="41850" y="22305"/>
                  </a:lnTo>
                  <a:lnTo>
                    <a:pt x="47846" y="43014"/>
                  </a:lnTo>
                  <a:lnTo>
                    <a:pt x="51695" y="94441"/>
                  </a:lnTo>
                  <a:lnTo>
                    <a:pt x="53625" y="149659"/>
                  </a:lnTo>
                  <a:lnTo>
                    <a:pt x="64058" y="205628"/>
                  </a:lnTo>
                  <a:lnTo>
                    <a:pt x="77082" y="244586"/>
                  </a:lnTo>
                  <a:lnTo>
                    <a:pt x="82974" y="256152"/>
                  </a:lnTo>
                  <a:lnTo>
                    <a:pt x="101998" y="272120"/>
                  </a:lnTo>
                  <a:lnTo>
                    <a:pt x="113622" y="278017"/>
                  </a:lnTo>
                  <a:lnTo>
                    <a:pt x="135897" y="281449"/>
                  </a:lnTo>
                  <a:lnTo>
                    <a:pt x="157495" y="277905"/>
                  </a:lnTo>
                  <a:lnTo>
                    <a:pt x="178793" y="268529"/>
                  </a:lnTo>
                  <a:lnTo>
                    <a:pt x="204924" y="244509"/>
                  </a:lnTo>
                  <a:lnTo>
                    <a:pt x="221895" y="209575"/>
                  </a:lnTo>
                  <a:lnTo>
                    <a:pt x="229705" y="154679"/>
                  </a:lnTo>
                  <a:lnTo>
                    <a:pt x="228128" y="91842"/>
                  </a:lnTo>
                  <a:lnTo>
                    <a:pt x="216943" y="51389"/>
                  </a:lnTo>
                  <a:lnTo>
                    <a:pt x="204044" y="29424"/>
                  </a:lnTo>
                  <a:lnTo>
                    <a:pt x="186613" y="11863"/>
                  </a:lnTo>
                  <a:lnTo>
                    <a:pt x="164048" y="2499"/>
                  </a:lnTo>
                  <a:lnTo>
                    <a:pt x="151479" y="0"/>
                  </a:lnTo>
                  <a:lnTo>
                    <a:pt x="128156" y="3466"/>
                  </a:lnTo>
                  <a:lnTo>
                    <a:pt x="106091" y="13977"/>
                  </a:lnTo>
                  <a:lnTo>
                    <a:pt x="84586" y="30345"/>
                  </a:lnTo>
                  <a:lnTo>
                    <a:pt x="69569" y="52437"/>
                  </a:lnTo>
                  <a:lnTo>
                    <a:pt x="60166" y="77856"/>
                  </a:lnTo>
                  <a:lnTo>
                    <a:pt x="56042" y="119642"/>
                  </a:lnTo>
                  <a:lnTo>
                    <a:pt x="61416" y="169971"/>
                  </a:lnTo>
                  <a:lnTo>
                    <a:pt x="63171" y="18452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2" name="Freeform 1621"/>
            <p:cNvSpPr/>
            <p:nvPr/>
          </p:nvSpPr>
          <p:spPr>
            <a:xfrm>
              <a:off x="5811731" y="37154541"/>
              <a:ext cx="157928" cy="281851"/>
            </a:xfrm>
            <a:custGeom>
              <a:avLst/>
              <a:gdLst/>
              <a:ahLst/>
              <a:cxnLst/>
              <a:rect l="0" t="0" r="0" b="0"/>
              <a:pathLst>
                <a:path w="157928" h="281851">
                  <a:moveTo>
                    <a:pt x="0" y="31586"/>
                  </a:moveTo>
                  <a:lnTo>
                    <a:pt x="11453" y="85732"/>
                  </a:lnTo>
                  <a:lnTo>
                    <a:pt x="24748" y="146267"/>
                  </a:lnTo>
                  <a:lnTo>
                    <a:pt x="38640" y="206146"/>
                  </a:lnTo>
                  <a:lnTo>
                    <a:pt x="49530" y="263032"/>
                  </a:lnTo>
                  <a:lnTo>
                    <a:pt x="50089" y="281850"/>
                  </a:lnTo>
                  <a:lnTo>
                    <a:pt x="48600" y="280315"/>
                  </a:lnTo>
                  <a:lnTo>
                    <a:pt x="44997" y="266133"/>
                  </a:lnTo>
                  <a:lnTo>
                    <a:pt x="42683" y="215786"/>
                  </a:lnTo>
                  <a:lnTo>
                    <a:pt x="42226" y="155448"/>
                  </a:lnTo>
                  <a:lnTo>
                    <a:pt x="44476" y="99641"/>
                  </a:lnTo>
                  <a:lnTo>
                    <a:pt x="71425" y="42758"/>
                  </a:lnTo>
                  <a:lnTo>
                    <a:pt x="87896" y="27580"/>
                  </a:lnTo>
                  <a:lnTo>
                    <a:pt x="120020" y="12462"/>
                  </a:lnTo>
                  <a:lnTo>
                    <a:pt x="1579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3" name="Freeform 1622"/>
            <p:cNvSpPr/>
            <p:nvPr/>
          </p:nvSpPr>
          <p:spPr>
            <a:xfrm>
              <a:off x="6035717" y="37163639"/>
              <a:ext cx="190554" cy="303815"/>
            </a:xfrm>
            <a:custGeom>
              <a:avLst/>
              <a:gdLst/>
              <a:ahLst/>
              <a:cxnLst/>
              <a:rect l="0" t="0" r="0" b="0"/>
              <a:pathLst>
                <a:path w="190554" h="303815">
                  <a:moveTo>
                    <a:pt x="49755" y="127772"/>
                  </a:moveTo>
                  <a:lnTo>
                    <a:pt x="59330" y="151820"/>
                  </a:lnTo>
                  <a:lnTo>
                    <a:pt x="69998" y="166144"/>
                  </a:lnTo>
                  <a:lnTo>
                    <a:pt x="78458" y="169732"/>
                  </a:lnTo>
                  <a:lnTo>
                    <a:pt x="100336" y="170597"/>
                  </a:lnTo>
                  <a:lnTo>
                    <a:pt x="133372" y="164507"/>
                  </a:lnTo>
                  <a:lnTo>
                    <a:pt x="151649" y="152288"/>
                  </a:lnTo>
                  <a:lnTo>
                    <a:pt x="166401" y="135157"/>
                  </a:lnTo>
                  <a:lnTo>
                    <a:pt x="189320" y="85244"/>
                  </a:lnTo>
                  <a:lnTo>
                    <a:pt x="190553" y="61295"/>
                  </a:lnTo>
                  <a:lnTo>
                    <a:pt x="186031" y="37396"/>
                  </a:lnTo>
                  <a:lnTo>
                    <a:pt x="176222" y="18972"/>
                  </a:lnTo>
                  <a:lnTo>
                    <a:pt x="160945" y="6108"/>
                  </a:lnTo>
                  <a:lnTo>
                    <a:pt x="151957" y="1038"/>
                  </a:lnTo>
                  <a:lnTo>
                    <a:pt x="141286" y="0"/>
                  </a:lnTo>
                  <a:lnTo>
                    <a:pt x="116952" y="5085"/>
                  </a:lnTo>
                  <a:lnTo>
                    <a:pt x="82534" y="21102"/>
                  </a:lnTo>
                  <a:lnTo>
                    <a:pt x="50108" y="46251"/>
                  </a:lnTo>
                  <a:lnTo>
                    <a:pt x="23863" y="81520"/>
                  </a:lnTo>
                  <a:lnTo>
                    <a:pt x="6858" y="121608"/>
                  </a:lnTo>
                  <a:lnTo>
                    <a:pt x="0" y="168709"/>
                  </a:lnTo>
                  <a:lnTo>
                    <a:pt x="3557" y="214120"/>
                  </a:lnTo>
                  <a:lnTo>
                    <a:pt x="17609" y="251621"/>
                  </a:lnTo>
                  <a:lnTo>
                    <a:pt x="42180" y="279372"/>
                  </a:lnTo>
                  <a:lnTo>
                    <a:pt x="77276" y="296825"/>
                  </a:lnTo>
                  <a:lnTo>
                    <a:pt x="117311" y="303814"/>
                  </a:lnTo>
                  <a:lnTo>
                    <a:pt x="176097" y="2962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4" name="Freeform 1623"/>
            <p:cNvSpPr/>
            <p:nvPr/>
          </p:nvSpPr>
          <p:spPr>
            <a:xfrm>
              <a:off x="6327627" y="37144012"/>
              <a:ext cx="115815" cy="308025"/>
            </a:xfrm>
            <a:custGeom>
              <a:avLst/>
              <a:gdLst/>
              <a:ahLst/>
              <a:cxnLst/>
              <a:rect l="0" t="0" r="0" b="0"/>
              <a:pathLst>
                <a:path w="115815" h="308025">
                  <a:moveTo>
                    <a:pt x="0" y="21056"/>
                  </a:moveTo>
                  <a:lnTo>
                    <a:pt x="14654" y="76200"/>
                  </a:lnTo>
                  <a:lnTo>
                    <a:pt x="24750" y="124612"/>
                  </a:lnTo>
                  <a:lnTo>
                    <a:pt x="35149" y="176002"/>
                  </a:lnTo>
                  <a:lnTo>
                    <a:pt x="45640" y="228271"/>
                  </a:lnTo>
                  <a:lnTo>
                    <a:pt x="59665" y="281527"/>
                  </a:lnTo>
                  <a:lnTo>
                    <a:pt x="66682" y="304108"/>
                  </a:lnTo>
                  <a:lnTo>
                    <a:pt x="66682" y="308024"/>
                  </a:lnTo>
                  <a:lnTo>
                    <a:pt x="64342" y="307125"/>
                  </a:lnTo>
                  <a:lnTo>
                    <a:pt x="56672" y="296766"/>
                  </a:lnTo>
                  <a:lnTo>
                    <a:pt x="38673" y="251560"/>
                  </a:lnTo>
                  <a:lnTo>
                    <a:pt x="32986" y="200775"/>
                  </a:lnTo>
                  <a:lnTo>
                    <a:pt x="31862" y="138748"/>
                  </a:lnTo>
                  <a:lnTo>
                    <a:pt x="34048" y="110799"/>
                  </a:lnTo>
                  <a:lnTo>
                    <a:pt x="54516" y="64259"/>
                  </a:lnTo>
                  <a:lnTo>
                    <a:pt x="69853" y="42599"/>
                  </a:lnTo>
                  <a:lnTo>
                    <a:pt x="11581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5" name="Freeform 1624"/>
            <p:cNvSpPr/>
            <p:nvPr/>
          </p:nvSpPr>
          <p:spPr>
            <a:xfrm>
              <a:off x="6578597" y="37154541"/>
              <a:ext cx="288036" cy="308941"/>
            </a:xfrm>
            <a:custGeom>
              <a:avLst/>
              <a:gdLst/>
              <a:ahLst/>
              <a:cxnLst/>
              <a:rect l="0" t="0" r="0" b="0"/>
              <a:pathLst>
                <a:path w="288036" h="308941">
                  <a:moveTo>
                    <a:pt x="159641" y="0"/>
                  </a:moveTo>
                  <a:lnTo>
                    <a:pt x="116949" y="3120"/>
                  </a:lnTo>
                  <a:lnTo>
                    <a:pt x="64809" y="19128"/>
                  </a:lnTo>
                  <a:lnTo>
                    <a:pt x="17822" y="49805"/>
                  </a:lnTo>
                  <a:lnTo>
                    <a:pt x="898" y="75980"/>
                  </a:lnTo>
                  <a:lnTo>
                    <a:pt x="0" y="84578"/>
                  </a:lnTo>
                  <a:lnTo>
                    <a:pt x="5242" y="100373"/>
                  </a:lnTo>
                  <a:lnTo>
                    <a:pt x="13425" y="105520"/>
                  </a:lnTo>
                  <a:lnTo>
                    <a:pt x="38115" y="111240"/>
                  </a:lnTo>
                  <a:lnTo>
                    <a:pt x="84899" y="108868"/>
                  </a:lnTo>
                  <a:lnTo>
                    <a:pt x="135806" y="100757"/>
                  </a:lnTo>
                  <a:lnTo>
                    <a:pt x="176756" y="102121"/>
                  </a:lnTo>
                  <a:lnTo>
                    <a:pt x="222034" y="114235"/>
                  </a:lnTo>
                  <a:lnTo>
                    <a:pt x="252998" y="132634"/>
                  </a:lnTo>
                  <a:lnTo>
                    <a:pt x="269763" y="150196"/>
                  </a:lnTo>
                  <a:lnTo>
                    <a:pt x="286767" y="185403"/>
                  </a:lnTo>
                  <a:lnTo>
                    <a:pt x="288035" y="231059"/>
                  </a:lnTo>
                  <a:lnTo>
                    <a:pt x="275413" y="270452"/>
                  </a:lnTo>
                  <a:lnTo>
                    <a:pt x="257109" y="287099"/>
                  </a:lnTo>
                  <a:lnTo>
                    <a:pt x="212819" y="307315"/>
                  </a:lnTo>
                  <a:lnTo>
                    <a:pt x="188346" y="308940"/>
                  </a:lnTo>
                  <a:lnTo>
                    <a:pt x="148259" y="300156"/>
                  </a:lnTo>
                  <a:lnTo>
                    <a:pt x="98381" y="276229"/>
                  </a:lnTo>
                  <a:lnTo>
                    <a:pt x="43828" y="2316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6" name="Freeform 1625"/>
            <p:cNvSpPr/>
            <p:nvPr/>
          </p:nvSpPr>
          <p:spPr>
            <a:xfrm>
              <a:off x="7096207" y="36954501"/>
              <a:ext cx="277001" cy="468227"/>
            </a:xfrm>
            <a:custGeom>
              <a:avLst/>
              <a:gdLst/>
              <a:ahLst/>
              <a:cxnLst/>
              <a:rect l="0" t="0" r="0" b="0"/>
              <a:pathLst>
                <a:path w="277001" h="468227">
                  <a:moveTo>
                    <a:pt x="0" y="0"/>
                  </a:moveTo>
                  <a:lnTo>
                    <a:pt x="0" y="58617"/>
                  </a:lnTo>
                  <a:lnTo>
                    <a:pt x="0" y="104583"/>
                  </a:lnTo>
                  <a:lnTo>
                    <a:pt x="0" y="160840"/>
                  </a:lnTo>
                  <a:lnTo>
                    <a:pt x="8406" y="221022"/>
                  </a:lnTo>
                  <a:lnTo>
                    <a:pt x="17959" y="273329"/>
                  </a:lnTo>
                  <a:lnTo>
                    <a:pt x="31667" y="330460"/>
                  </a:lnTo>
                  <a:lnTo>
                    <a:pt x="45640" y="391790"/>
                  </a:lnTo>
                  <a:lnTo>
                    <a:pt x="56157" y="429211"/>
                  </a:lnTo>
                  <a:lnTo>
                    <a:pt x="59665" y="433539"/>
                  </a:lnTo>
                  <a:lnTo>
                    <a:pt x="63173" y="432916"/>
                  </a:lnTo>
                  <a:lnTo>
                    <a:pt x="66682" y="428991"/>
                  </a:lnTo>
                  <a:lnTo>
                    <a:pt x="67461" y="409032"/>
                  </a:lnTo>
                  <a:lnTo>
                    <a:pt x="64019" y="354146"/>
                  </a:lnTo>
                  <a:lnTo>
                    <a:pt x="57273" y="292177"/>
                  </a:lnTo>
                  <a:lnTo>
                    <a:pt x="67753" y="232665"/>
                  </a:lnTo>
                  <a:lnTo>
                    <a:pt x="73245" y="224129"/>
                  </a:lnTo>
                  <a:lnTo>
                    <a:pt x="88706" y="211525"/>
                  </a:lnTo>
                  <a:lnTo>
                    <a:pt x="113514" y="208266"/>
                  </a:lnTo>
                  <a:lnTo>
                    <a:pt x="142868" y="213054"/>
                  </a:lnTo>
                  <a:lnTo>
                    <a:pt x="184532" y="235483"/>
                  </a:lnTo>
                  <a:lnTo>
                    <a:pt x="227523" y="274498"/>
                  </a:lnTo>
                  <a:lnTo>
                    <a:pt x="258893" y="321593"/>
                  </a:lnTo>
                  <a:lnTo>
                    <a:pt x="274931" y="362136"/>
                  </a:lnTo>
                  <a:lnTo>
                    <a:pt x="277000" y="386727"/>
                  </a:lnTo>
                  <a:lnTo>
                    <a:pt x="272850" y="409355"/>
                  </a:lnTo>
                  <a:lnTo>
                    <a:pt x="263207" y="431108"/>
                  </a:lnTo>
                  <a:lnTo>
                    <a:pt x="244883" y="449355"/>
                  </a:lnTo>
                  <a:lnTo>
                    <a:pt x="233446" y="457498"/>
                  </a:lnTo>
                  <a:lnTo>
                    <a:pt x="205140" y="466545"/>
                  </a:lnTo>
                  <a:lnTo>
                    <a:pt x="174231" y="468226"/>
                  </a:lnTo>
                  <a:lnTo>
                    <a:pt x="119380" y="453361"/>
                  </a:lnTo>
                  <a:lnTo>
                    <a:pt x="84228" y="442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7" name="Freeform 1626"/>
            <p:cNvSpPr/>
            <p:nvPr/>
          </p:nvSpPr>
          <p:spPr>
            <a:xfrm>
              <a:off x="7391006" y="37120407"/>
              <a:ext cx="242768" cy="328933"/>
            </a:xfrm>
            <a:custGeom>
              <a:avLst/>
              <a:gdLst/>
              <a:ahLst/>
              <a:cxnLst/>
              <a:rect l="0" t="0" r="0" b="0"/>
              <a:pathLst>
                <a:path w="242768" h="328933">
                  <a:moveTo>
                    <a:pt x="0" y="107832"/>
                  </a:moveTo>
                  <a:lnTo>
                    <a:pt x="48931" y="116167"/>
                  </a:lnTo>
                  <a:lnTo>
                    <a:pt x="108062" y="112341"/>
                  </a:lnTo>
                  <a:lnTo>
                    <a:pt x="163632" y="100320"/>
                  </a:lnTo>
                  <a:lnTo>
                    <a:pt x="209618" y="83561"/>
                  </a:lnTo>
                  <a:lnTo>
                    <a:pt x="220464" y="77614"/>
                  </a:lnTo>
                  <a:lnTo>
                    <a:pt x="235634" y="61646"/>
                  </a:lnTo>
                  <a:lnTo>
                    <a:pt x="241317" y="52474"/>
                  </a:lnTo>
                  <a:lnTo>
                    <a:pt x="242767" y="42853"/>
                  </a:lnTo>
                  <a:lnTo>
                    <a:pt x="238138" y="22802"/>
                  </a:lnTo>
                  <a:lnTo>
                    <a:pt x="231288" y="14880"/>
                  </a:lnTo>
                  <a:lnTo>
                    <a:pt x="211200" y="2958"/>
                  </a:lnTo>
                  <a:lnTo>
                    <a:pt x="183554" y="0"/>
                  </a:lnTo>
                  <a:lnTo>
                    <a:pt x="154109" y="3755"/>
                  </a:lnTo>
                  <a:lnTo>
                    <a:pt x="117802" y="20194"/>
                  </a:lnTo>
                  <a:lnTo>
                    <a:pt x="85987" y="47941"/>
                  </a:lnTo>
                  <a:lnTo>
                    <a:pt x="62393" y="85279"/>
                  </a:lnTo>
                  <a:lnTo>
                    <a:pt x="48643" y="125977"/>
                  </a:lnTo>
                  <a:lnTo>
                    <a:pt x="45016" y="153721"/>
                  </a:lnTo>
                  <a:lnTo>
                    <a:pt x="54153" y="195650"/>
                  </a:lnTo>
                  <a:lnTo>
                    <a:pt x="86606" y="250568"/>
                  </a:lnTo>
                  <a:lnTo>
                    <a:pt x="106342" y="274216"/>
                  </a:lnTo>
                  <a:lnTo>
                    <a:pt x="129931" y="290184"/>
                  </a:lnTo>
                  <a:lnTo>
                    <a:pt x="190073" y="322991"/>
                  </a:lnTo>
                  <a:lnTo>
                    <a:pt x="200042" y="3289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8" name="Freeform 1627"/>
            <p:cNvSpPr/>
            <p:nvPr/>
          </p:nvSpPr>
          <p:spPr>
            <a:xfrm>
              <a:off x="7746278" y="37143463"/>
              <a:ext cx="950263" cy="296417"/>
            </a:xfrm>
            <a:custGeom>
              <a:avLst/>
              <a:gdLst/>
              <a:ahLst/>
              <a:cxnLst/>
              <a:rect l="0" t="0" r="0" b="0"/>
              <a:pathLst>
                <a:path w="950263" h="296417">
                  <a:moveTo>
                    <a:pt x="129039" y="21605"/>
                  </a:moveTo>
                  <a:lnTo>
                    <a:pt x="117861" y="4840"/>
                  </a:lnTo>
                  <a:lnTo>
                    <a:pt x="109888" y="1070"/>
                  </a:lnTo>
                  <a:lnTo>
                    <a:pt x="88552" y="0"/>
                  </a:lnTo>
                  <a:lnTo>
                    <a:pt x="55822" y="11562"/>
                  </a:lnTo>
                  <a:lnTo>
                    <a:pt x="29487" y="29809"/>
                  </a:lnTo>
                  <a:lnTo>
                    <a:pt x="17333" y="49430"/>
                  </a:lnTo>
                  <a:lnTo>
                    <a:pt x="0" y="100152"/>
                  </a:lnTo>
                  <a:lnTo>
                    <a:pt x="78" y="146915"/>
                  </a:lnTo>
                  <a:lnTo>
                    <a:pt x="13100" y="192227"/>
                  </a:lnTo>
                  <a:lnTo>
                    <a:pt x="37365" y="229698"/>
                  </a:lnTo>
                  <a:lnTo>
                    <a:pt x="66782" y="257439"/>
                  </a:lnTo>
                  <a:lnTo>
                    <a:pt x="109332" y="279369"/>
                  </a:lnTo>
                  <a:lnTo>
                    <a:pt x="146856" y="288922"/>
                  </a:lnTo>
                  <a:lnTo>
                    <a:pt x="169713" y="287424"/>
                  </a:lnTo>
                  <a:lnTo>
                    <a:pt x="188451" y="245424"/>
                  </a:lnTo>
                  <a:lnTo>
                    <a:pt x="202238" y="195951"/>
                  </a:lnTo>
                  <a:lnTo>
                    <a:pt x="205914" y="189309"/>
                  </a:lnTo>
                  <a:lnTo>
                    <a:pt x="261562" y="197197"/>
                  </a:lnTo>
                  <a:lnTo>
                    <a:pt x="308815" y="197244"/>
                  </a:lnTo>
                  <a:lnTo>
                    <a:pt x="330213" y="188965"/>
                  </a:lnTo>
                  <a:lnTo>
                    <a:pt x="383286" y="145464"/>
                  </a:lnTo>
                  <a:lnTo>
                    <a:pt x="402594" y="110037"/>
                  </a:lnTo>
                  <a:lnTo>
                    <a:pt x="405427" y="83524"/>
                  </a:lnTo>
                  <a:lnTo>
                    <a:pt x="401617" y="58483"/>
                  </a:lnTo>
                  <a:lnTo>
                    <a:pt x="392124" y="39554"/>
                  </a:lnTo>
                  <a:lnTo>
                    <a:pt x="376987" y="26464"/>
                  </a:lnTo>
                  <a:lnTo>
                    <a:pt x="368038" y="21335"/>
                  </a:lnTo>
                  <a:lnTo>
                    <a:pt x="342496" y="18755"/>
                  </a:lnTo>
                  <a:lnTo>
                    <a:pt x="315156" y="22678"/>
                  </a:lnTo>
                  <a:lnTo>
                    <a:pt x="295206" y="32221"/>
                  </a:lnTo>
                  <a:lnTo>
                    <a:pt x="265231" y="61928"/>
                  </a:lnTo>
                  <a:lnTo>
                    <a:pt x="245301" y="100363"/>
                  </a:lnTo>
                  <a:lnTo>
                    <a:pt x="236492" y="155274"/>
                  </a:lnTo>
                  <a:lnTo>
                    <a:pt x="237306" y="196000"/>
                  </a:lnTo>
                  <a:lnTo>
                    <a:pt x="245788" y="219608"/>
                  </a:lnTo>
                  <a:lnTo>
                    <a:pt x="269306" y="252630"/>
                  </a:lnTo>
                  <a:lnTo>
                    <a:pt x="291596" y="267782"/>
                  </a:lnTo>
                  <a:lnTo>
                    <a:pt x="304090" y="273462"/>
                  </a:lnTo>
                  <a:lnTo>
                    <a:pt x="330452" y="276653"/>
                  </a:lnTo>
                  <a:lnTo>
                    <a:pt x="344033" y="275865"/>
                  </a:lnTo>
                  <a:lnTo>
                    <a:pt x="365362" y="265630"/>
                  </a:lnTo>
                  <a:lnTo>
                    <a:pt x="382641" y="248214"/>
                  </a:lnTo>
                  <a:lnTo>
                    <a:pt x="404352" y="210933"/>
                  </a:lnTo>
                  <a:lnTo>
                    <a:pt x="422761" y="152763"/>
                  </a:lnTo>
                  <a:lnTo>
                    <a:pt x="432073" y="101197"/>
                  </a:lnTo>
                  <a:lnTo>
                    <a:pt x="430497" y="94552"/>
                  </a:lnTo>
                  <a:lnTo>
                    <a:pt x="427108" y="92466"/>
                  </a:lnTo>
                  <a:lnTo>
                    <a:pt x="422508" y="93411"/>
                  </a:lnTo>
                  <a:lnTo>
                    <a:pt x="419441" y="99895"/>
                  </a:lnTo>
                  <a:lnTo>
                    <a:pt x="416296" y="134621"/>
                  </a:lnTo>
                  <a:lnTo>
                    <a:pt x="423423" y="169345"/>
                  </a:lnTo>
                  <a:lnTo>
                    <a:pt x="452783" y="230603"/>
                  </a:lnTo>
                  <a:lnTo>
                    <a:pt x="478817" y="257708"/>
                  </a:lnTo>
                  <a:lnTo>
                    <a:pt x="514346" y="274966"/>
                  </a:lnTo>
                  <a:lnTo>
                    <a:pt x="537763" y="277323"/>
                  </a:lnTo>
                  <a:lnTo>
                    <a:pt x="548920" y="276312"/>
                  </a:lnTo>
                  <a:lnTo>
                    <a:pt x="567556" y="265829"/>
                  </a:lnTo>
                  <a:lnTo>
                    <a:pt x="598585" y="230504"/>
                  </a:lnTo>
                  <a:lnTo>
                    <a:pt x="618839" y="174092"/>
                  </a:lnTo>
                  <a:lnTo>
                    <a:pt x="634105" y="119791"/>
                  </a:lnTo>
                  <a:lnTo>
                    <a:pt x="638952" y="96831"/>
                  </a:lnTo>
                  <a:lnTo>
                    <a:pt x="637207" y="74926"/>
                  </a:lnTo>
                  <a:lnTo>
                    <a:pt x="635104" y="71193"/>
                  </a:lnTo>
                  <a:lnTo>
                    <a:pt x="632532" y="72213"/>
                  </a:lnTo>
                  <a:lnTo>
                    <a:pt x="629647" y="76398"/>
                  </a:lnTo>
                  <a:lnTo>
                    <a:pt x="624638" y="129487"/>
                  </a:lnTo>
                  <a:lnTo>
                    <a:pt x="629618" y="183555"/>
                  </a:lnTo>
                  <a:lnTo>
                    <a:pt x="650272" y="236956"/>
                  </a:lnTo>
                  <a:lnTo>
                    <a:pt x="671213" y="264530"/>
                  </a:lnTo>
                  <a:lnTo>
                    <a:pt x="700295" y="286345"/>
                  </a:lnTo>
                  <a:lnTo>
                    <a:pt x="724912" y="296416"/>
                  </a:lnTo>
                  <a:lnTo>
                    <a:pt x="748331" y="295433"/>
                  </a:lnTo>
                  <a:lnTo>
                    <a:pt x="770438" y="286029"/>
                  </a:lnTo>
                  <a:lnTo>
                    <a:pt x="791961" y="270148"/>
                  </a:lnTo>
                  <a:lnTo>
                    <a:pt x="806987" y="248273"/>
                  </a:lnTo>
                  <a:lnTo>
                    <a:pt x="831753" y="196103"/>
                  </a:lnTo>
                  <a:lnTo>
                    <a:pt x="846648" y="149086"/>
                  </a:lnTo>
                  <a:lnTo>
                    <a:pt x="852881" y="98112"/>
                  </a:lnTo>
                  <a:lnTo>
                    <a:pt x="854987" y="47420"/>
                  </a:lnTo>
                  <a:lnTo>
                    <a:pt x="863865" y="105913"/>
                  </a:lnTo>
                  <a:lnTo>
                    <a:pt x="879947" y="167289"/>
                  </a:lnTo>
                  <a:lnTo>
                    <a:pt x="904868" y="230563"/>
                  </a:lnTo>
                  <a:lnTo>
                    <a:pt x="944241" y="288088"/>
                  </a:lnTo>
                  <a:lnTo>
                    <a:pt x="950262" y="29534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9" name="Freeform 1628"/>
            <p:cNvSpPr/>
            <p:nvPr/>
          </p:nvSpPr>
          <p:spPr>
            <a:xfrm>
              <a:off x="8790722" y="37159478"/>
              <a:ext cx="217416" cy="276170"/>
            </a:xfrm>
            <a:custGeom>
              <a:avLst/>
              <a:gdLst/>
              <a:ahLst/>
              <a:cxnLst/>
              <a:rect l="0" t="0" r="0" b="0"/>
              <a:pathLst>
                <a:path w="217416" h="276170">
                  <a:moveTo>
                    <a:pt x="137444" y="5590"/>
                  </a:moveTo>
                  <a:lnTo>
                    <a:pt x="120677" y="0"/>
                  </a:lnTo>
                  <a:lnTo>
                    <a:pt x="87893" y="2114"/>
                  </a:lnTo>
                  <a:lnTo>
                    <a:pt x="44467" y="14479"/>
                  </a:lnTo>
                  <a:lnTo>
                    <a:pt x="4779" y="44905"/>
                  </a:lnTo>
                  <a:lnTo>
                    <a:pt x="1038" y="52858"/>
                  </a:lnTo>
                  <a:lnTo>
                    <a:pt x="0" y="71053"/>
                  </a:lnTo>
                  <a:lnTo>
                    <a:pt x="3701" y="78478"/>
                  </a:lnTo>
                  <a:lnTo>
                    <a:pt x="17171" y="89848"/>
                  </a:lnTo>
                  <a:lnTo>
                    <a:pt x="68886" y="106678"/>
                  </a:lnTo>
                  <a:lnTo>
                    <a:pt x="131795" y="124823"/>
                  </a:lnTo>
                  <a:lnTo>
                    <a:pt x="161767" y="141008"/>
                  </a:lnTo>
                  <a:lnTo>
                    <a:pt x="192855" y="168606"/>
                  </a:lnTo>
                  <a:lnTo>
                    <a:pt x="207305" y="186838"/>
                  </a:lnTo>
                  <a:lnTo>
                    <a:pt x="215286" y="209757"/>
                  </a:lnTo>
                  <a:lnTo>
                    <a:pt x="217415" y="222420"/>
                  </a:lnTo>
                  <a:lnTo>
                    <a:pt x="213541" y="242729"/>
                  </a:lnTo>
                  <a:lnTo>
                    <a:pt x="209233" y="251423"/>
                  </a:lnTo>
                  <a:lnTo>
                    <a:pt x="191967" y="264197"/>
                  </a:lnTo>
                  <a:lnTo>
                    <a:pt x="167526" y="272606"/>
                  </a:lnTo>
                  <a:lnTo>
                    <a:pt x="123221" y="276169"/>
                  </a:lnTo>
                  <a:lnTo>
                    <a:pt x="86827" y="269168"/>
                  </a:lnTo>
                  <a:lnTo>
                    <a:pt x="56156" y="252793"/>
                  </a:lnTo>
                  <a:lnTo>
                    <a:pt x="32159" y="2266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0" name="Freeform 1629"/>
            <p:cNvSpPr/>
            <p:nvPr/>
          </p:nvSpPr>
          <p:spPr>
            <a:xfrm>
              <a:off x="9061453" y="37126680"/>
              <a:ext cx="329968" cy="340473"/>
            </a:xfrm>
            <a:custGeom>
              <a:avLst/>
              <a:gdLst/>
              <a:ahLst/>
              <a:cxnLst/>
              <a:rect l="0" t="0" r="0" b="0"/>
              <a:pathLst>
                <a:path w="329968" h="340473">
                  <a:moveTo>
                    <a:pt x="3584" y="164731"/>
                  </a:moveTo>
                  <a:lnTo>
                    <a:pt x="57728" y="161611"/>
                  </a:lnTo>
                  <a:lnTo>
                    <a:pt x="112675" y="150077"/>
                  </a:lnTo>
                  <a:lnTo>
                    <a:pt x="171154" y="129945"/>
                  </a:lnTo>
                  <a:lnTo>
                    <a:pt x="191533" y="116516"/>
                  </a:lnTo>
                  <a:lnTo>
                    <a:pt x="231033" y="69171"/>
                  </a:lnTo>
                  <a:lnTo>
                    <a:pt x="236083" y="45442"/>
                  </a:lnTo>
                  <a:lnTo>
                    <a:pt x="235792" y="32565"/>
                  </a:lnTo>
                  <a:lnTo>
                    <a:pt x="232089" y="22807"/>
                  </a:lnTo>
                  <a:lnTo>
                    <a:pt x="218615" y="8849"/>
                  </a:lnTo>
                  <a:lnTo>
                    <a:pt x="197809" y="1863"/>
                  </a:lnTo>
                  <a:lnTo>
                    <a:pt x="185710" y="0"/>
                  </a:lnTo>
                  <a:lnTo>
                    <a:pt x="159788" y="4170"/>
                  </a:lnTo>
                  <a:lnTo>
                    <a:pt x="118887" y="22792"/>
                  </a:lnTo>
                  <a:lnTo>
                    <a:pt x="63612" y="63459"/>
                  </a:lnTo>
                  <a:lnTo>
                    <a:pt x="29688" y="93389"/>
                  </a:lnTo>
                  <a:lnTo>
                    <a:pt x="1663" y="152896"/>
                  </a:lnTo>
                  <a:lnTo>
                    <a:pt x="0" y="177796"/>
                  </a:lnTo>
                  <a:lnTo>
                    <a:pt x="4330" y="203293"/>
                  </a:lnTo>
                  <a:lnTo>
                    <a:pt x="29294" y="251380"/>
                  </a:lnTo>
                  <a:lnTo>
                    <a:pt x="48936" y="275772"/>
                  </a:lnTo>
                  <a:lnTo>
                    <a:pt x="96553" y="307376"/>
                  </a:lnTo>
                  <a:lnTo>
                    <a:pt x="153087" y="329052"/>
                  </a:lnTo>
                  <a:lnTo>
                    <a:pt x="215956" y="340472"/>
                  </a:lnTo>
                  <a:lnTo>
                    <a:pt x="251220" y="339935"/>
                  </a:lnTo>
                  <a:lnTo>
                    <a:pt x="312332" y="326767"/>
                  </a:lnTo>
                  <a:lnTo>
                    <a:pt x="329967" y="3226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1" name="Freeform 1630"/>
            <p:cNvSpPr/>
            <p:nvPr/>
          </p:nvSpPr>
          <p:spPr>
            <a:xfrm>
              <a:off x="723750" y="37729868"/>
              <a:ext cx="181702" cy="692259"/>
            </a:xfrm>
            <a:custGeom>
              <a:avLst/>
              <a:gdLst/>
              <a:ahLst/>
              <a:cxnLst/>
              <a:rect l="0" t="0" r="0" b="0"/>
              <a:pathLst>
                <a:path w="181702" h="692259">
                  <a:moveTo>
                    <a:pt x="181701" y="151141"/>
                  </a:moveTo>
                  <a:lnTo>
                    <a:pt x="178581" y="108449"/>
                  </a:lnTo>
                  <a:lnTo>
                    <a:pt x="167128" y="77269"/>
                  </a:lnTo>
                  <a:lnTo>
                    <a:pt x="142298" y="35290"/>
                  </a:lnTo>
                  <a:lnTo>
                    <a:pt x="125584" y="20494"/>
                  </a:lnTo>
                  <a:lnTo>
                    <a:pt x="86258" y="1460"/>
                  </a:lnTo>
                  <a:lnTo>
                    <a:pt x="65582" y="0"/>
                  </a:lnTo>
                  <a:lnTo>
                    <a:pt x="45865" y="4418"/>
                  </a:lnTo>
                  <a:lnTo>
                    <a:pt x="29302" y="14182"/>
                  </a:lnTo>
                  <a:lnTo>
                    <a:pt x="17262" y="32556"/>
                  </a:lnTo>
                  <a:lnTo>
                    <a:pt x="0" y="88072"/>
                  </a:lnTo>
                  <a:lnTo>
                    <a:pt x="92" y="143761"/>
                  </a:lnTo>
                  <a:lnTo>
                    <a:pt x="1550" y="187244"/>
                  </a:lnTo>
                  <a:lnTo>
                    <a:pt x="5490" y="245284"/>
                  </a:lnTo>
                  <a:lnTo>
                    <a:pt x="11713" y="301928"/>
                  </a:lnTo>
                  <a:lnTo>
                    <a:pt x="21348" y="358176"/>
                  </a:lnTo>
                  <a:lnTo>
                    <a:pt x="34516" y="414346"/>
                  </a:lnTo>
                  <a:lnTo>
                    <a:pt x="48382" y="470501"/>
                  </a:lnTo>
                  <a:lnTo>
                    <a:pt x="65893" y="532361"/>
                  </a:lnTo>
                  <a:lnTo>
                    <a:pt x="76418" y="579170"/>
                  </a:lnTo>
                  <a:lnTo>
                    <a:pt x="83825" y="631251"/>
                  </a:lnTo>
                  <a:lnTo>
                    <a:pt x="82901" y="673202"/>
                  </a:lnTo>
                  <a:lnTo>
                    <a:pt x="80739" y="685186"/>
                  </a:lnTo>
                  <a:lnTo>
                    <a:pt x="78128" y="690835"/>
                  </a:lnTo>
                  <a:lnTo>
                    <a:pt x="75218" y="692258"/>
                  </a:lnTo>
                  <a:lnTo>
                    <a:pt x="65887" y="6880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2" name="Freeform 1631"/>
            <p:cNvSpPr/>
            <p:nvPr/>
          </p:nvSpPr>
          <p:spPr>
            <a:xfrm>
              <a:off x="684352" y="38196862"/>
              <a:ext cx="242157" cy="18670"/>
            </a:xfrm>
            <a:custGeom>
              <a:avLst/>
              <a:gdLst/>
              <a:ahLst/>
              <a:cxnLst/>
              <a:rect l="0" t="0" r="0" b="0"/>
              <a:pathLst>
                <a:path w="242157" h="18670">
                  <a:moveTo>
                    <a:pt x="0" y="0"/>
                  </a:moveTo>
                  <a:lnTo>
                    <a:pt x="42692" y="3119"/>
                  </a:lnTo>
                  <a:lnTo>
                    <a:pt x="103238" y="10725"/>
                  </a:lnTo>
                  <a:lnTo>
                    <a:pt x="158217" y="18669"/>
                  </a:lnTo>
                  <a:lnTo>
                    <a:pt x="214137" y="14998"/>
                  </a:lnTo>
                  <a:lnTo>
                    <a:pt x="242156" y="105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3" name="Freeform 1632"/>
            <p:cNvSpPr/>
            <p:nvPr/>
          </p:nvSpPr>
          <p:spPr>
            <a:xfrm>
              <a:off x="1021264" y="38081049"/>
              <a:ext cx="42115" cy="357970"/>
            </a:xfrm>
            <a:custGeom>
              <a:avLst/>
              <a:gdLst/>
              <a:ahLst/>
              <a:cxnLst/>
              <a:rect l="0" t="0" r="0" b="0"/>
              <a:pathLst>
                <a:path w="42115" h="357970">
                  <a:moveTo>
                    <a:pt x="0" y="0"/>
                  </a:moveTo>
                  <a:lnTo>
                    <a:pt x="7236" y="27555"/>
                  </a:lnTo>
                  <a:lnTo>
                    <a:pt x="12998" y="86900"/>
                  </a:lnTo>
                  <a:lnTo>
                    <a:pt x="18669" y="140779"/>
                  </a:lnTo>
                  <a:lnTo>
                    <a:pt x="20350" y="198081"/>
                  </a:lnTo>
                  <a:lnTo>
                    <a:pt x="26507" y="258667"/>
                  </a:lnTo>
                  <a:lnTo>
                    <a:pt x="31752" y="311665"/>
                  </a:lnTo>
                  <a:lnTo>
                    <a:pt x="42114" y="3579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4" name="Freeform 1633"/>
            <p:cNvSpPr/>
            <p:nvPr/>
          </p:nvSpPr>
          <p:spPr>
            <a:xfrm>
              <a:off x="1105492" y="38050127"/>
              <a:ext cx="273742" cy="367836"/>
            </a:xfrm>
            <a:custGeom>
              <a:avLst/>
              <a:gdLst/>
              <a:ahLst/>
              <a:cxnLst/>
              <a:rect l="0" t="0" r="0" b="0"/>
              <a:pathLst>
                <a:path w="273742" h="367836">
                  <a:moveTo>
                    <a:pt x="0" y="9866"/>
                  </a:moveTo>
                  <a:lnTo>
                    <a:pt x="8406" y="59128"/>
                  </a:lnTo>
                  <a:lnTo>
                    <a:pt x="21331" y="120157"/>
                  </a:lnTo>
                  <a:lnTo>
                    <a:pt x="35149" y="183471"/>
                  </a:lnTo>
                  <a:lnTo>
                    <a:pt x="45640" y="243021"/>
                  </a:lnTo>
                  <a:lnTo>
                    <a:pt x="56157" y="299526"/>
                  </a:lnTo>
                  <a:lnTo>
                    <a:pt x="67851" y="346022"/>
                  </a:lnTo>
                  <a:lnTo>
                    <a:pt x="56501" y="284922"/>
                  </a:lnTo>
                  <a:lnTo>
                    <a:pt x="53786" y="230575"/>
                  </a:lnTo>
                  <a:lnTo>
                    <a:pt x="52981" y="181456"/>
                  </a:lnTo>
                  <a:lnTo>
                    <a:pt x="53913" y="124656"/>
                  </a:lnTo>
                  <a:lnTo>
                    <a:pt x="61078" y="71431"/>
                  </a:lnTo>
                  <a:lnTo>
                    <a:pt x="71780" y="27846"/>
                  </a:lnTo>
                  <a:lnTo>
                    <a:pt x="82985" y="7717"/>
                  </a:lnTo>
                  <a:lnTo>
                    <a:pt x="92758" y="2586"/>
                  </a:lnTo>
                  <a:lnTo>
                    <a:pt x="119215" y="0"/>
                  </a:lnTo>
                  <a:lnTo>
                    <a:pt x="130949" y="3290"/>
                  </a:lnTo>
                  <a:lnTo>
                    <a:pt x="166593" y="30662"/>
                  </a:lnTo>
                  <a:lnTo>
                    <a:pt x="180496" y="46016"/>
                  </a:lnTo>
                  <a:lnTo>
                    <a:pt x="208415" y="105870"/>
                  </a:lnTo>
                  <a:lnTo>
                    <a:pt x="234234" y="158939"/>
                  </a:lnTo>
                  <a:lnTo>
                    <a:pt x="247868" y="212353"/>
                  </a:lnTo>
                  <a:lnTo>
                    <a:pt x="259316" y="264576"/>
                  </a:lnTo>
                  <a:lnTo>
                    <a:pt x="270545" y="324734"/>
                  </a:lnTo>
                  <a:lnTo>
                    <a:pt x="273741" y="3678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5" name="Freeform 1634"/>
            <p:cNvSpPr/>
            <p:nvPr/>
          </p:nvSpPr>
          <p:spPr>
            <a:xfrm>
              <a:off x="1382318" y="38069980"/>
              <a:ext cx="218015" cy="346978"/>
            </a:xfrm>
            <a:custGeom>
              <a:avLst/>
              <a:gdLst/>
              <a:ahLst/>
              <a:cxnLst/>
              <a:rect l="0" t="0" r="0" b="0"/>
              <a:pathLst>
                <a:path w="218015" h="346978">
                  <a:moveTo>
                    <a:pt x="133786" y="232166"/>
                  </a:moveTo>
                  <a:lnTo>
                    <a:pt x="149427" y="204611"/>
                  </a:lnTo>
                  <a:lnTo>
                    <a:pt x="161875" y="148388"/>
                  </a:lnTo>
                  <a:lnTo>
                    <a:pt x="164680" y="91877"/>
                  </a:lnTo>
                  <a:lnTo>
                    <a:pt x="158825" y="66867"/>
                  </a:lnTo>
                  <a:lnTo>
                    <a:pt x="142375" y="36181"/>
                  </a:lnTo>
                  <a:lnTo>
                    <a:pt x="119563" y="12272"/>
                  </a:lnTo>
                  <a:lnTo>
                    <a:pt x="110266" y="4853"/>
                  </a:lnTo>
                  <a:lnTo>
                    <a:pt x="100558" y="1076"/>
                  </a:lnTo>
                  <a:lnTo>
                    <a:pt x="80413" y="0"/>
                  </a:lnTo>
                  <a:lnTo>
                    <a:pt x="59762" y="9658"/>
                  </a:lnTo>
                  <a:lnTo>
                    <a:pt x="40055" y="26820"/>
                  </a:lnTo>
                  <a:lnTo>
                    <a:pt x="16976" y="63959"/>
                  </a:lnTo>
                  <a:lnTo>
                    <a:pt x="3379" y="112657"/>
                  </a:lnTo>
                  <a:lnTo>
                    <a:pt x="0" y="167512"/>
                  </a:lnTo>
                  <a:lnTo>
                    <a:pt x="8746" y="225506"/>
                  </a:lnTo>
                  <a:lnTo>
                    <a:pt x="27328" y="287003"/>
                  </a:lnTo>
                  <a:lnTo>
                    <a:pt x="52330" y="324455"/>
                  </a:lnTo>
                  <a:lnTo>
                    <a:pt x="81965" y="346599"/>
                  </a:lnTo>
                  <a:lnTo>
                    <a:pt x="108804" y="346977"/>
                  </a:lnTo>
                  <a:lnTo>
                    <a:pt x="124151" y="343802"/>
                  </a:lnTo>
                  <a:lnTo>
                    <a:pt x="147441" y="327794"/>
                  </a:lnTo>
                  <a:lnTo>
                    <a:pt x="170587" y="295594"/>
                  </a:lnTo>
                  <a:lnTo>
                    <a:pt x="192748" y="241561"/>
                  </a:lnTo>
                  <a:lnTo>
                    <a:pt x="207347" y="186017"/>
                  </a:lnTo>
                  <a:lnTo>
                    <a:pt x="218014" y="1374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6" name="Freeform 1635"/>
            <p:cNvSpPr/>
            <p:nvPr/>
          </p:nvSpPr>
          <p:spPr>
            <a:xfrm>
              <a:off x="1534498" y="37880358"/>
              <a:ext cx="97420" cy="537605"/>
            </a:xfrm>
            <a:custGeom>
              <a:avLst/>
              <a:gdLst/>
              <a:ahLst/>
              <a:cxnLst/>
              <a:rect l="0" t="0" r="0" b="0"/>
              <a:pathLst>
                <a:path w="97420" h="537605">
                  <a:moveTo>
                    <a:pt x="23720" y="11177"/>
                  </a:moveTo>
                  <a:lnTo>
                    <a:pt x="12541" y="0"/>
                  </a:lnTo>
                  <a:lnTo>
                    <a:pt x="8079" y="1386"/>
                  </a:lnTo>
                  <a:lnTo>
                    <a:pt x="0" y="15406"/>
                  </a:lnTo>
                  <a:lnTo>
                    <a:pt x="54" y="55196"/>
                  </a:lnTo>
                  <a:lnTo>
                    <a:pt x="7479" y="109621"/>
                  </a:lnTo>
                  <a:lnTo>
                    <a:pt x="19299" y="166845"/>
                  </a:lnTo>
                  <a:lnTo>
                    <a:pt x="25966" y="221995"/>
                  </a:lnTo>
                  <a:lnTo>
                    <a:pt x="41563" y="284736"/>
                  </a:lnTo>
                  <a:lnTo>
                    <a:pt x="55364" y="338221"/>
                  </a:lnTo>
                  <a:lnTo>
                    <a:pt x="65851" y="386109"/>
                  </a:lnTo>
                  <a:lnTo>
                    <a:pt x="76367" y="441632"/>
                  </a:lnTo>
                  <a:lnTo>
                    <a:pt x="90401" y="501619"/>
                  </a:lnTo>
                  <a:lnTo>
                    <a:pt x="97419" y="5376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7" name="Freeform 1636"/>
            <p:cNvSpPr/>
            <p:nvPr/>
          </p:nvSpPr>
          <p:spPr>
            <a:xfrm>
              <a:off x="1674031" y="38049464"/>
              <a:ext cx="84229" cy="336913"/>
            </a:xfrm>
            <a:custGeom>
              <a:avLst/>
              <a:gdLst/>
              <a:ahLst/>
              <a:cxnLst/>
              <a:rect l="0" t="0" r="0" b="0"/>
              <a:pathLst>
                <a:path w="84229" h="336913">
                  <a:moveTo>
                    <a:pt x="0" y="0"/>
                  </a:moveTo>
                  <a:lnTo>
                    <a:pt x="19128" y="62281"/>
                  </a:lnTo>
                  <a:lnTo>
                    <a:pt x="40000" y="119450"/>
                  </a:lnTo>
                  <a:lnTo>
                    <a:pt x="52016" y="172653"/>
                  </a:lnTo>
                  <a:lnTo>
                    <a:pt x="59866" y="226631"/>
                  </a:lnTo>
                  <a:lnTo>
                    <a:pt x="68107" y="286791"/>
                  </a:lnTo>
                  <a:lnTo>
                    <a:pt x="84228" y="3369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 name="Freeform 1637"/>
            <p:cNvSpPr/>
            <p:nvPr/>
          </p:nvSpPr>
          <p:spPr>
            <a:xfrm>
              <a:off x="1789845" y="38039055"/>
              <a:ext cx="284270" cy="357849"/>
            </a:xfrm>
            <a:custGeom>
              <a:avLst/>
              <a:gdLst/>
              <a:ahLst/>
              <a:cxnLst/>
              <a:rect l="0" t="0" r="0" b="0"/>
              <a:pathLst>
                <a:path w="284270" h="357849">
                  <a:moveTo>
                    <a:pt x="0" y="31465"/>
                  </a:moveTo>
                  <a:lnTo>
                    <a:pt x="17958" y="85340"/>
                  </a:lnTo>
                  <a:lnTo>
                    <a:pt x="35149" y="148090"/>
                  </a:lnTo>
                  <a:lnTo>
                    <a:pt x="51228" y="197693"/>
                  </a:lnTo>
                  <a:lnTo>
                    <a:pt x="69217" y="252384"/>
                  </a:lnTo>
                  <a:lnTo>
                    <a:pt x="84035" y="310846"/>
                  </a:lnTo>
                  <a:lnTo>
                    <a:pt x="88822" y="327602"/>
                  </a:lnTo>
                  <a:lnTo>
                    <a:pt x="88460" y="327155"/>
                  </a:lnTo>
                  <a:lnTo>
                    <a:pt x="87049" y="323348"/>
                  </a:lnTo>
                  <a:lnTo>
                    <a:pt x="83615" y="275211"/>
                  </a:lnTo>
                  <a:lnTo>
                    <a:pt x="77157" y="225217"/>
                  </a:lnTo>
                  <a:lnTo>
                    <a:pt x="74724" y="166470"/>
                  </a:lnTo>
                  <a:lnTo>
                    <a:pt x="74003" y="106951"/>
                  </a:lnTo>
                  <a:lnTo>
                    <a:pt x="76879" y="46853"/>
                  </a:lnTo>
                  <a:lnTo>
                    <a:pt x="83301" y="24268"/>
                  </a:lnTo>
                  <a:lnTo>
                    <a:pt x="93954" y="6430"/>
                  </a:lnTo>
                  <a:lnTo>
                    <a:pt x="102410" y="1907"/>
                  </a:lnTo>
                  <a:lnTo>
                    <a:pt x="124284" y="0"/>
                  </a:lnTo>
                  <a:lnTo>
                    <a:pt x="134329" y="3469"/>
                  </a:lnTo>
                  <a:lnTo>
                    <a:pt x="151728" y="16681"/>
                  </a:lnTo>
                  <a:lnTo>
                    <a:pt x="189158" y="72209"/>
                  </a:lnTo>
                  <a:lnTo>
                    <a:pt x="216156" y="126042"/>
                  </a:lnTo>
                  <a:lnTo>
                    <a:pt x="234947" y="178842"/>
                  </a:lnTo>
                  <a:lnTo>
                    <a:pt x="245609" y="227211"/>
                  </a:lnTo>
                  <a:lnTo>
                    <a:pt x="256177" y="274817"/>
                  </a:lnTo>
                  <a:lnTo>
                    <a:pt x="276294" y="335381"/>
                  </a:lnTo>
                  <a:lnTo>
                    <a:pt x="284269" y="3578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 name="Freeform 1638"/>
            <p:cNvSpPr/>
            <p:nvPr/>
          </p:nvSpPr>
          <p:spPr>
            <a:xfrm>
              <a:off x="2092464" y="38044658"/>
              <a:ext cx="242393" cy="659746"/>
            </a:xfrm>
            <a:custGeom>
              <a:avLst/>
              <a:gdLst/>
              <a:ahLst/>
              <a:cxnLst/>
              <a:rect l="0" t="0" r="0" b="0"/>
              <a:pathLst>
                <a:path w="242393" h="659746">
                  <a:moveTo>
                    <a:pt x="139577" y="141675"/>
                  </a:moveTo>
                  <a:lnTo>
                    <a:pt x="150756" y="124907"/>
                  </a:lnTo>
                  <a:lnTo>
                    <a:pt x="157708" y="92124"/>
                  </a:lnTo>
                  <a:lnTo>
                    <a:pt x="159767" y="47184"/>
                  </a:lnTo>
                  <a:lnTo>
                    <a:pt x="154010" y="23251"/>
                  </a:lnTo>
                  <a:lnTo>
                    <a:pt x="149199" y="13593"/>
                  </a:lnTo>
                  <a:lnTo>
                    <a:pt x="141313" y="7153"/>
                  </a:lnTo>
                  <a:lnTo>
                    <a:pt x="120072" y="0"/>
                  </a:lnTo>
                  <a:lnTo>
                    <a:pt x="98153" y="3060"/>
                  </a:lnTo>
                  <a:lnTo>
                    <a:pt x="76713" y="13388"/>
                  </a:lnTo>
                  <a:lnTo>
                    <a:pt x="46082" y="40103"/>
                  </a:lnTo>
                  <a:lnTo>
                    <a:pt x="12434" y="98434"/>
                  </a:lnTo>
                  <a:lnTo>
                    <a:pt x="0" y="147578"/>
                  </a:lnTo>
                  <a:lnTo>
                    <a:pt x="85" y="201008"/>
                  </a:lnTo>
                  <a:lnTo>
                    <a:pt x="13109" y="253882"/>
                  </a:lnTo>
                  <a:lnTo>
                    <a:pt x="28387" y="279672"/>
                  </a:lnTo>
                  <a:lnTo>
                    <a:pt x="37374" y="289827"/>
                  </a:lnTo>
                  <a:lnTo>
                    <a:pt x="48045" y="295427"/>
                  </a:lnTo>
                  <a:lnTo>
                    <a:pt x="72380" y="298524"/>
                  </a:lnTo>
                  <a:lnTo>
                    <a:pt x="83081" y="295374"/>
                  </a:lnTo>
                  <a:lnTo>
                    <a:pt x="101210" y="282516"/>
                  </a:lnTo>
                  <a:lnTo>
                    <a:pt x="131912" y="236091"/>
                  </a:lnTo>
                  <a:lnTo>
                    <a:pt x="151084" y="189796"/>
                  </a:lnTo>
                  <a:lnTo>
                    <a:pt x="161868" y="134760"/>
                  </a:lnTo>
                  <a:lnTo>
                    <a:pt x="169939" y="79933"/>
                  </a:lnTo>
                  <a:lnTo>
                    <a:pt x="186697" y="140419"/>
                  </a:lnTo>
                  <a:lnTo>
                    <a:pt x="198642" y="198236"/>
                  </a:lnTo>
                  <a:lnTo>
                    <a:pt x="205993" y="243244"/>
                  </a:lnTo>
                  <a:lnTo>
                    <a:pt x="216708" y="297851"/>
                  </a:lnTo>
                  <a:lnTo>
                    <a:pt x="223573" y="358226"/>
                  </a:lnTo>
                  <a:lnTo>
                    <a:pt x="231795" y="404580"/>
                  </a:lnTo>
                  <a:lnTo>
                    <a:pt x="240471" y="467450"/>
                  </a:lnTo>
                  <a:lnTo>
                    <a:pt x="242392" y="527540"/>
                  </a:lnTo>
                  <a:lnTo>
                    <a:pt x="233153" y="584187"/>
                  </a:lnTo>
                  <a:lnTo>
                    <a:pt x="220336" y="622960"/>
                  </a:lnTo>
                  <a:lnTo>
                    <a:pt x="214473" y="634497"/>
                  </a:lnTo>
                  <a:lnTo>
                    <a:pt x="195481" y="650437"/>
                  </a:lnTo>
                  <a:lnTo>
                    <a:pt x="183866" y="656325"/>
                  </a:lnTo>
                  <a:lnTo>
                    <a:pt x="158481" y="659745"/>
                  </a:lnTo>
                  <a:lnTo>
                    <a:pt x="131602" y="656198"/>
                  </a:lnTo>
                  <a:lnTo>
                    <a:pt x="90161" y="639877"/>
                  </a:lnTo>
                  <a:lnTo>
                    <a:pt x="37356" y="603513"/>
                  </a:lnTo>
                  <a:lnTo>
                    <a:pt x="2707" y="5733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 name="Freeform 1639"/>
            <p:cNvSpPr/>
            <p:nvPr/>
          </p:nvSpPr>
          <p:spPr>
            <a:xfrm>
              <a:off x="2502753" y="37930296"/>
              <a:ext cx="359638" cy="721538"/>
            </a:xfrm>
            <a:custGeom>
              <a:avLst/>
              <a:gdLst/>
              <a:ahLst/>
              <a:cxnLst/>
              <a:rect l="0" t="0" r="0" b="0"/>
              <a:pathLst>
                <a:path w="359638" h="721538">
                  <a:moveTo>
                    <a:pt x="234657" y="77052"/>
                  </a:moveTo>
                  <a:lnTo>
                    <a:pt x="225081" y="53004"/>
                  </a:lnTo>
                  <a:lnTo>
                    <a:pt x="207123" y="31582"/>
                  </a:lnTo>
                  <a:lnTo>
                    <a:pt x="178925" y="11590"/>
                  </a:lnTo>
                  <a:lnTo>
                    <a:pt x="154515" y="1947"/>
                  </a:lnTo>
                  <a:lnTo>
                    <a:pt x="131188" y="0"/>
                  </a:lnTo>
                  <a:lnTo>
                    <a:pt x="107952" y="4204"/>
                  </a:lnTo>
                  <a:lnTo>
                    <a:pt x="69733" y="20891"/>
                  </a:lnTo>
                  <a:lnTo>
                    <a:pt x="36832" y="48716"/>
                  </a:lnTo>
                  <a:lnTo>
                    <a:pt x="12915" y="86075"/>
                  </a:lnTo>
                  <a:lnTo>
                    <a:pt x="2354" y="113038"/>
                  </a:lnTo>
                  <a:lnTo>
                    <a:pt x="0" y="140621"/>
                  </a:lnTo>
                  <a:lnTo>
                    <a:pt x="4023" y="167307"/>
                  </a:lnTo>
                  <a:lnTo>
                    <a:pt x="32161" y="223859"/>
                  </a:lnTo>
                  <a:lnTo>
                    <a:pt x="51852" y="239005"/>
                  </a:lnTo>
                  <a:lnTo>
                    <a:pt x="97032" y="258260"/>
                  </a:lnTo>
                  <a:lnTo>
                    <a:pt x="118508" y="259757"/>
                  </a:lnTo>
                  <a:lnTo>
                    <a:pt x="139751" y="255348"/>
                  </a:lnTo>
                  <a:lnTo>
                    <a:pt x="160891" y="245594"/>
                  </a:lnTo>
                  <a:lnTo>
                    <a:pt x="186934" y="221360"/>
                  </a:lnTo>
                  <a:lnTo>
                    <a:pt x="212399" y="163069"/>
                  </a:lnTo>
                  <a:lnTo>
                    <a:pt x="220653" y="123986"/>
                  </a:lnTo>
                  <a:lnTo>
                    <a:pt x="229031" y="69555"/>
                  </a:lnTo>
                  <a:lnTo>
                    <a:pt x="232076" y="65034"/>
                  </a:lnTo>
                  <a:lnTo>
                    <a:pt x="235276" y="65534"/>
                  </a:lnTo>
                  <a:lnTo>
                    <a:pt x="238579" y="69372"/>
                  </a:lnTo>
                  <a:lnTo>
                    <a:pt x="259259" y="129406"/>
                  </a:lnTo>
                  <a:lnTo>
                    <a:pt x="280283" y="192841"/>
                  </a:lnTo>
                  <a:lnTo>
                    <a:pt x="294319" y="243380"/>
                  </a:lnTo>
                  <a:lnTo>
                    <a:pt x="308356" y="298425"/>
                  </a:lnTo>
                  <a:lnTo>
                    <a:pt x="322394" y="354356"/>
                  </a:lnTo>
                  <a:lnTo>
                    <a:pt x="329196" y="410468"/>
                  </a:lnTo>
                  <a:lnTo>
                    <a:pt x="340592" y="466610"/>
                  </a:lnTo>
                  <a:lnTo>
                    <a:pt x="354108" y="522762"/>
                  </a:lnTo>
                  <a:lnTo>
                    <a:pt x="359637" y="581251"/>
                  </a:lnTo>
                  <a:lnTo>
                    <a:pt x="359425" y="634327"/>
                  </a:lnTo>
                  <a:lnTo>
                    <a:pt x="351304" y="673841"/>
                  </a:lnTo>
                  <a:lnTo>
                    <a:pt x="340702" y="696751"/>
                  </a:lnTo>
                  <a:lnTo>
                    <a:pt x="325072" y="712393"/>
                  </a:lnTo>
                  <a:lnTo>
                    <a:pt x="315990" y="718204"/>
                  </a:lnTo>
                  <a:lnTo>
                    <a:pt x="290302" y="721537"/>
                  </a:lnTo>
                  <a:lnTo>
                    <a:pt x="262897" y="717950"/>
                  </a:lnTo>
                  <a:lnTo>
                    <a:pt x="242919" y="708558"/>
                  </a:lnTo>
                  <a:lnTo>
                    <a:pt x="187030" y="660024"/>
                  </a:lnTo>
                  <a:lnTo>
                    <a:pt x="171375" y="642649"/>
                  </a:lnTo>
                  <a:lnTo>
                    <a:pt x="142240" y="586975"/>
                  </a:lnTo>
                  <a:lnTo>
                    <a:pt x="129372" y="5613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 name="Freeform 1640"/>
            <p:cNvSpPr/>
            <p:nvPr/>
          </p:nvSpPr>
          <p:spPr>
            <a:xfrm>
              <a:off x="2832166" y="37920151"/>
              <a:ext cx="230334" cy="321820"/>
            </a:xfrm>
            <a:custGeom>
              <a:avLst/>
              <a:gdLst/>
              <a:ahLst/>
              <a:cxnLst/>
              <a:rect l="0" t="0" r="0" b="0"/>
              <a:pathLst>
                <a:path w="230334" h="321820">
                  <a:moveTo>
                    <a:pt x="73699" y="24026"/>
                  </a:moveTo>
                  <a:lnTo>
                    <a:pt x="70580" y="66718"/>
                  </a:lnTo>
                  <a:lnTo>
                    <a:pt x="56911" y="120029"/>
                  </a:lnTo>
                  <a:lnTo>
                    <a:pt x="53486" y="175486"/>
                  </a:lnTo>
                  <a:lnTo>
                    <a:pt x="52809" y="236828"/>
                  </a:lnTo>
                  <a:lnTo>
                    <a:pt x="58955" y="262495"/>
                  </a:lnTo>
                  <a:lnTo>
                    <a:pt x="75570" y="293557"/>
                  </a:lnTo>
                  <a:lnTo>
                    <a:pt x="89739" y="308765"/>
                  </a:lnTo>
                  <a:lnTo>
                    <a:pt x="107734" y="319422"/>
                  </a:lnTo>
                  <a:lnTo>
                    <a:pt x="130550" y="321819"/>
                  </a:lnTo>
                  <a:lnTo>
                    <a:pt x="155119" y="317816"/>
                  </a:lnTo>
                  <a:lnTo>
                    <a:pt x="177736" y="308238"/>
                  </a:lnTo>
                  <a:lnTo>
                    <a:pt x="196367" y="289945"/>
                  </a:lnTo>
                  <a:lnTo>
                    <a:pt x="216890" y="253336"/>
                  </a:lnTo>
                  <a:lnTo>
                    <a:pt x="227261" y="209732"/>
                  </a:lnTo>
                  <a:lnTo>
                    <a:pt x="230333" y="156650"/>
                  </a:lnTo>
                  <a:lnTo>
                    <a:pt x="228712" y="119236"/>
                  </a:lnTo>
                  <a:lnTo>
                    <a:pt x="220193" y="87008"/>
                  </a:lnTo>
                  <a:lnTo>
                    <a:pt x="196653" y="48149"/>
                  </a:lnTo>
                  <a:lnTo>
                    <a:pt x="167452" y="19995"/>
                  </a:lnTo>
                  <a:lnTo>
                    <a:pt x="136573" y="2427"/>
                  </a:lnTo>
                  <a:lnTo>
                    <a:pt x="112561" y="0"/>
                  </a:lnTo>
                  <a:lnTo>
                    <a:pt x="99607" y="989"/>
                  </a:lnTo>
                  <a:lnTo>
                    <a:pt x="75855" y="11447"/>
                  </a:lnTo>
                  <a:lnTo>
                    <a:pt x="45872" y="37067"/>
                  </a:lnTo>
                  <a:lnTo>
                    <a:pt x="0" y="977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 name="Freeform 1641"/>
            <p:cNvSpPr/>
            <p:nvPr/>
          </p:nvSpPr>
          <p:spPr>
            <a:xfrm>
              <a:off x="3116435" y="37796778"/>
              <a:ext cx="73701" cy="410615"/>
            </a:xfrm>
            <a:custGeom>
              <a:avLst/>
              <a:gdLst/>
              <a:ahLst/>
              <a:cxnLst/>
              <a:rect l="0" t="0" r="0" b="0"/>
              <a:pathLst>
                <a:path w="73701" h="410615">
                  <a:moveTo>
                    <a:pt x="0" y="0"/>
                  </a:moveTo>
                  <a:lnTo>
                    <a:pt x="17959" y="63451"/>
                  </a:lnTo>
                  <a:lnTo>
                    <a:pt x="31667" y="121543"/>
                  </a:lnTo>
                  <a:lnTo>
                    <a:pt x="40051" y="184277"/>
                  </a:lnTo>
                  <a:lnTo>
                    <a:pt x="48942" y="242553"/>
                  </a:lnTo>
                  <a:lnTo>
                    <a:pt x="52716" y="295697"/>
                  </a:lnTo>
                  <a:lnTo>
                    <a:pt x="60723" y="343288"/>
                  </a:lnTo>
                  <a:lnTo>
                    <a:pt x="70790" y="395582"/>
                  </a:lnTo>
                  <a:lnTo>
                    <a:pt x="73700" y="4106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 name="Freeform 1642"/>
            <p:cNvSpPr/>
            <p:nvPr/>
          </p:nvSpPr>
          <p:spPr>
            <a:xfrm>
              <a:off x="3245667" y="37904967"/>
              <a:ext cx="239267" cy="298234"/>
            </a:xfrm>
            <a:custGeom>
              <a:avLst/>
              <a:gdLst/>
              <a:ahLst/>
              <a:cxnLst/>
              <a:rect l="0" t="0" r="0" b="0"/>
              <a:pathLst>
                <a:path w="239267" h="298234">
                  <a:moveTo>
                    <a:pt x="239266" y="133967"/>
                  </a:moveTo>
                  <a:lnTo>
                    <a:pt x="220138" y="72858"/>
                  </a:lnTo>
                  <a:lnTo>
                    <a:pt x="201493" y="40993"/>
                  </a:lnTo>
                  <a:lnTo>
                    <a:pt x="174261" y="17382"/>
                  </a:lnTo>
                  <a:lnTo>
                    <a:pt x="154223" y="6893"/>
                  </a:lnTo>
                  <a:lnTo>
                    <a:pt x="117622" y="0"/>
                  </a:lnTo>
                  <a:lnTo>
                    <a:pt x="93955" y="4626"/>
                  </a:lnTo>
                  <a:lnTo>
                    <a:pt x="71737" y="15652"/>
                  </a:lnTo>
                  <a:lnTo>
                    <a:pt x="31999" y="51324"/>
                  </a:lnTo>
                  <a:lnTo>
                    <a:pt x="17296" y="72671"/>
                  </a:lnTo>
                  <a:lnTo>
                    <a:pt x="3611" y="112167"/>
                  </a:lnTo>
                  <a:lnTo>
                    <a:pt x="0" y="143774"/>
                  </a:lnTo>
                  <a:lnTo>
                    <a:pt x="9145" y="188866"/>
                  </a:lnTo>
                  <a:lnTo>
                    <a:pt x="34366" y="243684"/>
                  </a:lnTo>
                  <a:lnTo>
                    <a:pt x="76496" y="287120"/>
                  </a:lnTo>
                  <a:lnTo>
                    <a:pt x="100633" y="295625"/>
                  </a:lnTo>
                  <a:lnTo>
                    <a:pt x="128519" y="298233"/>
                  </a:lnTo>
                  <a:lnTo>
                    <a:pt x="152610" y="295492"/>
                  </a:lnTo>
                  <a:lnTo>
                    <a:pt x="175016" y="281015"/>
                  </a:lnTo>
                  <a:lnTo>
                    <a:pt x="207680" y="2497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 name="Freeform 1643"/>
            <p:cNvSpPr/>
            <p:nvPr/>
          </p:nvSpPr>
          <p:spPr>
            <a:xfrm>
              <a:off x="3457810" y="37733610"/>
              <a:ext cx="58709" cy="452724"/>
            </a:xfrm>
            <a:custGeom>
              <a:avLst/>
              <a:gdLst/>
              <a:ahLst/>
              <a:cxnLst/>
              <a:rect l="0" t="0" r="0" b="0"/>
              <a:pathLst>
                <a:path w="58709" h="452724">
                  <a:moveTo>
                    <a:pt x="6066" y="0"/>
                  </a:moveTo>
                  <a:lnTo>
                    <a:pt x="0" y="34792"/>
                  </a:lnTo>
                  <a:lnTo>
                    <a:pt x="3748" y="81406"/>
                  </a:lnTo>
                  <a:lnTo>
                    <a:pt x="6549" y="139154"/>
                  </a:lnTo>
                  <a:lnTo>
                    <a:pt x="14268" y="198375"/>
                  </a:lnTo>
                  <a:lnTo>
                    <a:pt x="22794" y="248940"/>
                  </a:lnTo>
                  <a:lnTo>
                    <a:pt x="27010" y="303826"/>
                  </a:lnTo>
                  <a:lnTo>
                    <a:pt x="35203" y="358713"/>
                  </a:lnTo>
                  <a:lnTo>
                    <a:pt x="43165" y="403420"/>
                  </a:lnTo>
                  <a:lnTo>
                    <a:pt x="58708" y="4527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 name="Freeform 1644"/>
            <p:cNvSpPr/>
            <p:nvPr/>
          </p:nvSpPr>
          <p:spPr>
            <a:xfrm>
              <a:off x="3756111" y="37907565"/>
              <a:ext cx="328947" cy="310354"/>
            </a:xfrm>
            <a:custGeom>
              <a:avLst/>
              <a:gdLst/>
              <a:ahLst/>
              <a:cxnLst/>
              <a:rect l="0" t="0" r="0" b="0"/>
              <a:pathLst>
                <a:path w="328947" h="310354">
                  <a:moveTo>
                    <a:pt x="202604" y="89257"/>
                  </a:moveTo>
                  <a:lnTo>
                    <a:pt x="208194" y="66898"/>
                  </a:lnTo>
                  <a:lnTo>
                    <a:pt x="204698" y="46565"/>
                  </a:lnTo>
                  <a:lnTo>
                    <a:pt x="194176" y="26997"/>
                  </a:lnTo>
                  <a:lnTo>
                    <a:pt x="177801" y="10502"/>
                  </a:lnTo>
                  <a:lnTo>
                    <a:pt x="152586" y="1613"/>
                  </a:lnTo>
                  <a:lnTo>
                    <a:pt x="124222" y="0"/>
                  </a:lnTo>
                  <a:lnTo>
                    <a:pt x="99917" y="7082"/>
                  </a:lnTo>
                  <a:lnTo>
                    <a:pt x="60915" y="29812"/>
                  </a:lnTo>
                  <a:lnTo>
                    <a:pt x="30900" y="64362"/>
                  </a:lnTo>
                  <a:lnTo>
                    <a:pt x="8203" y="119131"/>
                  </a:lnTo>
                  <a:lnTo>
                    <a:pt x="0" y="151275"/>
                  </a:lnTo>
                  <a:lnTo>
                    <a:pt x="1814" y="181940"/>
                  </a:lnTo>
                  <a:lnTo>
                    <a:pt x="15989" y="222393"/>
                  </a:lnTo>
                  <a:lnTo>
                    <a:pt x="41739" y="261913"/>
                  </a:lnTo>
                  <a:lnTo>
                    <a:pt x="67983" y="284953"/>
                  </a:lnTo>
                  <a:lnTo>
                    <a:pt x="90910" y="293216"/>
                  </a:lnTo>
                  <a:lnTo>
                    <a:pt x="115527" y="295719"/>
                  </a:lnTo>
                  <a:lnTo>
                    <a:pt x="138167" y="292931"/>
                  </a:lnTo>
                  <a:lnTo>
                    <a:pt x="159927" y="281555"/>
                  </a:lnTo>
                  <a:lnTo>
                    <a:pt x="188789" y="255417"/>
                  </a:lnTo>
                  <a:lnTo>
                    <a:pt x="203483" y="234463"/>
                  </a:lnTo>
                  <a:lnTo>
                    <a:pt x="222448" y="179769"/>
                  </a:lnTo>
                  <a:lnTo>
                    <a:pt x="231870" y="118573"/>
                  </a:lnTo>
                  <a:lnTo>
                    <a:pt x="233813" y="112310"/>
                  </a:lnTo>
                  <a:lnTo>
                    <a:pt x="236278" y="111646"/>
                  </a:lnTo>
                  <a:lnTo>
                    <a:pt x="239092" y="114713"/>
                  </a:lnTo>
                  <a:lnTo>
                    <a:pt x="249813" y="173332"/>
                  </a:lnTo>
                  <a:lnTo>
                    <a:pt x="274317" y="234442"/>
                  </a:lnTo>
                  <a:lnTo>
                    <a:pt x="295538" y="278334"/>
                  </a:lnTo>
                  <a:lnTo>
                    <a:pt x="328946" y="3103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6" name="Freeform 1645"/>
            <p:cNvSpPr/>
            <p:nvPr/>
          </p:nvSpPr>
          <p:spPr>
            <a:xfrm>
              <a:off x="4074529" y="37888035"/>
              <a:ext cx="315856" cy="311293"/>
            </a:xfrm>
            <a:custGeom>
              <a:avLst/>
              <a:gdLst/>
              <a:ahLst/>
              <a:cxnLst/>
              <a:rect l="0" t="0" r="0" b="0"/>
              <a:pathLst>
                <a:path w="315856" h="311293">
                  <a:moveTo>
                    <a:pt x="0" y="14030"/>
                  </a:moveTo>
                  <a:lnTo>
                    <a:pt x="25194" y="77477"/>
                  </a:lnTo>
                  <a:lnTo>
                    <a:pt x="38920" y="124987"/>
                  </a:lnTo>
                  <a:lnTo>
                    <a:pt x="60807" y="187201"/>
                  </a:lnTo>
                  <a:lnTo>
                    <a:pt x="81577" y="246062"/>
                  </a:lnTo>
                  <a:lnTo>
                    <a:pt x="107290" y="307262"/>
                  </a:lnTo>
                  <a:lnTo>
                    <a:pt x="108961" y="311292"/>
                  </a:lnTo>
                  <a:lnTo>
                    <a:pt x="94149" y="256675"/>
                  </a:lnTo>
                  <a:lnTo>
                    <a:pt x="80598" y="202989"/>
                  </a:lnTo>
                  <a:lnTo>
                    <a:pt x="75743" y="153206"/>
                  </a:lnTo>
                  <a:lnTo>
                    <a:pt x="74305" y="101411"/>
                  </a:lnTo>
                  <a:lnTo>
                    <a:pt x="83394" y="41082"/>
                  </a:lnTo>
                  <a:lnTo>
                    <a:pt x="93996" y="16696"/>
                  </a:lnTo>
                  <a:lnTo>
                    <a:pt x="102438" y="8787"/>
                  </a:lnTo>
                  <a:lnTo>
                    <a:pt x="124296" y="0"/>
                  </a:lnTo>
                  <a:lnTo>
                    <a:pt x="146490" y="2334"/>
                  </a:lnTo>
                  <a:lnTo>
                    <a:pt x="166882" y="11171"/>
                  </a:lnTo>
                  <a:lnTo>
                    <a:pt x="211980" y="48242"/>
                  </a:lnTo>
                  <a:lnTo>
                    <a:pt x="246731" y="101721"/>
                  </a:lnTo>
                  <a:lnTo>
                    <a:pt x="279584" y="160684"/>
                  </a:lnTo>
                  <a:lnTo>
                    <a:pt x="300198" y="221419"/>
                  </a:lnTo>
                  <a:lnTo>
                    <a:pt x="312415" y="272932"/>
                  </a:lnTo>
                  <a:lnTo>
                    <a:pt x="315855" y="2877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7" name="Freeform 1646"/>
            <p:cNvSpPr/>
            <p:nvPr/>
          </p:nvSpPr>
          <p:spPr>
            <a:xfrm>
              <a:off x="4372279" y="37899008"/>
              <a:ext cx="207618" cy="279860"/>
            </a:xfrm>
            <a:custGeom>
              <a:avLst/>
              <a:gdLst/>
              <a:ahLst/>
              <a:cxnLst/>
              <a:rect l="0" t="0" r="0" b="0"/>
              <a:pathLst>
                <a:path w="207618" h="279860">
                  <a:moveTo>
                    <a:pt x="197089" y="129399"/>
                  </a:moveTo>
                  <a:lnTo>
                    <a:pt x="202678" y="112632"/>
                  </a:lnTo>
                  <a:lnTo>
                    <a:pt x="200565" y="79846"/>
                  </a:lnTo>
                  <a:lnTo>
                    <a:pt x="186940" y="46087"/>
                  </a:lnTo>
                  <a:lnTo>
                    <a:pt x="162497" y="19446"/>
                  </a:lnTo>
                  <a:lnTo>
                    <a:pt x="133027" y="2322"/>
                  </a:lnTo>
                  <a:lnTo>
                    <a:pt x="106226" y="0"/>
                  </a:lnTo>
                  <a:lnTo>
                    <a:pt x="77157" y="4037"/>
                  </a:lnTo>
                  <a:lnTo>
                    <a:pt x="52539" y="13630"/>
                  </a:lnTo>
                  <a:lnTo>
                    <a:pt x="24538" y="37774"/>
                  </a:lnTo>
                  <a:lnTo>
                    <a:pt x="7013" y="72742"/>
                  </a:lnTo>
                  <a:lnTo>
                    <a:pt x="0" y="118330"/>
                  </a:lnTo>
                  <a:lnTo>
                    <a:pt x="6036" y="176562"/>
                  </a:lnTo>
                  <a:lnTo>
                    <a:pt x="11961" y="200663"/>
                  </a:lnTo>
                  <a:lnTo>
                    <a:pt x="27852" y="223071"/>
                  </a:lnTo>
                  <a:lnTo>
                    <a:pt x="70593" y="260464"/>
                  </a:lnTo>
                  <a:lnTo>
                    <a:pt x="102287" y="277545"/>
                  </a:lnTo>
                  <a:lnTo>
                    <a:pt x="123369" y="279859"/>
                  </a:lnTo>
                  <a:lnTo>
                    <a:pt x="133904" y="278838"/>
                  </a:lnTo>
                  <a:lnTo>
                    <a:pt x="154969" y="268349"/>
                  </a:lnTo>
                  <a:lnTo>
                    <a:pt x="174860" y="250815"/>
                  </a:lnTo>
                  <a:lnTo>
                    <a:pt x="207617" y="2030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8" name="Freeform 1647"/>
            <p:cNvSpPr/>
            <p:nvPr/>
          </p:nvSpPr>
          <p:spPr>
            <a:xfrm>
              <a:off x="4557332" y="37780621"/>
              <a:ext cx="75208" cy="426772"/>
            </a:xfrm>
            <a:custGeom>
              <a:avLst/>
              <a:gdLst/>
              <a:ahLst/>
              <a:cxnLst/>
              <a:rect l="0" t="0" r="0" b="0"/>
              <a:pathLst>
                <a:path w="75208" h="426772">
                  <a:moveTo>
                    <a:pt x="33093" y="58272"/>
                  </a:moveTo>
                  <a:lnTo>
                    <a:pt x="18439" y="5243"/>
                  </a:lnTo>
                  <a:lnTo>
                    <a:pt x="13965" y="691"/>
                  </a:lnTo>
                  <a:lnTo>
                    <a:pt x="8642" y="0"/>
                  </a:lnTo>
                  <a:lnTo>
                    <a:pt x="2755" y="1876"/>
                  </a:lnTo>
                  <a:lnTo>
                    <a:pt x="0" y="7807"/>
                  </a:lnTo>
                  <a:lnTo>
                    <a:pt x="1078" y="69506"/>
                  </a:lnTo>
                  <a:lnTo>
                    <a:pt x="9828" y="123013"/>
                  </a:lnTo>
                  <a:lnTo>
                    <a:pt x="19441" y="178839"/>
                  </a:lnTo>
                  <a:lnTo>
                    <a:pt x="26245" y="223382"/>
                  </a:lnTo>
                  <a:lnTo>
                    <a:pt x="36653" y="283319"/>
                  </a:lnTo>
                  <a:lnTo>
                    <a:pt x="50651" y="340333"/>
                  </a:lnTo>
                  <a:lnTo>
                    <a:pt x="68189" y="403805"/>
                  </a:lnTo>
                  <a:lnTo>
                    <a:pt x="75207" y="4267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9" name="Freeform 1648"/>
            <p:cNvSpPr/>
            <p:nvPr/>
          </p:nvSpPr>
          <p:spPr>
            <a:xfrm>
              <a:off x="4871360" y="37863087"/>
              <a:ext cx="274273" cy="341376"/>
            </a:xfrm>
            <a:custGeom>
              <a:avLst/>
              <a:gdLst/>
              <a:ahLst/>
              <a:cxnLst/>
              <a:rect l="0" t="0" r="0" b="0"/>
              <a:pathLst>
                <a:path w="274273" h="341376">
                  <a:moveTo>
                    <a:pt x="55977" y="60034"/>
                  </a:moveTo>
                  <a:lnTo>
                    <a:pt x="39166" y="79183"/>
                  </a:lnTo>
                  <a:lnTo>
                    <a:pt x="12068" y="133251"/>
                  </a:lnTo>
                  <a:lnTo>
                    <a:pt x="5922" y="170765"/>
                  </a:lnTo>
                  <a:lnTo>
                    <a:pt x="9691" y="211516"/>
                  </a:lnTo>
                  <a:lnTo>
                    <a:pt x="29850" y="266040"/>
                  </a:lnTo>
                  <a:lnTo>
                    <a:pt x="42805" y="289632"/>
                  </a:lnTo>
                  <a:lnTo>
                    <a:pt x="74431" y="317057"/>
                  </a:lnTo>
                  <a:lnTo>
                    <a:pt x="113437" y="334411"/>
                  </a:lnTo>
                  <a:lnTo>
                    <a:pt x="154631" y="341375"/>
                  </a:lnTo>
                  <a:lnTo>
                    <a:pt x="196472" y="332256"/>
                  </a:lnTo>
                  <a:lnTo>
                    <a:pt x="218245" y="317891"/>
                  </a:lnTo>
                  <a:lnTo>
                    <a:pt x="251287" y="285664"/>
                  </a:lnTo>
                  <a:lnTo>
                    <a:pt x="267615" y="247120"/>
                  </a:lnTo>
                  <a:lnTo>
                    <a:pt x="274272" y="193068"/>
                  </a:lnTo>
                  <a:lnTo>
                    <a:pt x="270656" y="138187"/>
                  </a:lnTo>
                  <a:lnTo>
                    <a:pt x="250997" y="90469"/>
                  </a:lnTo>
                  <a:lnTo>
                    <a:pt x="205834" y="32805"/>
                  </a:lnTo>
                  <a:lnTo>
                    <a:pt x="188091" y="17516"/>
                  </a:lnTo>
                  <a:lnTo>
                    <a:pt x="151794" y="3501"/>
                  </a:lnTo>
                  <a:lnTo>
                    <a:pt x="112573" y="0"/>
                  </a:lnTo>
                  <a:lnTo>
                    <a:pt x="89320" y="3327"/>
                  </a:lnTo>
                  <a:lnTo>
                    <a:pt x="70406" y="11823"/>
                  </a:lnTo>
                  <a:lnTo>
                    <a:pt x="54201" y="24569"/>
                  </a:lnTo>
                  <a:lnTo>
                    <a:pt x="11675" y="81673"/>
                  </a:lnTo>
                  <a:lnTo>
                    <a:pt x="1972" y="102406"/>
                  </a:lnTo>
                  <a:lnTo>
                    <a:pt x="0" y="123320"/>
                  </a:lnTo>
                  <a:lnTo>
                    <a:pt x="3334" y="1863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0" name="Freeform 1649"/>
            <p:cNvSpPr/>
            <p:nvPr/>
          </p:nvSpPr>
          <p:spPr>
            <a:xfrm>
              <a:off x="5211606" y="37733610"/>
              <a:ext cx="115815" cy="526425"/>
            </a:xfrm>
            <a:custGeom>
              <a:avLst/>
              <a:gdLst/>
              <a:ahLst/>
              <a:cxnLst/>
              <a:rect l="0" t="0" r="0" b="0"/>
              <a:pathLst>
                <a:path w="115815" h="526425">
                  <a:moveTo>
                    <a:pt x="0" y="0"/>
                  </a:moveTo>
                  <a:lnTo>
                    <a:pt x="3120" y="54142"/>
                  </a:lnTo>
                  <a:lnTo>
                    <a:pt x="11453" y="101439"/>
                  </a:lnTo>
                  <a:lnTo>
                    <a:pt x="21332" y="159903"/>
                  </a:lnTo>
                  <a:lnTo>
                    <a:pt x="31667" y="215441"/>
                  </a:lnTo>
                  <a:lnTo>
                    <a:pt x="45640" y="276132"/>
                  </a:lnTo>
                  <a:lnTo>
                    <a:pt x="56157" y="330209"/>
                  </a:lnTo>
                  <a:lnTo>
                    <a:pt x="70191" y="386150"/>
                  </a:lnTo>
                  <a:lnTo>
                    <a:pt x="87738" y="447337"/>
                  </a:lnTo>
                  <a:lnTo>
                    <a:pt x="107842" y="504738"/>
                  </a:lnTo>
                  <a:lnTo>
                    <a:pt x="115814" y="5264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1" name="Freeform 1650"/>
            <p:cNvSpPr/>
            <p:nvPr/>
          </p:nvSpPr>
          <p:spPr>
            <a:xfrm>
              <a:off x="5137907" y="37965236"/>
              <a:ext cx="284270" cy="52643"/>
            </a:xfrm>
            <a:custGeom>
              <a:avLst/>
              <a:gdLst/>
              <a:ahLst/>
              <a:cxnLst/>
              <a:rect l="0" t="0" r="0" b="0"/>
              <a:pathLst>
                <a:path w="284270" h="52643">
                  <a:moveTo>
                    <a:pt x="0" y="0"/>
                  </a:moveTo>
                  <a:lnTo>
                    <a:pt x="33622" y="2341"/>
                  </a:lnTo>
                  <a:lnTo>
                    <a:pt x="91562" y="19785"/>
                  </a:lnTo>
                  <a:lnTo>
                    <a:pt x="153137" y="34841"/>
                  </a:lnTo>
                  <a:lnTo>
                    <a:pt x="204861" y="39960"/>
                  </a:lnTo>
                  <a:lnTo>
                    <a:pt x="263731" y="48924"/>
                  </a:lnTo>
                  <a:lnTo>
                    <a:pt x="284269" y="526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2" name="Freeform 1651"/>
            <p:cNvSpPr/>
            <p:nvPr/>
          </p:nvSpPr>
          <p:spPr>
            <a:xfrm>
              <a:off x="5411648" y="37702024"/>
              <a:ext cx="326384" cy="505369"/>
            </a:xfrm>
            <a:custGeom>
              <a:avLst/>
              <a:gdLst/>
              <a:ahLst/>
              <a:cxnLst/>
              <a:rect l="0" t="0" r="0" b="0"/>
              <a:pathLst>
                <a:path w="326384" h="505369">
                  <a:moveTo>
                    <a:pt x="0" y="0"/>
                  </a:moveTo>
                  <a:lnTo>
                    <a:pt x="14654" y="55141"/>
                  </a:lnTo>
                  <a:lnTo>
                    <a:pt x="28197" y="118170"/>
                  </a:lnTo>
                  <a:lnTo>
                    <a:pt x="42138" y="169959"/>
                  </a:lnTo>
                  <a:lnTo>
                    <a:pt x="55769" y="207895"/>
                  </a:lnTo>
                  <a:lnTo>
                    <a:pt x="79744" y="264028"/>
                  </a:lnTo>
                  <a:lnTo>
                    <a:pt x="94564" y="322948"/>
                  </a:lnTo>
                  <a:lnTo>
                    <a:pt x="108757" y="384715"/>
                  </a:lnTo>
                  <a:lnTo>
                    <a:pt x="123217" y="444677"/>
                  </a:lnTo>
                  <a:lnTo>
                    <a:pt x="131314" y="493248"/>
                  </a:lnTo>
                  <a:lnTo>
                    <a:pt x="133166" y="496116"/>
                  </a:lnTo>
                  <a:lnTo>
                    <a:pt x="134401" y="493350"/>
                  </a:lnTo>
                  <a:lnTo>
                    <a:pt x="136545" y="434330"/>
                  </a:lnTo>
                  <a:lnTo>
                    <a:pt x="136774" y="384755"/>
                  </a:lnTo>
                  <a:lnTo>
                    <a:pt x="138012" y="334188"/>
                  </a:lnTo>
                  <a:lnTo>
                    <a:pt x="148318" y="277707"/>
                  </a:lnTo>
                  <a:lnTo>
                    <a:pt x="151521" y="265854"/>
                  </a:lnTo>
                  <a:lnTo>
                    <a:pt x="157166" y="256785"/>
                  </a:lnTo>
                  <a:lnTo>
                    <a:pt x="172797" y="243589"/>
                  </a:lnTo>
                  <a:lnTo>
                    <a:pt x="181878" y="241942"/>
                  </a:lnTo>
                  <a:lnTo>
                    <a:pt x="201328" y="246348"/>
                  </a:lnTo>
                  <a:lnTo>
                    <a:pt x="218551" y="262344"/>
                  </a:lnTo>
                  <a:lnTo>
                    <a:pt x="255858" y="322976"/>
                  </a:lnTo>
                  <a:lnTo>
                    <a:pt x="291244" y="384163"/>
                  </a:lnTo>
                  <a:lnTo>
                    <a:pt x="310950" y="446246"/>
                  </a:lnTo>
                  <a:lnTo>
                    <a:pt x="326383" y="5053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3" name="Freeform 1652"/>
            <p:cNvSpPr/>
            <p:nvPr/>
          </p:nvSpPr>
          <p:spPr>
            <a:xfrm>
              <a:off x="5788193" y="37926683"/>
              <a:ext cx="192453" cy="312296"/>
            </a:xfrm>
            <a:custGeom>
              <a:avLst/>
              <a:gdLst/>
              <a:ahLst/>
              <a:cxnLst/>
              <a:rect l="0" t="0" r="0" b="0"/>
              <a:pathLst>
                <a:path w="192453" h="312296">
                  <a:moveTo>
                    <a:pt x="2481" y="164896"/>
                  </a:moveTo>
                  <a:lnTo>
                    <a:pt x="61098" y="141176"/>
                  </a:lnTo>
                  <a:lnTo>
                    <a:pt x="120814" y="111439"/>
                  </a:lnTo>
                  <a:lnTo>
                    <a:pt x="163765" y="84017"/>
                  </a:lnTo>
                  <a:lnTo>
                    <a:pt x="187399" y="63069"/>
                  </a:lnTo>
                  <a:lnTo>
                    <a:pt x="191270" y="53727"/>
                  </a:lnTo>
                  <a:lnTo>
                    <a:pt x="192452" y="30870"/>
                  </a:lnTo>
                  <a:lnTo>
                    <a:pt x="188790" y="21732"/>
                  </a:lnTo>
                  <a:lnTo>
                    <a:pt x="175362" y="8459"/>
                  </a:lnTo>
                  <a:lnTo>
                    <a:pt x="154576" y="1780"/>
                  </a:lnTo>
                  <a:lnTo>
                    <a:pt x="142482" y="0"/>
                  </a:lnTo>
                  <a:lnTo>
                    <a:pt x="116566" y="4261"/>
                  </a:lnTo>
                  <a:lnTo>
                    <a:pt x="67390" y="26058"/>
                  </a:lnTo>
                  <a:lnTo>
                    <a:pt x="34581" y="57209"/>
                  </a:lnTo>
                  <a:lnTo>
                    <a:pt x="13812" y="96072"/>
                  </a:lnTo>
                  <a:lnTo>
                    <a:pt x="249" y="137223"/>
                  </a:lnTo>
                  <a:lnTo>
                    <a:pt x="0" y="184640"/>
                  </a:lnTo>
                  <a:lnTo>
                    <a:pt x="12924" y="224560"/>
                  </a:lnTo>
                  <a:lnTo>
                    <a:pt x="37160" y="258614"/>
                  </a:lnTo>
                  <a:lnTo>
                    <a:pt x="66569" y="285338"/>
                  </a:lnTo>
                  <a:lnTo>
                    <a:pt x="103099" y="302487"/>
                  </a:lnTo>
                  <a:lnTo>
                    <a:pt x="160408" y="3122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4" name="Freeform 1653"/>
            <p:cNvSpPr/>
            <p:nvPr/>
          </p:nvSpPr>
          <p:spPr>
            <a:xfrm>
              <a:off x="6135277" y="37870479"/>
              <a:ext cx="97595" cy="349713"/>
            </a:xfrm>
            <a:custGeom>
              <a:avLst/>
              <a:gdLst/>
              <a:ahLst/>
              <a:cxnLst/>
              <a:rect l="0" t="0" r="0" b="0"/>
              <a:pathLst>
                <a:path w="97595" h="349713">
                  <a:moveTo>
                    <a:pt x="2837" y="63171"/>
                  </a:moveTo>
                  <a:lnTo>
                    <a:pt x="20796" y="126622"/>
                  </a:lnTo>
                  <a:lnTo>
                    <a:pt x="29865" y="174129"/>
                  </a:lnTo>
                  <a:lnTo>
                    <a:pt x="34242" y="224079"/>
                  </a:lnTo>
                  <a:lnTo>
                    <a:pt x="42490" y="283471"/>
                  </a:lnTo>
                  <a:lnTo>
                    <a:pt x="44465" y="340265"/>
                  </a:lnTo>
                  <a:lnTo>
                    <a:pt x="41118" y="347337"/>
                  </a:lnTo>
                  <a:lnTo>
                    <a:pt x="35377" y="349712"/>
                  </a:lnTo>
                  <a:lnTo>
                    <a:pt x="28040" y="348952"/>
                  </a:lnTo>
                  <a:lnTo>
                    <a:pt x="21979" y="344940"/>
                  </a:lnTo>
                  <a:lnTo>
                    <a:pt x="12124" y="331118"/>
                  </a:lnTo>
                  <a:lnTo>
                    <a:pt x="0" y="286842"/>
                  </a:lnTo>
                  <a:lnTo>
                    <a:pt x="1064" y="224641"/>
                  </a:lnTo>
                  <a:lnTo>
                    <a:pt x="3482" y="175614"/>
                  </a:lnTo>
                  <a:lnTo>
                    <a:pt x="14187" y="119652"/>
                  </a:lnTo>
                  <a:lnTo>
                    <a:pt x="32191" y="64846"/>
                  </a:lnTo>
                  <a:lnTo>
                    <a:pt x="63129" y="25251"/>
                  </a:lnTo>
                  <a:lnTo>
                    <a:pt x="9759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5" name="Freeform 1654"/>
            <p:cNvSpPr/>
            <p:nvPr/>
          </p:nvSpPr>
          <p:spPr>
            <a:xfrm>
              <a:off x="6485555" y="37891535"/>
              <a:ext cx="189514" cy="385494"/>
            </a:xfrm>
            <a:custGeom>
              <a:avLst/>
              <a:gdLst/>
              <a:ahLst/>
              <a:cxnLst/>
              <a:rect l="0" t="0" r="0" b="0"/>
              <a:pathLst>
                <a:path w="189514" h="385494">
                  <a:moveTo>
                    <a:pt x="0" y="73701"/>
                  </a:moveTo>
                  <a:lnTo>
                    <a:pt x="17957" y="128746"/>
                  </a:lnTo>
                  <a:lnTo>
                    <a:pt x="31667" y="183276"/>
                  </a:lnTo>
                  <a:lnTo>
                    <a:pt x="45257" y="232898"/>
                  </a:lnTo>
                  <a:lnTo>
                    <a:pt x="60982" y="284646"/>
                  </a:lnTo>
                  <a:lnTo>
                    <a:pt x="76170" y="333905"/>
                  </a:lnTo>
                  <a:lnTo>
                    <a:pt x="95489" y="371897"/>
                  </a:lnTo>
                  <a:lnTo>
                    <a:pt x="102264" y="381292"/>
                  </a:lnTo>
                  <a:lnTo>
                    <a:pt x="109120" y="385217"/>
                  </a:lnTo>
                  <a:lnTo>
                    <a:pt x="116030" y="385493"/>
                  </a:lnTo>
                  <a:lnTo>
                    <a:pt x="122977" y="383338"/>
                  </a:lnTo>
                  <a:lnTo>
                    <a:pt x="127608" y="376052"/>
                  </a:lnTo>
                  <a:lnTo>
                    <a:pt x="135041" y="322331"/>
                  </a:lnTo>
                  <a:lnTo>
                    <a:pt x="136328" y="269423"/>
                  </a:lnTo>
                  <a:lnTo>
                    <a:pt x="136710" y="209290"/>
                  </a:lnTo>
                  <a:lnTo>
                    <a:pt x="136822" y="150137"/>
                  </a:lnTo>
                  <a:lnTo>
                    <a:pt x="139975" y="98689"/>
                  </a:lnTo>
                  <a:lnTo>
                    <a:pt x="151521" y="44971"/>
                  </a:lnTo>
                  <a:lnTo>
                    <a:pt x="164439" y="25447"/>
                  </a:lnTo>
                  <a:lnTo>
                    <a:pt x="1895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6" name="Freeform 1655"/>
            <p:cNvSpPr/>
            <p:nvPr/>
          </p:nvSpPr>
          <p:spPr>
            <a:xfrm>
              <a:off x="6771853" y="37873406"/>
              <a:ext cx="324355" cy="355043"/>
            </a:xfrm>
            <a:custGeom>
              <a:avLst/>
              <a:gdLst/>
              <a:ahLst/>
              <a:cxnLst/>
              <a:rect l="0" t="0" r="0" b="0"/>
              <a:pathLst>
                <a:path w="324355" h="355043">
                  <a:moveTo>
                    <a:pt x="219070" y="207643"/>
                  </a:moveTo>
                  <a:lnTo>
                    <a:pt x="233724" y="163680"/>
                  </a:lnTo>
                  <a:lnTo>
                    <a:pt x="232640" y="127806"/>
                  </a:lnTo>
                  <a:lnTo>
                    <a:pt x="221794" y="74932"/>
                  </a:lnTo>
                  <a:lnTo>
                    <a:pt x="215211" y="51566"/>
                  </a:lnTo>
                  <a:lnTo>
                    <a:pt x="202147" y="32600"/>
                  </a:lnTo>
                  <a:lnTo>
                    <a:pt x="184642" y="17543"/>
                  </a:lnTo>
                  <a:lnTo>
                    <a:pt x="165164" y="6952"/>
                  </a:lnTo>
                  <a:lnTo>
                    <a:pt x="128878" y="0"/>
                  </a:lnTo>
                  <a:lnTo>
                    <a:pt x="94081" y="3529"/>
                  </a:lnTo>
                  <a:lnTo>
                    <a:pt x="72272" y="15150"/>
                  </a:lnTo>
                  <a:lnTo>
                    <a:pt x="52051" y="33186"/>
                  </a:lnTo>
                  <a:lnTo>
                    <a:pt x="12661" y="96397"/>
                  </a:lnTo>
                  <a:lnTo>
                    <a:pt x="2323" y="143356"/>
                  </a:lnTo>
                  <a:lnTo>
                    <a:pt x="0" y="202050"/>
                  </a:lnTo>
                  <a:lnTo>
                    <a:pt x="7801" y="237570"/>
                  </a:lnTo>
                  <a:lnTo>
                    <a:pt x="18328" y="259547"/>
                  </a:lnTo>
                  <a:lnTo>
                    <a:pt x="42998" y="286063"/>
                  </a:lnTo>
                  <a:lnTo>
                    <a:pt x="65556" y="295142"/>
                  </a:lnTo>
                  <a:lnTo>
                    <a:pt x="78123" y="297560"/>
                  </a:lnTo>
                  <a:lnTo>
                    <a:pt x="101445" y="294010"/>
                  </a:lnTo>
                  <a:lnTo>
                    <a:pt x="123508" y="283462"/>
                  </a:lnTo>
                  <a:lnTo>
                    <a:pt x="145012" y="267078"/>
                  </a:lnTo>
                  <a:lnTo>
                    <a:pt x="171260" y="226944"/>
                  </a:lnTo>
                  <a:lnTo>
                    <a:pt x="188266" y="178008"/>
                  </a:lnTo>
                  <a:lnTo>
                    <a:pt x="196087" y="117472"/>
                  </a:lnTo>
                  <a:lnTo>
                    <a:pt x="197442" y="83961"/>
                  </a:lnTo>
                  <a:lnTo>
                    <a:pt x="209432" y="143560"/>
                  </a:lnTo>
                  <a:lnTo>
                    <a:pt x="227376" y="199334"/>
                  </a:lnTo>
                  <a:lnTo>
                    <a:pt x="251603" y="258992"/>
                  </a:lnTo>
                  <a:lnTo>
                    <a:pt x="278918" y="305005"/>
                  </a:lnTo>
                  <a:lnTo>
                    <a:pt x="324354" y="3550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7" name="Freeform 1656"/>
            <p:cNvSpPr/>
            <p:nvPr/>
          </p:nvSpPr>
          <p:spPr>
            <a:xfrm>
              <a:off x="7117265" y="37691495"/>
              <a:ext cx="115814" cy="494839"/>
            </a:xfrm>
            <a:custGeom>
              <a:avLst/>
              <a:gdLst/>
              <a:ahLst/>
              <a:cxnLst/>
              <a:rect l="0" t="0" r="0" b="0"/>
              <a:pathLst>
                <a:path w="115814" h="494839">
                  <a:moveTo>
                    <a:pt x="0" y="0"/>
                  </a:moveTo>
                  <a:lnTo>
                    <a:pt x="8405" y="50434"/>
                  </a:lnTo>
                  <a:lnTo>
                    <a:pt x="17958" y="105410"/>
                  </a:lnTo>
                  <a:lnTo>
                    <a:pt x="31666" y="163974"/>
                  </a:lnTo>
                  <a:lnTo>
                    <a:pt x="45639" y="215273"/>
                  </a:lnTo>
                  <a:lnTo>
                    <a:pt x="59664" y="270467"/>
                  </a:lnTo>
                  <a:lnTo>
                    <a:pt x="73700" y="323310"/>
                  </a:lnTo>
                  <a:lnTo>
                    <a:pt x="87737" y="373478"/>
                  </a:lnTo>
                  <a:lnTo>
                    <a:pt x="101775" y="435685"/>
                  </a:lnTo>
                  <a:lnTo>
                    <a:pt x="115813" y="4948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8" name="Freeform 1657"/>
            <p:cNvSpPr/>
            <p:nvPr/>
          </p:nvSpPr>
          <p:spPr>
            <a:xfrm>
              <a:off x="7306777" y="37881009"/>
              <a:ext cx="315856" cy="294944"/>
            </a:xfrm>
            <a:custGeom>
              <a:avLst/>
              <a:gdLst/>
              <a:ahLst/>
              <a:cxnLst/>
              <a:rect l="0" t="0" r="0" b="0"/>
              <a:pathLst>
                <a:path w="315856" h="294944">
                  <a:moveTo>
                    <a:pt x="0" y="0"/>
                  </a:moveTo>
                  <a:lnTo>
                    <a:pt x="14654" y="55141"/>
                  </a:lnTo>
                  <a:lnTo>
                    <a:pt x="24749" y="103553"/>
                  </a:lnTo>
                  <a:lnTo>
                    <a:pt x="35149" y="154942"/>
                  </a:lnTo>
                  <a:lnTo>
                    <a:pt x="58720" y="216306"/>
                  </a:lnTo>
                  <a:lnTo>
                    <a:pt x="100497" y="276429"/>
                  </a:lnTo>
                  <a:lnTo>
                    <a:pt x="128043" y="294943"/>
                  </a:lnTo>
                  <a:lnTo>
                    <a:pt x="138005" y="294893"/>
                  </a:lnTo>
                  <a:lnTo>
                    <a:pt x="158432" y="285480"/>
                  </a:lnTo>
                  <a:lnTo>
                    <a:pt x="184074" y="254862"/>
                  </a:lnTo>
                  <a:lnTo>
                    <a:pt x="212529" y="194189"/>
                  </a:lnTo>
                  <a:lnTo>
                    <a:pt x="225449" y="143194"/>
                  </a:lnTo>
                  <a:lnTo>
                    <a:pt x="229796" y="91039"/>
                  </a:lnTo>
                  <a:lnTo>
                    <a:pt x="229915" y="40881"/>
                  </a:lnTo>
                  <a:lnTo>
                    <a:pt x="225797" y="14659"/>
                  </a:lnTo>
                  <a:lnTo>
                    <a:pt x="224232" y="10942"/>
                  </a:lnTo>
                  <a:lnTo>
                    <a:pt x="223187" y="13146"/>
                  </a:lnTo>
                  <a:lnTo>
                    <a:pt x="223197" y="29238"/>
                  </a:lnTo>
                  <a:lnTo>
                    <a:pt x="232735" y="87229"/>
                  </a:lnTo>
                  <a:lnTo>
                    <a:pt x="245884" y="143830"/>
                  </a:lnTo>
                  <a:lnTo>
                    <a:pt x="275807" y="201191"/>
                  </a:lnTo>
                  <a:lnTo>
                    <a:pt x="304305" y="260579"/>
                  </a:lnTo>
                  <a:lnTo>
                    <a:pt x="315855" y="2842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9" name="Freeform 1658"/>
            <p:cNvSpPr/>
            <p:nvPr/>
          </p:nvSpPr>
          <p:spPr>
            <a:xfrm>
              <a:off x="7704714" y="37883917"/>
              <a:ext cx="275888" cy="323476"/>
            </a:xfrm>
            <a:custGeom>
              <a:avLst/>
              <a:gdLst/>
              <a:ahLst/>
              <a:cxnLst/>
              <a:rect l="0" t="0" r="0" b="0"/>
              <a:pathLst>
                <a:path w="275888" h="323476">
                  <a:moveTo>
                    <a:pt x="160074" y="133961"/>
                  </a:moveTo>
                  <a:lnTo>
                    <a:pt x="156955" y="79818"/>
                  </a:lnTo>
                  <a:lnTo>
                    <a:pt x="145501" y="41880"/>
                  </a:lnTo>
                  <a:lnTo>
                    <a:pt x="139830" y="30460"/>
                  </a:lnTo>
                  <a:lnTo>
                    <a:pt x="121051" y="11531"/>
                  </a:lnTo>
                  <a:lnTo>
                    <a:pt x="109492" y="3209"/>
                  </a:lnTo>
                  <a:lnTo>
                    <a:pt x="97107" y="0"/>
                  </a:lnTo>
                  <a:lnTo>
                    <a:pt x="70867" y="2673"/>
                  </a:lnTo>
                  <a:lnTo>
                    <a:pt x="49847" y="11658"/>
                  </a:lnTo>
                  <a:lnTo>
                    <a:pt x="40966" y="17332"/>
                  </a:lnTo>
                  <a:lnTo>
                    <a:pt x="17288" y="47672"/>
                  </a:lnTo>
                  <a:lnTo>
                    <a:pt x="1044" y="86296"/>
                  </a:lnTo>
                  <a:lnTo>
                    <a:pt x="0" y="127378"/>
                  </a:lnTo>
                  <a:lnTo>
                    <a:pt x="11298" y="189244"/>
                  </a:lnTo>
                  <a:lnTo>
                    <a:pt x="41494" y="248735"/>
                  </a:lnTo>
                  <a:lnTo>
                    <a:pt x="62028" y="275462"/>
                  </a:lnTo>
                  <a:lnTo>
                    <a:pt x="70143" y="279769"/>
                  </a:lnTo>
                  <a:lnTo>
                    <a:pt x="88519" y="281431"/>
                  </a:lnTo>
                  <a:lnTo>
                    <a:pt x="108384" y="272033"/>
                  </a:lnTo>
                  <a:lnTo>
                    <a:pt x="127742" y="254989"/>
                  </a:lnTo>
                  <a:lnTo>
                    <a:pt x="150624" y="219084"/>
                  </a:lnTo>
                  <a:lnTo>
                    <a:pt x="164162" y="178811"/>
                  </a:lnTo>
                  <a:lnTo>
                    <a:pt x="169330" y="123279"/>
                  </a:lnTo>
                  <a:lnTo>
                    <a:pt x="167106" y="84395"/>
                  </a:lnTo>
                  <a:lnTo>
                    <a:pt x="164762" y="72842"/>
                  </a:lnTo>
                  <a:lnTo>
                    <a:pt x="163200" y="69819"/>
                  </a:lnTo>
                  <a:lnTo>
                    <a:pt x="162158" y="72479"/>
                  </a:lnTo>
                  <a:lnTo>
                    <a:pt x="162169" y="87917"/>
                  </a:lnTo>
                  <a:lnTo>
                    <a:pt x="174850" y="143740"/>
                  </a:lnTo>
                  <a:lnTo>
                    <a:pt x="200090" y="205367"/>
                  </a:lnTo>
                  <a:lnTo>
                    <a:pt x="226989" y="254912"/>
                  </a:lnTo>
                  <a:lnTo>
                    <a:pt x="267021" y="311212"/>
                  </a:lnTo>
                  <a:lnTo>
                    <a:pt x="275887" y="3234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0" name="Freeform 1659"/>
            <p:cNvSpPr/>
            <p:nvPr/>
          </p:nvSpPr>
          <p:spPr>
            <a:xfrm>
              <a:off x="7980601" y="37702024"/>
              <a:ext cx="329390" cy="444796"/>
            </a:xfrm>
            <a:custGeom>
              <a:avLst/>
              <a:gdLst/>
              <a:ahLst/>
              <a:cxnLst/>
              <a:rect l="0" t="0" r="0" b="0"/>
              <a:pathLst>
                <a:path w="329390" h="444796">
                  <a:moveTo>
                    <a:pt x="0" y="0"/>
                  </a:moveTo>
                  <a:lnTo>
                    <a:pt x="11453" y="57265"/>
                  </a:lnTo>
                  <a:lnTo>
                    <a:pt x="21332" y="106654"/>
                  </a:lnTo>
                  <a:lnTo>
                    <a:pt x="35150" y="164567"/>
                  </a:lnTo>
                  <a:lnTo>
                    <a:pt x="45640" y="215655"/>
                  </a:lnTo>
                  <a:lnTo>
                    <a:pt x="50568" y="269658"/>
                  </a:lnTo>
                  <a:lnTo>
                    <a:pt x="59469" y="331903"/>
                  </a:lnTo>
                  <a:lnTo>
                    <a:pt x="63244" y="366883"/>
                  </a:lnTo>
                  <a:lnTo>
                    <a:pt x="65559" y="367420"/>
                  </a:lnTo>
                  <a:lnTo>
                    <a:pt x="68273" y="364270"/>
                  </a:lnTo>
                  <a:lnTo>
                    <a:pt x="87558" y="312983"/>
                  </a:lnTo>
                  <a:lnTo>
                    <a:pt x="107373" y="259135"/>
                  </a:lnTo>
                  <a:lnTo>
                    <a:pt x="130957" y="205777"/>
                  </a:lnTo>
                  <a:lnTo>
                    <a:pt x="144381" y="186603"/>
                  </a:lnTo>
                  <a:lnTo>
                    <a:pt x="164386" y="173401"/>
                  </a:lnTo>
                  <a:lnTo>
                    <a:pt x="176271" y="168241"/>
                  </a:lnTo>
                  <a:lnTo>
                    <a:pt x="187704" y="167144"/>
                  </a:lnTo>
                  <a:lnTo>
                    <a:pt x="209767" y="172160"/>
                  </a:lnTo>
                  <a:lnTo>
                    <a:pt x="251355" y="201684"/>
                  </a:lnTo>
                  <a:lnTo>
                    <a:pt x="274648" y="225224"/>
                  </a:lnTo>
                  <a:lnTo>
                    <a:pt x="313302" y="286705"/>
                  </a:lnTo>
                  <a:lnTo>
                    <a:pt x="329389" y="338042"/>
                  </a:lnTo>
                  <a:lnTo>
                    <a:pt x="329094" y="387419"/>
                  </a:lnTo>
                  <a:lnTo>
                    <a:pt x="318230" y="412391"/>
                  </a:lnTo>
                  <a:lnTo>
                    <a:pt x="301703" y="430120"/>
                  </a:lnTo>
                  <a:lnTo>
                    <a:pt x="282659" y="441896"/>
                  </a:lnTo>
                  <a:lnTo>
                    <a:pt x="259377" y="444795"/>
                  </a:lnTo>
                  <a:lnTo>
                    <a:pt x="206304" y="437121"/>
                  </a:lnTo>
                  <a:lnTo>
                    <a:pt x="157994" y="414763"/>
                  </a:lnTo>
                  <a:lnTo>
                    <a:pt x="105285" y="3790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1" name="Freeform 1660"/>
            <p:cNvSpPr/>
            <p:nvPr/>
          </p:nvSpPr>
          <p:spPr>
            <a:xfrm>
              <a:off x="8306984" y="37659909"/>
              <a:ext cx="115815" cy="494839"/>
            </a:xfrm>
            <a:custGeom>
              <a:avLst/>
              <a:gdLst/>
              <a:ahLst/>
              <a:cxnLst/>
              <a:rect l="0" t="0" r="0" b="0"/>
              <a:pathLst>
                <a:path w="115815" h="494839">
                  <a:moveTo>
                    <a:pt x="0" y="0"/>
                  </a:moveTo>
                  <a:lnTo>
                    <a:pt x="17959" y="61109"/>
                  </a:lnTo>
                  <a:lnTo>
                    <a:pt x="31667" y="111119"/>
                  </a:lnTo>
                  <a:lnTo>
                    <a:pt x="40051" y="171038"/>
                  </a:lnTo>
                  <a:lnTo>
                    <a:pt x="53296" y="230578"/>
                  </a:lnTo>
                  <a:lnTo>
                    <a:pt x="63041" y="291368"/>
                  </a:lnTo>
                  <a:lnTo>
                    <a:pt x="77655" y="346990"/>
                  </a:lnTo>
                  <a:lnTo>
                    <a:pt x="91336" y="405107"/>
                  </a:lnTo>
                  <a:lnTo>
                    <a:pt x="105303" y="459739"/>
                  </a:lnTo>
                  <a:lnTo>
                    <a:pt x="115814" y="4948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2" name="Freeform 1661"/>
            <p:cNvSpPr/>
            <p:nvPr/>
          </p:nvSpPr>
          <p:spPr>
            <a:xfrm>
              <a:off x="8483002" y="37833502"/>
              <a:ext cx="173854" cy="352832"/>
            </a:xfrm>
            <a:custGeom>
              <a:avLst/>
              <a:gdLst/>
              <a:ahLst/>
              <a:cxnLst/>
              <a:rect l="0" t="0" r="0" b="0"/>
              <a:pathLst>
                <a:path w="173854" h="352832">
                  <a:moveTo>
                    <a:pt x="2968" y="152790"/>
                  </a:moveTo>
                  <a:lnTo>
                    <a:pt x="64078" y="134832"/>
                  </a:lnTo>
                  <a:lnTo>
                    <a:pt x="118509" y="117642"/>
                  </a:lnTo>
                  <a:lnTo>
                    <a:pt x="150286" y="101562"/>
                  </a:lnTo>
                  <a:lnTo>
                    <a:pt x="165148" y="85566"/>
                  </a:lnTo>
                  <a:lnTo>
                    <a:pt x="170750" y="76389"/>
                  </a:lnTo>
                  <a:lnTo>
                    <a:pt x="173853" y="53714"/>
                  </a:lnTo>
                  <a:lnTo>
                    <a:pt x="170164" y="30379"/>
                  </a:lnTo>
                  <a:lnTo>
                    <a:pt x="160725" y="12207"/>
                  </a:lnTo>
                  <a:lnTo>
                    <a:pt x="151423" y="6424"/>
                  </a:lnTo>
                  <a:lnTo>
                    <a:pt x="125490" y="0"/>
                  </a:lnTo>
                  <a:lnTo>
                    <a:pt x="89183" y="1975"/>
                  </a:lnTo>
                  <a:lnTo>
                    <a:pt x="67022" y="13230"/>
                  </a:lnTo>
                  <a:lnTo>
                    <a:pt x="46644" y="31102"/>
                  </a:lnTo>
                  <a:lnTo>
                    <a:pt x="23187" y="67474"/>
                  </a:lnTo>
                  <a:lnTo>
                    <a:pt x="4188" y="124801"/>
                  </a:lnTo>
                  <a:lnTo>
                    <a:pt x="0" y="157900"/>
                  </a:lnTo>
                  <a:lnTo>
                    <a:pt x="10797" y="208247"/>
                  </a:lnTo>
                  <a:lnTo>
                    <a:pt x="35406" y="261534"/>
                  </a:lnTo>
                  <a:lnTo>
                    <a:pt x="78165" y="317239"/>
                  </a:lnTo>
                  <a:lnTo>
                    <a:pt x="118781" y="3528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3" name="Freeform 1662"/>
            <p:cNvSpPr/>
            <p:nvPr/>
          </p:nvSpPr>
          <p:spPr>
            <a:xfrm>
              <a:off x="8742302" y="37820764"/>
              <a:ext cx="241813" cy="402616"/>
            </a:xfrm>
            <a:custGeom>
              <a:avLst/>
              <a:gdLst/>
              <a:ahLst/>
              <a:cxnLst/>
              <a:rect l="0" t="0" r="0" b="0"/>
              <a:pathLst>
                <a:path w="241813" h="402616">
                  <a:moveTo>
                    <a:pt x="154279" y="18129"/>
                  </a:moveTo>
                  <a:lnTo>
                    <a:pt x="143101" y="6952"/>
                  </a:lnTo>
                  <a:lnTo>
                    <a:pt x="125134" y="1464"/>
                  </a:lnTo>
                  <a:lnTo>
                    <a:pt x="113792" y="0"/>
                  </a:lnTo>
                  <a:lnTo>
                    <a:pt x="94950" y="4614"/>
                  </a:lnTo>
                  <a:lnTo>
                    <a:pt x="37878" y="39849"/>
                  </a:lnTo>
                  <a:lnTo>
                    <a:pt x="1825" y="67392"/>
                  </a:lnTo>
                  <a:lnTo>
                    <a:pt x="0" y="74368"/>
                  </a:lnTo>
                  <a:lnTo>
                    <a:pt x="2294" y="81357"/>
                  </a:lnTo>
                  <a:lnTo>
                    <a:pt x="7332" y="88358"/>
                  </a:lnTo>
                  <a:lnTo>
                    <a:pt x="22289" y="99256"/>
                  </a:lnTo>
                  <a:lnTo>
                    <a:pt x="77929" y="126731"/>
                  </a:lnTo>
                  <a:lnTo>
                    <a:pt x="119050" y="146860"/>
                  </a:lnTo>
                  <a:lnTo>
                    <a:pt x="167607" y="193034"/>
                  </a:lnTo>
                  <a:lnTo>
                    <a:pt x="216771" y="254713"/>
                  </a:lnTo>
                  <a:lnTo>
                    <a:pt x="239802" y="306887"/>
                  </a:lnTo>
                  <a:lnTo>
                    <a:pt x="241812" y="331298"/>
                  </a:lnTo>
                  <a:lnTo>
                    <a:pt x="237636" y="352676"/>
                  </a:lnTo>
                  <a:lnTo>
                    <a:pt x="227981" y="369978"/>
                  </a:lnTo>
                  <a:lnTo>
                    <a:pt x="203802" y="392872"/>
                  </a:lnTo>
                  <a:lnTo>
                    <a:pt x="178239" y="401101"/>
                  </a:lnTo>
                  <a:lnTo>
                    <a:pt x="134082" y="402615"/>
                  </a:lnTo>
                  <a:lnTo>
                    <a:pt x="71650" y="392646"/>
                  </a:lnTo>
                  <a:lnTo>
                    <a:pt x="17835" y="370753"/>
                  </a:lnTo>
                  <a:lnTo>
                    <a:pt x="6879" y="3655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4" name="Freeform 1663"/>
            <p:cNvSpPr/>
            <p:nvPr/>
          </p:nvSpPr>
          <p:spPr>
            <a:xfrm>
              <a:off x="761173" y="38670644"/>
              <a:ext cx="472819" cy="410376"/>
            </a:xfrm>
            <a:custGeom>
              <a:avLst/>
              <a:gdLst/>
              <a:ahLst/>
              <a:cxnLst/>
              <a:rect l="0" t="0" r="0" b="0"/>
              <a:pathLst>
                <a:path w="472819" h="410376">
                  <a:moveTo>
                    <a:pt x="17936" y="0"/>
                  </a:moveTo>
                  <a:lnTo>
                    <a:pt x="3465" y="34792"/>
                  </a:lnTo>
                  <a:lnTo>
                    <a:pt x="0" y="80240"/>
                  </a:lnTo>
                  <a:lnTo>
                    <a:pt x="4693" y="131918"/>
                  </a:lnTo>
                  <a:lnTo>
                    <a:pt x="7773" y="188826"/>
                  </a:lnTo>
                  <a:lnTo>
                    <a:pt x="15575" y="239874"/>
                  </a:lnTo>
                  <a:lnTo>
                    <a:pt x="25295" y="302962"/>
                  </a:lnTo>
                  <a:lnTo>
                    <a:pt x="37924" y="357399"/>
                  </a:lnTo>
                  <a:lnTo>
                    <a:pt x="53726" y="384622"/>
                  </a:lnTo>
                  <a:lnTo>
                    <a:pt x="75566" y="402180"/>
                  </a:lnTo>
                  <a:lnTo>
                    <a:pt x="87942" y="408499"/>
                  </a:lnTo>
                  <a:lnTo>
                    <a:pt x="99701" y="410375"/>
                  </a:lnTo>
                  <a:lnTo>
                    <a:pt x="122126" y="406217"/>
                  </a:lnTo>
                  <a:lnTo>
                    <a:pt x="154482" y="385133"/>
                  </a:lnTo>
                  <a:lnTo>
                    <a:pt x="175117" y="356661"/>
                  </a:lnTo>
                  <a:lnTo>
                    <a:pt x="199806" y="301126"/>
                  </a:lnTo>
                  <a:lnTo>
                    <a:pt x="220280" y="247697"/>
                  </a:lnTo>
                  <a:lnTo>
                    <a:pt x="240919" y="192686"/>
                  </a:lnTo>
                  <a:lnTo>
                    <a:pt x="247855" y="138451"/>
                  </a:lnTo>
                  <a:lnTo>
                    <a:pt x="250227" y="100165"/>
                  </a:lnTo>
                  <a:lnTo>
                    <a:pt x="252345" y="100701"/>
                  </a:lnTo>
                  <a:lnTo>
                    <a:pt x="270864" y="157178"/>
                  </a:lnTo>
                  <a:lnTo>
                    <a:pt x="295435" y="217708"/>
                  </a:lnTo>
                  <a:lnTo>
                    <a:pt x="321403" y="278886"/>
                  </a:lnTo>
                  <a:lnTo>
                    <a:pt x="341299" y="308670"/>
                  </a:lnTo>
                  <a:lnTo>
                    <a:pt x="367601" y="332312"/>
                  </a:lnTo>
                  <a:lnTo>
                    <a:pt x="390542" y="340717"/>
                  </a:lnTo>
                  <a:lnTo>
                    <a:pt x="403210" y="342956"/>
                  </a:lnTo>
                  <a:lnTo>
                    <a:pt x="413995" y="340941"/>
                  </a:lnTo>
                  <a:lnTo>
                    <a:pt x="432218" y="329344"/>
                  </a:lnTo>
                  <a:lnTo>
                    <a:pt x="455631" y="297495"/>
                  </a:lnTo>
                  <a:lnTo>
                    <a:pt x="471797" y="252834"/>
                  </a:lnTo>
                  <a:lnTo>
                    <a:pt x="472818" y="202555"/>
                  </a:lnTo>
                  <a:lnTo>
                    <a:pt x="465711" y="150611"/>
                  </a:lnTo>
                  <a:lnTo>
                    <a:pt x="452829" y="90237"/>
                  </a:lnTo>
                  <a:lnTo>
                    <a:pt x="441331" y="55594"/>
                  </a:lnTo>
                  <a:lnTo>
                    <a:pt x="418019" y="210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5" name="Freeform 1664"/>
            <p:cNvSpPr/>
            <p:nvPr/>
          </p:nvSpPr>
          <p:spPr>
            <a:xfrm>
              <a:off x="1337119" y="38737716"/>
              <a:ext cx="218012" cy="325494"/>
            </a:xfrm>
            <a:custGeom>
              <a:avLst/>
              <a:gdLst/>
              <a:ahLst/>
              <a:cxnLst/>
              <a:rect l="0" t="0" r="0" b="0"/>
              <a:pathLst>
                <a:path w="218012" h="325494">
                  <a:moveTo>
                    <a:pt x="94757" y="27685"/>
                  </a:moveTo>
                  <a:lnTo>
                    <a:pt x="60010" y="64771"/>
                  </a:lnTo>
                  <a:lnTo>
                    <a:pt x="33524" y="118229"/>
                  </a:lnTo>
                  <a:lnTo>
                    <a:pt x="23520" y="172129"/>
                  </a:lnTo>
                  <a:lnTo>
                    <a:pt x="24126" y="213851"/>
                  </a:lnTo>
                  <a:lnTo>
                    <a:pt x="44107" y="266753"/>
                  </a:lnTo>
                  <a:lnTo>
                    <a:pt x="58208" y="288358"/>
                  </a:lnTo>
                  <a:lnTo>
                    <a:pt x="85877" y="312502"/>
                  </a:lnTo>
                  <a:lnTo>
                    <a:pt x="106018" y="323115"/>
                  </a:lnTo>
                  <a:lnTo>
                    <a:pt x="126668" y="325493"/>
                  </a:lnTo>
                  <a:lnTo>
                    <a:pt x="137088" y="324489"/>
                  </a:lnTo>
                  <a:lnTo>
                    <a:pt x="158024" y="314015"/>
                  </a:lnTo>
                  <a:lnTo>
                    <a:pt x="186422" y="288389"/>
                  </a:lnTo>
                  <a:lnTo>
                    <a:pt x="206535" y="258567"/>
                  </a:lnTo>
                  <a:lnTo>
                    <a:pt x="214626" y="235583"/>
                  </a:lnTo>
                  <a:lnTo>
                    <a:pt x="218011" y="189762"/>
                  </a:lnTo>
                  <a:lnTo>
                    <a:pt x="209267" y="128116"/>
                  </a:lnTo>
                  <a:lnTo>
                    <a:pt x="200632" y="102735"/>
                  </a:lnTo>
                  <a:lnTo>
                    <a:pt x="166493" y="48317"/>
                  </a:lnTo>
                  <a:lnTo>
                    <a:pt x="145357" y="23986"/>
                  </a:lnTo>
                  <a:lnTo>
                    <a:pt x="120365" y="9274"/>
                  </a:lnTo>
                  <a:lnTo>
                    <a:pt x="74398" y="0"/>
                  </a:lnTo>
                  <a:lnTo>
                    <a:pt x="47104" y="4071"/>
                  </a:lnTo>
                  <a:lnTo>
                    <a:pt x="25615" y="13680"/>
                  </a:lnTo>
                  <a:lnTo>
                    <a:pt x="0" y="382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6" name="Freeform 1665"/>
            <p:cNvSpPr/>
            <p:nvPr/>
          </p:nvSpPr>
          <p:spPr>
            <a:xfrm>
              <a:off x="1621389" y="38733816"/>
              <a:ext cx="368498" cy="348785"/>
            </a:xfrm>
            <a:custGeom>
              <a:avLst/>
              <a:gdLst/>
              <a:ahLst/>
              <a:cxnLst/>
              <a:rect l="0" t="0" r="0" b="0"/>
              <a:pathLst>
                <a:path w="368498" h="348785">
                  <a:moveTo>
                    <a:pt x="0" y="0"/>
                  </a:moveTo>
                  <a:lnTo>
                    <a:pt x="0" y="58616"/>
                  </a:lnTo>
                  <a:lnTo>
                    <a:pt x="5589" y="104585"/>
                  </a:lnTo>
                  <a:lnTo>
                    <a:pt x="14654" y="160839"/>
                  </a:lnTo>
                  <a:lnTo>
                    <a:pt x="24749" y="216371"/>
                  </a:lnTo>
                  <a:lnTo>
                    <a:pt x="39810" y="271896"/>
                  </a:lnTo>
                  <a:lnTo>
                    <a:pt x="64102" y="320473"/>
                  </a:lnTo>
                  <a:lnTo>
                    <a:pt x="78792" y="336624"/>
                  </a:lnTo>
                  <a:lnTo>
                    <a:pt x="97020" y="347702"/>
                  </a:lnTo>
                  <a:lnTo>
                    <a:pt x="105624" y="348784"/>
                  </a:lnTo>
                  <a:lnTo>
                    <a:pt x="121423" y="343749"/>
                  </a:lnTo>
                  <a:lnTo>
                    <a:pt x="133124" y="330593"/>
                  </a:lnTo>
                  <a:lnTo>
                    <a:pt x="153924" y="276200"/>
                  </a:lnTo>
                  <a:lnTo>
                    <a:pt x="168358" y="225874"/>
                  </a:lnTo>
                  <a:lnTo>
                    <a:pt x="175836" y="177282"/>
                  </a:lnTo>
                  <a:lnTo>
                    <a:pt x="178051" y="125840"/>
                  </a:lnTo>
                  <a:lnTo>
                    <a:pt x="178708" y="76671"/>
                  </a:lnTo>
                  <a:lnTo>
                    <a:pt x="177691" y="55134"/>
                  </a:lnTo>
                  <a:lnTo>
                    <a:pt x="175783" y="54303"/>
                  </a:lnTo>
                  <a:lnTo>
                    <a:pt x="173340" y="57258"/>
                  </a:lnTo>
                  <a:lnTo>
                    <a:pt x="173746" y="73021"/>
                  </a:lnTo>
                  <a:lnTo>
                    <a:pt x="186700" y="135827"/>
                  </a:lnTo>
                  <a:lnTo>
                    <a:pt x="200179" y="194980"/>
                  </a:lnTo>
                  <a:lnTo>
                    <a:pt x="209461" y="220017"/>
                  </a:lnTo>
                  <a:lnTo>
                    <a:pt x="244016" y="274222"/>
                  </a:lnTo>
                  <a:lnTo>
                    <a:pt x="264039" y="298521"/>
                  </a:lnTo>
                  <a:lnTo>
                    <a:pt x="295043" y="318777"/>
                  </a:lnTo>
                  <a:lnTo>
                    <a:pt x="315963" y="328073"/>
                  </a:lnTo>
                  <a:lnTo>
                    <a:pt x="326456" y="327508"/>
                  </a:lnTo>
                  <a:lnTo>
                    <a:pt x="368497" y="30532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7" name="Freeform 1666"/>
            <p:cNvSpPr/>
            <p:nvPr/>
          </p:nvSpPr>
          <p:spPr>
            <a:xfrm>
              <a:off x="1958301" y="38649588"/>
              <a:ext cx="73700" cy="347440"/>
            </a:xfrm>
            <a:custGeom>
              <a:avLst/>
              <a:gdLst/>
              <a:ahLst/>
              <a:cxnLst/>
              <a:rect l="0" t="0" r="0" b="0"/>
              <a:pathLst>
                <a:path w="73700" h="347440">
                  <a:moveTo>
                    <a:pt x="0" y="0"/>
                  </a:moveTo>
                  <a:lnTo>
                    <a:pt x="9065" y="58617"/>
                  </a:lnTo>
                  <a:lnTo>
                    <a:pt x="18645" y="118855"/>
                  </a:lnTo>
                  <a:lnTo>
                    <a:pt x="31802" y="173214"/>
                  </a:lnTo>
                  <a:lnTo>
                    <a:pt x="45666" y="228408"/>
                  </a:lnTo>
                  <a:lnTo>
                    <a:pt x="59670" y="288748"/>
                  </a:lnTo>
                  <a:lnTo>
                    <a:pt x="73699" y="3474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8" name="Freeform 1667"/>
            <p:cNvSpPr/>
            <p:nvPr/>
          </p:nvSpPr>
          <p:spPr>
            <a:xfrm>
              <a:off x="2113538" y="38801353"/>
              <a:ext cx="171147" cy="253889"/>
            </a:xfrm>
            <a:custGeom>
              <a:avLst/>
              <a:gdLst/>
              <a:ahLst/>
              <a:cxnLst/>
              <a:rect l="0" t="0" r="0" b="0"/>
              <a:pathLst>
                <a:path w="171147" h="253889">
                  <a:moveTo>
                    <a:pt x="150089" y="143033"/>
                  </a:moveTo>
                  <a:lnTo>
                    <a:pt x="158423" y="105556"/>
                  </a:lnTo>
                  <a:lnTo>
                    <a:pt x="156848" y="70705"/>
                  </a:lnTo>
                  <a:lnTo>
                    <a:pt x="150753" y="50055"/>
                  </a:lnTo>
                  <a:lnTo>
                    <a:pt x="121176" y="10368"/>
                  </a:lnTo>
                  <a:lnTo>
                    <a:pt x="101364" y="2182"/>
                  </a:lnTo>
                  <a:lnTo>
                    <a:pt x="89530" y="0"/>
                  </a:lnTo>
                  <a:lnTo>
                    <a:pt x="67022" y="3813"/>
                  </a:lnTo>
                  <a:lnTo>
                    <a:pt x="37739" y="19112"/>
                  </a:lnTo>
                  <a:lnTo>
                    <a:pt x="29566" y="25325"/>
                  </a:lnTo>
                  <a:lnTo>
                    <a:pt x="17364" y="44704"/>
                  </a:lnTo>
                  <a:lnTo>
                    <a:pt x="0" y="95274"/>
                  </a:lnTo>
                  <a:lnTo>
                    <a:pt x="73" y="136422"/>
                  </a:lnTo>
                  <a:lnTo>
                    <a:pt x="18984" y="191076"/>
                  </a:lnTo>
                  <a:lnTo>
                    <a:pt x="39624" y="224730"/>
                  </a:lnTo>
                  <a:lnTo>
                    <a:pt x="57710" y="242121"/>
                  </a:lnTo>
                  <a:lnTo>
                    <a:pt x="80566" y="251411"/>
                  </a:lnTo>
                  <a:lnTo>
                    <a:pt x="93212" y="253888"/>
                  </a:lnTo>
                  <a:lnTo>
                    <a:pt x="116621" y="250403"/>
                  </a:lnTo>
                  <a:lnTo>
                    <a:pt x="146412" y="235288"/>
                  </a:lnTo>
                  <a:lnTo>
                    <a:pt x="171146" y="2167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9" name="Freeform 1668"/>
            <p:cNvSpPr/>
            <p:nvPr/>
          </p:nvSpPr>
          <p:spPr>
            <a:xfrm>
              <a:off x="2247509" y="38628532"/>
              <a:ext cx="100347" cy="410612"/>
            </a:xfrm>
            <a:custGeom>
              <a:avLst/>
              <a:gdLst/>
              <a:ahLst/>
              <a:cxnLst/>
              <a:rect l="0" t="0" r="0" b="0"/>
              <a:pathLst>
                <a:path w="100347" h="410612">
                  <a:moveTo>
                    <a:pt x="5590" y="0"/>
                  </a:moveTo>
                  <a:lnTo>
                    <a:pt x="0" y="16765"/>
                  </a:lnTo>
                  <a:lnTo>
                    <a:pt x="4442" y="63447"/>
                  </a:lnTo>
                  <a:lnTo>
                    <a:pt x="16585" y="121540"/>
                  </a:lnTo>
                  <a:lnTo>
                    <a:pt x="33727" y="178349"/>
                  </a:lnTo>
                  <a:lnTo>
                    <a:pt x="51221" y="231543"/>
                  </a:lnTo>
                  <a:lnTo>
                    <a:pt x="61744" y="279955"/>
                  </a:lnTo>
                  <a:lnTo>
                    <a:pt x="77860" y="333164"/>
                  </a:lnTo>
                  <a:lnTo>
                    <a:pt x="94691" y="390460"/>
                  </a:lnTo>
                  <a:lnTo>
                    <a:pt x="100346" y="4106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0" name="Freeform 1669"/>
            <p:cNvSpPr/>
            <p:nvPr/>
          </p:nvSpPr>
          <p:spPr>
            <a:xfrm>
              <a:off x="2516311" y="38709259"/>
              <a:ext cx="463255" cy="310735"/>
            </a:xfrm>
            <a:custGeom>
              <a:avLst/>
              <a:gdLst/>
              <a:ahLst/>
              <a:cxnLst/>
              <a:rect l="0" t="0" r="0" b="0"/>
              <a:pathLst>
                <a:path w="463255" h="310735">
                  <a:moveTo>
                    <a:pt x="0" y="45613"/>
                  </a:moveTo>
                  <a:lnTo>
                    <a:pt x="14654" y="98639"/>
                  </a:lnTo>
                  <a:lnTo>
                    <a:pt x="28198" y="154918"/>
                  </a:lnTo>
                  <a:lnTo>
                    <a:pt x="42138" y="208493"/>
                  </a:lnTo>
                  <a:lnTo>
                    <a:pt x="56157" y="269121"/>
                  </a:lnTo>
                  <a:lnTo>
                    <a:pt x="67851" y="310734"/>
                  </a:lnTo>
                  <a:lnTo>
                    <a:pt x="66031" y="306164"/>
                  </a:lnTo>
                  <a:lnTo>
                    <a:pt x="48768" y="245960"/>
                  </a:lnTo>
                  <a:lnTo>
                    <a:pt x="43429" y="186792"/>
                  </a:lnTo>
                  <a:lnTo>
                    <a:pt x="42504" y="136057"/>
                  </a:lnTo>
                  <a:lnTo>
                    <a:pt x="43399" y="85151"/>
                  </a:lnTo>
                  <a:lnTo>
                    <a:pt x="51724" y="41080"/>
                  </a:lnTo>
                  <a:lnTo>
                    <a:pt x="62373" y="16690"/>
                  </a:lnTo>
                  <a:lnTo>
                    <a:pt x="70828" y="8784"/>
                  </a:lnTo>
                  <a:lnTo>
                    <a:pt x="92700" y="0"/>
                  </a:lnTo>
                  <a:lnTo>
                    <a:pt x="114900" y="2335"/>
                  </a:lnTo>
                  <a:lnTo>
                    <a:pt x="135295" y="12340"/>
                  </a:lnTo>
                  <a:lnTo>
                    <a:pt x="183218" y="62551"/>
                  </a:lnTo>
                  <a:lnTo>
                    <a:pt x="218815" y="121968"/>
                  </a:lnTo>
                  <a:lnTo>
                    <a:pt x="243135" y="184438"/>
                  </a:lnTo>
                  <a:lnTo>
                    <a:pt x="256864" y="233434"/>
                  </a:lnTo>
                  <a:lnTo>
                    <a:pt x="255322" y="255432"/>
                  </a:lnTo>
                  <a:lnTo>
                    <a:pt x="253273" y="258021"/>
                  </a:lnTo>
                  <a:lnTo>
                    <a:pt x="250737" y="255070"/>
                  </a:lnTo>
                  <a:lnTo>
                    <a:pt x="245970" y="239309"/>
                  </a:lnTo>
                  <a:lnTo>
                    <a:pt x="242658" y="177679"/>
                  </a:lnTo>
                  <a:lnTo>
                    <a:pt x="250660" y="115332"/>
                  </a:lnTo>
                  <a:lnTo>
                    <a:pt x="263506" y="59860"/>
                  </a:lnTo>
                  <a:lnTo>
                    <a:pt x="271532" y="37908"/>
                  </a:lnTo>
                  <a:lnTo>
                    <a:pt x="282898" y="20352"/>
                  </a:lnTo>
                  <a:lnTo>
                    <a:pt x="292714" y="15903"/>
                  </a:lnTo>
                  <a:lnTo>
                    <a:pt x="319218" y="14080"/>
                  </a:lnTo>
                  <a:lnTo>
                    <a:pt x="341136" y="20293"/>
                  </a:lnTo>
                  <a:lnTo>
                    <a:pt x="350257" y="25223"/>
                  </a:lnTo>
                  <a:lnTo>
                    <a:pt x="363510" y="40063"/>
                  </a:lnTo>
                  <a:lnTo>
                    <a:pt x="392624" y="95619"/>
                  </a:lnTo>
                  <a:lnTo>
                    <a:pt x="412951" y="146087"/>
                  </a:lnTo>
                  <a:lnTo>
                    <a:pt x="429242" y="194707"/>
                  </a:lnTo>
                  <a:lnTo>
                    <a:pt x="445227" y="252360"/>
                  </a:lnTo>
                  <a:lnTo>
                    <a:pt x="463254" y="3088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1" name="Freeform 1670"/>
            <p:cNvSpPr/>
            <p:nvPr/>
          </p:nvSpPr>
          <p:spPr>
            <a:xfrm>
              <a:off x="3004962" y="38730830"/>
              <a:ext cx="279930" cy="308314"/>
            </a:xfrm>
            <a:custGeom>
              <a:avLst/>
              <a:gdLst/>
              <a:ahLst/>
              <a:cxnLst/>
              <a:rect l="0" t="0" r="0" b="0"/>
              <a:pathLst>
                <a:path w="279930" h="308314">
                  <a:moveTo>
                    <a:pt x="153587" y="171440"/>
                  </a:moveTo>
                  <a:lnTo>
                    <a:pt x="177612" y="115227"/>
                  </a:lnTo>
                  <a:lnTo>
                    <a:pt x="181812" y="86013"/>
                  </a:lnTo>
                  <a:lnTo>
                    <a:pt x="177440" y="59773"/>
                  </a:lnTo>
                  <a:lnTo>
                    <a:pt x="166528" y="37582"/>
                  </a:lnTo>
                  <a:lnTo>
                    <a:pt x="149981" y="19921"/>
                  </a:lnTo>
                  <a:lnTo>
                    <a:pt x="120933" y="2412"/>
                  </a:lnTo>
                  <a:lnTo>
                    <a:pt x="100470" y="0"/>
                  </a:lnTo>
                  <a:lnTo>
                    <a:pt x="79677" y="3996"/>
                  </a:lnTo>
                  <a:lnTo>
                    <a:pt x="58737" y="13574"/>
                  </a:lnTo>
                  <a:lnTo>
                    <a:pt x="32807" y="37709"/>
                  </a:lnTo>
                  <a:lnTo>
                    <a:pt x="10306" y="72674"/>
                  </a:lnTo>
                  <a:lnTo>
                    <a:pt x="0" y="112672"/>
                  </a:lnTo>
                  <a:lnTo>
                    <a:pt x="2535" y="154158"/>
                  </a:lnTo>
                  <a:lnTo>
                    <a:pt x="16284" y="196087"/>
                  </a:lnTo>
                  <a:lnTo>
                    <a:pt x="40765" y="232559"/>
                  </a:lnTo>
                  <a:lnTo>
                    <a:pt x="70246" y="260002"/>
                  </a:lnTo>
                  <a:lnTo>
                    <a:pt x="101207" y="277356"/>
                  </a:lnTo>
                  <a:lnTo>
                    <a:pt x="122118" y="279738"/>
                  </a:lnTo>
                  <a:lnTo>
                    <a:pt x="143111" y="275726"/>
                  </a:lnTo>
                  <a:lnTo>
                    <a:pt x="164139" y="266145"/>
                  </a:lnTo>
                  <a:lnTo>
                    <a:pt x="178944" y="250964"/>
                  </a:lnTo>
                  <a:lnTo>
                    <a:pt x="193856" y="219571"/>
                  </a:lnTo>
                  <a:lnTo>
                    <a:pt x="211836" y="160536"/>
                  </a:lnTo>
                  <a:lnTo>
                    <a:pt x="216470" y="129347"/>
                  </a:lnTo>
                  <a:lnTo>
                    <a:pt x="218906" y="129341"/>
                  </a:lnTo>
                  <a:lnTo>
                    <a:pt x="221699" y="132844"/>
                  </a:lnTo>
                  <a:lnTo>
                    <a:pt x="241123" y="193076"/>
                  </a:lnTo>
                  <a:lnTo>
                    <a:pt x="259853" y="244143"/>
                  </a:lnTo>
                  <a:lnTo>
                    <a:pt x="273980" y="289300"/>
                  </a:lnTo>
                  <a:lnTo>
                    <a:pt x="279929" y="3083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01" name="Group 1700"/>
          <p:cNvGrpSpPr/>
          <p:nvPr/>
        </p:nvGrpSpPr>
        <p:grpSpPr>
          <a:xfrm>
            <a:off x="3316477" y="38333735"/>
            <a:ext cx="6759296" cy="715938"/>
            <a:chOff x="3316477" y="38333735"/>
            <a:chExt cx="6759296" cy="715938"/>
          </a:xfrm>
        </p:grpSpPr>
        <p:sp>
          <p:nvSpPr>
            <p:cNvPr id="1673" name="Freeform 1672"/>
            <p:cNvSpPr/>
            <p:nvPr/>
          </p:nvSpPr>
          <p:spPr>
            <a:xfrm>
              <a:off x="3316477" y="38533775"/>
              <a:ext cx="105286" cy="515898"/>
            </a:xfrm>
            <a:custGeom>
              <a:avLst/>
              <a:gdLst/>
              <a:ahLst/>
              <a:cxnLst/>
              <a:rect l="0" t="0" r="0" b="0"/>
              <a:pathLst>
                <a:path w="105286" h="515898">
                  <a:moveTo>
                    <a:pt x="0" y="0"/>
                  </a:moveTo>
                  <a:lnTo>
                    <a:pt x="19786" y="48930"/>
                  </a:lnTo>
                  <a:lnTo>
                    <a:pt x="31209" y="96776"/>
                  </a:lnTo>
                  <a:lnTo>
                    <a:pt x="45549" y="154167"/>
                  </a:lnTo>
                  <a:lnTo>
                    <a:pt x="56130" y="205166"/>
                  </a:lnTo>
                  <a:lnTo>
                    <a:pt x="66674" y="264728"/>
                  </a:lnTo>
                  <a:lnTo>
                    <a:pt x="77207" y="326833"/>
                  </a:lnTo>
                  <a:lnTo>
                    <a:pt x="82148" y="384098"/>
                  </a:lnTo>
                  <a:lnTo>
                    <a:pt x="92222" y="446274"/>
                  </a:lnTo>
                  <a:lnTo>
                    <a:pt x="102358" y="490445"/>
                  </a:lnTo>
                  <a:lnTo>
                    <a:pt x="105285"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4" name="Freeform 1673"/>
            <p:cNvSpPr/>
            <p:nvPr/>
          </p:nvSpPr>
          <p:spPr>
            <a:xfrm>
              <a:off x="3433301" y="38554831"/>
              <a:ext cx="220089" cy="463253"/>
            </a:xfrm>
            <a:custGeom>
              <a:avLst/>
              <a:gdLst/>
              <a:ahLst/>
              <a:cxnLst/>
              <a:rect l="0" t="0" r="0" b="0"/>
              <a:pathLst>
                <a:path w="220089" h="463253">
                  <a:moveTo>
                    <a:pt x="62160" y="0"/>
                  </a:moveTo>
                  <a:lnTo>
                    <a:pt x="53095" y="58617"/>
                  </a:lnTo>
                  <a:lnTo>
                    <a:pt x="32038" y="118334"/>
                  </a:lnTo>
                  <a:lnTo>
                    <a:pt x="12050" y="176761"/>
                  </a:lnTo>
                  <a:lnTo>
                    <a:pt x="505" y="193985"/>
                  </a:lnTo>
                  <a:lnTo>
                    <a:pt x="0" y="197176"/>
                  </a:lnTo>
                  <a:lnTo>
                    <a:pt x="3173" y="196962"/>
                  </a:lnTo>
                  <a:lnTo>
                    <a:pt x="8797" y="194478"/>
                  </a:lnTo>
                  <a:lnTo>
                    <a:pt x="44659" y="190987"/>
                  </a:lnTo>
                  <a:lnTo>
                    <a:pt x="69590" y="196407"/>
                  </a:lnTo>
                  <a:lnTo>
                    <a:pt x="114191" y="218951"/>
                  </a:lnTo>
                  <a:lnTo>
                    <a:pt x="146207" y="250227"/>
                  </a:lnTo>
                  <a:lnTo>
                    <a:pt x="178891" y="302720"/>
                  </a:lnTo>
                  <a:lnTo>
                    <a:pt x="197825" y="358149"/>
                  </a:lnTo>
                  <a:lnTo>
                    <a:pt x="215250" y="419776"/>
                  </a:lnTo>
                  <a:lnTo>
                    <a:pt x="220088" y="4632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5" name="Freeform 1674"/>
            <p:cNvSpPr/>
            <p:nvPr/>
          </p:nvSpPr>
          <p:spPr>
            <a:xfrm>
              <a:off x="3698388" y="38663662"/>
              <a:ext cx="165743" cy="291775"/>
            </a:xfrm>
            <a:custGeom>
              <a:avLst/>
              <a:gdLst/>
              <a:ahLst/>
              <a:cxnLst/>
              <a:rect l="0" t="0" r="0" b="0"/>
              <a:pathLst>
                <a:path w="165743" h="291775">
                  <a:moveTo>
                    <a:pt x="7643" y="154381"/>
                  </a:moveTo>
                  <a:lnTo>
                    <a:pt x="42541" y="125074"/>
                  </a:lnTo>
                  <a:lnTo>
                    <a:pt x="102690" y="98738"/>
                  </a:lnTo>
                  <a:lnTo>
                    <a:pt x="151961" y="69295"/>
                  </a:lnTo>
                  <a:lnTo>
                    <a:pt x="160007" y="62563"/>
                  </a:lnTo>
                  <a:lnTo>
                    <a:pt x="164201" y="53395"/>
                  </a:lnTo>
                  <a:lnTo>
                    <a:pt x="165742" y="30730"/>
                  </a:lnTo>
                  <a:lnTo>
                    <a:pt x="162175" y="21645"/>
                  </a:lnTo>
                  <a:lnTo>
                    <a:pt x="148854" y="8430"/>
                  </a:lnTo>
                  <a:lnTo>
                    <a:pt x="128115" y="1773"/>
                  </a:lnTo>
                  <a:lnTo>
                    <a:pt x="116034" y="0"/>
                  </a:lnTo>
                  <a:lnTo>
                    <a:pt x="93251" y="4269"/>
                  </a:lnTo>
                  <a:lnTo>
                    <a:pt x="50030" y="26073"/>
                  </a:lnTo>
                  <a:lnTo>
                    <a:pt x="23842" y="51634"/>
                  </a:lnTo>
                  <a:lnTo>
                    <a:pt x="6853" y="87024"/>
                  </a:lnTo>
                  <a:lnTo>
                    <a:pt x="0" y="132733"/>
                  </a:lnTo>
                  <a:lnTo>
                    <a:pt x="3559" y="177735"/>
                  </a:lnTo>
                  <a:lnTo>
                    <a:pt x="17612" y="215112"/>
                  </a:lnTo>
                  <a:lnTo>
                    <a:pt x="42182" y="248416"/>
                  </a:lnTo>
                  <a:lnTo>
                    <a:pt x="97070" y="288525"/>
                  </a:lnTo>
                  <a:lnTo>
                    <a:pt x="107035" y="291774"/>
                  </a:lnTo>
                  <a:lnTo>
                    <a:pt x="165571" y="2912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6" name="Freeform 1675"/>
            <p:cNvSpPr/>
            <p:nvPr/>
          </p:nvSpPr>
          <p:spPr>
            <a:xfrm>
              <a:off x="4040751" y="38659405"/>
              <a:ext cx="149592" cy="348153"/>
            </a:xfrm>
            <a:custGeom>
              <a:avLst/>
              <a:gdLst/>
              <a:ahLst/>
              <a:cxnLst/>
              <a:rect l="0" t="0" r="0" b="0"/>
              <a:pathLst>
                <a:path w="149592" h="348153">
                  <a:moveTo>
                    <a:pt x="149591" y="42825"/>
                  </a:moveTo>
                  <a:lnTo>
                    <a:pt x="144002" y="26057"/>
                  </a:lnTo>
                  <a:lnTo>
                    <a:pt x="131899" y="11587"/>
                  </a:lnTo>
                  <a:lnTo>
                    <a:pt x="123758" y="4452"/>
                  </a:lnTo>
                  <a:lnTo>
                    <a:pt x="114822" y="868"/>
                  </a:lnTo>
                  <a:lnTo>
                    <a:pt x="95533" y="0"/>
                  </a:lnTo>
                  <a:lnTo>
                    <a:pt x="64944" y="11680"/>
                  </a:lnTo>
                  <a:lnTo>
                    <a:pt x="39243" y="35548"/>
                  </a:lnTo>
                  <a:lnTo>
                    <a:pt x="10767" y="83458"/>
                  </a:lnTo>
                  <a:lnTo>
                    <a:pt x="934" y="110408"/>
                  </a:lnTo>
                  <a:lnTo>
                    <a:pt x="0" y="157475"/>
                  </a:lnTo>
                  <a:lnTo>
                    <a:pt x="7132" y="208468"/>
                  </a:lnTo>
                  <a:lnTo>
                    <a:pt x="16476" y="233815"/>
                  </a:lnTo>
                  <a:lnTo>
                    <a:pt x="47128" y="280333"/>
                  </a:lnTo>
                  <a:lnTo>
                    <a:pt x="105653" y="325558"/>
                  </a:lnTo>
                  <a:lnTo>
                    <a:pt x="139062" y="3481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7" name="Freeform 1676"/>
            <p:cNvSpPr/>
            <p:nvPr/>
          </p:nvSpPr>
          <p:spPr>
            <a:xfrm>
              <a:off x="4312445" y="38702230"/>
              <a:ext cx="252825" cy="262217"/>
            </a:xfrm>
            <a:custGeom>
              <a:avLst/>
              <a:gdLst/>
              <a:ahLst/>
              <a:cxnLst/>
              <a:rect l="0" t="0" r="0" b="0"/>
              <a:pathLst>
                <a:path w="252825" h="262217">
                  <a:moveTo>
                    <a:pt x="98995" y="0"/>
                  </a:moveTo>
                  <a:lnTo>
                    <a:pt x="67713" y="9575"/>
                  </a:lnTo>
                  <a:lnTo>
                    <a:pt x="51557" y="20244"/>
                  </a:lnTo>
                  <a:lnTo>
                    <a:pt x="29307" y="50583"/>
                  </a:lnTo>
                  <a:lnTo>
                    <a:pt x="5230" y="108136"/>
                  </a:lnTo>
                  <a:lnTo>
                    <a:pt x="0" y="134627"/>
                  </a:lnTo>
                  <a:lnTo>
                    <a:pt x="1575" y="161999"/>
                  </a:lnTo>
                  <a:lnTo>
                    <a:pt x="12414" y="186646"/>
                  </a:lnTo>
                  <a:lnTo>
                    <a:pt x="42379" y="231062"/>
                  </a:lnTo>
                  <a:lnTo>
                    <a:pt x="62914" y="246193"/>
                  </a:lnTo>
                  <a:lnTo>
                    <a:pt x="87639" y="255646"/>
                  </a:lnTo>
                  <a:lnTo>
                    <a:pt x="141639" y="261717"/>
                  </a:lnTo>
                  <a:lnTo>
                    <a:pt x="155500" y="262216"/>
                  </a:lnTo>
                  <a:lnTo>
                    <a:pt x="180261" y="253411"/>
                  </a:lnTo>
                  <a:lnTo>
                    <a:pt x="201794" y="237799"/>
                  </a:lnTo>
                  <a:lnTo>
                    <a:pt x="234682" y="196062"/>
                  </a:lnTo>
                  <a:lnTo>
                    <a:pt x="247038" y="170197"/>
                  </a:lnTo>
                  <a:lnTo>
                    <a:pt x="252824" y="129328"/>
                  </a:lnTo>
                  <a:lnTo>
                    <a:pt x="246480" y="87582"/>
                  </a:lnTo>
                  <a:lnTo>
                    <a:pt x="236294" y="59593"/>
                  </a:lnTo>
                  <a:lnTo>
                    <a:pt x="220848" y="37793"/>
                  </a:lnTo>
                  <a:lnTo>
                    <a:pt x="201116" y="21478"/>
                  </a:lnTo>
                  <a:lnTo>
                    <a:pt x="176748" y="10325"/>
                  </a:lnTo>
                  <a:lnTo>
                    <a:pt x="131132" y="3060"/>
                  </a:lnTo>
                  <a:lnTo>
                    <a:pt x="107039" y="7599"/>
                  </a:lnTo>
                  <a:lnTo>
                    <a:pt x="80322" y="23307"/>
                  </a:lnTo>
                  <a:lnTo>
                    <a:pt x="72509" y="29576"/>
                  </a:lnTo>
                  <a:lnTo>
                    <a:pt x="63827" y="49020"/>
                  </a:lnTo>
                  <a:lnTo>
                    <a:pt x="61138" y="72089"/>
                  </a:lnTo>
                  <a:lnTo>
                    <a:pt x="67372" y="107147"/>
                  </a:lnTo>
                  <a:lnTo>
                    <a:pt x="88467" y="1684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8" name="Freeform 1677"/>
            <p:cNvSpPr/>
            <p:nvPr/>
          </p:nvSpPr>
          <p:spPr>
            <a:xfrm>
              <a:off x="4666320" y="38660115"/>
              <a:ext cx="387360" cy="273742"/>
            </a:xfrm>
            <a:custGeom>
              <a:avLst/>
              <a:gdLst/>
              <a:ahLst/>
              <a:cxnLst/>
              <a:rect l="0" t="0" r="0" b="0"/>
              <a:pathLst>
                <a:path w="387360" h="273742">
                  <a:moveTo>
                    <a:pt x="8333" y="0"/>
                  </a:moveTo>
                  <a:lnTo>
                    <a:pt x="0" y="48930"/>
                  </a:lnTo>
                  <a:lnTo>
                    <a:pt x="1575" y="96775"/>
                  </a:lnTo>
                  <a:lnTo>
                    <a:pt x="12570" y="144878"/>
                  </a:lnTo>
                  <a:lnTo>
                    <a:pt x="30645" y="182525"/>
                  </a:lnTo>
                  <a:lnTo>
                    <a:pt x="65820" y="238159"/>
                  </a:lnTo>
                  <a:lnTo>
                    <a:pt x="84186" y="256368"/>
                  </a:lnTo>
                  <a:lnTo>
                    <a:pt x="110286" y="266018"/>
                  </a:lnTo>
                  <a:lnTo>
                    <a:pt x="125434" y="268594"/>
                  </a:lnTo>
                  <a:lnTo>
                    <a:pt x="139043" y="266799"/>
                  </a:lnTo>
                  <a:lnTo>
                    <a:pt x="163523" y="255448"/>
                  </a:lnTo>
                  <a:lnTo>
                    <a:pt x="182981" y="235585"/>
                  </a:lnTo>
                  <a:lnTo>
                    <a:pt x="198258" y="209993"/>
                  </a:lnTo>
                  <a:lnTo>
                    <a:pt x="217598" y="152139"/>
                  </a:lnTo>
                  <a:lnTo>
                    <a:pt x="225926" y="110982"/>
                  </a:lnTo>
                  <a:lnTo>
                    <a:pt x="228739" y="50257"/>
                  </a:lnTo>
                  <a:lnTo>
                    <a:pt x="223229" y="9801"/>
                  </a:lnTo>
                  <a:lnTo>
                    <a:pt x="238308" y="63850"/>
                  </a:lnTo>
                  <a:lnTo>
                    <a:pt x="255588" y="111075"/>
                  </a:lnTo>
                  <a:lnTo>
                    <a:pt x="276696" y="160942"/>
                  </a:lnTo>
                  <a:lnTo>
                    <a:pt x="311558" y="217189"/>
                  </a:lnTo>
                  <a:lnTo>
                    <a:pt x="341320" y="256852"/>
                  </a:lnTo>
                  <a:lnTo>
                    <a:pt x="358709" y="266235"/>
                  </a:lnTo>
                  <a:lnTo>
                    <a:pt x="387359" y="2737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9" name="Freeform 1678"/>
            <p:cNvSpPr/>
            <p:nvPr/>
          </p:nvSpPr>
          <p:spPr>
            <a:xfrm>
              <a:off x="5095793" y="38641142"/>
              <a:ext cx="315856" cy="282189"/>
            </a:xfrm>
            <a:custGeom>
              <a:avLst/>
              <a:gdLst/>
              <a:ahLst/>
              <a:cxnLst/>
              <a:rect l="0" t="0" r="0" b="0"/>
              <a:pathLst>
                <a:path w="315856" h="282189">
                  <a:moveTo>
                    <a:pt x="0" y="8446"/>
                  </a:moveTo>
                  <a:lnTo>
                    <a:pt x="26364" y="71897"/>
                  </a:lnTo>
                  <a:lnTo>
                    <a:pt x="44986" y="119404"/>
                  </a:lnTo>
                  <a:lnTo>
                    <a:pt x="59602" y="169354"/>
                  </a:lnTo>
                  <a:lnTo>
                    <a:pt x="81790" y="225627"/>
                  </a:lnTo>
                  <a:lnTo>
                    <a:pt x="87824" y="240671"/>
                  </a:lnTo>
                  <a:lnTo>
                    <a:pt x="84698" y="179509"/>
                  </a:lnTo>
                  <a:lnTo>
                    <a:pt x="84367" y="129971"/>
                  </a:lnTo>
                  <a:lnTo>
                    <a:pt x="85439" y="79419"/>
                  </a:lnTo>
                  <a:lnTo>
                    <a:pt x="93815" y="35452"/>
                  </a:lnTo>
                  <a:lnTo>
                    <a:pt x="104477" y="11091"/>
                  </a:lnTo>
                  <a:lnTo>
                    <a:pt x="111765" y="4360"/>
                  </a:lnTo>
                  <a:lnTo>
                    <a:pt x="120134" y="1042"/>
                  </a:lnTo>
                  <a:lnTo>
                    <a:pt x="129222" y="0"/>
                  </a:lnTo>
                  <a:lnTo>
                    <a:pt x="148679" y="8201"/>
                  </a:lnTo>
                  <a:lnTo>
                    <a:pt x="184177" y="36475"/>
                  </a:lnTo>
                  <a:lnTo>
                    <a:pt x="227957" y="96760"/>
                  </a:lnTo>
                  <a:lnTo>
                    <a:pt x="261152" y="150614"/>
                  </a:lnTo>
                  <a:lnTo>
                    <a:pt x="286896" y="202949"/>
                  </a:lnTo>
                  <a:lnTo>
                    <a:pt x="308257" y="260400"/>
                  </a:lnTo>
                  <a:lnTo>
                    <a:pt x="315855" y="2821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0" name="Freeform 1679"/>
            <p:cNvSpPr/>
            <p:nvPr/>
          </p:nvSpPr>
          <p:spPr>
            <a:xfrm>
              <a:off x="5495876" y="38502189"/>
              <a:ext cx="126343" cy="431668"/>
            </a:xfrm>
            <a:custGeom>
              <a:avLst/>
              <a:gdLst/>
              <a:ahLst/>
              <a:cxnLst/>
              <a:rect l="0" t="0" r="0" b="0"/>
              <a:pathLst>
                <a:path w="126343" h="431668">
                  <a:moveTo>
                    <a:pt x="0" y="0"/>
                  </a:moveTo>
                  <a:lnTo>
                    <a:pt x="22906" y="48928"/>
                  </a:lnTo>
                  <a:lnTo>
                    <a:pt x="39542" y="96776"/>
                  </a:lnTo>
                  <a:lnTo>
                    <a:pt x="55644" y="154168"/>
                  </a:lnTo>
                  <a:lnTo>
                    <a:pt x="73632" y="210074"/>
                  </a:lnTo>
                  <a:lnTo>
                    <a:pt x="87724" y="269355"/>
                  </a:lnTo>
                  <a:lnTo>
                    <a:pt x="101773" y="324607"/>
                  </a:lnTo>
                  <a:lnTo>
                    <a:pt x="115813" y="382489"/>
                  </a:lnTo>
                  <a:lnTo>
                    <a:pt x="126342" y="4316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1" name="Freeform 1680"/>
            <p:cNvSpPr/>
            <p:nvPr/>
          </p:nvSpPr>
          <p:spPr>
            <a:xfrm>
              <a:off x="5495876" y="38660115"/>
              <a:ext cx="200042" cy="42116"/>
            </a:xfrm>
            <a:custGeom>
              <a:avLst/>
              <a:gdLst/>
              <a:ahLst/>
              <a:cxnLst/>
              <a:rect l="0" t="0" r="0" b="0"/>
              <a:pathLst>
                <a:path w="200042" h="42116">
                  <a:moveTo>
                    <a:pt x="0" y="42115"/>
                  </a:moveTo>
                  <a:lnTo>
                    <a:pt x="11179" y="25347"/>
                  </a:lnTo>
                  <a:lnTo>
                    <a:pt x="19151" y="20408"/>
                  </a:lnTo>
                  <a:lnTo>
                    <a:pt x="52728" y="13456"/>
                  </a:lnTo>
                  <a:lnTo>
                    <a:pt x="105995" y="11109"/>
                  </a:lnTo>
                  <a:lnTo>
                    <a:pt x="167166" y="5054"/>
                  </a:lnTo>
                  <a:lnTo>
                    <a:pt x="2000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2" name="Freeform 1681"/>
            <p:cNvSpPr/>
            <p:nvPr/>
          </p:nvSpPr>
          <p:spPr>
            <a:xfrm>
              <a:off x="5780145" y="38607473"/>
              <a:ext cx="189514" cy="236188"/>
            </a:xfrm>
            <a:custGeom>
              <a:avLst/>
              <a:gdLst/>
              <a:ahLst/>
              <a:cxnLst/>
              <a:rect l="0" t="0" r="0" b="0"/>
              <a:pathLst>
                <a:path w="189514" h="236188">
                  <a:moveTo>
                    <a:pt x="0" y="0"/>
                  </a:moveTo>
                  <a:lnTo>
                    <a:pt x="19129" y="53876"/>
                  </a:lnTo>
                  <a:lnTo>
                    <a:pt x="44215" y="111038"/>
                  </a:lnTo>
                  <a:lnTo>
                    <a:pt x="60553" y="165388"/>
                  </a:lnTo>
                  <a:lnTo>
                    <a:pt x="81978" y="218067"/>
                  </a:lnTo>
                  <a:lnTo>
                    <a:pt x="86238" y="229608"/>
                  </a:lnTo>
                  <a:lnTo>
                    <a:pt x="86738" y="234959"/>
                  </a:lnTo>
                  <a:lnTo>
                    <a:pt x="84731" y="236187"/>
                  </a:lnTo>
                  <a:lnTo>
                    <a:pt x="81054" y="234668"/>
                  </a:lnTo>
                  <a:lnTo>
                    <a:pt x="73849" y="220501"/>
                  </a:lnTo>
                  <a:lnTo>
                    <a:pt x="56172" y="159972"/>
                  </a:lnTo>
                  <a:lnTo>
                    <a:pt x="45238" y="101876"/>
                  </a:lnTo>
                  <a:lnTo>
                    <a:pt x="48321" y="40013"/>
                  </a:lnTo>
                  <a:lnTo>
                    <a:pt x="54441" y="29015"/>
                  </a:lnTo>
                  <a:lnTo>
                    <a:pt x="73719" y="13677"/>
                  </a:lnTo>
                  <a:lnTo>
                    <a:pt x="110881" y="4052"/>
                  </a:lnTo>
                  <a:lnTo>
                    <a:pt x="167915" y="8037"/>
                  </a:lnTo>
                  <a:lnTo>
                    <a:pt x="189513" y="105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3" name="Freeform 1682"/>
            <p:cNvSpPr/>
            <p:nvPr/>
          </p:nvSpPr>
          <p:spPr>
            <a:xfrm>
              <a:off x="6085472" y="38639059"/>
              <a:ext cx="63172" cy="252686"/>
            </a:xfrm>
            <a:custGeom>
              <a:avLst/>
              <a:gdLst/>
              <a:ahLst/>
              <a:cxnLst/>
              <a:rect l="0" t="0" r="0" b="0"/>
              <a:pathLst>
                <a:path w="63172" h="252686">
                  <a:moveTo>
                    <a:pt x="0" y="0"/>
                  </a:moveTo>
                  <a:lnTo>
                    <a:pt x="3120" y="42692"/>
                  </a:lnTo>
                  <a:lnTo>
                    <a:pt x="17958" y="96003"/>
                  </a:lnTo>
                  <a:lnTo>
                    <a:pt x="31666" y="148338"/>
                  </a:lnTo>
                  <a:lnTo>
                    <a:pt x="49143" y="209308"/>
                  </a:lnTo>
                  <a:lnTo>
                    <a:pt x="63171" y="2526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4" name="Freeform 1683"/>
            <p:cNvSpPr/>
            <p:nvPr/>
          </p:nvSpPr>
          <p:spPr>
            <a:xfrm>
              <a:off x="6085472" y="38523245"/>
              <a:ext cx="31586" cy="21058"/>
            </a:xfrm>
            <a:custGeom>
              <a:avLst/>
              <a:gdLst/>
              <a:ahLst/>
              <a:cxnLst/>
              <a:rect l="0" t="0" r="0" b="0"/>
              <a:pathLst>
                <a:path w="31586" h="21058">
                  <a:moveTo>
                    <a:pt x="0" y="21057"/>
                  </a:moveTo>
                  <a:lnTo>
                    <a:pt x="15641" y="6586"/>
                  </a:lnTo>
                  <a:lnTo>
                    <a:pt x="315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5" name="Freeform 1684"/>
            <p:cNvSpPr/>
            <p:nvPr/>
          </p:nvSpPr>
          <p:spPr>
            <a:xfrm>
              <a:off x="6234288" y="38495994"/>
              <a:ext cx="191843" cy="343106"/>
            </a:xfrm>
            <a:custGeom>
              <a:avLst/>
              <a:gdLst/>
              <a:ahLst/>
              <a:cxnLst/>
              <a:rect l="0" t="0" r="0" b="0"/>
              <a:pathLst>
                <a:path w="191843" h="343106">
                  <a:moveTo>
                    <a:pt x="72282" y="143065"/>
                  </a:moveTo>
                  <a:lnTo>
                    <a:pt x="135710" y="125106"/>
                  </a:lnTo>
                  <a:lnTo>
                    <a:pt x="156624" y="118316"/>
                  </a:lnTo>
                  <a:lnTo>
                    <a:pt x="171378" y="105160"/>
                  </a:lnTo>
                  <a:lnTo>
                    <a:pt x="190383" y="68117"/>
                  </a:lnTo>
                  <a:lnTo>
                    <a:pt x="191842" y="47753"/>
                  </a:lnTo>
                  <a:lnTo>
                    <a:pt x="190593" y="37412"/>
                  </a:lnTo>
                  <a:lnTo>
                    <a:pt x="179846" y="19680"/>
                  </a:lnTo>
                  <a:lnTo>
                    <a:pt x="172068" y="11674"/>
                  </a:lnTo>
                  <a:lnTo>
                    <a:pt x="150946" y="2782"/>
                  </a:lnTo>
                  <a:lnTo>
                    <a:pt x="127131" y="0"/>
                  </a:lnTo>
                  <a:lnTo>
                    <a:pt x="104848" y="2661"/>
                  </a:lnTo>
                  <a:lnTo>
                    <a:pt x="83247" y="13984"/>
                  </a:lnTo>
                  <a:lnTo>
                    <a:pt x="31395" y="59863"/>
                  </a:lnTo>
                  <a:lnTo>
                    <a:pt x="14726" y="80352"/>
                  </a:lnTo>
                  <a:lnTo>
                    <a:pt x="5757" y="104273"/>
                  </a:lnTo>
                  <a:lnTo>
                    <a:pt x="0" y="157758"/>
                  </a:lnTo>
                  <a:lnTo>
                    <a:pt x="10181" y="204999"/>
                  </a:lnTo>
                  <a:lnTo>
                    <a:pt x="34582" y="255386"/>
                  </a:lnTo>
                  <a:lnTo>
                    <a:pt x="74481" y="302149"/>
                  </a:lnTo>
                  <a:lnTo>
                    <a:pt x="132522" y="336095"/>
                  </a:lnTo>
                  <a:lnTo>
                    <a:pt x="145982" y="3431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6" name="Freeform 1685"/>
            <p:cNvSpPr/>
            <p:nvPr/>
          </p:nvSpPr>
          <p:spPr>
            <a:xfrm>
              <a:off x="6560727" y="38512719"/>
              <a:ext cx="244006" cy="351685"/>
            </a:xfrm>
            <a:custGeom>
              <a:avLst/>
              <a:gdLst/>
              <a:ahLst/>
              <a:cxnLst/>
              <a:rect l="0" t="0" r="0" b="0"/>
              <a:pathLst>
                <a:path w="244006" h="351685">
                  <a:moveTo>
                    <a:pt x="93284" y="0"/>
                  </a:moveTo>
                  <a:lnTo>
                    <a:pt x="49321" y="20244"/>
                  </a:lnTo>
                  <a:lnTo>
                    <a:pt x="2490" y="68960"/>
                  </a:lnTo>
                  <a:lnTo>
                    <a:pt x="0" y="76389"/>
                  </a:lnTo>
                  <a:lnTo>
                    <a:pt x="679" y="83682"/>
                  </a:lnTo>
                  <a:lnTo>
                    <a:pt x="3471" y="90881"/>
                  </a:lnTo>
                  <a:lnTo>
                    <a:pt x="11182" y="95681"/>
                  </a:lnTo>
                  <a:lnTo>
                    <a:pt x="62464" y="106505"/>
                  </a:lnTo>
                  <a:lnTo>
                    <a:pt x="100919" y="119295"/>
                  </a:lnTo>
                  <a:lnTo>
                    <a:pt x="162139" y="151364"/>
                  </a:lnTo>
                  <a:lnTo>
                    <a:pt x="180818" y="165150"/>
                  </a:lnTo>
                  <a:lnTo>
                    <a:pt x="219137" y="222972"/>
                  </a:lnTo>
                  <a:lnTo>
                    <a:pt x="242016" y="272033"/>
                  </a:lnTo>
                  <a:lnTo>
                    <a:pt x="244005" y="294038"/>
                  </a:lnTo>
                  <a:lnTo>
                    <a:pt x="239819" y="315516"/>
                  </a:lnTo>
                  <a:lnTo>
                    <a:pt x="230161" y="336761"/>
                  </a:lnTo>
                  <a:lnTo>
                    <a:pt x="220800" y="343830"/>
                  </a:lnTo>
                  <a:lnTo>
                    <a:pt x="194802" y="351684"/>
                  </a:lnTo>
                  <a:lnTo>
                    <a:pt x="158458" y="350518"/>
                  </a:lnTo>
                  <a:lnTo>
                    <a:pt x="125463" y="337173"/>
                  </a:lnTo>
                  <a:lnTo>
                    <a:pt x="68234" y="280501"/>
                  </a:lnTo>
                  <a:lnTo>
                    <a:pt x="61698" y="2737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7" name="Freeform 1686"/>
            <p:cNvSpPr/>
            <p:nvPr/>
          </p:nvSpPr>
          <p:spPr>
            <a:xfrm>
              <a:off x="6969865" y="38546900"/>
              <a:ext cx="536955" cy="302730"/>
            </a:xfrm>
            <a:custGeom>
              <a:avLst/>
              <a:gdLst/>
              <a:ahLst/>
              <a:cxnLst/>
              <a:rect l="0" t="0" r="0" b="0"/>
              <a:pathLst>
                <a:path w="536955" h="302730">
                  <a:moveTo>
                    <a:pt x="0" y="28987"/>
                  </a:moveTo>
                  <a:lnTo>
                    <a:pt x="38374" y="87604"/>
                  </a:lnTo>
                  <a:lnTo>
                    <a:pt x="65337" y="150440"/>
                  </a:lnTo>
                  <a:lnTo>
                    <a:pt x="91675" y="210517"/>
                  </a:lnTo>
                  <a:lnTo>
                    <a:pt x="111003" y="266272"/>
                  </a:lnTo>
                  <a:lnTo>
                    <a:pt x="118745" y="290035"/>
                  </a:lnTo>
                  <a:lnTo>
                    <a:pt x="121277" y="293098"/>
                  </a:lnTo>
                  <a:lnTo>
                    <a:pt x="122966" y="290457"/>
                  </a:lnTo>
                  <a:lnTo>
                    <a:pt x="123672" y="273878"/>
                  </a:lnTo>
                  <a:lnTo>
                    <a:pt x="117713" y="218697"/>
                  </a:lnTo>
                  <a:lnTo>
                    <a:pt x="110600" y="167977"/>
                  </a:lnTo>
                  <a:lnTo>
                    <a:pt x="106336" y="108523"/>
                  </a:lnTo>
                  <a:lnTo>
                    <a:pt x="108613" y="53624"/>
                  </a:lnTo>
                  <a:lnTo>
                    <a:pt x="119919" y="19521"/>
                  </a:lnTo>
                  <a:lnTo>
                    <a:pt x="125570" y="8641"/>
                  </a:lnTo>
                  <a:lnTo>
                    <a:pt x="134016" y="3724"/>
                  </a:lnTo>
                  <a:lnTo>
                    <a:pt x="144326" y="2787"/>
                  </a:lnTo>
                  <a:lnTo>
                    <a:pt x="155879" y="4502"/>
                  </a:lnTo>
                  <a:lnTo>
                    <a:pt x="178074" y="15766"/>
                  </a:lnTo>
                  <a:lnTo>
                    <a:pt x="210301" y="44958"/>
                  </a:lnTo>
                  <a:lnTo>
                    <a:pt x="252631" y="102332"/>
                  </a:lnTo>
                  <a:lnTo>
                    <a:pt x="284254" y="152753"/>
                  </a:lnTo>
                  <a:lnTo>
                    <a:pt x="316806" y="212619"/>
                  </a:lnTo>
                  <a:lnTo>
                    <a:pt x="327197" y="236944"/>
                  </a:lnTo>
                  <a:lnTo>
                    <a:pt x="328096" y="242497"/>
                  </a:lnTo>
                  <a:lnTo>
                    <a:pt x="326356" y="243855"/>
                  </a:lnTo>
                  <a:lnTo>
                    <a:pt x="322855" y="242422"/>
                  </a:lnTo>
                  <a:lnTo>
                    <a:pt x="315847" y="228352"/>
                  </a:lnTo>
                  <a:lnTo>
                    <a:pt x="308444" y="191005"/>
                  </a:lnTo>
                  <a:lnTo>
                    <a:pt x="305943" y="131573"/>
                  </a:lnTo>
                  <a:lnTo>
                    <a:pt x="316861" y="72132"/>
                  </a:lnTo>
                  <a:lnTo>
                    <a:pt x="334705" y="19766"/>
                  </a:lnTo>
                  <a:lnTo>
                    <a:pt x="346070" y="3054"/>
                  </a:lnTo>
                  <a:lnTo>
                    <a:pt x="353545" y="0"/>
                  </a:lnTo>
                  <a:lnTo>
                    <a:pt x="362039" y="304"/>
                  </a:lnTo>
                  <a:lnTo>
                    <a:pt x="379665" y="6880"/>
                  </a:lnTo>
                  <a:lnTo>
                    <a:pt x="395298" y="17602"/>
                  </a:lnTo>
                  <a:lnTo>
                    <a:pt x="438576" y="75428"/>
                  </a:lnTo>
                  <a:lnTo>
                    <a:pt x="465573" y="128541"/>
                  </a:lnTo>
                  <a:lnTo>
                    <a:pt x="492791" y="191749"/>
                  </a:lnTo>
                  <a:lnTo>
                    <a:pt x="511290" y="245672"/>
                  </a:lnTo>
                  <a:lnTo>
                    <a:pt x="526208" y="285089"/>
                  </a:lnTo>
                  <a:lnTo>
                    <a:pt x="536954" y="3027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8" name="Freeform 1687"/>
            <p:cNvSpPr/>
            <p:nvPr/>
          </p:nvSpPr>
          <p:spPr>
            <a:xfrm>
              <a:off x="7528720" y="38544302"/>
              <a:ext cx="197570" cy="316735"/>
            </a:xfrm>
            <a:custGeom>
              <a:avLst/>
              <a:gdLst/>
              <a:ahLst/>
              <a:cxnLst/>
              <a:rect l="0" t="0" r="0" b="0"/>
              <a:pathLst>
                <a:path w="197570" h="316735">
                  <a:moveTo>
                    <a:pt x="20213" y="0"/>
                  </a:moveTo>
                  <a:lnTo>
                    <a:pt x="3425" y="55044"/>
                  </a:lnTo>
                  <a:lnTo>
                    <a:pt x="0" y="106452"/>
                  </a:lnTo>
                  <a:lnTo>
                    <a:pt x="4912" y="167258"/>
                  </a:lnTo>
                  <a:lnTo>
                    <a:pt x="25553" y="224848"/>
                  </a:lnTo>
                  <a:lnTo>
                    <a:pt x="64648" y="274467"/>
                  </a:lnTo>
                  <a:lnTo>
                    <a:pt x="104899" y="306424"/>
                  </a:lnTo>
                  <a:lnTo>
                    <a:pt x="125702" y="316734"/>
                  </a:lnTo>
                  <a:lnTo>
                    <a:pt x="136163" y="316442"/>
                  </a:lnTo>
                  <a:lnTo>
                    <a:pt x="157143" y="306756"/>
                  </a:lnTo>
                  <a:lnTo>
                    <a:pt x="171929" y="290754"/>
                  </a:lnTo>
                  <a:lnTo>
                    <a:pt x="190951" y="251888"/>
                  </a:lnTo>
                  <a:lnTo>
                    <a:pt x="197569" y="200837"/>
                  </a:lnTo>
                  <a:lnTo>
                    <a:pt x="196375" y="153745"/>
                  </a:lnTo>
                  <a:lnTo>
                    <a:pt x="187804" y="124094"/>
                  </a:lnTo>
                  <a:lnTo>
                    <a:pt x="164236" y="86680"/>
                  </a:lnTo>
                  <a:lnTo>
                    <a:pt x="104144" y="35926"/>
                  </a:lnTo>
                  <a:lnTo>
                    <a:pt x="80133" y="30785"/>
                  </a:lnTo>
                  <a:lnTo>
                    <a:pt x="67178" y="31052"/>
                  </a:lnTo>
                  <a:lnTo>
                    <a:pt x="57372" y="34739"/>
                  </a:lnTo>
                  <a:lnTo>
                    <a:pt x="20213" y="73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9" name="Freeform 1688"/>
            <p:cNvSpPr/>
            <p:nvPr/>
          </p:nvSpPr>
          <p:spPr>
            <a:xfrm>
              <a:off x="7770031" y="38518269"/>
              <a:ext cx="157929" cy="299062"/>
            </a:xfrm>
            <a:custGeom>
              <a:avLst/>
              <a:gdLst/>
              <a:ahLst/>
              <a:cxnLst/>
              <a:rect l="0" t="0" r="0" b="0"/>
              <a:pathLst>
                <a:path w="157929" h="299062">
                  <a:moveTo>
                    <a:pt x="0" y="57618"/>
                  </a:moveTo>
                  <a:lnTo>
                    <a:pt x="25195" y="112663"/>
                  </a:lnTo>
                  <a:lnTo>
                    <a:pt x="45245" y="172132"/>
                  </a:lnTo>
                  <a:lnTo>
                    <a:pt x="66822" y="223695"/>
                  </a:lnTo>
                  <a:lnTo>
                    <a:pt x="80444" y="278941"/>
                  </a:lnTo>
                  <a:lnTo>
                    <a:pt x="81377" y="298704"/>
                  </a:lnTo>
                  <a:lnTo>
                    <a:pt x="79988" y="299061"/>
                  </a:lnTo>
                  <a:lnTo>
                    <a:pt x="75324" y="288931"/>
                  </a:lnTo>
                  <a:lnTo>
                    <a:pt x="65919" y="241176"/>
                  </a:lnTo>
                  <a:lnTo>
                    <a:pt x="58125" y="186944"/>
                  </a:lnTo>
                  <a:lnTo>
                    <a:pt x="53726" y="125626"/>
                  </a:lnTo>
                  <a:lnTo>
                    <a:pt x="54133" y="75688"/>
                  </a:lnTo>
                  <a:lnTo>
                    <a:pt x="62313" y="33077"/>
                  </a:lnTo>
                  <a:lnTo>
                    <a:pt x="72929" y="13181"/>
                  </a:lnTo>
                  <a:lnTo>
                    <a:pt x="82545" y="6936"/>
                  </a:lnTo>
                  <a:lnTo>
                    <a:pt x="108827" y="0"/>
                  </a:lnTo>
                  <a:lnTo>
                    <a:pt x="130646" y="34"/>
                  </a:lnTo>
                  <a:lnTo>
                    <a:pt x="157928" y="49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0" name="Freeform 1689"/>
            <p:cNvSpPr/>
            <p:nvPr/>
          </p:nvSpPr>
          <p:spPr>
            <a:xfrm>
              <a:off x="8033244" y="38510403"/>
              <a:ext cx="163502" cy="370812"/>
            </a:xfrm>
            <a:custGeom>
              <a:avLst/>
              <a:gdLst/>
              <a:ahLst/>
              <a:cxnLst/>
              <a:rect l="0" t="0" r="0" b="0"/>
              <a:pathLst>
                <a:path w="163502" h="370812">
                  <a:moveTo>
                    <a:pt x="0" y="139185"/>
                  </a:moveTo>
                  <a:lnTo>
                    <a:pt x="11178" y="150366"/>
                  </a:lnTo>
                  <a:lnTo>
                    <a:pt x="32264" y="152732"/>
                  </a:lnTo>
                  <a:lnTo>
                    <a:pt x="59963" y="148713"/>
                  </a:lnTo>
                  <a:lnTo>
                    <a:pt x="100695" y="132128"/>
                  </a:lnTo>
                  <a:lnTo>
                    <a:pt x="151734" y="91200"/>
                  </a:lnTo>
                  <a:lnTo>
                    <a:pt x="161024" y="70284"/>
                  </a:lnTo>
                  <a:lnTo>
                    <a:pt x="163501" y="58154"/>
                  </a:lnTo>
                  <a:lnTo>
                    <a:pt x="160014" y="35322"/>
                  </a:lnTo>
                  <a:lnTo>
                    <a:pt x="155809" y="24321"/>
                  </a:lnTo>
                  <a:lnTo>
                    <a:pt x="148326" y="15816"/>
                  </a:lnTo>
                  <a:lnTo>
                    <a:pt x="127534" y="3246"/>
                  </a:lnTo>
                  <a:lnTo>
                    <a:pt x="105815" y="0"/>
                  </a:lnTo>
                  <a:lnTo>
                    <a:pt x="95109" y="772"/>
                  </a:lnTo>
                  <a:lnTo>
                    <a:pt x="76976" y="10988"/>
                  </a:lnTo>
                  <a:lnTo>
                    <a:pt x="32970" y="56096"/>
                  </a:lnTo>
                  <a:lnTo>
                    <a:pt x="12189" y="100415"/>
                  </a:lnTo>
                  <a:lnTo>
                    <a:pt x="6587" y="127803"/>
                  </a:lnTo>
                  <a:lnTo>
                    <a:pt x="10011" y="176107"/>
                  </a:lnTo>
                  <a:lnTo>
                    <a:pt x="20774" y="227462"/>
                  </a:lnTo>
                  <a:lnTo>
                    <a:pt x="45150" y="277388"/>
                  </a:lnTo>
                  <a:lnTo>
                    <a:pt x="89567" y="332426"/>
                  </a:lnTo>
                  <a:lnTo>
                    <a:pt x="147399" y="3708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1" name="Freeform 1690"/>
            <p:cNvSpPr/>
            <p:nvPr/>
          </p:nvSpPr>
          <p:spPr>
            <a:xfrm>
              <a:off x="8370156" y="38565361"/>
              <a:ext cx="440461" cy="307269"/>
            </a:xfrm>
            <a:custGeom>
              <a:avLst/>
              <a:gdLst/>
              <a:ahLst/>
              <a:cxnLst/>
              <a:rect l="0" t="0" r="0" b="0"/>
              <a:pathLst>
                <a:path w="440461" h="307269">
                  <a:moveTo>
                    <a:pt x="0" y="10526"/>
                  </a:moveTo>
                  <a:lnTo>
                    <a:pt x="11453" y="59457"/>
                  </a:lnTo>
                  <a:lnTo>
                    <a:pt x="24749" y="118588"/>
                  </a:lnTo>
                  <a:lnTo>
                    <a:pt x="45257" y="177961"/>
                  </a:lnTo>
                  <a:lnTo>
                    <a:pt x="77623" y="237557"/>
                  </a:lnTo>
                  <a:lnTo>
                    <a:pt x="91431" y="256099"/>
                  </a:lnTo>
                  <a:lnTo>
                    <a:pt x="111605" y="265897"/>
                  </a:lnTo>
                  <a:lnTo>
                    <a:pt x="123536" y="268510"/>
                  </a:lnTo>
                  <a:lnTo>
                    <a:pt x="135000" y="266746"/>
                  </a:lnTo>
                  <a:lnTo>
                    <a:pt x="157096" y="255426"/>
                  </a:lnTo>
                  <a:lnTo>
                    <a:pt x="183678" y="229319"/>
                  </a:lnTo>
                  <a:lnTo>
                    <a:pt x="200782" y="199358"/>
                  </a:lnTo>
                  <a:lnTo>
                    <a:pt x="209806" y="142152"/>
                  </a:lnTo>
                  <a:lnTo>
                    <a:pt x="215401" y="84578"/>
                  </a:lnTo>
                  <a:lnTo>
                    <a:pt x="212717" y="66836"/>
                  </a:lnTo>
                  <a:lnTo>
                    <a:pt x="211524" y="78448"/>
                  </a:lnTo>
                  <a:lnTo>
                    <a:pt x="220334" y="125155"/>
                  </a:lnTo>
                  <a:lnTo>
                    <a:pt x="246510" y="182562"/>
                  </a:lnTo>
                  <a:lnTo>
                    <a:pt x="279540" y="238701"/>
                  </a:lnTo>
                  <a:lnTo>
                    <a:pt x="309765" y="275180"/>
                  </a:lnTo>
                  <a:lnTo>
                    <a:pt x="348316" y="301798"/>
                  </a:lnTo>
                  <a:lnTo>
                    <a:pt x="358553" y="306483"/>
                  </a:lnTo>
                  <a:lnTo>
                    <a:pt x="368887" y="307268"/>
                  </a:lnTo>
                  <a:lnTo>
                    <a:pt x="389727" y="301901"/>
                  </a:lnTo>
                  <a:lnTo>
                    <a:pt x="407569" y="285474"/>
                  </a:lnTo>
                  <a:lnTo>
                    <a:pt x="422127" y="261407"/>
                  </a:lnTo>
                  <a:lnTo>
                    <a:pt x="435731" y="213804"/>
                  </a:lnTo>
                  <a:lnTo>
                    <a:pt x="440281" y="156936"/>
                  </a:lnTo>
                  <a:lnTo>
                    <a:pt x="440460" y="104862"/>
                  </a:lnTo>
                  <a:lnTo>
                    <a:pt x="427512" y="48400"/>
                  </a:lnTo>
                  <a:lnTo>
                    <a:pt x="41061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2" name="Freeform 1691"/>
            <p:cNvSpPr/>
            <p:nvPr/>
          </p:nvSpPr>
          <p:spPr>
            <a:xfrm>
              <a:off x="8770238" y="38544178"/>
              <a:ext cx="228701" cy="284396"/>
            </a:xfrm>
            <a:custGeom>
              <a:avLst/>
              <a:gdLst/>
              <a:ahLst/>
              <a:cxnLst/>
              <a:rect l="0" t="0" r="0" b="0"/>
              <a:pathLst>
                <a:path w="228701" h="284396">
                  <a:moveTo>
                    <a:pt x="0" y="84354"/>
                  </a:moveTo>
                  <a:lnTo>
                    <a:pt x="46639" y="128652"/>
                  </a:lnTo>
                  <a:lnTo>
                    <a:pt x="100942" y="150397"/>
                  </a:lnTo>
                  <a:lnTo>
                    <a:pt x="141174" y="155785"/>
                  </a:lnTo>
                  <a:lnTo>
                    <a:pt x="177141" y="151792"/>
                  </a:lnTo>
                  <a:lnTo>
                    <a:pt x="196102" y="143185"/>
                  </a:lnTo>
                  <a:lnTo>
                    <a:pt x="204435" y="137613"/>
                  </a:lnTo>
                  <a:lnTo>
                    <a:pt x="216813" y="118944"/>
                  </a:lnTo>
                  <a:lnTo>
                    <a:pt x="225042" y="93879"/>
                  </a:lnTo>
                  <a:lnTo>
                    <a:pt x="228700" y="63239"/>
                  </a:lnTo>
                  <a:lnTo>
                    <a:pt x="224087" y="36363"/>
                  </a:lnTo>
                  <a:lnTo>
                    <a:pt x="219581" y="24283"/>
                  </a:lnTo>
                  <a:lnTo>
                    <a:pt x="211898" y="15059"/>
                  </a:lnTo>
                  <a:lnTo>
                    <a:pt x="190883" y="1692"/>
                  </a:lnTo>
                  <a:lnTo>
                    <a:pt x="181068" y="0"/>
                  </a:lnTo>
                  <a:lnTo>
                    <a:pt x="172185" y="1212"/>
                  </a:lnTo>
                  <a:lnTo>
                    <a:pt x="135528" y="19964"/>
                  </a:lnTo>
                  <a:lnTo>
                    <a:pt x="121456" y="38968"/>
                  </a:lnTo>
                  <a:lnTo>
                    <a:pt x="102891" y="89293"/>
                  </a:lnTo>
                  <a:lnTo>
                    <a:pt x="97534" y="152703"/>
                  </a:lnTo>
                  <a:lnTo>
                    <a:pt x="104809" y="205342"/>
                  </a:lnTo>
                  <a:lnTo>
                    <a:pt x="121396" y="266700"/>
                  </a:lnTo>
                  <a:lnTo>
                    <a:pt x="126343" y="2843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3" name="Freeform 1692"/>
            <p:cNvSpPr/>
            <p:nvPr/>
          </p:nvSpPr>
          <p:spPr>
            <a:xfrm>
              <a:off x="9050565" y="38585946"/>
              <a:ext cx="256628" cy="274213"/>
            </a:xfrm>
            <a:custGeom>
              <a:avLst/>
              <a:gdLst/>
              <a:ahLst/>
              <a:cxnLst/>
              <a:rect l="0" t="0" r="0" b="0"/>
              <a:pathLst>
                <a:path w="256628" h="274213">
                  <a:moveTo>
                    <a:pt x="161870" y="147870"/>
                  </a:moveTo>
                  <a:lnTo>
                    <a:pt x="158751" y="105178"/>
                  </a:lnTo>
                  <a:lnTo>
                    <a:pt x="142742" y="46970"/>
                  </a:lnTo>
                  <a:lnTo>
                    <a:pt x="112067" y="5019"/>
                  </a:lnTo>
                  <a:lnTo>
                    <a:pt x="104102" y="1162"/>
                  </a:lnTo>
                  <a:lnTo>
                    <a:pt x="85893" y="0"/>
                  </a:lnTo>
                  <a:lnTo>
                    <a:pt x="55911" y="5922"/>
                  </a:lnTo>
                  <a:lnTo>
                    <a:pt x="38348" y="18101"/>
                  </a:lnTo>
                  <a:lnTo>
                    <a:pt x="23914" y="35213"/>
                  </a:lnTo>
                  <a:lnTo>
                    <a:pt x="1214" y="85114"/>
                  </a:lnTo>
                  <a:lnTo>
                    <a:pt x="0" y="109060"/>
                  </a:lnTo>
                  <a:lnTo>
                    <a:pt x="8753" y="156973"/>
                  </a:lnTo>
                  <a:lnTo>
                    <a:pt x="30153" y="199060"/>
                  </a:lnTo>
                  <a:lnTo>
                    <a:pt x="43278" y="215856"/>
                  </a:lnTo>
                  <a:lnTo>
                    <a:pt x="69410" y="232875"/>
                  </a:lnTo>
                  <a:lnTo>
                    <a:pt x="104969" y="239737"/>
                  </a:lnTo>
                  <a:lnTo>
                    <a:pt x="125273" y="235105"/>
                  </a:lnTo>
                  <a:lnTo>
                    <a:pt x="142096" y="224076"/>
                  </a:lnTo>
                  <a:lnTo>
                    <a:pt x="163550" y="198136"/>
                  </a:lnTo>
                  <a:lnTo>
                    <a:pt x="185734" y="141966"/>
                  </a:lnTo>
                  <a:lnTo>
                    <a:pt x="186904" y="118340"/>
                  </a:lnTo>
                  <a:lnTo>
                    <a:pt x="178124" y="74578"/>
                  </a:lnTo>
                  <a:lnTo>
                    <a:pt x="175046" y="70932"/>
                  </a:lnTo>
                  <a:lnTo>
                    <a:pt x="171824" y="72011"/>
                  </a:lnTo>
                  <a:lnTo>
                    <a:pt x="168506" y="76240"/>
                  </a:lnTo>
                  <a:lnTo>
                    <a:pt x="163836" y="110139"/>
                  </a:lnTo>
                  <a:lnTo>
                    <a:pt x="168042" y="151637"/>
                  </a:lnTo>
                  <a:lnTo>
                    <a:pt x="188349" y="206415"/>
                  </a:lnTo>
                  <a:lnTo>
                    <a:pt x="221784" y="257485"/>
                  </a:lnTo>
                  <a:lnTo>
                    <a:pt x="235681" y="266780"/>
                  </a:lnTo>
                  <a:lnTo>
                    <a:pt x="256627" y="2742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4" name="Freeform 1693"/>
            <p:cNvSpPr/>
            <p:nvPr/>
          </p:nvSpPr>
          <p:spPr>
            <a:xfrm>
              <a:off x="9359835" y="38407432"/>
              <a:ext cx="84228" cy="473783"/>
            </a:xfrm>
            <a:custGeom>
              <a:avLst/>
              <a:gdLst/>
              <a:ahLst/>
              <a:cxnLst/>
              <a:rect l="0" t="0" r="0" b="0"/>
              <a:pathLst>
                <a:path w="84228" h="473783">
                  <a:moveTo>
                    <a:pt x="0" y="0"/>
                  </a:moveTo>
                  <a:lnTo>
                    <a:pt x="15641" y="17981"/>
                  </a:lnTo>
                  <a:lnTo>
                    <a:pt x="31209" y="60356"/>
                  </a:lnTo>
                  <a:lnTo>
                    <a:pt x="45549" y="118768"/>
                  </a:lnTo>
                  <a:lnTo>
                    <a:pt x="59646" y="170471"/>
                  </a:lnTo>
                  <a:lnTo>
                    <a:pt x="69015" y="222477"/>
                  </a:lnTo>
                  <a:lnTo>
                    <a:pt x="72311" y="270899"/>
                  </a:lnTo>
                  <a:lnTo>
                    <a:pt x="73288" y="327490"/>
                  </a:lnTo>
                  <a:lnTo>
                    <a:pt x="73578" y="380656"/>
                  </a:lnTo>
                  <a:lnTo>
                    <a:pt x="76794" y="438011"/>
                  </a:lnTo>
                  <a:lnTo>
                    <a:pt x="84227"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5" name="Freeform 1694"/>
            <p:cNvSpPr/>
            <p:nvPr/>
          </p:nvSpPr>
          <p:spPr>
            <a:xfrm>
              <a:off x="9528290" y="38439018"/>
              <a:ext cx="84230" cy="421141"/>
            </a:xfrm>
            <a:custGeom>
              <a:avLst/>
              <a:gdLst/>
              <a:ahLst/>
              <a:cxnLst/>
              <a:rect l="0" t="0" r="0" b="0"/>
              <a:pathLst>
                <a:path w="84230" h="421141">
                  <a:moveTo>
                    <a:pt x="0" y="0"/>
                  </a:moveTo>
                  <a:lnTo>
                    <a:pt x="15641" y="17980"/>
                  </a:lnTo>
                  <a:lnTo>
                    <a:pt x="38438" y="76693"/>
                  </a:lnTo>
                  <a:lnTo>
                    <a:pt x="49084" y="123459"/>
                  </a:lnTo>
                  <a:lnTo>
                    <a:pt x="59647" y="181248"/>
                  </a:lnTo>
                  <a:lnTo>
                    <a:pt x="70186" y="242826"/>
                  </a:lnTo>
                  <a:lnTo>
                    <a:pt x="79548" y="303185"/>
                  </a:lnTo>
                  <a:lnTo>
                    <a:pt x="82842" y="352915"/>
                  </a:lnTo>
                  <a:lnTo>
                    <a:pt x="83954" y="405929"/>
                  </a:lnTo>
                  <a:lnTo>
                    <a:pt x="84229" y="42114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6" name="Freeform 1695"/>
            <p:cNvSpPr/>
            <p:nvPr/>
          </p:nvSpPr>
          <p:spPr>
            <a:xfrm>
              <a:off x="9486177" y="38596946"/>
              <a:ext cx="200042" cy="63170"/>
            </a:xfrm>
            <a:custGeom>
              <a:avLst/>
              <a:gdLst/>
              <a:ahLst/>
              <a:cxnLst/>
              <a:rect l="0" t="0" r="0" b="0"/>
              <a:pathLst>
                <a:path w="200042" h="63170">
                  <a:moveTo>
                    <a:pt x="0" y="63169"/>
                  </a:moveTo>
                  <a:lnTo>
                    <a:pt x="11178" y="46404"/>
                  </a:lnTo>
                  <a:lnTo>
                    <a:pt x="19150" y="41465"/>
                  </a:lnTo>
                  <a:lnTo>
                    <a:pt x="52727" y="34513"/>
                  </a:lnTo>
                  <a:lnTo>
                    <a:pt x="109115" y="29047"/>
                  </a:lnTo>
                  <a:lnTo>
                    <a:pt x="170642" y="11454"/>
                  </a:lnTo>
                  <a:lnTo>
                    <a:pt x="2000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7" name="Freeform 1696"/>
            <p:cNvSpPr/>
            <p:nvPr/>
          </p:nvSpPr>
          <p:spPr>
            <a:xfrm>
              <a:off x="9665161" y="38333735"/>
              <a:ext cx="178986" cy="537056"/>
            </a:xfrm>
            <a:custGeom>
              <a:avLst/>
              <a:gdLst/>
              <a:ahLst/>
              <a:cxnLst/>
              <a:rect l="0" t="0" r="0" b="0"/>
              <a:pathLst>
                <a:path w="178986" h="537056">
                  <a:moveTo>
                    <a:pt x="0" y="0"/>
                  </a:moveTo>
                  <a:lnTo>
                    <a:pt x="14572" y="48927"/>
                  </a:lnTo>
                  <a:lnTo>
                    <a:pt x="29664" y="99894"/>
                  </a:lnTo>
                  <a:lnTo>
                    <a:pt x="41545" y="162566"/>
                  </a:lnTo>
                  <a:lnTo>
                    <a:pt x="52475" y="220523"/>
                  </a:lnTo>
                  <a:lnTo>
                    <a:pt x="61058" y="277133"/>
                  </a:lnTo>
                  <a:lnTo>
                    <a:pt x="71226" y="339092"/>
                  </a:lnTo>
                  <a:lnTo>
                    <a:pt x="72966" y="385908"/>
                  </a:lnTo>
                  <a:lnTo>
                    <a:pt x="79143" y="447845"/>
                  </a:lnTo>
                  <a:lnTo>
                    <a:pt x="82054" y="508347"/>
                  </a:lnTo>
                  <a:lnTo>
                    <a:pt x="78192" y="533598"/>
                  </a:lnTo>
                  <a:lnTo>
                    <a:pt x="75525" y="537055"/>
                  </a:lnTo>
                  <a:lnTo>
                    <a:pt x="72576" y="534680"/>
                  </a:lnTo>
                  <a:lnTo>
                    <a:pt x="69441" y="528417"/>
                  </a:lnTo>
                  <a:lnTo>
                    <a:pt x="63997" y="465497"/>
                  </a:lnTo>
                  <a:lnTo>
                    <a:pt x="63415" y="411274"/>
                  </a:lnTo>
                  <a:lnTo>
                    <a:pt x="63243" y="361286"/>
                  </a:lnTo>
                  <a:lnTo>
                    <a:pt x="68774" y="308058"/>
                  </a:lnTo>
                  <a:lnTo>
                    <a:pt x="73926" y="301299"/>
                  </a:lnTo>
                  <a:lnTo>
                    <a:pt x="80870" y="297963"/>
                  </a:lnTo>
                  <a:lnTo>
                    <a:pt x="89008" y="296909"/>
                  </a:lnTo>
                  <a:lnTo>
                    <a:pt x="96773" y="299715"/>
                  </a:lnTo>
                  <a:lnTo>
                    <a:pt x="111641" y="312188"/>
                  </a:lnTo>
                  <a:lnTo>
                    <a:pt x="131843" y="356031"/>
                  </a:lnTo>
                  <a:lnTo>
                    <a:pt x="150709" y="415943"/>
                  </a:lnTo>
                  <a:lnTo>
                    <a:pt x="168430" y="476215"/>
                  </a:lnTo>
                  <a:lnTo>
                    <a:pt x="178985"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8" name="Freeform 1697"/>
            <p:cNvSpPr/>
            <p:nvPr/>
          </p:nvSpPr>
          <p:spPr>
            <a:xfrm>
              <a:off x="9875732" y="38607473"/>
              <a:ext cx="105285" cy="252686"/>
            </a:xfrm>
            <a:custGeom>
              <a:avLst/>
              <a:gdLst/>
              <a:ahLst/>
              <a:cxnLst/>
              <a:rect l="0" t="0" r="0" b="0"/>
              <a:pathLst>
                <a:path w="105285" h="252686">
                  <a:moveTo>
                    <a:pt x="0" y="0"/>
                  </a:moveTo>
                  <a:lnTo>
                    <a:pt x="14653" y="53029"/>
                  </a:lnTo>
                  <a:lnTo>
                    <a:pt x="35433" y="103240"/>
                  </a:lnTo>
                  <a:lnTo>
                    <a:pt x="52016" y="158220"/>
                  </a:lnTo>
                  <a:lnTo>
                    <a:pt x="72145" y="208548"/>
                  </a:lnTo>
                  <a:lnTo>
                    <a:pt x="105284" y="2526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9" name="Freeform 1698"/>
            <p:cNvSpPr/>
            <p:nvPr/>
          </p:nvSpPr>
          <p:spPr>
            <a:xfrm>
              <a:off x="9928374" y="38554831"/>
              <a:ext cx="105285" cy="484313"/>
            </a:xfrm>
            <a:custGeom>
              <a:avLst/>
              <a:gdLst/>
              <a:ahLst/>
              <a:cxnLst/>
              <a:rect l="0" t="0" r="0" b="0"/>
              <a:pathLst>
                <a:path w="105285" h="484313">
                  <a:moveTo>
                    <a:pt x="105284" y="0"/>
                  </a:moveTo>
                  <a:lnTo>
                    <a:pt x="87326" y="56214"/>
                  </a:lnTo>
                  <a:lnTo>
                    <a:pt x="73618" y="111668"/>
                  </a:lnTo>
                  <a:lnTo>
                    <a:pt x="59645" y="173878"/>
                  </a:lnTo>
                  <a:lnTo>
                    <a:pt x="45620" y="230879"/>
                  </a:lnTo>
                  <a:lnTo>
                    <a:pt x="35093" y="279109"/>
                  </a:lnTo>
                  <a:lnTo>
                    <a:pt x="24566" y="330442"/>
                  </a:lnTo>
                  <a:lnTo>
                    <a:pt x="14038" y="382699"/>
                  </a:lnTo>
                  <a:lnTo>
                    <a:pt x="4679" y="432888"/>
                  </a:lnTo>
                  <a:lnTo>
                    <a:pt x="0" y="4843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0" name="Freeform 1699"/>
            <p:cNvSpPr/>
            <p:nvPr/>
          </p:nvSpPr>
          <p:spPr>
            <a:xfrm>
              <a:off x="10065243" y="38870688"/>
              <a:ext cx="10530" cy="10527"/>
            </a:xfrm>
            <a:custGeom>
              <a:avLst/>
              <a:gdLst/>
              <a:ahLst/>
              <a:cxnLst/>
              <a:rect l="0" t="0" r="0" b="0"/>
              <a:pathLst>
                <a:path w="10530" h="10527">
                  <a:moveTo>
                    <a:pt x="0" y="10526"/>
                  </a:moveTo>
                  <a:lnTo>
                    <a:pt x="105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32" name="Group 1731"/>
          <p:cNvGrpSpPr/>
          <p:nvPr/>
        </p:nvGrpSpPr>
        <p:grpSpPr>
          <a:xfrm>
            <a:off x="736995" y="39104946"/>
            <a:ext cx="6538198" cy="810696"/>
            <a:chOff x="736995" y="39104946"/>
            <a:chExt cx="6538198" cy="810696"/>
          </a:xfrm>
        </p:grpSpPr>
        <p:sp>
          <p:nvSpPr>
            <p:cNvPr id="1702" name="Freeform 1701"/>
            <p:cNvSpPr/>
            <p:nvPr/>
          </p:nvSpPr>
          <p:spPr>
            <a:xfrm>
              <a:off x="736995" y="39220759"/>
              <a:ext cx="126343" cy="568540"/>
            </a:xfrm>
            <a:custGeom>
              <a:avLst/>
              <a:gdLst/>
              <a:ahLst/>
              <a:cxnLst/>
              <a:rect l="0" t="0" r="0" b="0"/>
              <a:pathLst>
                <a:path w="126343" h="568540">
                  <a:moveTo>
                    <a:pt x="126342" y="0"/>
                  </a:moveTo>
                  <a:lnTo>
                    <a:pt x="123222" y="48931"/>
                  </a:lnTo>
                  <a:lnTo>
                    <a:pt x="111688" y="102472"/>
                  </a:lnTo>
                  <a:lnTo>
                    <a:pt x="94675" y="157557"/>
                  </a:lnTo>
                  <a:lnTo>
                    <a:pt x="87323" y="192522"/>
                  </a:lnTo>
                  <a:lnTo>
                    <a:pt x="83264" y="217755"/>
                  </a:lnTo>
                  <a:lnTo>
                    <a:pt x="60690" y="273302"/>
                  </a:lnTo>
                  <a:lnTo>
                    <a:pt x="50583" y="334659"/>
                  </a:lnTo>
                  <a:lnTo>
                    <a:pt x="34824" y="389257"/>
                  </a:lnTo>
                  <a:lnTo>
                    <a:pt x="21003" y="437847"/>
                  </a:lnTo>
                  <a:lnTo>
                    <a:pt x="12597" y="497490"/>
                  </a:lnTo>
                  <a:lnTo>
                    <a:pt x="2468" y="555948"/>
                  </a:lnTo>
                  <a:lnTo>
                    <a:pt x="0"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3" name="Freeform 1702"/>
            <p:cNvSpPr/>
            <p:nvPr/>
          </p:nvSpPr>
          <p:spPr>
            <a:xfrm>
              <a:off x="863337" y="39189174"/>
              <a:ext cx="157928" cy="579066"/>
            </a:xfrm>
            <a:custGeom>
              <a:avLst/>
              <a:gdLst/>
              <a:ahLst/>
              <a:cxnLst/>
              <a:rect l="0" t="0" r="0" b="0"/>
              <a:pathLst>
                <a:path w="157928" h="579066">
                  <a:moveTo>
                    <a:pt x="0" y="0"/>
                  </a:moveTo>
                  <a:lnTo>
                    <a:pt x="11453" y="54142"/>
                  </a:lnTo>
                  <a:lnTo>
                    <a:pt x="28198" y="114625"/>
                  </a:lnTo>
                  <a:lnTo>
                    <a:pt x="45639" y="168300"/>
                  </a:lnTo>
                  <a:lnTo>
                    <a:pt x="66682" y="231614"/>
                  </a:lnTo>
                  <a:lnTo>
                    <a:pt x="87737" y="294797"/>
                  </a:lnTo>
                  <a:lnTo>
                    <a:pt x="108794" y="357969"/>
                  </a:lnTo>
                  <a:lnTo>
                    <a:pt x="126342" y="416849"/>
                  </a:lnTo>
                  <a:lnTo>
                    <a:pt x="140380" y="476445"/>
                  </a:lnTo>
                  <a:lnTo>
                    <a:pt x="154808" y="539037"/>
                  </a:lnTo>
                  <a:lnTo>
                    <a:pt x="157927" y="5790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4" name="Freeform 1703"/>
            <p:cNvSpPr/>
            <p:nvPr/>
          </p:nvSpPr>
          <p:spPr>
            <a:xfrm>
              <a:off x="800166" y="39515557"/>
              <a:ext cx="284270" cy="20806"/>
            </a:xfrm>
            <a:custGeom>
              <a:avLst/>
              <a:gdLst/>
              <a:ahLst/>
              <a:cxnLst/>
              <a:rect l="0" t="0" r="0" b="0"/>
              <a:pathLst>
                <a:path w="284270" h="20806">
                  <a:moveTo>
                    <a:pt x="0" y="0"/>
                  </a:moveTo>
                  <a:lnTo>
                    <a:pt x="55141" y="14653"/>
                  </a:lnTo>
                  <a:lnTo>
                    <a:pt x="113274" y="19791"/>
                  </a:lnTo>
                  <a:lnTo>
                    <a:pt x="176750" y="20805"/>
                  </a:lnTo>
                  <a:lnTo>
                    <a:pt x="226675" y="17862"/>
                  </a:lnTo>
                  <a:lnTo>
                    <a:pt x="284269" y="105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5" name="Freeform 1704"/>
            <p:cNvSpPr/>
            <p:nvPr/>
          </p:nvSpPr>
          <p:spPr>
            <a:xfrm>
              <a:off x="1316062" y="39189174"/>
              <a:ext cx="84229" cy="515895"/>
            </a:xfrm>
            <a:custGeom>
              <a:avLst/>
              <a:gdLst/>
              <a:ahLst/>
              <a:cxnLst/>
              <a:rect l="0" t="0" r="0" b="0"/>
              <a:pathLst>
                <a:path w="84229" h="515895">
                  <a:moveTo>
                    <a:pt x="0" y="0"/>
                  </a:moveTo>
                  <a:lnTo>
                    <a:pt x="14654" y="58616"/>
                  </a:lnTo>
                  <a:lnTo>
                    <a:pt x="24749" y="104586"/>
                  </a:lnTo>
                  <a:lnTo>
                    <a:pt x="29560" y="160840"/>
                  </a:lnTo>
                  <a:lnTo>
                    <a:pt x="38421" y="221022"/>
                  </a:lnTo>
                  <a:lnTo>
                    <a:pt x="42190" y="273329"/>
                  </a:lnTo>
                  <a:lnTo>
                    <a:pt x="53351" y="333583"/>
                  </a:lnTo>
                  <a:lnTo>
                    <a:pt x="60262" y="385449"/>
                  </a:lnTo>
                  <a:lnTo>
                    <a:pt x="68186" y="444894"/>
                  </a:lnTo>
                  <a:lnTo>
                    <a:pt x="81307" y="498097"/>
                  </a:lnTo>
                  <a:lnTo>
                    <a:pt x="84228" y="5158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6" name="Freeform 1705"/>
            <p:cNvSpPr/>
            <p:nvPr/>
          </p:nvSpPr>
          <p:spPr>
            <a:xfrm>
              <a:off x="1168663" y="39473442"/>
              <a:ext cx="294799" cy="21060"/>
            </a:xfrm>
            <a:custGeom>
              <a:avLst/>
              <a:gdLst/>
              <a:ahLst/>
              <a:cxnLst/>
              <a:rect l="0" t="0" r="0" b="0"/>
              <a:pathLst>
                <a:path w="294799" h="21060">
                  <a:moveTo>
                    <a:pt x="0" y="21059"/>
                  </a:moveTo>
                  <a:lnTo>
                    <a:pt x="42692" y="17940"/>
                  </a:lnTo>
                  <a:lnTo>
                    <a:pt x="95521" y="11993"/>
                  </a:lnTo>
                  <a:lnTo>
                    <a:pt x="152706" y="9649"/>
                  </a:lnTo>
                  <a:lnTo>
                    <a:pt x="205249" y="2251"/>
                  </a:lnTo>
                  <a:lnTo>
                    <a:pt x="265671" y="443"/>
                  </a:lnTo>
                  <a:lnTo>
                    <a:pt x="29479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7" name="Freeform 1706"/>
            <p:cNvSpPr/>
            <p:nvPr/>
          </p:nvSpPr>
          <p:spPr>
            <a:xfrm>
              <a:off x="1800373" y="39210230"/>
              <a:ext cx="94758" cy="484312"/>
            </a:xfrm>
            <a:custGeom>
              <a:avLst/>
              <a:gdLst/>
              <a:ahLst/>
              <a:cxnLst/>
              <a:rect l="0" t="0" r="0" b="0"/>
              <a:pathLst>
                <a:path w="94758" h="484312">
                  <a:moveTo>
                    <a:pt x="0" y="0"/>
                  </a:moveTo>
                  <a:lnTo>
                    <a:pt x="16789" y="63450"/>
                  </a:lnTo>
                  <a:lnTo>
                    <a:pt x="19792" y="112126"/>
                  </a:lnTo>
                  <a:lnTo>
                    <a:pt x="21852" y="166973"/>
                  </a:lnTo>
                  <a:lnTo>
                    <a:pt x="32436" y="224966"/>
                  </a:lnTo>
                  <a:lnTo>
                    <a:pt x="42366" y="278008"/>
                  </a:lnTo>
                  <a:lnTo>
                    <a:pt x="52717" y="335059"/>
                  </a:lnTo>
                  <a:lnTo>
                    <a:pt x="63193" y="385886"/>
                  </a:lnTo>
                  <a:lnTo>
                    <a:pt x="76826" y="433701"/>
                  </a:lnTo>
                  <a:lnTo>
                    <a:pt x="94757" y="4843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8" name="Freeform 1707"/>
            <p:cNvSpPr/>
            <p:nvPr/>
          </p:nvSpPr>
          <p:spPr>
            <a:xfrm>
              <a:off x="1758259" y="39483971"/>
              <a:ext cx="263214" cy="10531"/>
            </a:xfrm>
            <a:custGeom>
              <a:avLst/>
              <a:gdLst/>
              <a:ahLst/>
              <a:cxnLst/>
              <a:rect l="0" t="0" r="0" b="0"/>
              <a:pathLst>
                <a:path w="263214" h="10531">
                  <a:moveTo>
                    <a:pt x="0" y="10530"/>
                  </a:moveTo>
                  <a:lnTo>
                    <a:pt x="48931" y="10530"/>
                  </a:lnTo>
                  <a:lnTo>
                    <a:pt x="96776" y="10530"/>
                  </a:lnTo>
                  <a:lnTo>
                    <a:pt x="147998" y="7411"/>
                  </a:lnTo>
                  <a:lnTo>
                    <a:pt x="203339" y="2196"/>
                  </a:lnTo>
                  <a:lnTo>
                    <a:pt x="2632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9" name="Freeform 1708"/>
            <p:cNvSpPr/>
            <p:nvPr/>
          </p:nvSpPr>
          <p:spPr>
            <a:xfrm>
              <a:off x="2042529" y="39210230"/>
              <a:ext cx="336912" cy="484312"/>
            </a:xfrm>
            <a:custGeom>
              <a:avLst/>
              <a:gdLst/>
              <a:ahLst/>
              <a:cxnLst/>
              <a:rect l="0" t="0" r="0" b="0"/>
              <a:pathLst>
                <a:path w="336912" h="484312">
                  <a:moveTo>
                    <a:pt x="0" y="0"/>
                  </a:moveTo>
                  <a:lnTo>
                    <a:pt x="3119" y="54142"/>
                  </a:lnTo>
                  <a:lnTo>
                    <a:pt x="14654" y="103501"/>
                  </a:lnTo>
                  <a:lnTo>
                    <a:pt x="24749" y="153110"/>
                  </a:lnTo>
                  <a:lnTo>
                    <a:pt x="35149" y="212263"/>
                  </a:lnTo>
                  <a:lnTo>
                    <a:pt x="49143" y="271087"/>
                  </a:lnTo>
                  <a:lnTo>
                    <a:pt x="63173" y="329670"/>
                  </a:lnTo>
                  <a:lnTo>
                    <a:pt x="70580" y="379998"/>
                  </a:lnTo>
                  <a:lnTo>
                    <a:pt x="75894" y="428839"/>
                  </a:lnTo>
                  <a:lnTo>
                    <a:pt x="79354" y="450298"/>
                  </a:lnTo>
                  <a:lnTo>
                    <a:pt x="78639" y="451107"/>
                  </a:lnTo>
                  <a:lnTo>
                    <a:pt x="76992" y="448137"/>
                  </a:lnTo>
                  <a:lnTo>
                    <a:pt x="74350" y="392937"/>
                  </a:lnTo>
                  <a:lnTo>
                    <a:pt x="73892" y="334792"/>
                  </a:lnTo>
                  <a:lnTo>
                    <a:pt x="74926" y="275453"/>
                  </a:lnTo>
                  <a:lnTo>
                    <a:pt x="83291" y="228364"/>
                  </a:lnTo>
                  <a:lnTo>
                    <a:pt x="93950" y="203271"/>
                  </a:lnTo>
                  <a:lnTo>
                    <a:pt x="112725" y="183542"/>
                  </a:lnTo>
                  <a:lnTo>
                    <a:pt x="124283" y="175003"/>
                  </a:lnTo>
                  <a:lnTo>
                    <a:pt x="135498" y="171651"/>
                  </a:lnTo>
                  <a:lnTo>
                    <a:pt x="157317" y="174166"/>
                  </a:lnTo>
                  <a:lnTo>
                    <a:pt x="189332" y="188736"/>
                  </a:lnTo>
                  <a:lnTo>
                    <a:pt x="242131" y="244363"/>
                  </a:lnTo>
                  <a:lnTo>
                    <a:pt x="278675" y="298744"/>
                  </a:lnTo>
                  <a:lnTo>
                    <a:pt x="307254" y="353377"/>
                  </a:lnTo>
                  <a:lnTo>
                    <a:pt x="329222" y="410009"/>
                  </a:lnTo>
                  <a:lnTo>
                    <a:pt x="335899" y="465268"/>
                  </a:lnTo>
                  <a:lnTo>
                    <a:pt x="336911" y="4843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0" name="Freeform 1709"/>
            <p:cNvSpPr/>
            <p:nvPr/>
          </p:nvSpPr>
          <p:spPr>
            <a:xfrm>
              <a:off x="2421555" y="39420800"/>
              <a:ext cx="63171" cy="263213"/>
            </a:xfrm>
            <a:custGeom>
              <a:avLst/>
              <a:gdLst/>
              <a:ahLst/>
              <a:cxnLst/>
              <a:rect l="0" t="0" r="0" b="0"/>
              <a:pathLst>
                <a:path w="63171" h="263213">
                  <a:moveTo>
                    <a:pt x="0" y="0"/>
                  </a:moveTo>
                  <a:lnTo>
                    <a:pt x="11178" y="11178"/>
                  </a:lnTo>
                  <a:lnTo>
                    <a:pt x="34844" y="73217"/>
                  </a:lnTo>
                  <a:lnTo>
                    <a:pt x="47913" y="124126"/>
                  </a:lnTo>
                  <a:lnTo>
                    <a:pt x="54827" y="179242"/>
                  </a:lnTo>
                  <a:lnTo>
                    <a:pt x="61523" y="235186"/>
                  </a:lnTo>
                  <a:lnTo>
                    <a:pt x="63170" y="2632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1" name="Freeform 1710"/>
            <p:cNvSpPr/>
            <p:nvPr/>
          </p:nvSpPr>
          <p:spPr>
            <a:xfrm>
              <a:off x="2432083" y="39262872"/>
              <a:ext cx="10530" cy="21060"/>
            </a:xfrm>
            <a:custGeom>
              <a:avLst/>
              <a:gdLst/>
              <a:ahLst/>
              <a:cxnLst/>
              <a:rect l="0" t="0" r="0" b="0"/>
              <a:pathLst>
                <a:path w="10530" h="21060">
                  <a:moveTo>
                    <a:pt x="10529" y="21059"/>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2" name="Freeform 1711"/>
            <p:cNvSpPr/>
            <p:nvPr/>
          </p:nvSpPr>
          <p:spPr>
            <a:xfrm>
              <a:off x="2588300" y="39376890"/>
              <a:ext cx="281619" cy="293561"/>
            </a:xfrm>
            <a:custGeom>
              <a:avLst/>
              <a:gdLst/>
              <a:ahLst/>
              <a:cxnLst/>
              <a:rect l="0" t="0" r="0" b="0"/>
              <a:pathLst>
                <a:path w="281619" h="293561">
                  <a:moveTo>
                    <a:pt x="117524" y="22854"/>
                  </a:moveTo>
                  <a:lnTo>
                    <a:pt x="134292" y="17264"/>
                  </a:lnTo>
                  <a:lnTo>
                    <a:pt x="136891" y="13279"/>
                  </a:lnTo>
                  <a:lnTo>
                    <a:pt x="136285" y="8281"/>
                  </a:lnTo>
                  <a:lnTo>
                    <a:pt x="133540" y="2610"/>
                  </a:lnTo>
                  <a:lnTo>
                    <a:pt x="127032" y="0"/>
                  </a:lnTo>
                  <a:lnTo>
                    <a:pt x="96685" y="1916"/>
                  </a:lnTo>
                  <a:lnTo>
                    <a:pt x="43853" y="16312"/>
                  </a:lnTo>
                  <a:lnTo>
                    <a:pt x="17837" y="32094"/>
                  </a:lnTo>
                  <a:lnTo>
                    <a:pt x="5758" y="48015"/>
                  </a:lnTo>
                  <a:lnTo>
                    <a:pt x="899" y="57177"/>
                  </a:lnTo>
                  <a:lnTo>
                    <a:pt x="0" y="65620"/>
                  </a:lnTo>
                  <a:lnTo>
                    <a:pt x="5240" y="81244"/>
                  </a:lnTo>
                  <a:lnTo>
                    <a:pt x="18487" y="92868"/>
                  </a:lnTo>
                  <a:lnTo>
                    <a:pt x="26933" y="97606"/>
                  </a:lnTo>
                  <a:lnTo>
                    <a:pt x="80175" y="106381"/>
                  </a:lnTo>
                  <a:lnTo>
                    <a:pt x="143411" y="115899"/>
                  </a:lnTo>
                  <a:lnTo>
                    <a:pt x="179007" y="128283"/>
                  </a:lnTo>
                  <a:lnTo>
                    <a:pt x="233115" y="160207"/>
                  </a:lnTo>
                  <a:lnTo>
                    <a:pt x="269818" y="187898"/>
                  </a:lnTo>
                  <a:lnTo>
                    <a:pt x="278797" y="211239"/>
                  </a:lnTo>
                  <a:lnTo>
                    <a:pt x="281618" y="238773"/>
                  </a:lnTo>
                  <a:lnTo>
                    <a:pt x="278972" y="262706"/>
                  </a:lnTo>
                  <a:lnTo>
                    <a:pt x="274289" y="271664"/>
                  </a:lnTo>
                  <a:lnTo>
                    <a:pt x="259727" y="284733"/>
                  </a:lnTo>
                  <a:lnTo>
                    <a:pt x="220619" y="293079"/>
                  </a:lnTo>
                  <a:lnTo>
                    <a:pt x="157342" y="293560"/>
                  </a:lnTo>
                  <a:lnTo>
                    <a:pt x="108622" y="273552"/>
                  </a:lnTo>
                  <a:lnTo>
                    <a:pt x="75410" y="2544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3" name="Freeform 1712"/>
            <p:cNvSpPr/>
            <p:nvPr/>
          </p:nvSpPr>
          <p:spPr>
            <a:xfrm>
              <a:off x="3221720" y="39220759"/>
              <a:ext cx="115815" cy="494840"/>
            </a:xfrm>
            <a:custGeom>
              <a:avLst/>
              <a:gdLst/>
              <a:ahLst/>
              <a:cxnLst/>
              <a:rect l="0" t="0" r="0" b="0"/>
              <a:pathLst>
                <a:path w="115815" h="494840">
                  <a:moveTo>
                    <a:pt x="0" y="0"/>
                  </a:moveTo>
                  <a:lnTo>
                    <a:pt x="14655" y="58617"/>
                  </a:lnTo>
                  <a:lnTo>
                    <a:pt x="28198" y="121196"/>
                  </a:lnTo>
                  <a:lnTo>
                    <a:pt x="38641" y="173689"/>
                  </a:lnTo>
                  <a:lnTo>
                    <a:pt x="49144" y="233177"/>
                  </a:lnTo>
                  <a:lnTo>
                    <a:pt x="59665" y="294085"/>
                  </a:lnTo>
                  <a:lnTo>
                    <a:pt x="70191" y="349697"/>
                  </a:lnTo>
                  <a:lnTo>
                    <a:pt x="81889" y="400881"/>
                  </a:lnTo>
                  <a:lnTo>
                    <a:pt x="103090" y="453923"/>
                  </a:lnTo>
                  <a:lnTo>
                    <a:pt x="115814" y="4948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4" name="Freeform 1713"/>
            <p:cNvSpPr/>
            <p:nvPr/>
          </p:nvSpPr>
          <p:spPr>
            <a:xfrm>
              <a:off x="3169078" y="39505027"/>
              <a:ext cx="252685" cy="21057"/>
            </a:xfrm>
            <a:custGeom>
              <a:avLst/>
              <a:gdLst/>
              <a:ahLst/>
              <a:cxnLst/>
              <a:rect l="0" t="0" r="0" b="0"/>
              <a:pathLst>
                <a:path w="252685" h="21057">
                  <a:moveTo>
                    <a:pt x="0" y="0"/>
                  </a:moveTo>
                  <a:lnTo>
                    <a:pt x="52050" y="3123"/>
                  </a:lnTo>
                  <a:lnTo>
                    <a:pt x="105109" y="8335"/>
                  </a:lnTo>
                  <a:lnTo>
                    <a:pt x="157876" y="12998"/>
                  </a:lnTo>
                  <a:lnTo>
                    <a:pt x="207435" y="18669"/>
                  </a:lnTo>
                  <a:lnTo>
                    <a:pt x="252684" y="210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5" name="Freeform 1714"/>
            <p:cNvSpPr/>
            <p:nvPr/>
          </p:nvSpPr>
          <p:spPr>
            <a:xfrm>
              <a:off x="3516518" y="39399744"/>
              <a:ext cx="63172" cy="273742"/>
            </a:xfrm>
            <a:custGeom>
              <a:avLst/>
              <a:gdLst/>
              <a:ahLst/>
              <a:cxnLst/>
              <a:rect l="0" t="0" r="0" b="0"/>
              <a:pathLst>
                <a:path w="63172" h="273742">
                  <a:moveTo>
                    <a:pt x="0" y="0"/>
                  </a:moveTo>
                  <a:lnTo>
                    <a:pt x="3120" y="42689"/>
                  </a:lnTo>
                  <a:lnTo>
                    <a:pt x="14654" y="95517"/>
                  </a:lnTo>
                  <a:lnTo>
                    <a:pt x="28198" y="153873"/>
                  </a:lnTo>
                  <a:lnTo>
                    <a:pt x="42138" y="207342"/>
                  </a:lnTo>
                  <a:lnTo>
                    <a:pt x="60054" y="264102"/>
                  </a:lnTo>
                  <a:lnTo>
                    <a:pt x="63171" y="2737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6" name="Freeform 1715"/>
            <p:cNvSpPr/>
            <p:nvPr/>
          </p:nvSpPr>
          <p:spPr>
            <a:xfrm>
              <a:off x="3484933" y="39273401"/>
              <a:ext cx="10529" cy="10531"/>
            </a:xfrm>
            <a:custGeom>
              <a:avLst/>
              <a:gdLst/>
              <a:ahLst/>
              <a:cxnLst/>
              <a:rect l="0" t="0" r="0" b="0"/>
              <a:pathLst>
                <a:path w="10529" h="10531">
                  <a:moveTo>
                    <a:pt x="10528" y="1053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7" name="Freeform 1716"/>
            <p:cNvSpPr/>
            <p:nvPr/>
          </p:nvSpPr>
          <p:spPr>
            <a:xfrm>
              <a:off x="3611275" y="39389214"/>
              <a:ext cx="484312" cy="263213"/>
            </a:xfrm>
            <a:custGeom>
              <a:avLst/>
              <a:gdLst/>
              <a:ahLst/>
              <a:cxnLst/>
              <a:rect l="0" t="0" r="0" b="0"/>
              <a:pathLst>
                <a:path w="484312" h="263213">
                  <a:moveTo>
                    <a:pt x="0" y="0"/>
                  </a:moveTo>
                  <a:lnTo>
                    <a:pt x="22905" y="57265"/>
                  </a:lnTo>
                  <a:lnTo>
                    <a:pt x="42662" y="106657"/>
                  </a:lnTo>
                  <a:lnTo>
                    <a:pt x="70298" y="170157"/>
                  </a:lnTo>
                  <a:lnTo>
                    <a:pt x="89882" y="226591"/>
                  </a:lnTo>
                  <a:lnTo>
                    <a:pt x="99031" y="254701"/>
                  </a:lnTo>
                  <a:lnTo>
                    <a:pt x="97436" y="250072"/>
                  </a:lnTo>
                  <a:lnTo>
                    <a:pt x="91989" y="197387"/>
                  </a:lnTo>
                  <a:lnTo>
                    <a:pt x="85761" y="137778"/>
                  </a:lnTo>
                  <a:lnTo>
                    <a:pt x="84682" y="86966"/>
                  </a:lnTo>
                  <a:lnTo>
                    <a:pt x="89951" y="46047"/>
                  </a:lnTo>
                  <a:lnTo>
                    <a:pt x="95062" y="36547"/>
                  </a:lnTo>
                  <a:lnTo>
                    <a:pt x="110100" y="22873"/>
                  </a:lnTo>
                  <a:lnTo>
                    <a:pt x="120193" y="21097"/>
                  </a:lnTo>
                  <a:lnTo>
                    <a:pt x="143886" y="25363"/>
                  </a:lnTo>
                  <a:lnTo>
                    <a:pt x="177943" y="40919"/>
                  </a:lnTo>
                  <a:lnTo>
                    <a:pt x="210262" y="71525"/>
                  </a:lnTo>
                  <a:lnTo>
                    <a:pt x="244218" y="131025"/>
                  </a:lnTo>
                  <a:lnTo>
                    <a:pt x="270335" y="185933"/>
                  </a:lnTo>
                  <a:lnTo>
                    <a:pt x="280141" y="223159"/>
                  </a:lnTo>
                  <a:lnTo>
                    <a:pt x="281517" y="236510"/>
                  </a:lnTo>
                  <a:lnTo>
                    <a:pt x="280094" y="241902"/>
                  </a:lnTo>
                  <a:lnTo>
                    <a:pt x="276807" y="241986"/>
                  </a:lnTo>
                  <a:lnTo>
                    <a:pt x="272275" y="238532"/>
                  </a:lnTo>
                  <a:lnTo>
                    <a:pt x="267240" y="219097"/>
                  </a:lnTo>
                  <a:lnTo>
                    <a:pt x="264007" y="158961"/>
                  </a:lnTo>
                  <a:lnTo>
                    <a:pt x="269037" y="108062"/>
                  </a:lnTo>
                  <a:lnTo>
                    <a:pt x="282387" y="49207"/>
                  </a:lnTo>
                  <a:lnTo>
                    <a:pt x="293571" y="29279"/>
                  </a:lnTo>
                  <a:lnTo>
                    <a:pt x="303339" y="24197"/>
                  </a:lnTo>
                  <a:lnTo>
                    <a:pt x="329789" y="21673"/>
                  </a:lnTo>
                  <a:lnTo>
                    <a:pt x="351683" y="27571"/>
                  </a:lnTo>
                  <a:lnTo>
                    <a:pt x="380283" y="47163"/>
                  </a:lnTo>
                  <a:lnTo>
                    <a:pt x="399472" y="66585"/>
                  </a:lnTo>
                  <a:lnTo>
                    <a:pt x="430854" y="117181"/>
                  </a:lnTo>
                  <a:lnTo>
                    <a:pt x="465486" y="177779"/>
                  </a:lnTo>
                  <a:lnTo>
                    <a:pt x="478213" y="211383"/>
                  </a:lnTo>
                  <a:lnTo>
                    <a:pt x="484311" y="26321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8" name="Freeform 1717"/>
            <p:cNvSpPr/>
            <p:nvPr/>
          </p:nvSpPr>
          <p:spPr>
            <a:xfrm>
              <a:off x="4140733" y="39373603"/>
              <a:ext cx="218066" cy="299883"/>
            </a:xfrm>
            <a:custGeom>
              <a:avLst/>
              <a:gdLst/>
              <a:ahLst/>
              <a:cxnLst/>
              <a:rect l="0" t="0" r="0" b="0"/>
              <a:pathLst>
                <a:path w="218066" h="299883">
                  <a:moveTo>
                    <a:pt x="28552" y="141954"/>
                  </a:moveTo>
                  <a:lnTo>
                    <a:pt x="82427" y="123995"/>
                  </a:lnTo>
                  <a:lnTo>
                    <a:pt x="111975" y="112588"/>
                  </a:lnTo>
                  <a:lnTo>
                    <a:pt x="150817" y="81660"/>
                  </a:lnTo>
                  <a:lnTo>
                    <a:pt x="158931" y="58616"/>
                  </a:lnTo>
                  <a:lnTo>
                    <a:pt x="161095" y="44282"/>
                  </a:lnTo>
                  <a:lnTo>
                    <a:pt x="159028" y="32386"/>
                  </a:lnTo>
                  <a:lnTo>
                    <a:pt x="147373" y="12929"/>
                  </a:lnTo>
                  <a:lnTo>
                    <a:pt x="138181" y="6803"/>
                  </a:lnTo>
                  <a:lnTo>
                    <a:pt x="115491" y="0"/>
                  </a:lnTo>
                  <a:lnTo>
                    <a:pt x="89808" y="3215"/>
                  </a:lnTo>
                  <a:lnTo>
                    <a:pt x="65136" y="13611"/>
                  </a:lnTo>
                  <a:lnTo>
                    <a:pt x="46371" y="29930"/>
                  </a:lnTo>
                  <a:lnTo>
                    <a:pt x="16431" y="77409"/>
                  </a:lnTo>
                  <a:lnTo>
                    <a:pt x="3254" y="118021"/>
                  </a:lnTo>
                  <a:lnTo>
                    <a:pt x="0" y="159689"/>
                  </a:lnTo>
                  <a:lnTo>
                    <a:pt x="3384" y="187660"/>
                  </a:lnTo>
                  <a:lnTo>
                    <a:pt x="15027" y="212570"/>
                  </a:lnTo>
                  <a:lnTo>
                    <a:pt x="51097" y="257156"/>
                  </a:lnTo>
                  <a:lnTo>
                    <a:pt x="87225" y="283583"/>
                  </a:lnTo>
                  <a:lnTo>
                    <a:pt x="127565" y="295055"/>
                  </a:lnTo>
                  <a:lnTo>
                    <a:pt x="180332" y="298450"/>
                  </a:lnTo>
                  <a:lnTo>
                    <a:pt x="218065" y="2998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9" name="Freeform 1718"/>
            <p:cNvSpPr/>
            <p:nvPr/>
          </p:nvSpPr>
          <p:spPr>
            <a:xfrm>
              <a:off x="4622010" y="39357629"/>
              <a:ext cx="105286" cy="326384"/>
            </a:xfrm>
            <a:custGeom>
              <a:avLst/>
              <a:gdLst/>
              <a:ahLst/>
              <a:cxnLst/>
              <a:rect l="0" t="0" r="0" b="0"/>
              <a:pathLst>
                <a:path w="105286" h="326384">
                  <a:moveTo>
                    <a:pt x="0" y="0"/>
                  </a:moveTo>
                  <a:lnTo>
                    <a:pt x="17958" y="61112"/>
                  </a:lnTo>
                  <a:lnTo>
                    <a:pt x="35150" y="121133"/>
                  </a:lnTo>
                  <a:lnTo>
                    <a:pt x="52650" y="181418"/>
                  </a:lnTo>
                  <a:lnTo>
                    <a:pt x="66293" y="218699"/>
                  </a:lnTo>
                  <a:lnTo>
                    <a:pt x="90272" y="280662"/>
                  </a:lnTo>
                  <a:lnTo>
                    <a:pt x="105285" y="3263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0" name="Freeform 1719"/>
            <p:cNvSpPr/>
            <p:nvPr/>
          </p:nvSpPr>
          <p:spPr>
            <a:xfrm>
              <a:off x="4822052" y="39311625"/>
              <a:ext cx="315856" cy="361861"/>
            </a:xfrm>
            <a:custGeom>
              <a:avLst/>
              <a:gdLst/>
              <a:ahLst/>
              <a:cxnLst/>
              <a:rect l="0" t="0" r="0" b="0"/>
              <a:pathLst>
                <a:path w="315856" h="361861">
                  <a:moveTo>
                    <a:pt x="0" y="56533"/>
                  </a:moveTo>
                  <a:lnTo>
                    <a:pt x="17958" y="111578"/>
                  </a:lnTo>
                  <a:lnTo>
                    <a:pt x="31666" y="166105"/>
                  </a:lnTo>
                  <a:lnTo>
                    <a:pt x="45639" y="227264"/>
                  </a:lnTo>
                  <a:lnTo>
                    <a:pt x="52429" y="283236"/>
                  </a:lnTo>
                  <a:lnTo>
                    <a:pt x="57617" y="307030"/>
                  </a:lnTo>
                  <a:lnTo>
                    <a:pt x="59469" y="308927"/>
                  </a:lnTo>
                  <a:lnTo>
                    <a:pt x="61525" y="295440"/>
                  </a:lnTo>
                  <a:lnTo>
                    <a:pt x="55610" y="239121"/>
                  </a:lnTo>
                  <a:lnTo>
                    <a:pt x="53522" y="187713"/>
                  </a:lnTo>
                  <a:lnTo>
                    <a:pt x="52903" y="129716"/>
                  </a:lnTo>
                  <a:lnTo>
                    <a:pt x="53890" y="77307"/>
                  </a:lnTo>
                  <a:lnTo>
                    <a:pt x="67307" y="15770"/>
                  </a:lnTo>
                  <a:lnTo>
                    <a:pt x="74117" y="8301"/>
                  </a:lnTo>
                  <a:lnTo>
                    <a:pt x="94162" y="0"/>
                  </a:lnTo>
                  <a:lnTo>
                    <a:pt x="115549" y="2552"/>
                  </a:lnTo>
                  <a:lnTo>
                    <a:pt x="135583" y="11485"/>
                  </a:lnTo>
                  <a:lnTo>
                    <a:pt x="196345" y="63711"/>
                  </a:lnTo>
                  <a:lnTo>
                    <a:pt x="244484" y="123416"/>
                  </a:lnTo>
                  <a:lnTo>
                    <a:pt x="271693" y="184011"/>
                  </a:lnTo>
                  <a:lnTo>
                    <a:pt x="291722" y="233384"/>
                  </a:lnTo>
                  <a:lnTo>
                    <a:pt x="309875" y="286829"/>
                  </a:lnTo>
                  <a:lnTo>
                    <a:pt x="314674" y="334994"/>
                  </a:lnTo>
                  <a:lnTo>
                    <a:pt x="315855" y="36186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1" name="Freeform 1720"/>
            <p:cNvSpPr/>
            <p:nvPr/>
          </p:nvSpPr>
          <p:spPr>
            <a:xfrm>
              <a:off x="5337948" y="39136532"/>
              <a:ext cx="361467" cy="505369"/>
            </a:xfrm>
            <a:custGeom>
              <a:avLst/>
              <a:gdLst/>
              <a:ahLst/>
              <a:cxnLst/>
              <a:rect l="0" t="0" r="0" b="0"/>
              <a:pathLst>
                <a:path w="361467" h="505369">
                  <a:moveTo>
                    <a:pt x="0" y="0"/>
                  </a:moveTo>
                  <a:lnTo>
                    <a:pt x="26364" y="63447"/>
                  </a:lnTo>
                  <a:lnTo>
                    <a:pt x="44986" y="112123"/>
                  </a:lnTo>
                  <a:lnTo>
                    <a:pt x="58433" y="168142"/>
                  </a:lnTo>
                  <a:lnTo>
                    <a:pt x="69826" y="218926"/>
                  </a:lnTo>
                  <a:lnTo>
                    <a:pt x="80611" y="279595"/>
                  </a:lnTo>
                  <a:lnTo>
                    <a:pt x="91215" y="325388"/>
                  </a:lnTo>
                  <a:lnTo>
                    <a:pt x="101766" y="379509"/>
                  </a:lnTo>
                  <a:lnTo>
                    <a:pt x="111131" y="427391"/>
                  </a:lnTo>
                  <a:lnTo>
                    <a:pt x="113256" y="468744"/>
                  </a:lnTo>
                  <a:lnTo>
                    <a:pt x="111769" y="470424"/>
                  </a:lnTo>
                  <a:lnTo>
                    <a:pt x="109607" y="468034"/>
                  </a:lnTo>
                  <a:lnTo>
                    <a:pt x="100976" y="442314"/>
                  </a:lnTo>
                  <a:lnTo>
                    <a:pt x="94815" y="383295"/>
                  </a:lnTo>
                  <a:lnTo>
                    <a:pt x="87885" y="333756"/>
                  </a:lnTo>
                  <a:lnTo>
                    <a:pt x="87651" y="290094"/>
                  </a:lnTo>
                  <a:lnTo>
                    <a:pt x="101360" y="255578"/>
                  </a:lnTo>
                  <a:lnTo>
                    <a:pt x="113679" y="237982"/>
                  </a:lnTo>
                  <a:lnTo>
                    <a:pt x="122580" y="232352"/>
                  </a:lnTo>
                  <a:lnTo>
                    <a:pt x="144947" y="226098"/>
                  </a:lnTo>
                  <a:lnTo>
                    <a:pt x="183847" y="228169"/>
                  </a:lnTo>
                  <a:lnTo>
                    <a:pt x="225009" y="247371"/>
                  </a:lnTo>
                  <a:lnTo>
                    <a:pt x="279563" y="291130"/>
                  </a:lnTo>
                  <a:lnTo>
                    <a:pt x="314665" y="334975"/>
                  </a:lnTo>
                  <a:lnTo>
                    <a:pt x="344930" y="394888"/>
                  </a:lnTo>
                  <a:lnTo>
                    <a:pt x="359695" y="430129"/>
                  </a:lnTo>
                  <a:lnTo>
                    <a:pt x="361466" y="452038"/>
                  </a:lnTo>
                  <a:lnTo>
                    <a:pt x="355885" y="480988"/>
                  </a:lnTo>
                  <a:lnTo>
                    <a:pt x="347441" y="5053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2" name="Freeform 1721"/>
            <p:cNvSpPr/>
            <p:nvPr/>
          </p:nvSpPr>
          <p:spPr>
            <a:xfrm>
              <a:off x="5738031" y="39368158"/>
              <a:ext cx="105286" cy="273743"/>
            </a:xfrm>
            <a:custGeom>
              <a:avLst/>
              <a:gdLst/>
              <a:ahLst/>
              <a:cxnLst/>
              <a:rect l="0" t="0" r="0" b="0"/>
              <a:pathLst>
                <a:path w="105286" h="273743">
                  <a:moveTo>
                    <a:pt x="0" y="0"/>
                  </a:moveTo>
                  <a:lnTo>
                    <a:pt x="15641" y="17981"/>
                  </a:lnTo>
                  <a:lnTo>
                    <a:pt x="45673" y="76693"/>
                  </a:lnTo>
                  <a:lnTo>
                    <a:pt x="65607" y="135728"/>
                  </a:lnTo>
                  <a:lnTo>
                    <a:pt x="86139" y="192798"/>
                  </a:lnTo>
                  <a:lnTo>
                    <a:pt x="101955" y="248611"/>
                  </a:lnTo>
                  <a:lnTo>
                    <a:pt x="105285" y="2737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3" name="Freeform 1722"/>
            <p:cNvSpPr/>
            <p:nvPr/>
          </p:nvSpPr>
          <p:spPr>
            <a:xfrm>
              <a:off x="5780145" y="39241816"/>
              <a:ext cx="10529" cy="21057"/>
            </a:xfrm>
            <a:custGeom>
              <a:avLst/>
              <a:gdLst/>
              <a:ahLst/>
              <a:cxnLst/>
              <a:rect l="0" t="0" r="0" b="0"/>
              <a:pathLst>
                <a:path w="10529" h="21057">
                  <a:moveTo>
                    <a:pt x="10528" y="21056"/>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4" name="Freeform 1723"/>
            <p:cNvSpPr/>
            <p:nvPr/>
          </p:nvSpPr>
          <p:spPr>
            <a:xfrm>
              <a:off x="5894697" y="39267811"/>
              <a:ext cx="270605" cy="314831"/>
            </a:xfrm>
            <a:custGeom>
              <a:avLst/>
              <a:gdLst/>
              <a:ahLst/>
              <a:cxnLst/>
              <a:rect l="0" t="0" r="0" b="0"/>
              <a:pathLst>
                <a:path w="270605" h="314831">
                  <a:moveTo>
                    <a:pt x="138132" y="5590"/>
                  </a:moveTo>
                  <a:lnTo>
                    <a:pt x="121364" y="0"/>
                  </a:lnTo>
                  <a:lnTo>
                    <a:pt x="103773" y="3497"/>
                  </a:lnTo>
                  <a:lnTo>
                    <a:pt x="46252" y="29583"/>
                  </a:lnTo>
                  <a:lnTo>
                    <a:pt x="15867" y="55305"/>
                  </a:lnTo>
                  <a:lnTo>
                    <a:pt x="0" y="81542"/>
                  </a:lnTo>
                  <a:lnTo>
                    <a:pt x="1590" y="87812"/>
                  </a:lnTo>
                  <a:lnTo>
                    <a:pt x="7330" y="91988"/>
                  </a:lnTo>
                  <a:lnTo>
                    <a:pt x="15836" y="94775"/>
                  </a:lnTo>
                  <a:lnTo>
                    <a:pt x="34645" y="94751"/>
                  </a:lnTo>
                  <a:lnTo>
                    <a:pt x="86495" y="90791"/>
                  </a:lnTo>
                  <a:lnTo>
                    <a:pt x="144656" y="98416"/>
                  </a:lnTo>
                  <a:lnTo>
                    <a:pt x="185949" y="110173"/>
                  </a:lnTo>
                  <a:lnTo>
                    <a:pt x="237192" y="148695"/>
                  </a:lnTo>
                  <a:lnTo>
                    <a:pt x="260160" y="181480"/>
                  </a:lnTo>
                  <a:lnTo>
                    <a:pt x="270604" y="220833"/>
                  </a:lnTo>
                  <a:lnTo>
                    <a:pt x="268110" y="256539"/>
                  </a:lnTo>
                  <a:lnTo>
                    <a:pt x="259851" y="275440"/>
                  </a:lnTo>
                  <a:lnTo>
                    <a:pt x="254373" y="283756"/>
                  </a:lnTo>
                  <a:lnTo>
                    <a:pt x="235808" y="296115"/>
                  </a:lnTo>
                  <a:lnTo>
                    <a:pt x="191351" y="313581"/>
                  </a:lnTo>
                  <a:lnTo>
                    <a:pt x="169974" y="314830"/>
                  </a:lnTo>
                  <a:lnTo>
                    <a:pt x="127654" y="306102"/>
                  </a:lnTo>
                  <a:lnTo>
                    <a:pt x="101622" y="290903"/>
                  </a:lnTo>
                  <a:lnTo>
                    <a:pt x="74961" y="2582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5" name="Freeform 1724"/>
            <p:cNvSpPr/>
            <p:nvPr/>
          </p:nvSpPr>
          <p:spPr>
            <a:xfrm>
              <a:off x="6190756" y="39104946"/>
              <a:ext cx="178986" cy="484310"/>
            </a:xfrm>
            <a:custGeom>
              <a:avLst/>
              <a:gdLst/>
              <a:ahLst/>
              <a:cxnLst/>
              <a:rect l="0" t="0" r="0" b="0"/>
              <a:pathLst>
                <a:path w="178986" h="484310">
                  <a:moveTo>
                    <a:pt x="0" y="0"/>
                  </a:moveTo>
                  <a:lnTo>
                    <a:pt x="16811" y="19150"/>
                  </a:lnTo>
                  <a:lnTo>
                    <a:pt x="49498" y="78805"/>
                  </a:lnTo>
                  <a:lnTo>
                    <a:pt x="70046" y="127611"/>
                  </a:lnTo>
                  <a:lnTo>
                    <a:pt x="92302" y="184910"/>
                  </a:lnTo>
                  <a:lnTo>
                    <a:pt x="111981" y="245058"/>
                  </a:lnTo>
                  <a:lnTo>
                    <a:pt x="122737" y="295266"/>
                  </a:lnTo>
                  <a:lnTo>
                    <a:pt x="139972" y="351691"/>
                  </a:lnTo>
                  <a:lnTo>
                    <a:pt x="159970" y="412881"/>
                  </a:lnTo>
                  <a:lnTo>
                    <a:pt x="175672" y="466456"/>
                  </a:lnTo>
                  <a:lnTo>
                    <a:pt x="178985" y="4843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6" name="Freeform 1725"/>
            <p:cNvSpPr/>
            <p:nvPr/>
          </p:nvSpPr>
          <p:spPr>
            <a:xfrm>
              <a:off x="6243399" y="39347099"/>
              <a:ext cx="231628" cy="42116"/>
            </a:xfrm>
            <a:custGeom>
              <a:avLst/>
              <a:gdLst/>
              <a:ahLst/>
              <a:cxnLst/>
              <a:rect l="0" t="0" r="0" b="0"/>
              <a:pathLst>
                <a:path w="231628" h="42116">
                  <a:moveTo>
                    <a:pt x="0" y="42115"/>
                  </a:moveTo>
                  <a:lnTo>
                    <a:pt x="26386" y="26476"/>
                  </a:lnTo>
                  <a:lnTo>
                    <a:pt x="62280" y="15773"/>
                  </a:lnTo>
                  <a:lnTo>
                    <a:pt x="119450" y="11565"/>
                  </a:lnTo>
                  <a:lnTo>
                    <a:pt x="172653" y="7717"/>
                  </a:lnTo>
                  <a:lnTo>
                    <a:pt x="2316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7" name="Freeform 1726"/>
            <p:cNvSpPr/>
            <p:nvPr/>
          </p:nvSpPr>
          <p:spPr>
            <a:xfrm>
              <a:off x="6447172" y="39294457"/>
              <a:ext cx="235624" cy="276812"/>
            </a:xfrm>
            <a:custGeom>
              <a:avLst/>
              <a:gdLst/>
              <a:ahLst/>
              <a:cxnLst/>
              <a:rect l="0" t="0" r="0" b="0"/>
              <a:pathLst>
                <a:path w="235624" h="276812">
                  <a:moveTo>
                    <a:pt x="80497" y="0"/>
                  </a:moveTo>
                  <a:lnTo>
                    <a:pt x="56450" y="9575"/>
                  </a:lnTo>
                  <a:lnTo>
                    <a:pt x="42123" y="20244"/>
                  </a:lnTo>
                  <a:lnTo>
                    <a:pt x="8863" y="80141"/>
                  </a:lnTo>
                  <a:lnTo>
                    <a:pt x="0" y="120195"/>
                  </a:lnTo>
                  <a:lnTo>
                    <a:pt x="2964" y="161696"/>
                  </a:lnTo>
                  <a:lnTo>
                    <a:pt x="22851" y="209234"/>
                  </a:lnTo>
                  <a:lnTo>
                    <a:pt x="35769" y="231034"/>
                  </a:lnTo>
                  <a:lnTo>
                    <a:pt x="67374" y="257448"/>
                  </a:lnTo>
                  <a:lnTo>
                    <a:pt x="100785" y="274504"/>
                  </a:lnTo>
                  <a:lnTo>
                    <a:pt x="122270" y="276811"/>
                  </a:lnTo>
                  <a:lnTo>
                    <a:pt x="143516" y="272765"/>
                  </a:lnTo>
                  <a:lnTo>
                    <a:pt x="175208" y="256168"/>
                  </a:lnTo>
                  <a:lnTo>
                    <a:pt x="196290" y="239024"/>
                  </a:lnTo>
                  <a:lnTo>
                    <a:pt x="211118" y="216589"/>
                  </a:lnTo>
                  <a:lnTo>
                    <a:pt x="230171" y="158465"/>
                  </a:lnTo>
                  <a:lnTo>
                    <a:pt x="235623" y="100236"/>
                  </a:lnTo>
                  <a:lnTo>
                    <a:pt x="232110" y="76135"/>
                  </a:lnTo>
                  <a:lnTo>
                    <a:pt x="223530" y="56846"/>
                  </a:lnTo>
                  <a:lnTo>
                    <a:pt x="210748" y="40472"/>
                  </a:lnTo>
                  <a:lnTo>
                    <a:pt x="183820" y="19270"/>
                  </a:lnTo>
                  <a:lnTo>
                    <a:pt x="152445" y="6229"/>
                  </a:lnTo>
                  <a:lnTo>
                    <a:pt x="127292" y="2769"/>
                  </a:lnTo>
                  <a:lnTo>
                    <a:pt x="103634" y="7470"/>
                  </a:lnTo>
                  <a:lnTo>
                    <a:pt x="82591" y="18529"/>
                  </a:lnTo>
                  <a:lnTo>
                    <a:pt x="42630" y="64226"/>
                  </a:lnTo>
                  <a:lnTo>
                    <a:pt x="34421" y="87818"/>
                  </a:lnTo>
                  <a:lnTo>
                    <a:pt x="31943" y="111559"/>
                  </a:lnTo>
                  <a:lnTo>
                    <a:pt x="38383" y="1473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8" name="Freeform 1727"/>
            <p:cNvSpPr/>
            <p:nvPr/>
          </p:nvSpPr>
          <p:spPr>
            <a:xfrm>
              <a:off x="6769824" y="39294457"/>
              <a:ext cx="136872" cy="234086"/>
            </a:xfrm>
            <a:custGeom>
              <a:avLst/>
              <a:gdLst/>
              <a:ahLst/>
              <a:cxnLst/>
              <a:rect l="0" t="0" r="0" b="0"/>
              <a:pathLst>
                <a:path w="136872" h="234086">
                  <a:moveTo>
                    <a:pt x="0" y="42116"/>
                  </a:moveTo>
                  <a:lnTo>
                    <a:pt x="19128" y="97160"/>
                  </a:lnTo>
                  <a:lnTo>
                    <a:pt x="44214" y="156626"/>
                  </a:lnTo>
                  <a:lnTo>
                    <a:pt x="66105" y="218731"/>
                  </a:lnTo>
                  <a:lnTo>
                    <a:pt x="75004" y="234085"/>
                  </a:lnTo>
                  <a:lnTo>
                    <a:pt x="75739" y="233267"/>
                  </a:lnTo>
                  <a:lnTo>
                    <a:pt x="72266" y="221829"/>
                  </a:lnTo>
                  <a:lnTo>
                    <a:pt x="59497" y="189077"/>
                  </a:lnTo>
                  <a:lnTo>
                    <a:pt x="50878" y="136091"/>
                  </a:lnTo>
                  <a:lnTo>
                    <a:pt x="47179" y="109618"/>
                  </a:lnTo>
                  <a:lnTo>
                    <a:pt x="49434" y="86156"/>
                  </a:lnTo>
                  <a:lnTo>
                    <a:pt x="62871" y="53216"/>
                  </a:lnTo>
                  <a:lnTo>
                    <a:pt x="81669" y="26817"/>
                  </a:lnTo>
                  <a:lnTo>
                    <a:pt x="101419" y="14647"/>
                  </a:lnTo>
                  <a:lnTo>
                    <a:pt x="13687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9" name="Freeform 1728"/>
            <p:cNvSpPr/>
            <p:nvPr/>
          </p:nvSpPr>
          <p:spPr>
            <a:xfrm>
              <a:off x="7048505" y="39336573"/>
              <a:ext cx="142460" cy="231627"/>
            </a:xfrm>
            <a:custGeom>
              <a:avLst/>
              <a:gdLst/>
              <a:ahLst/>
              <a:cxnLst/>
              <a:rect l="0" t="0" r="0" b="0"/>
              <a:pathLst>
                <a:path w="142460" h="231627">
                  <a:moveTo>
                    <a:pt x="5588" y="0"/>
                  </a:moveTo>
                  <a:lnTo>
                    <a:pt x="0" y="16768"/>
                  </a:lnTo>
                  <a:lnTo>
                    <a:pt x="375" y="34357"/>
                  </a:lnTo>
                  <a:lnTo>
                    <a:pt x="13307" y="85762"/>
                  </a:lnTo>
                  <a:lnTo>
                    <a:pt x="29903" y="134745"/>
                  </a:lnTo>
                  <a:lnTo>
                    <a:pt x="69046" y="196735"/>
                  </a:lnTo>
                  <a:lnTo>
                    <a:pt x="84095" y="211441"/>
                  </a:lnTo>
                  <a:lnTo>
                    <a:pt x="111128" y="225124"/>
                  </a:lnTo>
                  <a:lnTo>
                    <a:pt x="142459" y="2316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0" name="Freeform 1729"/>
            <p:cNvSpPr/>
            <p:nvPr/>
          </p:nvSpPr>
          <p:spPr>
            <a:xfrm>
              <a:off x="7169907" y="39231286"/>
              <a:ext cx="105286" cy="684356"/>
            </a:xfrm>
            <a:custGeom>
              <a:avLst/>
              <a:gdLst/>
              <a:ahLst/>
              <a:cxnLst/>
              <a:rect l="0" t="0" r="0" b="0"/>
              <a:pathLst>
                <a:path w="105286" h="684356">
                  <a:moveTo>
                    <a:pt x="105285" y="0"/>
                  </a:moveTo>
                  <a:lnTo>
                    <a:pt x="99696" y="58620"/>
                  </a:lnTo>
                  <a:lnTo>
                    <a:pt x="90630" y="110176"/>
                  </a:lnTo>
                  <a:lnTo>
                    <a:pt x="83954" y="152691"/>
                  </a:lnTo>
                  <a:lnTo>
                    <a:pt x="76738" y="213311"/>
                  </a:lnTo>
                  <a:lnTo>
                    <a:pt x="68711" y="270123"/>
                  </a:lnTo>
                  <a:lnTo>
                    <a:pt x="63095" y="322377"/>
                  </a:lnTo>
                  <a:lnTo>
                    <a:pt x="48661" y="384091"/>
                  </a:lnTo>
                  <a:lnTo>
                    <a:pt x="38465" y="436287"/>
                  </a:lnTo>
                  <a:lnTo>
                    <a:pt x="25709" y="495105"/>
                  </a:lnTo>
                  <a:lnTo>
                    <a:pt x="21266" y="548339"/>
                  </a:lnTo>
                  <a:lnTo>
                    <a:pt x="9876" y="609436"/>
                  </a:lnTo>
                  <a:lnTo>
                    <a:pt x="2926" y="649287"/>
                  </a:lnTo>
                  <a:lnTo>
                    <a:pt x="0" y="6843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1" name="Freeform 1730"/>
            <p:cNvSpPr/>
            <p:nvPr/>
          </p:nvSpPr>
          <p:spPr>
            <a:xfrm>
              <a:off x="4716767" y="39196683"/>
              <a:ext cx="21058" cy="13548"/>
            </a:xfrm>
            <a:custGeom>
              <a:avLst/>
              <a:gdLst/>
              <a:ahLst/>
              <a:cxnLst/>
              <a:rect l="0" t="0" r="0" b="0"/>
              <a:pathLst>
                <a:path w="21058" h="13548">
                  <a:moveTo>
                    <a:pt x="21057" y="13547"/>
                  </a:moveTo>
                  <a:lnTo>
                    <a:pt x="6586" y="245"/>
                  </a:lnTo>
                  <a:lnTo>
                    <a:pt x="4391" y="0"/>
                  </a:lnTo>
                  <a:lnTo>
                    <a:pt x="0" y="30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0" name="Group 1739"/>
          <p:cNvGrpSpPr/>
          <p:nvPr/>
        </p:nvGrpSpPr>
        <p:grpSpPr>
          <a:xfrm>
            <a:off x="7612270" y="39086749"/>
            <a:ext cx="1852850" cy="502507"/>
            <a:chOff x="7612270" y="39086749"/>
            <a:chExt cx="1852850" cy="502507"/>
          </a:xfrm>
        </p:grpSpPr>
        <p:sp>
          <p:nvSpPr>
            <p:cNvPr id="1733" name="Freeform 1732"/>
            <p:cNvSpPr/>
            <p:nvPr/>
          </p:nvSpPr>
          <p:spPr>
            <a:xfrm>
              <a:off x="7612270" y="39231286"/>
              <a:ext cx="476685" cy="351220"/>
            </a:xfrm>
            <a:custGeom>
              <a:avLst/>
              <a:gdLst/>
              <a:ahLst/>
              <a:cxnLst/>
              <a:rect l="0" t="0" r="0" b="0"/>
              <a:pathLst>
                <a:path w="476685" h="351220">
                  <a:moveTo>
                    <a:pt x="20891" y="0"/>
                  </a:moveTo>
                  <a:lnTo>
                    <a:pt x="4102" y="63450"/>
                  </a:lnTo>
                  <a:lnTo>
                    <a:pt x="677" y="124662"/>
                  </a:lnTo>
                  <a:lnTo>
                    <a:pt x="0" y="187753"/>
                  </a:lnTo>
                  <a:lnTo>
                    <a:pt x="8272" y="240897"/>
                  </a:lnTo>
                  <a:lnTo>
                    <a:pt x="24291" y="292122"/>
                  </a:lnTo>
                  <a:lnTo>
                    <a:pt x="37610" y="313497"/>
                  </a:lnTo>
                  <a:lnTo>
                    <a:pt x="55228" y="330795"/>
                  </a:lnTo>
                  <a:lnTo>
                    <a:pt x="66009" y="335173"/>
                  </a:lnTo>
                  <a:lnTo>
                    <a:pt x="90467" y="336919"/>
                  </a:lnTo>
                  <a:lnTo>
                    <a:pt x="110695" y="330677"/>
                  </a:lnTo>
                  <a:lnTo>
                    <a:pt x="119364" y="325738"/>
                  </a:lnTo>
                  <a:lnTo>
                    <a:pt x="132117" y="307770"/>
                  </a:lnTo>
                  <a:lnTo>
                    <a:pt x="149836" y="252518"/>
                  </a:lnTo>
                  <a:lnTo>
                    <a:pt x="161003" y="202462"/>
                  </a:lnTo>
                  <a:lnTo>
                    <a:pt x="174086" y="141551"/>
                  </a:lnTo>
                  <a:lnTo>
                    <a:pt x="181003" y="87579"/>
                  </a:lnTo>
                  <a:lnTo>
                    <a:pt x="184469" y="72851"/>
                  </a:lnTo>
                  <a:lnTo>
                    <a:pt x="182109" y="81902"/>
                  </a:lnTo>
                  <a:lnTo>
                    <a:pt x="187586" y="141998"/>
                  </a:lnTo>
                  <a:lnTo>
                    <a:pt x="195064" y="191033"/>
                  </a:lnTo>
                  <a:lnTo>
                    <a:pt x="212098" y="233248"/>
                  </a:lnTo>
                  <a:lnTo>
                    <a:pt x="255297" y="291719"/>
                  </a:lnTo>
                  <a:lnTo>
                    <a:pt x="292986" y="323131"/>
                  </a:lnTo>
                  <a:lnTo>
                    <a:pt x="347643" y="345411"/>
                  </a:lnTo>
                  <a:lnTo>
                    <a:pt x="374344" y="351219"/>
                  </a:lnTo>
                  <a:lnTo>
                    <a:pt x="397910" y="349901"/>
                  </a:lnTo>
                  <a:lnTo>
                    <a:pt x="420082" y="339176"/>
                  </a:lnTo>
                  <a:lnTo>
                    <a:pt x="449176" y="313407"/>
                  </a:lnTo>
                  <a:lnTo>
                    <a:pt x="463924" y="291371"/>
                  </a:lnTo>
                  <a:lnTo>
                    <a:pt x="474377" y="262080"/>
                  </a:lnTo>
                  <a:lnTo>
                    <a:pt x="476684" y="235806"/>
                  </a:lnTo>
                  <a:lnTo>
                    <a:pt x="474222" y="179161"/>
                  </a:lnTo>
                  <a:lnTo>
                    <a:pt x="468207" y="123276"/>
                  </a:lnTo>
                  <a:lnTo>
                    <a:pt x="455693" y="66728"/>
                  </a:lnTo>
                  <a:lnTo>
                    <a:pt x="442031" y="210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4" name="Freeform 1733"/>
            <p:cNvSpPr/>
            <p:nvPr/>
          </p:nvSpPr>
          <p:spPr>
            <a:xfrm>
              <a:off x="8067707" y="39220704"/>
              <a:ext cx="204859" cy="336969"/>
            </a:xfrm>
            <a:custGeom>
              <a:avLst/>
              <a:gdLst/>
              <a:ahLst/>
              <a:cxnLst/>
              <a:rect l="0" t="0" r="0" b="0"/>
              <a:pathLst>
                <a:path w="204859" h="336969">
                  <a:moveTo>
                    <a:pt x="49765" y="168510"/>
                  </a:moveTo>
                  <a:lnTo>
                    <a:pt x="107029" y="165391"/>
                  </a:lnTo>
                  <a:lnTo>
                    <a:pt x="136047" y="158936"/>
                  </a:lnTo>
                  <a:lnTo>
                    <a:pt x="165537" y="142146"/>
                  </a:lnTo>
                  <a:lnTo>
                    <a:pt x="181548" y="129105"/>
                  </a:lnTo>
                  <a:lnTo>
                    <a:pt x="198126" y="103023"/>
                  </a:lnTo>
                  <a:lnTo>
                    <a:pt x="204858" y="67478"/>
                  </a:lnTo>
                  <a:lnTo>
                    <a:pt x="200194" y="44059"/>
                  </a:lnTo>
                  <a:lnTo>
                    <a:pt x="189152" y="23121"/>
                  </a:lnTo>
                  <a:lnTo>
                    <a:pt x="172546" y="6018"/>
                  </a:lnTo>
                  <a:lnTo>
                    <a:pt x="163205" y="1690"/>
                  </a:lnTo>
                  <a:lnTo>
                    <a:pt x="143466" y="0"/>
                  </a:lnTo>
                  <a:lnTo>
                    <a:pt x="112623" y="5627"/>
                  </a:lnTo>
                  <a:lnTo>
                    <a:pt x="81258" y="25880"/>
                  </a:lnTo>
                  <a:lnTo>
                    <a:pt x="40388" y="65335"/>
                  </a:lnTo>
                  <a:lnTo>
                    <a:pt x="6835" y="125059"/>
                  </a:lnTo>
                  <a:lnTo>
                    <a:pt x="0" y="163174"/>
                  </a:lnTo>
                  <a:lnTo>
                    <a:pt x="3564" y="204102"/>
                  </a:lnTo>
                  <a:lnTo>
                    <a:pt x="23208" y="245867"/>
                  </a:lnTo>
                  <a:lnTo>
                    <a:pt x="51255" y="282286"/>
                  </a:lnTo>
                  <a:lnTo>
                    <a:pt x="81792" y="304127"/>
                  </a:lnTo>
                  <a:lnTo>
                    <a:pt x="141748" y="328054"/>
                  </a:lnTo>
                  <a:lnTo>
                    <a:pt x="165578" y="3369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5" name="Freeform 1734"/>
            <p:cNvSpPr/>
            <p:nvPr/>
          </p:nvSpPr>
          <p:spPr>
            <a:xfrm>
              <a:off x="8336387" y="39247316"/>
              <a:ext cx="328568" cy="268242"/>
            </a:xfrm>
            <a:custGeom>
              <a:avLst/>
              <a:gdLst/>
              <a:ahLst/>
              <a:cxnLst/>
              <a:rect l="0" t="0" r="0" b="0"/>
              <a:pathLst>
                <a:path w="328568" h="268242">
                  <a:moveTo>
                    <a:pt x="223282" y="89257"/>
                  </a:moveTo>
                  <a:lnTo>
                    <a:pt x="208709" y="46565"/>
                  </a:lnTo>
                  <a:lnTo>
                    <a:pt x="195748" y="26997"/>
                  </a:lnTo>
                  <a:lnTo>
                    <a:pt x="178289" y="10502"/>
                  </a:lnTo>
                  <a:lnTo>
                    <a:pt x="152593" y="1612"/>
                  </a:lnTo>
                  <a:lnTo>
                    <a:pt x="124014" y="0"/>
                  </a:lnTo>
                  <a:lnTo>
                    <a:pt x="88194" y="12247"/>
                  </a:lnTo>
                  <a:lnTo>
                    <a:pt x="56524" y="31865"/>
                  </a:lnTo>
                  <a:lnTo>
                    <a:pt x="16907" y="79490"/>
                  </a:lnTo>
                  <a:lnTo>
                    <a:pt x="957" y="116129"/>
                  </a:lnTo>
                  <a:lnTo>
                    <a:pt x="0" y="156620"/>
                  </a:lnTo>
                  <a:lnTo>
                    <a:pt x="13348" y="214765"/>
                  </a:lnTo>
                  <a:lnTo>
                    <a:pt x="16646" y="225571"/>
                  </a:lnTo>
                  <a:lnTo>
                    <a:pt x="22353" y="233945"/>
                  </a:lnTo>
                  <a:lnTo>
                    <a:pt x="38054" y="246369"/>
                  </a:lnTo>
                  <a:lnTo>
                    <a:pt x="72214" y="254350"/>
                  </a:lnTo>
                  <a:lnTo>
                    <a:pt x="106381" y="251126"/>
                  </a:lnTo>
                  <a:lnTo>
                    <a:pt x="124923" y="242698"/>
                  </a:lnTo>
                  <a:lnTo>
                    <a:pt x="155890" y="218219"/>
                  </a:lnTo>
                  <a:lnTo>
                    <a:pt x="191603" y="169323"/>
                  </a:lnTo>
                  <a:lnTo>
                    <a:pt x="214165" y="122098"/>
                  </a:lnTo>
                  <a:lnTo>
                    <a:pt x="218374" y="119338"/>
                  </a:lnTo>
                  <a:lnTo>
                    <a:pt x="222349" y="122179"/>
                  </a:lnTo>
                  <a:lnTo>
                    <a:pt x="247793" y="184708"/>
                  </a:lnTo>
                  <a:lnTo>
                    <a:pt x="270281" y="225093"/>
                  </a:lnTo>
                  <a:lnTo>
                    <a:pt x="283555" y="241657"/>
                  </a:lnTo>
                  <a:lnTo>
                    <a:pt x="328567" y="2682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6" name="Freeform 1735"/>
            <p:cNvSpPr/>
            <p:nvPr/>
          </p:nvSpPr>
          <p:spPr>
            <a:xfrm>
              <a:off x="8738653" y="39136532"/>
              <a:ext cx="52644" cy="368496"/>
            </a:xfrm>
            <a:custGeom>
              <a:avLst/>
              <a:gdLst/>
              <a:ahLst/>
              <a:cxnLst/>
              <a:rect l="0" t="0" r="0" b="0"/>
              <a:pathLst>
                <a:path w="52644" h="368496">
                  <a:moveTo>
                    <a:pt x="0" y="0"/>
                  </a:moveTo>
                  <a:lnTo>
                    <a:pt x="0" y="48930"/>
                  </a:lnTo>
                  <a:lnTo>
                    <a:pt x="5589" y="108059"/>
                  </a:lnTo>
                  <a:lnTo>
                    <a:pt x="14655" y="156279"/>
                  </a:lnTo>
                  <a:lnTo>
                    <a:pt x="19160" y="213199"/>
                  </a:lnTo>
                  <a:lnTo>
                    <a:pt x="26084" y="263339"/>
                  </a:lnTo>
                  <a:lnTo>
                    <a:pt x="38904" y="314970"/>
                  </a:lnTo>
                  <a:lnTo>
                    <a:pt x="52643" y="3684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7" name="Freeform 1736"/>
            <p:cNvSpPr/>
            <p:nvPr/>
          </p:nvSpPr>
          <p:spPr>
            <a:xfrm>
              <a:off x="8938695" y="39115473"/>
              <a:ext cx="105286" cy="389555"/>
            </a:xfrm>
            <a:custGeom>
              <a:avLst/>
              <a:gdLst/>
              <a:ahLst/>
              <a:cxnLst/>
              <a:rect l="0" t="0" r="0" b="0"/>
              <a:pathLst>
                <a:path w="105286" h="389555">
                  <a:moveTo>
                    <a:pt x="0" y="0"/>
                  </a:moveTo>
                  <a:lnTo>
                    <a:pt x="23719" y="58616"/>
                  </a:lnTo>
                  <a:lnTo>
                    <a:pt x="38437" y="113959"/>
                  </a:lnTo>
                  <a:lnTo>
                    <a:pt x="49083" y="162967"/>
                  </a:lnTo>
                  <a:lnTo>
                    <a:pt x="59646" y="214533"/>
                  </a:lnTo>
                  <a:lnTo>
                    <a:pt x="70185" y="265686"/>
                  </a:lnTo>
                  <a:lnTo>
                    <a:pt x="84227" y="322365"/>
                  </a:lnTo>
                  <a:lnTo>
                    <a:pt x="102165" y="379843"/>
                  </a:lnTo>
                  <a:lnTo>
                    <a:pt x="105285" y="3895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8" name="Freeform 1737"/>
            <p:cNvSpPr/>
            <p:nvPr/>
          </p:nvSpPr>
          <p:spPr>
            <a:xfrm>
              <a:off x="8854467" y="39304987"/>
              <a:ext cx="273742" cy="37565"/>
            </a:xfrm>
            <a:custGeom>
              <a:avLst/>
              <a:gdLst/>
              <a:ahLst/>
              <a:cxnLst/>
              <a:rect l="0" t="0" r="0" b="0"/>
              <a:pathLst>
                <a:path w="273742" h="37565">
                  <a:moveTo>
                    <a:pt x="0" y="21056"/>
                  </a:moveTo>
                  <a:lnTo>
                    <a:pt x="37477" y="29390"/>
                  </a:lnTo>
                  <a:lnTo>
                    <a:pt x="94490" y="31152"/>
                  </a:lnTo>
                  <a:lnTo>
                    <a:pt x="152502" y="37564"/>
                  </a:lnTo>
                  <a:lnTo>
                    <a:pt x="209855" y="27015"/>
                  </a:lnTo>
                  <a:lnTo>
                    <a:pt x="262093" y="5175"/>
                  </a:lnTo>
                  <a:lnTo>
                    <a:pt x="2737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9" name="Freeform 1738"/>
            <p:cNvSpPr/>
            <p:nvPr/>
          </p:nvSpPr>
          <p:spPr>
            <a:xfrm>
              <a:off x="9133147" y="39086749"/>
              <a:ext cx="331973" cy="502507"/>
            </a:xfrm>
            <a:custGeom>
              <a:avLst/>
              <a:gdLst/>
              <a:ahLst/>
              <a:cxnLst/>
              <a:rect l="0" t="0" r="0" b="0"/>
              <a:pathLst>
                <a:path w="331973" h="502507">
                  <a:moveTo>
                    <a:pt x="5589" y="18197"/>
                  </a:moveTo>
                  <a:lnTo>
                    <a:pt x="0" y="1429"/>
                  </a:lnTo>
                  <a:lnTo>
                    <a:pt x="693" y="0"/>
                  </a:lnTo>
                  <a:lnTo>
                    <a:pt x="7703" y="7770"/>
                  </a:lnTo>
                  <a:lnTo>
                    <a:pt x="22861" y="43694"/>
                  </a:lnTo>
                  <a:lnTo>
                    <a:pt x="32414" y="89443"/>
                  </a:lnTo>
                  <a:lnTo>
                    <a:pt x="36934" y="143421"/>
                  </a:lnTo>
                  <a:lnTo>
                    <a:pt x="43992" y="187883"/>
                  </a:lnTo>
                  <a:lnTo>
                    <a:pt x="47773" y="248497"/>
                  </a:lnTo>
                  <a:lnTo>
                    <a:pt x="54612" y="304543"/>
                  </a:lnTo>
                  <a:lnTo>
                    <a:pt x="57159" y="357023"/>
                  </a:lnTo>
                  <a:lnTo>
                    <a:pt x="56744" y="393371"/>
                  </a:lnTo>
                  <a:lnTo>
                    <a:pt x="54900" y="392314"/>
                  </a:lnTo>
                  <a:lnTo>
                    <a:pt x="52501" y="386931"/>
                  </a:lnTo>
                  <a:lnTo>
                    <a:pt x="48335" y="328653"/>
                  </a:lnTo>
                  <a:lnTo>
                    <a:pt x="51009" y="279812"/>
                  </a:lnTo>
                  <a:lnTo>
                    <a:pt x="62331" y="234535"/>
                  </a:lnTo>
                  <a:lnTo>
                    <a:pt x="80503" y="202009"/>
                  </a:lnTo>
                  <a:lnTo>
                    <a:pt x="95036" y="186460"/>
                  </a:lnTo>
                  <a:lnTo>
                    <a:pt x="124119" y="171128"/>
                  </a:lnTo>
                  <a:lnTo>
                    <a:pt x="148736" y="162985"/>
                  </a:lnTo>
                  <a:lnTo>
                    <a:pt x="172155" y="164824"/>
                  </a:lnTo>
                  <a:lnTo>
                    <a:pt x="215785" y="185071"/>
                  </a:lnTo>
                  <a:lnTo>
                    <a:pt x="249793" y="212768"/>
                  </a:lnTo>
                  <a:lnTo>
                    <a:pt x="270709" y="240795"/>
                  </a:lnTo>
                  <a:lnTo>
                    <a:pt x="298284" y="297725"/>
                  </a:lnTo>
                  <a:lnTo>
                    <a:pt x="316826" y="360456"/>
                  </a:lnTo>
                  <a:lnTo>
                    <a:pt x="326965" y="410635"/>
                  </a:lnTo>
                  <a:lnTo>
                    <a:pt x="330983" y="466986"/>
                  </a:lnTo>
                  <a:lnTo>
                    <a:pt x="331972" y="5025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4" name="Group 1753"/>
          <p:cNvGrpSpPr/>
          <p:nvPr/>
        </p:nvGrpSpPr>
        <p:grpSpPr>
          <a:xfrm>
            <a:off x="779185" y="39936697"/>
            <a:ext cx="3413329" cy="747525"/>
            <a:chOff x="779185" y="39936697"/>
            <a:chExt cx="3413329" cy="747525"/>
          </a:xfrm>
        </p:grpSpPr>
        <p:sp>
          <p:nvSpPr>
            <p:cNvPr id="1741" name="Freeform 1740"/>
            <p:cNvSpPr/>
            <p:nvPr/>
          </p:nvSpPr>
          <p:spPr>
            <a:xfrm>
              <a:off x="779185" y="40115682"/>
              <a:ext cx="473707" cy="349272"/>
            </a:xfrm>
            <a:custGeom>
              <a:avLst/>
              <a:gdLst/>
              <a:ahLst/>
              <a:cxnLst/>
              <a:rect l="0" t="0" r="0" b="0"/>
              <a:pathLst>
                <a:path w="473707" h="349272">
                  <a:moveTo>
                    <a:pt x="20981" y="0"/>
                  </a:moveTo>
                  <a:lnTo>
                    <a:pt x="6510" y="49262"/>
                  </a:lnTo>
                  <a:lnTo>
                    <a:pt x="1875" y="98173"/>
                  </a:lnTo>
                  <a:lnTo>
                    <a:pt x="309" y="157218"/>
                  </a:lnTo>
                  <a:lnTo>
                    <a:pt x="0" y="213940"/>
                  </a:lnTo>
                  <a:lnTo>
                    <a:pt x="8344" y="277440"/>
                  </a:lnTo>
                  <a:lnTo>
                    <a:pt x="21258" y="333136"/>
                  </a:lnTo>
                  <a:lnTo>
                    <a:pt x="24675" y="344924"/>
                  </a:lnTo>
                  <a:lnTo>
                    <a:pt x="28123" y="349271"/>
                  </a:lnTo>
                  <a:lnTo>
                    <a:pt x="31591" y="348664"/>
                  </a:lnTo>
                  <a:lnTo>
                    <a:pt x="35074" y="344744"/>
                  </a:lnTo>
                  <a:lnTo>
                    <a:pt x="39974" y="316876"/>
                  </a:lnTo>
                  <a:lnTo>
                    <a:pt x="41630" y="255962"/>
                  </a:lnTo>
                  <a:lnTo>
                    <a:pt x="41917" y="199063"/>
                  </a:lnTo>
                  <a:lnTo>
                    <a:pt x="43172" y="145811"/>
                  </a:lnTo>
                  <a:lnTo>
                    <a:pt x="56603" y="85300"/>
                  </a:lnTo>
                  <a:lnTo>
                    <a:pt x="74819" y="48670"/>
                  </a:lnTo>
                  <a:lnTo>
                    <a:pt x="81440" y="39464"/>
                  </a:lnTo>
                  <a:lnTo>
                    <a:pt x="91702" y="34500"/>
                  </a:lnTo>
                  <a:lnTo>
                    <a:pt x="118703" y="32100"/>
                  </a:lnTo>
                  <a:lnTo>
                    <a:pt x="130583" y="36608"/>
                  </a:lnTo>
                  <a:lnTo>
                    <a:pt x="174119" y="79068"/>
                  </a:lnTo>
                  <a:lnTo>
                    <a:pt x="194816" y="116876"/>
                  </a:lnTo>
                  <a:lnTo>
                    <a:pt x="217369" y="179077"/>
                  </a:lnTo>
                  <a:lnTo>
                    <a:pt x="231522" y="227356"/>
                  </a:lnTo>
                  <a:lnTo>
                    <a:pt x="245583" y="286934"/>
                  </a:lnTo>
                  <a:lnTo>
                    <a:pt x="250526" y="329642"/>
                  </a:lnTo>
                  <a:lnTo>
                    <a:pt x="250050" y="334404"/>
                  </a:lnTo>
                  <a:lnTo>
                    <a:pt x="248563" y="332900"/>
                  </a:lnTo>
                  <a:lnTo>
                    <a:pt x="246402" y="327217"/>
                  </a:lnTo>
                  <a:lnTo>
                    <a:pt x="242933" y="267664"/>
                  </a:lnTo>
                  <a:lnTo>
                    <a:pt x="243502" y="209937"/>
                  </a:lnTo>
                  <a:lnTo>
                    <a:pt x="250560" y="156440"/>
                  </a:lnTo>
                  <a:lnTo>
                    <a:pt x="261230" y="112771"/>
                  </a:lnTo>
                  <a:lnTo>
                    <a:pt x="272427" y="92623"/>
                  </a:lnTo>
                  <a:lnTo>
                    <a:pt x="281029" y="86314"/>
                  </a:lnTo>
                  <a:lnTo>
                    <a:pt x="303064" y="79303"/>
                  </a:lnTo>
                  <a:lnTo>
                    <a:pt x="325336" y="82429"/>
                  </a:lnTo>
                  <a:lnTo>
                    <a:pt x="346932" y="92788"/>
                  </a:lnTo>
                  <a:lnTo>
                    <a:pt x="377652" y="119521"/>
                  </a:lnTo>
                  <a:lnTo>
                    <a:pt x="416921" y="172265"/>
                  </a:lnTo>
                  <a:lnTo>
                    <a:pt x="444335" y="226963"/>
                  </a:lnTo>
                  <a:lnTo>
                    <a:pt x="459109" y="287160"/>
                  </a:lnTo>
                  <a:lnTo>
                    <a:pt x="465092" y="325291"/>
                  </a:lnTo>
                  <a:lnTo>
                    <a:pt x="473706" y="3474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2" name="Freeform 1741"/>
            <p:cNvSpPr/>
            <p:nvPr/>
          </p:nvSpPr>
          <p:spPr>
            <a:xfrm>
              <a:off x="1270116" y="40188886"/>
              <a:ext cx="168880" cy="295292"/>
            </a:xfrm>
            <a:custGeom>
              <a:avLst/>
              <a:gdLst/>
              <a:ahLst/>
              <a:cxnLst/>
              <a:rect l="0" t="0" r="0" b="0"/>
              <a:pathLst>
                <a:path w="168880" h="295292">
                  <a:moveTo>
                    <a:pt x="3832" y="147892"/>
                  </a:moveTo>
                  <a:lnTo>
                    <a:pt x="57977" y="144773"/>
                  </a:lnTo>
                  <a:lnTo>
                    <a:pt x="118457" y="128765"/>
                  </a:lnTo>
                  <a:lnTo>
                    <a:pt x="140174" y="117556"/>
                  </a:lnTo>
                  <a:lnTo>
                    <a:pt x="155286" y="101653"/>
                  </a:lnTo>
                  <a:lnTo>
                    <a:pt x="164732" y="81719"/>
                  </a:lnTo>
                  <a:lnTo>
                    <a:pt x="168879" y="45359"/>
                  </a:lnTo>
                  <a:lnTo>
                    <a:pt x="165704" y="22774"/>
                  </a:lnTo>
                  <a:lnTo>
                    <a:pt x="159710" y="14176"/>
                  </a:lnTo>
                  <a:lnTo>
                    <a:pt x="140572" y="1507"/>
                  </a:lnTo>
                  <a:lnTo>
                    <a:pt x="128917" y="0"/>
                  </a:lnTo>
                  <a:lnTo>
                    <a:pt x="103489" y="4565"/>
                  </a:lnTo>
                  <a:lnTo>
                    <a:pt x="68455" y="25878"/>
                  </a:lnTo>
                  <a:lnTo>
                    <a:pt x="35848" y="60009"/>
                  </a:lnTo>
                  <a:lnTo>
                    <a:pt x="15138" y="99759"/>
                  </a:lnTo>
                  <a:lnTo>
                    <a:pt x="0" y="161175"/>
                  </a:lnTo>
                  <a:lnTo>
                    <a:pt x="1349" y="186550"/>
                  </a:lnTo>
                  <a:lnTo>
                    <a:pt x="14275" y="220567"/>
                  </a:lnTo>
                  <a:lnTo>
                    <a:pt x="32923" y="247288"/>
                  </a:lnTo>
                  <a:lnTo>
                    <a:pt x="52636" y="259529"/>
                  </a:lnTo>
                  <a:lnTo>
                    <a:pt x="114598" y="282507"/>
                  </a:lnTo>
                  <a:lnTo>
                    <a:pt x="151231" y="2952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3" name="Freeform 1742"/>
            <p:cNvSpPr/>
            <p:nvPr/>
          </p:nvSpPr>
          <p:spPr>
            <a:xfrm>
              <a:off x="1530550" y="40183243"/>
              <a:ext cx="259296" cy="269352"/>
            </a:xfrm>
            <a:custGeom>
              <a:avLst/>
              <a:gdLst/>
              <a:ahLst/>
              <a:cxnLst/>
              <a:rect l="0" t="0" r="0" b="0"/>
              <a:pathLst>
                <a:path w="259296" h="269352">
                  <a:moveTo>
                    <a:pt x="196124" y="27196"/>
                  </a:moveTo>
                  <a:lnTo>
                    <a:pt x="184945" y="10428"/>
                  </a:lnTo>
                  <a:lnTo>
                    <a:pt x="175803" y="5488"/>
                  </a:lnTo>
                  <a:lnTo>
                    <a:pt x="150047" y="0"/>
                  </a:lnTo>
                  <a:lnTo>
                    <a:pt x="113841" y="2496"/>
                  </a:lnTo>
                  <a:lnTo>
                    <a:pt x="94823" y="10756"/>
                  </a:lnTo>
                  <a:lnTo>
                    <a:pt x="57961" y="40717"/>
                  </a:lnTo>
                  <a:lnTo>
                    <a:pt x="38463" y="70198"/>
                  </a:lnTo>
                  <a:lnTo>
                    <a:pt x="14159" y="127239"/>
                  </a:lnTo>
                  <a:lnTo>
                    <a:pt x="0" y="184780"/>
                  </a:lnTo>
                  <a:lnTo>
                    <a:pt x="163" y="210707"/>
                  </a:lnTo>
                  <a:lnTo>
                    <a:pt x="8034" y="230027"/>
                  </a:lnTo>
                  <a:lnTo>
                    <a:pt x="25620" y="254062"/>
                  </a:lnTo>
                  <a:lnTo>
                    <a:pt x="45085" y="262555"/>
                  </a:lnTo>
                  <a:lnTo>
                    <a:pt x="56827" y="264821"/>
                  </a:lnTo>
                  <a:lnTo>
                    <a:pt x="82351" y="261098"/>
                  </a:lnTo>
                  <a:lnTo>
                    <a:pt x="106954" y="250475"/>
                  </a:lnTo>
                  <a:lnTo>
                    <a:pt x="149387" y="210670"/>
                  </a:lnTo>
                  <a:lnTo>
                    <a:pt x="165638" y="183332"/>
                  </a:lnTo>
                  <a:lnTo>
                    <a:pt x="181610" y="125844"/>
                  </a:lnTo>
                  <a:lnTo>
                    <a:pt x="192473" y="76572"/>
                  </a:lnTo>
                  <a:lnTo>
                    <a:pt x="200761" y="41176"/>
                  </a:lnTo>
                  <a:lnTo>
                    <a:pt x="198018" y="57333"/>
                  </a:lnTo>
                  <a:lnTo>
                    <a:pt x="199617" y="111485"/>
                  </a:lnTo>
                  <a:lnTo>
                    <a:pt x="210852" y="173177"/>
                  </a:lnTo>
                  <a:lnTo>
                    <a:pt x="225506" y="230941"/>
                  </a:lnTo>
                  <a:lnTo>
                    <a:pt x="242004" y="256930"/>
                  </a:lnTo>
                  <a:lnTo>
                    <a:pt x="259295" y="26935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4" name="Freeform 1743"/>
            <p:cNvSpPr/>
            <p:nvPr/>
          </p:nvSpPr>
          <p:spPr>
            <a:xfrm>
              <a:off x="1831959" y="40136673"/>
              <a:ext cx="221099" cy="347505"/>
            </a:xfrm>
            <a:custGeom>
              <a:avLst/>
              <a:gdLst/>
              <a:ahLst/>
              <a:cxnLst/>
              <a:rect l="0" t="0" r="0" b="0"/>
              <a:pathLst>
                <a:path w="221099" h="347505">
                  <a:moveTo>
                    <a:pt x="0" y="65"/>
                  </a:moveTo>
                  <a:lnTo>
                    <a:pt x="0" y="54207"/>
                  </a:lnTo>
                  <a:lnTo>
                    <a:pt x="7235" y="117028"/>
                  </a:lnTo>
                  <a:lnTo>
                    <a:pt x="12997" y="174423"/>
                  </a:lnTo>
                  <a:lnTo>
                    <a:pt x="19465" y="231427"/>
                  </a:lnTo>
                  <a:lnTo>
                    <a:pt x="32300" y="293442"/>
                  </a:lnTo>
                  <a:lnTo>
                    <a:pt x="36582" y="307097"/>
                  </a:lnTo>
                  <a:lnTo>
                    <a:pt x="32178" y="244921"/>
                  </a:lnTo>
                  <a:lnTo>
                    <a:pt x="31761" y="194149"/>
                  </a:lnTo>
                  <a:lnTo>
                    <a:pt x="32807" y="138679"/>
                  </a:lnTo>
                  <a:lnTo>
                    <a:pt x="43048" y="80478"/>
                  </a:lnTo>
                  <a:lnTo>
                    <a:pt x="56039" y="36760"/>
                  </a:lnTo>
                  <a:lnTo>
                    <a:pt x="61925" y="24528"/>
                  </a:lnTo>
                  <a:lnTo>
                    <a:pt x="77825" y="7816"/>
                  </a:lnTo>
                  <a:lnTo>
                    <a:pt x="86978" y="1724"/>
                  </a:lnTo>
                  <a:lnTo>
                    <a:pt x="96590" y="0"/>
                  </a:lnTo>
                  <a:lnTo>
                    <a:pt x="116628" y="4328"/>
                  </a:lnTo>
                  <a:lnTo>
                    <a:pt x="134113" y="17168"/>
                  </a:lnTo>
                  <a:lnTo>
                    <a:pt x="157110" y="47249"/>
                  </a:lnTo>
                  <a:lnTo>
                    <a:pt x="184509" y="106970"/>
                  </a:lnTo>
                  <a:lnTo>
                    <a:pt x="199746" y="163986"/>
                  </a:lnTo>
                  <a:lnTo>
                    <a:pt x="207362" y="208120"/>
                  </a:lnTo>
                  <a:lnTo>
                    <a:pt x="212739" y="259410"/>
                  </a:lnTo>
                  <a:lnTo>
                    <a:pt x="219447" y="318665"/>
                  </a:lnTo>
                  <a:lnTo>
                    <a:pt x="221098" y="3475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5" name="Freeform 1744"/>
            <p:cNvSpPr/>
            <p:nvPr/>
          </p:nvSpPr>
          <p:spPr>
            <a:xfrm>
              <a:off x="2200456" y="39936697"/>
              <a:ext cx="42115" cy="515898"/>
            </a:xfrm>
            <a:custGeom>
              <a:avLst/>
              <a:gdLst/>
              <a:ahLst/>
              <a:cxnLst/>
              <a:rect l="0" t="0" r="0" b="0"/>
              <a:pathLst>
                <a:path w="42115" h="515898">
                  <a:moveTo>
                    <a:pt x="0" y="0"/>
                  </a:moveTo>
                  <a:lnTo>
                    <a:pt x="5589" y="58617"/>
                  </a:lnTo>
                  <a:lnTo>
                    <a:pt x="9065" y="110173"/>
                  </a:lnTo>
                  <a:lnTo>
                    <a:pt x="9878" y="152692"/>
                  </a:lnTo>
                  <a:lnTo>
                    <a:pt x="10336" y="213308"/>
                  </a:lnTo>
                  <a:lnTo>
                    <a:pt x="13591" y="270263"/>
                  </a:lnTo>
                  <a:lnTo>
                    <a:pt x="18845" y="332761"/>
                  </a:lnTo>
                  <a:lnTo>
                    <a:pt x="23521" y="388324"/>
                  </a:lnTo>
                  <a:lnTo>
                    <a:pt x="29196" y="438714"/>
                  </a:lnTo>
                  <a:lnTo>
                    <a:pt x="38507" y="500013"/>
                  </a:lnTo>
                  <a:lnTo>
                    <a:pt x="42114" y="5158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6" name="Freeform 1745"/>
            <p:cNvSpPr/>
            <p:nvPr/>
          </p:nvSpPr>
          <p:spPr>
            <a:xfrm>
              <a:off x="2084643" y="40242024"/>
              <a:ext cx="252685" cy="10528"/>
            </a:xfrm>
            <a:custGeom>
              <a:avLst/>
              <a:gdLst/>
              <a:ahLst/>
              <a:cxnLst/>
              <a:rect l="0" t="0" r="0" b="0"/>
              <a:pathLst>
                <a:path w="252685" h="10528">
                  <a:moveTo>
                    <a:pt x="0" y="10527"/>
                  </a:moveTo>
                  <a:lnTo>
                    <a:pt x="37477" y="2196"/>
                  </a:lnTo>
                  <a:lnTo>
                    <a:pt x="94490" y="434"/>
                  </a:lnTo>
                  <a:lnTo>
                    <a:pt x="147606" y="6152"/>
                  </a:lnTo>
                  <a:lnTo>
                    <a:pt x="208877" y="1563"/>
                  </a:lnTo>
                  <a:lnTo>
                    <a:pt x="2526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7" name="Freeform 1746"/>
            <p:cNvSpPr/>
            <p:nvPr/>
          </p:nvSpPr>
          <p:spPr>
            <a:xfrm>
              <a:off x="2611356" y="40136738"/>
              <a:ext cx="10241" cy="547484"/>
            </a:xfrm>
            <a:custGeom>
              <a:avLst/>
              <a:gdLst/>
              <a:ahLst/>
              <a:cxnLst/>
              <a:rect l="0" t="0" r="0" b="0"/>
              <a:pathLst>
                <a:path w="10241" h="547484">
                  <a:moveTo>
                    <a:pt x="10240" y="0"/>
                  </a:moveTo>
                  <a:lnTo>
                    <a:pt x="10240" y="60384"/>
                  </a:lnTo>
                  <a:lnTo>
                    <a:pt x="10240" y="121226"/>
                  </a:lnTo>
                  <a:lnTo>
                    <a:pt x="10240" y="181756"/>
                  </a:lnTo>
                  <a:lnTo>
                    <a:pt x="10240" y="238686"/>
                  </a:lnTo>
                  <a:lnTo>
                    <a:pt x="10240" y="298059"/>
                  </a:lnTo>
                  <a:lnTo>
                    <a:pt x="4651" y="354452"/>
                  </a:lnTo>
                  <a:lnTo>
                    <a:pt x="687" y="410133"/>
                  </a:lnTo>
                  <a:lnTo>
                    <a:pt x="0" y="463891"/>
                  </a:lnTo>
                  <a:lnTo>
                    <a:pt x="2888" y="518926"/>
                  </a:lnTo>
                  <a:lnTo>
                    <a:pt x="10240" y="5474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8" name="Freeform 1747"/>
            <p:cNvSpPr/>
            <p:nvPr/>
          </p:nvSpPr>
          <p:spPr>
            <a:xfrm>
              <a:off x="2552836" y="40045258"/>
              <a:ext cx="287081" cy="336653"/>
            </a:xfrm>
            <a:custGeom>
              <a:avLst/>
              <a:gdLst/>
              <a:ahLst/>
              <a:cxnLst/>
              <a:rect l="0" t="0" r="0" b="0"/>
              <a:pathLst>
                <a:path w="287081" h="336653">
                  <a:moveTo>
                    <a:pt x="5589" y="80950"/>
                  </a:moveTo>
                  <a:lnTo>
                    <a:pt x="0" y="58595"/>
                  </a:lnTo>
                  <a:lnTo>
                    <a:pt x="3495" y="38261"/>
                  </a:lnTo>
                  <a:lnTo>
                    <a:pt x="7702" y="27924"/>
                  </a:lnTo>
                  <a:lnTo>
                    <a:pt x="15187" y="19862"/>
                  </a:lnTo>
                  <a:lnTo>
                    <a:pt x="35981" y="7789"/>
                  </a:lnTo>
                  <a:lnTo>
                    <a:pt x="73995" y="0"/>
                  </a:lnTo>
                  <a:lnTo>
                    <a:pt x="114895" y="8874"/>
                  </a:lnTo>
                  <a:lnTo>
                    <a:pt x="161061" y="32832"/>
                  </a:lnTo>
                  <a:lnTo>
                    <a:pt x="223087" y="82426"/>
                  </a:lnTo>
                  <a:lnTo>
                    <a:pt x="256868" y="126476"/>
                  </a:lnTo>
                  <a:lnTo>
                    <a:pt x="280482" y="174303"/>
                  </a:lnTo>
                  <a:lnTo>
                    <a:pt x="287080" y="212468"/>
                  </a:lnTo>
                  <a:lnTo>
                    <a:pt x="283446" y="253411"/>
                  </a:lnTo>
                  <a:lnTo>
                    <a:pt x="269371" y="289589"/>
                  </a:lnTo>
                  <a:lnTo>
                    <a:pt x="250727" y="308601"/>
                  </a:lnTo>
                  <a:lnTo>
                    <a:pt x="206219" y="334280"/>
                  </a:lnTo>
                  <a:lnTo>
                    <a:pt x="178596" y="336652"/>
                  </a:lnTo>
                  <a:lnTo>
                    <a:pt x="131931" y="3336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9" name="Freeform 1748"/>
            <p:cNvSpPr/>
            <p:nvPr/>
          </p:nvSpPr>
          <p:spPr>
            <a:xfrm>
              <a:off x="2863751" y="40059998"/>
              <a:ext cx="241314" cy="347360"/>
            </a:xfrm>
            <a:custGeom>
              <a:avLst/>
              <a:gdLst/>
              <a:ahLst/>
              <a:cxnLst/>
              <a:rect l="0" t="0" r="0" b="0"/>
              <a:pathLst>
                <a:path w="241314" h="347360">
                  <a:moveTo>
                    <a:pt x="10529" y="34628"/>
                  </a:moveTo>
                  <a:lnTo>
                    <a:pt x="27296" y="45805"/>
                  </a:lnTo>
                  <a:lnTo>
                    <a:pt x="31066" y="52608"/>
                  </a:lnTo>
                  <a:lnTo>
                    <a:pt x="32134" y="69525"/>
                  </a:lnTo>
                  <a:lnTo>
                    <a:pt x="23325" y="130743"/>
                  </a:lnTo>
                  <a:lnTo>
                    <a:pt x="14120" y="192516"/>
                  </a:lnTo>
                  <a:lnTo>
                    <a:pt x="14358" y="245880"/>
                  </a:lnTo>
                  <a:lnTo>
                    <a:pt x="25323" y="295895"/>
                  </a:lnTo>
                  <a:lnTo>
                    <a:pt x="40909" y="323258"/>
                  </a:lnTo>
                  <a:lnTo>
                    <a:pt x="56786" y="335651"/>
                  </a:lnTo>
                  <a:lnTo>
                    <a:pt x="76711" y="343889"/>
                  </a:lnTo>
                  <a:lnTo>
                    <a:pt x="113067" y="347359"/>
                  </a:lnTo>
                  <a:lnTo>
                    <a:pt x="135650" y="344023"/>
                  </a:lnTo>
                  <a:lnTo>
                    <a:pt x="154265" y="335521"/>
                  </a:lnTo>
                  <a:lnTo>
                    <a:pt x="171508" y="321605"/>
                  </a:lnTo>
                  <a:lnTo>
                    <a:pt x="215911" y="261252"/>
                  </a:lnTo>
                  <a:lnTo>
                    <a:pt x="232560" y="225776"/>
                  </a:lnTo>
                  <a:lnTo>
                    <a:pt x="239312" y="176272"/>
                  </a:lnTo>
                  <a:lnTo>
                    <a:pt x="241313" y="122740"/>
                  </a:lnTo>
                  <a:lnTo>
                    <a:pt x="236317" y="81012"/>
                  </a:lnTo>
                  <a:lnTo>
                    <a:pt x="221838" y="46422"/>
                  </a:lnTo>
                  <a:lnTo>
                    <a:pt x="197141" y="19534"/>
                  </a:lnTo>
                  <a:lnTo>
                    <a:pt x="162008" y="2338"/>
                  </a:lnTo>
                  <a:lnTo>
                    <a:pt x="135564" y="0"/>
                  </a:lnTo>
                  <a:lnTo>
                    <a:pt x="109384" y="4031"/>
                  </a:lnTo>
                  <a:lnTo>
                    <a:pt x="86050" y="13621"/>
                  </a:lnTo>
                  <a:lnTo>
                    <a:pt x="53182" y="48937"/>
                  </a:lnTo>
                  <a:lnTo>
                    <a:pt x="26806" y="96447"/>
                  </a:lnTo>
                  <a:lnTo>
                    <a:pt x="9763" y="147569"/>
                  </a:lnTo>
                  <a:lnTo>
                    <a:pt x="1286" y="210821"/>
                  </a:lnTo>
                  <a:lnTo>
                    <a:pt x="0" y="2241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0" name="Freeform 1749"/>
            <p:cNvSpPr/>
            <p:nvPr/>
          </p:nvSpPr>
          <p:spPr>
            <a:xfrm>
              <a:off x="3191111" y="40063040"/>
              <a:ext cx="409636" cy="336712"/>
            </a:xfrm>
            <a:custGeom>
              <a:avLst/>
              <a:gdLst/>
              <a:ahLst/>
              <a:cxnLst/>
              <a:rect l="0" t="0" r="0" b="0"/>
              <a:pathLst>
                <a:path w="409636" h="336712">
                  <a:moveTo>
                    <a:pt x="9552" y="21056"/>
                  </a:moveTo>
                  <a:lnTo>
                    <a:pt x="2317" y="70321"/>
                  </a:lnTo>
                  <a:lnTo>
                    <a:pt x="0" y="120402"/>
                  </a:lnTo>
                  <a:lnTo>
                    <a:pt x="483" y="172284"/>
                  </a:lnTo>
                  <a:lnTo>
                    <a:pt x="6345" y="224699"/>
                  </a:lnTo>
                  <a:lnTo>
                    <a:pt x="10942" y="274938"/>
                  </a:lnTo>
                  <a:lnTo>
                    <a:pt x="26082" y="311922"/>
                  </a:lnTo>
                  <a:lnTo>
                    <a:pt x="38736" y="330091"/>
                  </a:lnTo>
                  <a:lnTo>
                    <a:pt x="46555" y="334705"/>
                  </a:lnTo>
                  <a:lnTo>
                    <a:pt x="64603" y="336711"/>
                  </a:lnTo>
                  <a:lnTo>
                    <a:pt x="73159" y="333266"/>
                  </a:lnTo>
                  <a:lnTo>
                    <a:pt x="88904" y="320083"/>
                  </a:lnTo>
                  <a:lnTo>
                    <a:pt x="110841" y="280684"/>
                  </a:lnTo>
                  <a:lnTo>
                    <a:pt x="136492" y="219000"/>
                  </a:lnTo>
                  <a:lnTo>
                    <a:pt x="158499" y="161674"/>
                  </a:lnTo>
                  <a:lnTo>
                    <a:pt x="174111" y="109317"/>
                  </a:lnTo>
                  <a:lnTo>
                    <a:pt x="182573" y="83080"/>
                  </a:lnTo>
                  <a:lnTo>
                    <a:pt x="178563" y="144745"/>
                  </a:lnTo>
                  <a:lnTo>
                    <a:pt x="180512" y="193145"/>
                  </a:lnTo>
                  <a:lnTo>
                    <a:pt x="200947" y="252015"/>
                  </a:lnTo>
                  <a:lnTo>
                    <a:pt x="227513" y="297526"/>
                  </a:lnTo>
                  <a:lnTo>
                    <a:pt x="250703" y="307708"/>
                  </a:lnTo>
                  <a:lnTo>
                    <a:pt x="278167" y="311063"/>
                  </a:lnTo>
                  <a:lnTo>
                    <a:pt x="302072" y="308654"/>
                  </a:lnTo>
                  <a:lnTo>
                    <a:pt x="324395" y="297448"/>
                  </a:lnTo>
                  <a:lnTo>
                    <a:pt x="335261" y="289545"/>
                  </a:lnTo>
                  <a:lnTo>
                    <a:pt x="361732" y="250475"/>
                  </a:lnTo>
                  <a:lnTo>
                    <a:pt x="387354" y="187489"/>
                  </a:lnTo>
                  <a:lnTo>
                    <a:pt x="398744" y="140559"/>
                  </a:lnTo>
                  <a:lnTo>
                    <a:pt x="406408" y="85319"/>
                  </a:lnTo>
                  <a:lnTo>
                    <a:pt x="408679" y="38146"/>
                  </a:lnTo>
                  <a:lnTo>
                    <a:pt x="40963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1" name="Freeform 1750"/>
            <p:cNvSpPr/>
            <p:nvPr/>
          </p:nvSpPr>
          <p:spPr>
            <a:xfrm>
              <a:off x="3659680" y="40031739"/>
              <a:ext cx="151637" cy="326645"/>
            </a:xfrm>
            <a:custGeom>
              <a:avLst/>
              <a:gdLst/>
              <a:ahLst/>
              <a:cxnLst/>
              <a:rect l="0" t="0" r="0" b="0"/>
              <a:pathLst>
                <a:path w="151637" h="326645">
                  <a:moveTo>
                    <a:pt x="4237" y="157640"/>
                  </a:moveTo>
                  <a:lnTo>
                    <a:pt x="21005" y="163231"/>
                  </a:lnTo>
                  <a:lnTo>
                    <a:pt x="53789" y="161116"/>
                  </a:lnTo>
                  <a:lnTo>
                    <a:pt x="97213" y="148754"/>
                  </a:lnTo>
                  <a:lnTo>
                    <a:pt x="114190" y="137704"/>
                  </a:lnTo>
                  <a:lnTo>
                    <a:pt x="126415" y="118753"/>
                  </a:lnTo>
                  <a:lnTo>
                    <a:pt x="143794" y="74052"/>
                  </a:lnTo>
                  <a:lnTo>
                    <a:pt x="143724" y="36429"/>
                  </a:lnTo>
                  <a:lnTo>
                    <a:pt x="136031" y="15640"/>
                  </a:lnTo>
                  <a:lnTo>
                    <a:pt x="130704" y="6822"/>
                  </a:lnTo>
                  <a:lnTo>
                    <a:pt x="123644" y="2112"/>
                  </a:lnTo>
                  <a:lnTo>
                    <a:pt x="106440" y="0"/>
                  </a:lnTo>
                  <a:lnTo>
                    <a:pt x="87095" y="9200"/>
                  </a:lnTo>
                  <a:lnTo>
                    <a:pt x="59593" y="34113"/>
                  </a:lnTo>
                  <a:lnTo>
                    <a:pt x="29340" y="79558"/>
                  </a:lnTo>
                  <a:lnTo>
                    <a:pt x="9239" y="134764"/>
                  </a:lnTo>
                  <a:lnTo>
                    <a:pt x="0" y="183747"/>
                  </a:lnTo>
                  <a:lnTo>
                    <a:pt x="3631" y="234135"/>
                  </a:lnTo>
                  <a:lnTo>
                    <a:pt x="9037" y="264558"/>
                  </a:lnTo>
                  <a:lnTo>
                    <a:pt x="21579" y="287437"/>
                  </a:lnTo>
                  <a:lnTo>
                    <a:pt x="58226" y="321190"/>
                  </a:lnTo>
                  <a:lnTo>
                    <a:pt x="81654" y="326644"/>
                  </a:lnTo>
                  <a:lnTo>
                    <a:pt x="141679" y="317811"/>
                  </a:lnTo>
                  <a:lnTo>
                    <a:pt x="151636" y="3155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2" name="Freeform 1751"/>
            <p:cNvSpPr/>
            <p:nvPr/>
          </p:nvSpPr>
          <p:spPr>
            <a:xfrm>
              <a:off x="3948315" y="40035631"/>
              <a:ext cx="199914" cy="307793"/>
            </a:xfrm>
            <a:custGeom>
              <a:avLst/>
              <a:gdLst/>
              <a:ahLst/>
              <a:cxnLst/>
              <a:rect l="0" t="0" r="0" b="0"/>
              <a:pathLst>
                <a:path w="199914" h="307793">
                  <a:moveTo>
                    <a:pt x="10400" y="16879"/>
                  </a:moveTo>
                  <a:lnTo>
                    <a:pt x="3165" y="44434"/>
                  </a:lnTo>
                  <a:lnTo>
                    <a:pt x="522" y="100657"/>
                  </a:lnTo>
                  <a:lnTo>
                    <a:pt x="0" y="162759"/>
                  </a:lnTo>
                  <a:lnTo>
                    <a:pt x="5499" y="213999"/>
                  </a:lnTo>
                  <a:lnTo>
                    <a:pt x="9432" y="275313"/>
                  </a:lnTo>
                  <a:lnTo>
                    <a:pt x="10114" y="307792"/>
                  </a:lnTo>
                  <a:lnTo>
                    <a:pt x="4773" y="256948"/>
                  </a:lnTo>
                  <a:lnTo>
                    <a:pt x="6913" y="208244"/>
                  </a:lnTo>
                  <a:lnTo>
                    <a:pt x="9367" y="151181"/>
                  </a:lnTo>
                  <a:lnTo>
                    <a:pt x="18602" y="93061"/>
                  </a:lnTo>
                  <a:lnTo>
                    <a:pt x="29468" y="54009"/>
                  </a:lnTo>
                  <a:lnTo>
                    <a:pt x="40712" y="34940"/>
                  </a:lnTo>
                  <a:lnTo>
                    <a:pt x="65785" y="11053"/>
                  </a:lnTo>
                  <a:lnTo>
                    <a:pt x="88438" y="2592"/>
                  </a:lnTo>
                  <a:lnTo>
                    <a:pt x="112934" y="0"/>
                  </a:lnTo>
                  <a:lnTo>
                    <a:pt x="147625" y="6288"/>
                  </a:lnTo>
                  <a:lnTo>
                    <a:pt x="199913" y="2740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3" name="Freeform 1752"/>
            <p:cNvSpPr/>
            <p:nvPr/>
          </p:nvSpPr>
          <p:spPr>
            <a:xfrm>
              <a:off x="4179813" y="4032625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3" name="Group 1772"/>
          <p:cNvGrpSpPr/>
          <p:nvPr/>
        </p:nvGrpSpPr>
        <p:grpSpPr>
          <a:xfrm>
            <a:off x="7885845" y="33039413"/>
            <a:ext cx="2242571" cy="961167"/>
            <a:chOff x="7885845" y="33039413"/>
            <a:chExt cx="2242571" cy="961167"/>
          </a:xfrm>
        </p:grpSpPr>
        <p:sp>
          <p:nvSpPr>
            <p:cNvPr id="1755" name="Freeform 1754"/>
            <p:cNvSpPr/>
            <p:nvPr/>
          </p:nvSpPr>
          <p:spPr>
            <a:xfrm>
              <a:off x="7885845" y="33492139"/>
              <a:ext cx="263214" cy="263212"/>
            </a:xfrm>
            <a:custGeom>
              <a:avLst/>
              <a:gdLst/>
              <a:ahLst/>
              <a:cxnLst/>
              <a:rect l="0" t="0" r="0" b="0"/>
              <a:pathLst>
                <a:path w="263214" h="263212">
                  <a:moveTo>
                    <a:pt x="0" y="263211"/>
                  </a:moveTo>
                  <a:lnTo>
                    <a:pt x="5589" y="246443"/>
                  </a:lnTo>
                  <a:lnTo>
                    <a:pt x="56878" y="185855"/>
                  </a:lnTo>
                  <a:lnTo>
                    <a:pt x="116185" y="133254"/>
                  </a:lnTo>
                  <a:lnTo>
                    <a:pt x="177847" y="74550"/>
                  </a:lnTo>
                  <a:lnTo>
                    <a:pt x="234475" y="21313"/>
                  </a:lnTo>
                  <a:lnTo>
                    <a:pt x="26321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6" name="Freeform 1755"/>
            <p:cNvSpPr/>
            <p:nvPr/>
          </p:nvSpPr>
          <p:spPr>
            <a:xfrm>
              <a:off x="8241081" y="33270279"/>
              <a:ext cx="192247" cy="236945"/>
            </a:xfrm>
            <a:custGeom>
              <a:avLst/>
              <a:gdLst/>
              <a:ahLst/>
              <a:cxnLst/>
              <a:rect l="0" t="0" r="0" b="0"/>
              <a:pathLst>
                <a:path w="192247" h="236945">
                  <a:moveTo>
                    <a:pt x="139604" y="106043"/>
                  </a:moveTo>
                  <a:lnTo>
                    <a:pt x="120475" y="42618"/>
                  </a:lnTo>
                  <a:lnTo>
                    <a:pt x="109264" y="21704"/>
                  </a:lnTo>
                  <a:lnTo>
                    <a:pt x="93364" y="6949"/>
                  </a:lnTo>
                  <a:lnTo>
                    <a:pt x="84210" y="1377"/>
                  </a:lnTo>
                  <a:lnTo>
                    <a:pt x="74598" y="0"/>
                  </a:lnTo>
                  <a:lnTo>
                    <a:pt x="54561" y="4710"/>
                  </a:lnTo>
                  <a:lnTo>
                    <a:pt x="37076" y="20846"/>
                  </a:lnTo>
                  <a:lnTo>
                    <a:pt x="17198" y="56236"/>
                  </a:lnTo>
                  <a:lnTo>
                    <a:pt x="0" y="110111"/>
                  </a:lnTo>
                  <a:lnTo>
                    <a:pt x="104" y="151833"/>
                  </a:lnTo>
                  <a:lnTo>
                    <a:pt x="11789" y="199449"/>
                  </a:lnTo>
                  <a:lnTo>
                    <a:pt x="22746" y="221255"/>
                  </a:lnTo>
                  <a:lnTo>
                    <a:pt x="31283" y="228476"/>
                  </a:lnTo>
                  <a:lnTo>
                    <a:pt x="53246" y="236497"/>
                  </a:lnTo>
                  <a:lnTo>
                    <a:pt x="75487" y="236944"/>
                  </a:lnTo>
                  <a:lnTo>
                    <a:pt x="95899" y="232073"/>
                  </a:lnTo>
                  <a:lnTo>
                    <a:pt x="112770" y="222108"/>
                  </a:lnTo>
                  <a:lnTo>
                    <a:pt x="124948" y="206760"/>
                  </a:lnTo>
                  <a:lnTo>
                    <a:pt x="142298" y="168313"/>
                  </a:lnTo>
                  <a:lnTo>
                    <a:pt x="147811" y="131772"/>
                  </a:lnTo>
                  <a:lnTo>
                    <a:pt x="142438" y="77506"/>
                  </a:lnTo>
                  <a:lnTo>
                    <a:pt x="140863" y="49687"/>
                  </a:lnTo>
                  <a:lnTo>
                    <a:pt x="141614" y="45077"/>
                  </a:lnTo>
                  <a:lnTo>
                    <a:pt x="143283" y="46683"/>
                  </a:lnTo>
                  <a:lnTo>
                    <a:pt x="147088" y="62114"/>
                  </a:lnTo>
                  <a:lnTo>
                    <a:pt x="155320" y="125013"/>
                  </a:lnTo>
                  <a:lnTo>
                    <a:pt x="171409" y="179468"/>
                  </a:lnTo>
                  <a:lnTo>
                    <a:pt x="192246" y="2323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7" name="Freeform 1756"/>
            <p:cNvSpPr/>
            <p:nvPr/>
          </p:nvSpPr>
          <p:spPr>
            <a:xfrm>
              <a:off x="8601783" y="33281569"/>
              <a:ext cx="84229" cy="421141"/>
            </a:xfrm>
            <a:custGeom>
              <a:avLst/>
              <a:gdLst/>
              <a:ahLst/>
              <a:cxnLst/>
              <a:rect l="0" t="0" r="0" b="0"/>
              <a:pathLst>
                <a:path w="84229" h="421141">
                  <a:moveTo>
                    <a:pt x="0" y="0"/>
                  </a:moveTo>
                  <a:lnTo>
                    <a:pt x="0" y="48927"/>
                  </a:lnTo>
                  <a:lnTo>
                    <a:pt x="5589" y="102468"/>
                  </a:lnTo>
                  <a:lnTo>
                    <a:pt x="17958" y="163655"/>
                  </a:lnTo>
                  <a:lnTo>
                    <a:pt x="28198" y="214734"/>
                  </a:lnTo>
                  <a:lnTo>
                    <a:pt x="38640" y="265745"/>
                  </a:lnTo>
                  <a:lnTo>
                    <a:pt x="52649" y="322377"/>
                  </a:lnTo>
                  <a:lnTo>
                    <a:pt x="70191" y="378497"/>
                  </a:lnTo>
                  <a:lnTo>
                    <a:pt x="84228" y="4211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8" name="Freeform 1757"/>
            <p:cNvSpPr/>
            <p:nvPr/>
          </p:nvSpPr>
          <p:spPr>
            <a:xfrm>
              <a:off x="8622840" y="33233233"/>
              <a:ext cx="154946" cy="280108"/>
            </a:xfrm>
            <a:custGeom>
              <a:avLst/>
              <a:gdLst/>
              <a:ahLst/>
              <a:cxnLst/>
              <a:rect l="0" t="0" r="0" b="0"/>
              <a:pathLst>
                <a:path w="154946" h="280108">
                  <a:moveTo>
                    <a:pt x="0" y="79921"/>
                  </a:moveTo>
                  <a:lnTo>
                    <a:pt x="0" y="57563"/>
                  </a:lnTo>
                  <a:lnTo>
                    <a:pt x="6239" y="40348"/>
                  </a:lnTo>
                  <a:lnTo>
                    <a:pt x="29309" y="10232"/>
                  </a:lnTo>
                  <a:lnTo>
                    <a:pt x="48900" y="2155"/>
                  </a:lnTo>
                  <a:lnTo>
                    <a:pt x="60676" y="0"/>
                  </a:lnTo>
                  <a:lnTo>
                    <a:pt x="79999" y="3845"/>
                  </a:lnTo>
                  <a:lnTo>
                    <a:pt x="96387" y="14524"/>
                  </a:lnTo>
                  <a:lnTo>
                    <a:pt x="133113" y="59957"/>
                  </a:lnTo>
                  <a:lnTo>
                    <a:pt x="148755" y="101951"/>
                  </a:lnTo>
                  <a:lnTo>
                    <a:pt x="154945" y="158968"/>
                  </a:lnTo>
                  <a:lnTo>
                    <a:pt x="143034" y="216108"/>
                  </a:lnTo>
                  <a:lnTo>
                    <a:pt x="133108" y="248171"/>
                  </a:lnTo>
                  <a:lnTo>
                    <a:pt x="119991" y="266226"/>
                  </a:lnTo>
                  <a:lnTo>
                    <a:pt x="111579" y="274316"/>
                  </a:lnTo>
                  <a:lnTo>
                    <a:pt x="102462" y="278535"/>
                  </a:lnTo>
                  <a:lnTo>
                    <a:pt x="82974" y="280107"/>
                  </a:lnTo>
                  <a:lnTo>
                    <a:pt x="76372" y="278889"/>
                  </a:lnTo>
                  <a:lnTo>
                    <a:pt x="71972" y="276908"/>
                  </a:lnTo>
                  <a:lnTo>
                    <a:pt x="63171" y="26943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9" name="Freeform 1758"/>
            <p:cNvSpPr/>
            <p:nvPr/>
          </p:nvSpPr>
          <p:spPr>
            <a:xfrm>
              <a:off x="8854467" y="33228924"/>
              <a:ext cx="115814" cy="245564"/>
            </a:xfrm>
            <a:custGeom>
              <a:avLst/>
              <a:gdLst/>
              <a:ahLst/>
              <a:cxnLst/>
              <a:rect l="0" t="0" r="0" b="0"/>
              <a:pathLst>
                <a:path w="115814" h="245564">
                  <a:moveTo>
                    <a:pt x="0" y="73701"/>
                  </a:moveTo>
                  <a:lnTo>
                    <a:pt x="11452" y="127843"/>
                  </a:lnTo>
                  <a:lnTo>
                    <a:pt x="29367" y="188326"/>
                  </a:lnTo>
                  <a:lnTo>
                    <a:pt x="56357" y="245563"/>
                  </a:lnTo>
                  <a:lnTo>
                    <a:pt x="41509" y="186940"/>
                  </a:lnTo>
                  <a:lnTo>
                    <a:pt x="27956" y="132854"/>
                  </a:lnTo>
                  <a:lnTo>
                    <a:pt x="28690" y="91098"/>
                  </a:lnTo>
                  <a:lnTo>
                    <a:pt x="36317" y="54679"/>
                  </a:lnTo>
                  <a:lnTo>
                    <a:pt x="51575" y="27248"/>
                  </a:lnTo>
                  <a:lnTo>
                    <a:pt x="67376" y="14839"/>
                  </a:lnTo>
                  <a:lnTo>
                    <a:pt x="84927" y="6595"/>
                  </a:lnTo>
                  <a:lnTo>
                    <a:pt x="11581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0" name="Freeform 1759"/>
            <p:cNvSpPr/>
            <p:nvPr/>
          </p:nvSpPr>
          <p:spPr>
            <a:xfrm>
              <a:off x="9033451" y="33260509"/>
              <a:ext cx="73700" cy="200045"/>
            </a:xfrm>
            <a:custGeom>
              <a:avLst/>
              <a:gdLst/>
              <a:ahLst/>
              <a:cxnLst/>
              <a:rect l="0" t="0" r="0" b="0"/>
              <a:pathLst>
                <a:path w="73700" h="200045">
                  <a:moveTo>
                    <a:pt x="0" y="0"/>
                  </a:moveTo>
                  <a:lnTo>
                    <a:pt x="2339" y="33623"/>
                  </a:lnTo>
                  <a:lnTo>
                    <a:pt x="23719" y="93409"/>
                  </a:lnTo>
                  <a:lnTo>
                    <a:pt x="50336" y="147222"/>
                  </a:lnTo>
                  <a:lnTo>
                    <a:pt x="73699" y="2000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1" name="Freeform 1760"/>
            <p:cNvSpPr/>
            <p:nvPr/>
          </p:nvSpPr>
          <p:spPr>
            <a:xfrm>
              <a:off x="9054508" y="33186812"/>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2" name="Freeform 1761"/>
            <p:cNvSpPr/>
            <p:nvPr/>
          </p:nvSpPr>
          <p:spPr>
            <a:xfrm>
              <a:off x="9149265" y="33200311"/>
              <a:ext cx="326384" cy="228570"/>
            </a:xfrm>
            <a:custGeom>
              <a:avLst/>
              <a:gdLst/>
              <a:ahLst/>
              <a:cxnLst/>
              <a:rect l="0" t="0" r="0" b="0"/>
              <a:pathLst>
                <a:path w="326384" h="228570">
                  <a:moveTo>
                    <a:pt x="0" y="60198"/>
                  </a:moveTo>
                  <a:lnTo>
                    <a:pt x="17958" y="122480"/>
                  </a:lnTo>
                  <a:lnTo>
                    <a:pt x="34785" y="173410"/>
                  </a:lnTo>
                  <a:lnTo>
                    <a:pt x="63592" y="228526"/>
                  </a:lnTo>
                  <a:lnTo>
                    <a:pt x="64621" y="228569"/>
                  </a:lnTo>
                  <a:lnTo>
                    <a:pt x="51845" y="178448"/>
                  </a:lnTo>
                  <a:lnTo>
                    <a:pt x="44997" y="131499"/>
                  </a:lnTo>
                  <a:lnTo>
                    <a:pt x="42968" y="80547"/>
                  </a:lnTo>
                  <a:lnTo>
                    <a:pt x="44833" y="49356"/>
                  </a:lnTo>
                  <a:lnTo>
                    <a:pt x="53461" y="27692"/>
                  </a:lnTo>
                  <a:lnTo>
                    <a:pt x="60207" y="22151"/>
                  </a:lnTo>
                  <a:lnTo>
                    <a:pt x="68213" y="19627"/>
                  </a:lnTo>
                  <a:lnTo>
                    <a:pt x="77061" y="19112"/>
                  </a:lnTo>
                  <a:lnTo>
                    <a:pt x="93131" y="24780"/>
                  </a:lnTo>
                  <a:lnTo>
                    <a:pt x="100691" y="29568"/>
                  </a:lnTo>
                  <a:lnTo>
                    <a:pt x="122511" y="58664"/>
                  </a:lnTo>
                  <a:lnTo>
                    <a:pt x="146431" y="115758"/>
                  </a:lnTo>
                  <a:lnTo>
                    <a:pt x="164818" y="175010"/>
                  </a:lnTo>
                  <a:lnTo>
                    <a:pt x="171909" y="196624"/>
                  </a:lnTo>
                  <a:lnTo>
                    <a:pt x="174267" y="199111"/>
                  </a:lnTo>
                  <a:lnTo>
                    <a:pt x="175839" y="196091"/>
                  </a:lnTo>
                  <a:lnTo>
                    <a:pt x="176417" y="179087"/>
                  </a:lnTo>
                  <a:lnTo>
                    <a:pt x="170374" y="123633"/>
                  </a:lnTo>
                  <a:lnTo>
                    <a:pt x="174424" y="67271"/>
                  </a:lnTo>
                  <a:lnTo>
                    <a:pt x="188812" y="30709"/>
                  </a:lnTo>
                  <a:lnTo>
                    <a:pt x="207892" y="3241"/>
                  </a:lnTo>
                  <a:lnTo>
                    <a:pt x="215804" y="0"/>
                  </a:lnTo>
                  <a:lnTo>
                    <a:pt x="224588" y="180"/>
                  </a:lnTo>
                  <a:lnTo>
                    <a:pt x="233953" y="2639"/>
                  </a:lnTo>
                  <a:lnTo>
                    <a:pt x="241366" y="8958"/>
                  </a:lnTo>
                  <a:lnTo>
                    <a:pt x="261670" y="49604"/>
                  </a:lnTo>
                  <a:lnTo>
                    <a:pt x="280556" y="109538"/>
                  </a:lnTo>
                  <a:lnTo>
                    <a:pt x="298280" y="165051"/>
                  </a:lnTo>
                  <a:lnTo>
                    <a:pt x="326383" y="21812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3" name="Freeform 1762"/>
            <p:cNvSpPr/>
            <p:nvPr/>
          </p:nvSpPr>
          <p:spPr>
            <a:xfrm>
              <a:off x="9499002" y="33157703"/>
              <a:ext cx="197746" cy="253167"/>
            </a:xfrm>
            <a:custGeom>
              <a:avLst/>
              <a:gdLst/>
              <a:ahLst/>
              <a:cxnLst/>
              <a:rect l="0" t="0" r="0" b="0"/>
              <a:pathLst>
                <a:path w="197746" h="253167">
                  <a:moveTo>
                    <a:pt x="113517" y="81750"/>
                  </a:moveTo>
                  <a:lnTo>
                    <a:pt x="113517" y="59392"/>
                  </a:lnTo>
                  <a:lnTo>
                    <a:pt x="102338" y="28721"/>
                  </a:lnTo>
                  <a:lnTo>
                    <a:pt x="84208" y="2995"/>
                  </a:lnTo>
                  <a:lnTo>
                    <a:pt x="76430" y="0"/>
                  </a:lnTo>
                  <a:lnTo>
                    <a:pt x="67735" y="344"/>
                  </a:lnTo>
                  <a:lnTo>
                    <a:pt x="58429" y="2912"/>
                  </a:lnTo>
                  <a:lnTo>
                    <a:pt x="41851" y="15125"/>
                  </a:lnTo>
                  <a:lnTo>
                    <a:pt x="27852" y="32249"/>
                  </a:lnTo>
                  <a:lnTo>
                    <a:pt x="5457" y="82163"/>
                  </a:lnTo>
                  <a:lnTo>
                    <a:pt x="0" y="119047"/>
                  </a:lnTo>
                  <a:lnTo>
                    <a:pt x="6563" y="179499"/>
                  </a:lnTo>
                  <a:lnTo>
                    <a:pt x="16965" y="215218"/>
                  </a:lnTo>
                  <a:lnTo>
                    <a:pt x="28101" y="233093"/>
                  </a:lnTo>
                  <a:lnTo>
                    <a:pt x="43968" y="245719"/>
                  </a:lnTo>
                  <a:lnTo>
                    <a:pt x="53113" y="250726"/>
                  </a:lnTo>
                  <a:lnTo>
                    <a:pt x="72632" y="253166"/>
                  </a:lnTo>
                  <a:lnTo>
                    <a:pt x="82750" y="252180"/>
                  </a:lnTo>
                  <a:lnTo>
                    <a:pt x="91836" y="246841"/>
                  </a:lnTo>
                  <a:lnTo>
                    <a:pt x="108170" y="228433"/>
                  </a:lnTo>
                  <a:lnTo>
                    <a:pt x="116989" y="204654"/>
                  </a:lnTo>
                  <a:lnTo>
                    <a:pt x="121954" y="158722"/>
                  </a:lnTo>
                  <a:lnTo>
                    <a:pt x="123425" y="103777"/>
                  </a:lnTo>
                  <a:lnTo>
                    <a:pt x="123862" y="53572"/>
                  </a:lnTo>
                  <a:lnTo>
                    <a:pt x="125133" y="31791"/>
                  </a:lnTo>
                  <a:lnTo>
                    <a:pt x="127110" y="30894"/>
                  </a:lnTo>
                  <a:lnTo>
                    <a:pt x="129598" y="33809"/>
                  </a:lnTo>
                  <a:lnTo>
                    <a:pt x="145371" y="84680"/>
                  </a:lnTo>
                  <a:lnTo>
                    <a:pt x="162685" y="143920"/>
                  </a:lnTo>
                  <a:lnTo>
                    <a:pt x="183709" y="206834"/>
                  </a:lnTo>
                  <a:lnTo>
                    <a:pt x="197745" y="23967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4" name="Freeform 1763"/>
            <p:cNvSpPr/>
            <p:nvPr/>
          </p:nvSpPr>
          <p:spPr>
            <a:xfrm>
              <a:off x="9738861" y="33134170"/>
              <a:ext cx="84229" cy="199356"/>
            </a:xfrm>
            <a:custGeom>
              <a:avLst/>
              <a:gdLst/>
              <a:ahLst/>
              <a:cxnLst/>
              <a:rect l="0" t="0" r="0" b="0"/>
              <a:pathLst>
                <a:path w="84229" h="199356">
                  <a:moveTo>
                    <a:pt x="0" y="52642"/>
                  </a:moveTo>
                  <a:lnTo>
                    <a:pt x="14654" y="111258"/>
                  </a:lnTo>
                  <a:lnTo>
                    <a:pt x="28198" y="165432"/>
                  </a:lnTo>
                  <a:lnTo>
                    <a:pt x="36300" y="199014"/>
                  </a:lnTo>
                  <a:lnTo>
                    <a:pt x="35898" y="199355"/>
                  </a:lnTo>
                  <a:lnTo>
                    <a:pt x="26848" y="169100"/>
                  </a:lnTo>
                  <a:lnTo>
                    <a:pt x="22201" y="118061"/>
                  </a:lnTo>
                  <a:lnTo>
                    <a:pt x="23735" y="78001"/>
                  </a:lnTo>
                  <a:lnTo>
                    <a:pt x="37968" y="44555"/>
                  </a:lnTo>
                  <a:lnTo>
                    <a:pt x="57002" y="20479"/>
                  </a:lnTo>
                  <a:lnTo>
                    <a:pt x="8422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5" name="Freeform 1764"/>
            <p:cNvSpPr/>
            <p:nvPr/>
          </p:nvSpPr>
          <p:spPr>
            <a:xfrm>
              <a:off x="9907316" y="33134170"/>
              <a:ext cx="147401" cy="178985"/>
            </a:xfrm>
            <a:custGeom>
              <a:avLst/>
              <a:gdLst/>
              <a:ahLst/>
              <a:cxnLst/>
              <a:rect l="0" t="0" r="0" b="0"/>
              <a:pathLst>
                <a:path w="147401" h="178985">
                  <a:moveTo>
                    <a:pt x="0" y="0"/>
                  </a:moveTo>
                  <a:lnTo>
                    <a:pt x="14573" y="42689"/>
                  </a:lnTo>
                  <a:lnTo>
                    <a:pt x="47326" y="100899"/>
                  </a:lnTo>
                  <a:lnTo>
                    <a:pt x="98507" y="149045"/>
                  </a:lnTo>
                  <a:lnTo>
                    <a:pt x="147400" y="17898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6" name="Freeform 1765"/>
            <p:cNvSpPr/>
            <p:nvPr/>
          </p:nvSpPr>
          <p:spPr>
            <a:xfrm>
              <a:off x="10044228" y="33039413"/>
              <a:ext cx="21017" cy="463253"/>
            </a:xfrm>
            <a:custGeom>
              <a:avLst/>
              <a:gdLst/>
              <a:ahLst/>
              <a:cxnLst/>
              <a:rect l="0" t="0" r="0" b="0"/>
              <a:pathLst>
                <a:path w="21017" h="463253">
                  <a:moveTo>
                    <a:pt x="21016" y="0"/>
                  </a:moveTo>
                  <a:lnTo>
                    <a:pt x="11951" y="58616"/>
                  </a:lnTo>
                  <a:lnTo>
                    <a:pt x="5332" y="104583"/>
                  </a:lnTo>
                  <a:lnTo>
                    <a:pt x="1551" y="160836"/>
                  </a:lnTo>
                  <a:lnTo>
                    <a:pt x="431" y="216371"/>
                  </a:lnTo>
                  <a:lnTo>
                    <a:pt x="98" y="275459"/>
                  </a:lnTo>
                  <a:lnTo>
                    <a:pt x="0" y="326243"/>
                  </a:lnTo>
                  <a:lnTo>
                    <a:pt x="7203" y="385322"/>
                  </a:lnTo>
                  <a:lnTo>
                    <a:pt x="9839" y="435815"/>
                  </a:lnTo>
                  <a:lnTo>
                    <a:pt x="10488" y="4632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7" name="Freeform 1766"/>
            <p:cNvSpPr/>
            <p:nvPr/>
          </p:nvSpPr>
          <p:spPr>
            <a:xfrm>
              <a:off x="8896581" y="33627907"/>
              <a:ext cx="183219" cy="372673"/>
            </a:xfrm>
            <a:custGeom>
              <a:avLst/>
              <a:gdLst/>
              <a:ahLst/>
              <a:cxnLst/>
              <a:rect l="0" t="0" r="0" b="0"/>
              <a:pathLst>
                <a:path w="183219" h="372673">
                  <a:moveTo>
                    <a:pt x="94756" y="64272"/>
                  </a:moveTo>
                  <a:lnTo>
                    <a:pt x="74512" y="20309"/>
                  </a:lnTo>
                  <a:lnTo>
                    <a:pt x="58853" y="6518"/>
                  </a:lnTo>
                  <a:lnTo>
                    <a:pt x="49764" y="1203"/>
                  </a:lnTo>
                  <a:lnTo>
                    <a:pt x="41365" y="0"/>
                  </a:lnTo>
                  <a:lnTo>
                    <a:pt x="33426" y="1535"/>
                  </a:lnTo>
                  <a:lnTo>
                    <a:pt x="25793" y="4902"/>
                  </a:lnTo>
                  <a:lnTo>
                    <a:pt x="14193" y="17999"/>
                  </a:lnTo>
                  <a:lnTo>
                    <a:pt x="9462" y="26405"/>
                  </a:lnTo>
                  <a:lnTo>
                    <a:pt x="7325" y="45101"/>
                  </a:lnTo>
                  <a:lnTo>
                    <a:pt x="11444" y="65109"/>
                  </a:lnTo>
                  <a:lnTo>
                    <a:pt x="28087" y="96106"/>
                  </a:lnTo>
                  <a:lnTo>
                    <a:pt x="64560" y="134903"/>
                  </a:lnTo>
                  <a:lnTo>
                    <a:pt x="123344" y="188150"/>
                  </a:lnTo>
                  <a:lnTo>
                    <a:pt x="153825" y="223791"/>
                  </a:lnTo>
                  <a:lnTo>
                    <a:pt x="177981" y="283384"/>
                  </a:lnTo>
                  <a:lnTo>
                    <a:pt x="183218" y="305544"/>
                  </a:lnTo>
                  <a:lnTo>
                    <a:pt x="181645" y="327090"/>
                  </a:lnTo>
                  <a:lnTo>
                    <a:pt x="173927" y="345247"/>
                  </a:lnTo>
                  <a:lnTo>
                    <a:pt x="168594" y="353365"/>
                  </a:lnTo>
                  <a:lnTo>
                    <a:pt x="153309" y="365500"/>
                  </a:lnTo>
                  <a:lnTo>
                    <a:pt x="144320" y="370374"/>
                  </a:lnTo>
                  <a:lnTo>
                    <a:pt x="121855" y="372672"/>
                  </a:lnTo>
                  <a:lnTo>
                    <a:pt x="109312" y="371649"/>
                  </a:lnTo>
                  <a:lnTo>
                    <a:pt x="86018" y="361150"/>
                  </a:lnTo>
                  <a:lnTo>
                    <a:pt x="65136" y="343619"/>
                  </a:lnTo>
                  <a:lnTo>
                    <a:pt x="29547" y="291114"/>
                  </a:lnTo>
                  <a:lnTo>
                    <a:pt x="0" y="2432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8" name="Freeform 1767"/>
            <p:cNvSpPr/>
            <p:nvPr/>
          </p:nvSpPr>
          <p:spPr>
            <a:xfrm>
              <a:off x="9149393" y="33607952"/>
              <a:ext cx="162389" cy="276734"/>
            </a:xfrm>
            <a:custGeom>
              <a:avLst/>
              <a:gdLst/>
              <a:ahLst/>
              <a:cxnLst/>
              <a:rect l="0" t="0" r="0" b="0"/>
              <a:pathLst>
                <a:path w="162389" h="276734">
                  <a:moveTo>
                    <a:pt x="10400" y="0"/>
                  </a:moveTo>
                  <a:lnTo>
                    <a:pt x="3165" y="27558"/>
                  </a:lnTo>
                  <a:lnTo>
                    <a:pt x="522" y="83778"/>
                  </a:lnTo>
                  <a:lnTo>
                    <a:pt x="0" y="145879"/>
                  </a:lnTo>
                  <a:lnTo>
                    <a:pt x="9472" y="204896"/>
                  </a:lnTo>
                  <a:lnTo>
                    <a:pt x="20126" y="229105"/>
                  </a:lnTo>
                  <a:lnTo>
                    <a:pt x="44867" y="256874"/>
                  </a:lnTo>
                  <a:lnTo>
                    <a:pt x="80014" y="274333"/>
                  </a:lnTo>
                  <a:lnTo>
                    <a:pt x="103341" y="276733"/>
                  </a:lnTo>
                  <a:lnTo>
                    <a:pt x="125407" y="272730"/>
                  </a:lnTo>
                  <a:lnTo>
                    <a:pt x="146912" y="263153"/>
                  </a:lnTo>
                  <a:lnTo>
                    <a:pt x="154050" y="254983"/>
                  </a:lnTo>
                  <a:lnTo>
                    <a:pt x="161982" y="233427"/>
                  </a:lnTo>
                  <a:lnTo>
                    <a:pt x="162388" y="211370"/>
                  </a:lnTo>
                  <a:lnTo>
                    <a:pt x="147527" y="157438"/>
                  </a:lnTo>
                  <a:lnTo>
                    <a:pt x="122061" y="100034"/>
                  </a:lnTo>
                  <a:lnTo>
                    <a:pt x="100287" y="65903"/>
                  </a:lnTo>
                  <a:lnTo>
                    <a:pt x="65200" y="35939"/>
                  </a:lnTo>
                  <a:lnTo>
                    <a:pt x="41986" y="210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9" name="Freeform 1768"/>
            <p:cNvSpPr/>
            <p:nvPr/>
          </p:nvSpPr>
          <p:spPr>
            <a:xfrm>
              <a:off x="9286135" y="33576366"/>
              <a:ext cx="315856" cy="253232"/>
            </a:xfrm>
            <a:custGeom>
              <a:avLst/>
              <a:gdLst/>
              <a:ahLst/>
              <a:cxnLst/>
              <a:rect l="0" t="0" r="0" b="0"/>
              <a:pathLst>
                <a:path w="315856" h="253232">
                  <a:moveTo>
                    <a:pt x="0" y="0"/>
                  </a:moveTo>
                  <a:lnTo>
                    <a:pt x="17958" y="63426"/>
                  </a:lnTo>
                  <a:lnTo>
                    <a:pt x="35150" y="121434"/>
                  </a:lnTo>
                  <a:lnTo>
                    <a:pt x="50314" y="174721"/>
                  </a:lnTo>
                  <a:lnTo>
                    <a:pt x="74626" y="217134"/>
                  </a:lnTo>
                  <a:lnTo>
                    <a:pt x="101959" y="248391"/>
                  </a:lnTo>
                  <a:lnTo>
                    <a:pt x="111257" y="252161"/>
                  </a:lnTo>
                  <a:lnTo>
                    <a:pt x="134065" y="253231"/>
                  </a:lnTo>
                  <a:lnTo>
                    <a:pt x="153561" y="246689"/>
                  </a:lnTo>
                  <a:lnTo>
                    <a:pt x="162036" y="241669"/>
                  </a:lnTo>
                  <a:lnTo>
                    <a:pt x="185141" y="212244"/>
                  </a:lnTo>
                  <a:lnTo>
                    <a:pt x="198267" y="159212"/>
                  </a:lnTo>
                  <a:lnTo>
                    <a:pt x="204674" y="96745"/>
                  </a:lnTo>
                  <a:lnTo>
                    <a:pt x="200956" y="38996"/>
                  </a:lnTo>
                  <a:lnTo>
                    <a:pt x="205902" y="2195"/>
                  </a:lnTo>
                  <a:lnTo>
                    <a:pt x="208628" y="295"/>
                  </a:lnTo>
                  <a:lnTo>
                    <a:pt x="211615" y="4874"/>
                  </a:lnTo>
                  <a:lnTo>
                    <a:pt x="228255" y="61689"/>
                  </a:lnTo>
                  <a:lnTo>
                    <a:pt x="242183" y="116213"/>
                  </a:lnTo>
                  <a:lnTo>
                    <a:pt x="255811" y="154927"/>
                  </a:lnTo>
                  <a:lnTo>
                    <a:pt x="282125" y="209004"/>
                  </a:lnTo>
                  <a:lnTo>
                    <a:pt x="315855" y="2421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0" name="Freeform 1769"/>
            <p:cNvSpPr/>
            <p:nvPr/>
          </p:nvSpPr>
          <p:spPr>
            <a:xfrm>
              <a:off x="9601990" y="33502665"/>
              <a:ext cx="115815" cy="241372"/>
            </a:xfrm>
            <a:custGeom>
              <a:avLst/>
              <a:gdLst/>
              <a:ahLst/>
              <a:cxnLst/>
              <a:rect l="0" t="0" r="0" b="0"/>
              <a:pathLst>
                <a:path w="115815" h="241372">
                  <a:moveTo>
                    <a:pt x="0" y="10530"/>
                  </a:moveTo>
                  <a:lnTo>
                    <a:pt x="15641" y="38085"/>
                  </a:lnTo>
                  <a:lnTo>
                    <a:pt x="31210" y="94308"/>
                  </a:lnTo>
                  <a:lnTo>
                    <a:pt x="51139" y="150819"/>
                  </a:lnTo>
                  <a:lnTo>
                    <a:pt x="69200" y="207042"/>
                  </a:lnTo>
                  <a:lnTo>
                    <a:pt x="78085" y="240981"/>
                  </a:lnTo>
                  <a:lnTo>
                    <a:pt x="77794" y="241371"/>
                  </a:lnTo>
                  <a:lnTo>
                    <a:pt x="67003" y="206527"/>
                  </a:lnTo>
                  <a:lnTo>
                    <a:pt x="63929" y="156437"/>
                  </a:lnTo>
                  <a:lnTo>
                    <a:pt x="68910" y="101482"/>
                  </a:lnTo>
                  <a:lnTo>
                    <a:pt x="95975" y="39883"/>
                  </a:lnTo>
                  <a:lnTo>
                    <a:pt x="11581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1" name="Freeform 1770"/>
            <p:cNvSpPr/>
            <p:nvPr/>
          </p:nvSpPr>
          <p:spPr>
            <a:xfrm>
              <a:off x="9783653" y="33450023"/>
              <a:ext cx="123664" cy="265998"/>
            </a:xfrm>
            <a:custGeom>
              <a:avLst/>
              <a:gdLst/>
              <a:ahLst/>
              <a:cxnLst/>
              <a:rect l="0" t="0" r="0" b="0"/>
              <a:pathLst>
                <a:path w="123664" h="265998">
                  <a:moveTo>
                    <a:pt x="92078" y="0"/>
                  </a:moveTo>
                  <a:lnTo>
                    <a:pt x="68032" y="17981"/>
                  </a:lnTo>
                  <a:lnTo>
                    <a:pt x="26613" y="74352"/>
                  </a:lnTo>
                  <a:lnTo>
                    <a:pt x="4962" y="126427"/>
                  </a:lnTo>
                  <a:lnTo>
                    <a:pt x="0" y="184113"/>
                  </a:lnTo>
                  <a:lnTo>
                    <a:pt x="3581" y="213240"/>
                  </a:lnTo>
                  <a:lnTo>
                    <a:pt x="15312" y="235546"/>
                  </a:lnTo>
                  <a:lnTo>
                    <a:pt x="32223" y="252084"/>
                  </a:lnTo>
                  <a:lnTo>
                    <a:pt x="51437" y="263336"/>
                  </a:lnTo>
                  <a:lnTo>
                    <a:pt x="71676" y="265997"/>
                  </a:lnTo>
                  <a:lnTo>
                    <a:pt x="99681" y="260918"/>
                  </a:lnTo>
                  <a:lnTo>
                    <a:pt x="123663" y="2526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2" name="Freeform 1771"/>
            <p:cNvSpPr/>
            <p:nvPr/>
          </p:nvSpPr>
          <p:spPr>
            <a:xfrm>
              <a:off x="9907316" y="33420524"/>
              <a:ext cx="221100" cy="289816"/>
            </a:xfrm>
            <a:custGeom>
              <a:avLst/>
              <a:gdLst/>
              <a:ahLst/>
              <a:cxnLst/>
              <a:rect l="0" t="0" r="0" b="0"/>
              <a:pathLst>
                <a:path w="221100" h="289816">
                  <a:moveTo>
                    <a:pt x="0" y="124256"/>
                  </a:moveTo>
                  <a:lnTo>
                    <a:pt x="16768" y="129844"/>
                  </a:lnTo>
                  <a:lnTo>
                    <a:pt x="49552" y="127732"/>
                  </a:lnTo>
                  <a:lnTo>
                    <a:pt x="69207" y="119562"/>
                  </a:lnTo>
                  <a:lnTo>
                    <a:pt x="85741" y="106961"/>
                  </a:lnTo>
                  <a:lnTo>
                    <a:pt x="100889" y="89663"/>
                  </a:lnTo>
                  <a:lnTo>
                    <a:pt x="109180" y="64037"/>
                  </a:lnTo>
                  <a:lnTo>
                    <a:pt x="110729" y="22963"/>
                  </a:lnTo>
                  <a:lnTo>
                    <a:pt x="108914" y="11104"/>
                  </a:lnTo>
                  <a:lnTo>
                    <a:pt x="103025" y="4366"/>
                  </a:lnTo>
                  <a:lnTo>
                    <a:pt x="94420" y="1045"/>
                  </a:lnTo>
                  <a:lnTo>
                    <a:pt x="84004" y="0"/>
                  </a:lnTo>
                  <a:lnTo>
                    <a:pt x="66192" y="5079"/>
                  </a:lnTo>
                  <a:lnTo>
                    <a:pt x="58166" y="9708"/>
                  </a:lnTo>
                  <a:lnTo>
                    <a:pt x="46129" y="27332"/>
                  </a:lnTo>
                  <a:lnTo>
                    <a:pt x="28870" y="82364"/>
                  </a:lnTo>
                  <a:lnTo>
                    <a:pt x="16535" y="141155"/>
                  </a:lnTo>
                  <a:lnTo>
                    <a:pt x="21538" y="182557"/>
                  </a:lnTo>
                  <a:lnTo>
                    <a:pt x="38487" y="217569"/>
                  </a:lnTo>
                  <a:lnTo>
                    <a:pt x="79548" y="265876"/>
                  </a:lnTo>
                  <a:lnTo>
                    <a:pt x="112608" y="282941"/>
                  </a:lnTo>
                  <a:lnTo>
                    <a:pt x="152038" y="289815"/>
                  </a:lnTo>
                  <a:lnTo>
                    <a:pt x="203555" y="283999"/>
                  </a:lnTo>
                  <a:lnTo>
                    <a:pt x="221099" y="28218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7" name="Group 1776"/>
          <p:cNvGrpSpPr/>
          <p:nvPr/>
        </p:nvGrpSpPr>
        <p:grpSpPr>
          <a:xfrm>
            <a:off x="8752041" y="621182"/>
            <a:ext cx="1071049" cy="705410"/>
            <a:chOff x="8752041" y="621182"/>
            <a:chExt cx="1071049" cy="705410"/>
          </a:xfrm>
        </p:grpSpPr>
        <p:sp>
          <p:nvSpPr>
            <p:cNvPr id="1774" name="Freeform 1773"/>
            <p:cNvSpPr/>
            <p:nvPr/>
          </p:nvSpPr>
          <p:spPr>
            <a:xfrm>
              <a:off x="8843938" y="858140"/>
              <a:ext cx="366409" cy="468452"/>
            </a:xfrm>
            <a:custGeom>
              <a:avLst/>
              <a:gdLst/>
              <a:ahLst/>
              <a:cxnLst/>
              <a:rect l="0" t="0" r="0" b="0"/>
              <a:pathLst>
                <a:path w="366409" h="468452">
                  <a:moveTo>
                    <a:pt x="0" y="26254"/>
                  </a:moveTo>
                  <a:lnTo>
                    <a:pt x="37478" y="17921"/>
                  </a:lnTo>
                  <a:lnTo>
                    <a:pt x="88902" y="16159"/>
                  </a:lnTo>
                  <a:lnTo>
                    <a:pt x="138054" y="8575"/>
                  </a:lnTo>
                  <a:lnTo>
                    <a:pt x="184925" y="6198"/>
                  </a:lnTo>
                  <a:lnTo>
                    <a:pt x="235857" y="5493"/>
                  </a:lnTo>
                  <a:lnTo>
                    <a:pt x="286822" y="4115"/>
                  </a:lnTo>
                  <a:lnTo>
                    <a:pt x="343439" y="0"/>
                  </a:lnTo>
                  <a:lnTo>
                    <a:pt x="355301" y="1733"/>
                  </a:lnTo>
                  <a:lnTo>
                    <a:pt x="362040" y="8736"/>
                  </a:lnTo>
                  <a:lnTo>
                    <a:pt x="365363" y="19255"/>
                  </a:lnTo>
                  <a:lnTo>
                    <a:pt x="366408" y="32116"/>
                  </a:lnTo>
                  <a:lnTo>
                    <a:pt x="361330" y="52646"/>
                  </a:lnTo>
                  <a:lnTo>
                    <a:pt x="332458" y="106722"/>
                  </a:lnTo>
                  <a:lnTo>
                    <a:pt x="298441" y="163873"/>
                  </a:lnTo>
                  <a:lnTo>
                    <a:pt x="266278" y="221455"/>
                  </a:lnTo>
                  <a:lnTo>
                    <a:pt x="238558" y="283094"/>
                  </a:lnTo>
                  <a:lnTo>
                    <a:pt x="213672" y="341543"/>
                  </a:lnTo>
                  <a:lnTo>
                    <a:pt x="194601" y="404989"/>
                  </a:lnTo>
                  <a:lnTo>
                    <a:pt x="189513" y="4684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5" name="Freeform 1774"/>
            <p:cNvSpPr/>
            <p:nvPr/>
          </p:nvSpPr>
          <p:spPr>
            <a:xfrm>
              <a:off x="9329941" y="830419"/>
              <a:ext cx="275601" cy="446466"/>
            </a:xfrm>
            <a:custGeom>
              <a:avLst/>
              <a:gdLst/>
              <a:ahLst/>
              <a:cxnLst/>
              <a:rect l="0" t="0" r="0" b="0"/>
              <a:pathLst>
                <a:path w="275601" h="446466">
                  <a:moveTo>
                    <a:pt x="103593" y="64503"/>
                  </a:moveTo>
                  <a:lnTo>
                    <a:pt x="77568" y="107195"/>
                  </a:lnTo>
                  <a:lnTo>
                    <a:pt x="55718" y="138374"/>
                  </a:lnTo>
                  <a:lnTo>
                    <a:pt x="32861" y="199273"/>
                  </a:lnTo>
                  <a:lnTo>
                    <a:pt x="6873" y="262651"/>
                  </a:lnTo>
                  <a:lnTo>
                    <a:pt x="0" y="321926"/>
                  </a:lnTo>
                  <a:lnTo>
                    <a:pt x="1761" y="376788"/>
                  </a:lnTo>
                  <a:lnTo>
                    <a:pt x="8032" y="398659"/>
                  </a:lnTo>
                  <a:lnTo>
                    <a:pt x="18618" y="416178"/>
                  </a:lnTo>
                  <a:lnTo>
                    <a:pt x="34241" y="428643"/>
                  </a:lnTo>
                  <a:lnTo>
                    <a:pt x="72866" y="446178"/>
                  </a:lnTo>
                  <a:lnTo>
                    <a:pt x="83108" y="446465"/>
                  </a:lnTo>
                  <a:lnTo>
                    <a:pt x="127882" y="430115"/>
                  </a:lnTo>
                  <a:lnTo>
                    <a:pt x="170262" y="404355"/>
                  </a:lnTo>
                  <a:lnTo>
                    <a:pt x="224653" y="353696"/>
                  </a:lnTo>
                  <a:lnTo>
                    <a:pt x="246916" y="313740"/>
                  </a:lnTo>
                  <a:lnTo>
                    <a:pt x="269510" y="251949"/>
                  </a:lnTo>
                  <a:lnTo>
                    <a:pt x="275600" y="216833"/>
                  </a:lnTo>
                  <a:lnTo>
                    <a:pt x="272451" y="159941"/>
                  </a:lnTo>
                  <a:lnTo>
                    <a:pt x="261770" y="112408"/>
                  </a:lnTo>
                  <a:lnTo>
                    <a:pt x="236248" y="69859"/>
                  </a:lnTo>
                  <a:lnTo>
                    <a:pt x="186295" y="26567"/>
                  </a:lnTo>
                  <a:lnTo>
                    <a:pt x="136957" y="728"/>
                  </a:lnTo>
                  <a:lnTo>
                    <a:pt x="77775" y="0"/>
                  </a:lnTo>
                  <a:lnTo>
                    <a:pt x="19365" y="133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6" name="Freeform 1775"/>
            <p:cNvSpPr/>
            <p:nvPr/>
          </p:nvSpPr>
          <p:spPr>
            <a:xfrm>
              <a:off x="8752041" y="621182"/>
              <a:ext cx="1071049" cy="84228"/>
            </a:xfrm>
            <a:custGeom>
              <a:avLst/>
              <a:gdLst/>
              <a:ahLst/>
              <a:cxnLst/>
              <a:rect l="0" t="0" r="0" b="0"/>
              <a:pathLst>
                <a:path w="1071049" h="84228">
                  <a:moveTo>
                    <a:pt x="18197" y="84227"/>
                  </a:moveTo>
                  <a:lnTo>
                    <a:pt x="1430" y="78638"/>
                  </a:lnTo>
                  <a:lnTo>
                    <a:pt x="0" y="73482"/>
                  </a:lnTo>
                  <a:lnTo>
                    <a:pt x="7770" y="58395"/>
                  </a:lnTo>
                  <a:lnTo>
                    <a:pt x="29161" y="46230"/>
                  </a:lnTo>
                  <a:lnTo>
                    <a:pt x="74088" y="35924"/>
                  </a:lnTo>
                  <a:lnTo>
                    <a:pt x="136082" y="26853"/>
                  </a:lnTo>
                  <a:lnTo>
                    <a:pt x="193388" y="21032"/>
                  </a:lnTo>
                  <a:lnTo>
                    <a:pt x="249768" y="12949"/>
                  </a:lnTo>
                  <a:lnTo>
                    <a:pt x="311555" y="5417"/>
                  </a:lnTo>
                  <a:lnTo>
                    <a:pt x="362741" y="1605"/>
                  </a:lnTo>
                  <a:lnTo>
                    <a:pt x="414953" y="475"/>
                  </a:lnTo>
                  <a:lnTo>
                    <a:pt x="467468" y="140"/>
                  </a:lnTo>
                  <a:lnTo>
                    <a:pt x="520072" y="41"/>
                  </a:lnTo>
                  <a:lnTo>
                    <a:pt x="572704" y="12"/>
                  </a:lnTo>
                  <a:lnTo>
                    <a:pt x="635654" y="2"/>
                  </a:lnTo>
                  <a:lnTo>
                    <a:pt x="685979" y="0"/>
                  </a:lnTo>
                  <a:lnTo>
                    <a:pt x="736764" y="1169"/>
                  </a:lnTo>
                  <a:lnTo>
                    <a:pt x="796440" y="8333"/>
                  </a:lnTo>
                  <a:lnTo>
                    <a:pt x="853287" y="10094"/>
                  </a:lnTo>
                  <a:lnTo>
                    <a:pt x="906700" y="15989"/>
                  </a:lnTo>
                  <a:lnTo>
                    <a:pt x="961391" y="19555"/>
                  </a:lnTo>
                  <a:lnTo>
                    <a:pt x="1016632" y="27995"/>
                  </a:lnTo>
                  <a:lnTo>
                    <a:pt x="1071048"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78" name="Freeform 1777"/>
          <p:cNvSpPr/>
          <p:nvPr/>
        </p:nvSpPr>
        <p:spPr>
          <a:xfrm>
            <a:off x="8825534" y="-293248"/>
            <a:ext cx="1278449" cy="1017448"/>
          </a:xfrm>
          <a:custGeom>
            <a:avLst/>
            <a:gdLst/>
            <a:ahLst/>
            <a:cxnLst/>
            <a:rect l="0" t="0" r="0" b="0"/>
            <a:pathLst>
              <a:path w="1278449" h="1017448">
                <a:moveTo>
                  <a:pt x="1060725" y="314305"/>
                </a:moveTo>
                <a:lnTo>
                  <a:pt x="1083632" y="251827"/>
                </a:lnTo>
                <a:lnTo>
                  <a:pt x="1094302" y="222196"/>
                </a:lnTo>
                <a:lnTo>
                  <a:pt x="1100311" y="172630"/>
                </a:lnTo>
                <a:lnTo>
                  <a:pt x="1099751" y="123238"/>
                </a:lnTo>
                <a:lnTo>
                  <a:pt x="1091328" y="97195"/>
                </a:lnTo>
                <a:lnTo>
                  <a:pt x="1067844" y="62803"/>
                </a:lnTo>
                <a:lnTo>
                  <a:pt x="1027480" y="35975"/>
                </a:lnTo>
                <a:lnTo>
                  <a:pt x="967297" y="18797"/>
                </a:lnTo>
                <a:lnTo>
                  <a:pt x="914370" y="6299"/>
                </a:lnTo>
                <a:lnTo>
                  <a:pt x="853395" y="0"/>
                </a:lnTo>
                <a:lnTo>
                  <a:pt x="804582" y="79"/>
                </a:lnTo>
                <a:lnTo>
                  <a:pt x="742454" y="6874"/>
                </a:lnTo>
                <a:lnTo>
                  <a:pt x="691512" y="11475"/>
                </a:lnTo>
                <a:lnTo>
                  <a:pt x="642493" y="20247"/>
                </a:lnTo>
                <a:lnTo>
                  <a:pt x="595213" y="33374"/>
                </a:lnTo>
                <a:lnTo>
                  <a:pt x="532425" y="53182"/>
                </a:lnTo>
                <a:lnTo>
                  <a:pt x="474962" y="76765"/>
                </a:lnTo>
                <a:lnTo>
                  <a:pt x="418551" y="103953"/>
                </a:lnTo>
                <a:lnTo>
                  <a:pt x="362348" y="137443"/>
                </a:lnTo>
                <a:lnTo>
                  <a:pt x="307356" y="177854"/>
                </a:lnTo>
                <a:lnTo>
                  <a:pt x="245059" y="235721"/>
                </a:lnTo>
                <a:lnTo>
                  <a:pt x="187592" y="295724"/>
                </a:lnTo>
                <a:lnTo>
                  <a:pt x="144891" y="349889"/>
                </a:lnTo>
                <a:lnTo>
                  <a:pt x="103831" y="404479"/>
                </a:lnTo>
                <a:lnTo>
                  <a:pt x="64648" y="466690"/>
                </a:lnTo>
                <a:lnTo>
                  <a:pt x="43310" y="520487"/>
                </a:lnTo>
                <a:lnTo>
                  <a:pt x="16557" y="582529"/>
                </a:lnTo>
                <a:lnTo>
                  <a:pt x="2354" y="639815"/>
                </a:lnTo>
                <a:lnTo>
                  <a:pt x="0" y="692682"/>
                </a:lnTo>
                <a:lnTo>
                  <a:pt x="12212" y="750005"/>
                </a:lnTo>
                <a:lnTo>
                  <a:pt x="33337" y="799810"/>
                </a:lnTo>
                <a:lnTo>
                  <a:pt x="66327" y="852274"/>
                </a:lnTo>
                <a:lnTo>
                  <a:pt x="127322" y="905889"/>
                </a:lnTo>
                <a:lnTo>
                  <a:pt x="187179" y="938771"/>
                </a:lnTo>
                <a:lnTo>
                  <a:pt x="250059" y="963234"/>
                </a:lnTo>
                <a:lnTo>
                  <a:pt x="302678" y="981067"/>
                </a:lnTo>
                <a:lnTo>
                  <a:pt x="355534" y="995139"/>
                </a:lnTo>
                <a:lnTo>
                  <a:pt x="408803" y="1004504"/>
                </a:lnTo>
                <a:lnTo>
                  <a:pt x="458771" y="1008968"/>
                </a:lnTo>
                <a:lnTo>
                  <a:pt x="501122" y="1014158"/>
                </a:lnTo>
                <a:lnTo>
                  <a:pt x="547240" y="1017245"/>
                </a:lnTo>
                <a:lnTo>
                  <a:pt x="595034" y="1017447"/>
                </a:lnTo>
                <a:lnTo>
                  <a:pt x="643571" y="1013637"/>
                </a:lnTo>
                <a:lnTo>
                  <a:pt x="689320" y="1008045"/>
                </a:lnTo>
                <a:lnTo>
                  <a:pt x="745179" y="998319"/>
                </a:lnTo>
                <a:lnTo>
                  <a:pt x="795494" y="984553"/>
                </a:lnTo>
                <a:lnTo>
                  <a:pt x="845268" y="968482"/>
                </a:lnTo>
                <a:lnTo>
                  <a:pt x="899753" y="950496"/>
                </a:lnTo>
                <a:lnTo>
                  <a:pt x="955040" y="926516"/>
                </a:lnTo>
                <a:lnTo>
                  <a:pt x="1018394" y="886456"/>
                </a:lnTo>
                <a:lnTo>
                  <a:pt x="1079369" y="840530"/>
                </a:lnTo>
                <a:lnTo>
                  <a:pt x="1140351" y="787146"/>
                </a:lnTo>
                <a:lnTo>
                  <a:pt x="1193816" y="728987"/>
                </a:lnTo>
                <a:lnTo>
                  <a:pt x="1220813" y="675713"/>
                </a:lnTo>
                <a:lnTo>
                  <a:pt x="1247156" y="616801"/>
                </a:lnTo>
                <a:lnTo>
                  <a:pt x="1266483" y="566170"/>
                </a:lnTo>
                <a:lnTo>
                  <a:pt x="1278448" y="505389"/>
                </a:lnTo>
                <a:lnTo>
                  <a:pt x="1277704" y="455930"/>
                </a:lnTo>
                <a:lnTo>
                  <a:pt x="1270075" y="399942"/>
                </a:lnTo>
                <a:lnTo>
                  <a:pt x="1261394" y="365234"/>
                </a:lnTo>
                <a:lnTo>
                  <a:pt x="1227226" y="304824"/>
                </a:lnTo>
                <a:lnTo>
                  <a:pt x="1176281" y="243300"/>
                </a:lnTo>
                <a:lnTo>
                  <a:pt x="1117072" y="195527"/>
                </a:lnTo>
                <a:lnTo>
                  <a:pt x="1066113" y="175256"/>
                </a:lnTo>
                <a:lnTo>
                  <a:pt x="1010070" y="161321"/>
                </a:lnTo>
                <a:lnTo>
                  <a:pt x="954792" y="149252"/>
                </a:lnTo>
                <a:lnTo>
                  <a:pt x="906895" y="146857"/>
                </a:lnTo>
                <a:lnTo>
                  <a:pt x="848250" y="146148"/>
                </a:lnTo>
                <a:lnTo>
                  <a:pt x="795779" y="149057"/>
                </a:lnTo>
                <a:lnTo>
                  <a:pt x="748646" y="157328"/>
                </a:lnTo>
                <a:lnTo>
                  <a:pt x="686605" y="170603"/>
                </a:lnTo>
                <a:lnTo>
                  <a:pt x="634799" y="192178"/>
                </a:lnTo>
                <a:lnTo>
                  <a:pt x="597471" y="2090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9" name="Freeform 1778"/>
          <p:cNvSpPr/>
          <p:nvPr/>
        </p:nvSpPr>
        <p:spPr>
          <a:xfrm>
            <a:off x="5896284" y="-73699"/>
            <a:ext cx="1051501" cy="839704"/>
          </a:xfrm>
          <a:custGeom>
            <a:avLst/>
            <a:gdLst/>
            <a:ahLst/>
            <a:cxnLst/>
            <a:rect l="0" t="0" r="0" b="0"/>
            <a:pathLst>
              <a:path w="1051501" h="839704">
                <a:moveTo>
                  <a:pt x="73374" y="105284"/>
                </a:moveTo>
                <a:lnTo>
                  <a:pt x="55416" y="167565"/>
                </a:lnTo>
                <a:lnTo>
                  <a:pt x="41707" y="224735"/>
                </a:lnTo>
                <a:lnTo>
                  <a:pt x="27735" y="280828"/>
                </a:lnTo>
                <a:lnTo>
                  <a:pt x="13320" y="339578"/>
                </a:lnTo>
                <a:lnTo>
                  <a:pt x="3378" y="402557"/>
                </a:lnTo>
                <a:lnTo>
                  <a:pt x="772" y="456578"/>
                </a:lnTo>
                <a:lnTo>
                  <a:pt x="0" y="515868"/>
                </a:lnTo>
                <a:lnTo>
                  <a:pt x="941" y="568660"/>
                </a:lnTo>
                <a:lnTo>
                  <a:pt x="11147" y="622245"/>
                </a:lnTo>
                <a:lnTo>
                  <a:pt x="30215" y="684275"/>
                </a:lnTo>
                <a:lnTo>
                  <a:pt x="74623" y="745895"/>
                </a:lnTo>
                <a:lnTo>
                  <a:pt x="137634" y="796831"/>
                </a:lnTo>
                <a:lnTo>
                  <a:pt x="187323" y="821994"/>
                </a:lnTo>
                <a:lnTo>
                  <a:pt x="245405" y="830993"/>
                </a:lnTo>
                <a:lnTo>
                  <a:pt x="299338" y="839703"/>
                </a:lnTo>
                <a:lnTo>
                  <a:pt x="342317" y="838397"/>
                </a:lnTo>
                <a:lnTo>
                  <a:pt x="405049" y="833064"/>
                </a:lnTo>
                <a:lnTo>
                  <a:pt x="463324" y="822435"/>
                </a:lnTo>
                <a:lnTo>
                  <a:pt x="518807" y="806634"/>
                </a:lnTo>
                <a:lnTo>
                  <a:pt x="576191" y="794023"/>
                </a:lnTo>
                <a:lnTo>
                  <a:pt x="628801" y="779282"/>
                </a:lnTo>
                <a:lnTo>
                  <a:pt x="684166" y="759515"/>
                </a:lnTo>
                <a:lnTo>
                  <a:pt x="741853" y="733081"/>
                </a:lnTo>
                <a:lnTo>
                  <a:pt x="804726" y="698337"/>
                </a:lnTo>
                <a:lnTo>
                  <a:pt x="867456" y="647206"/>
                </a:lnTo>
                <a:lnTo>
                  <a:pt x="924573" y="599392"/>
                </a:lnTo>
                <a:lnTo>
                  <a:pt x="980879" y="545222"/>
                </a:lnTo>
                <a:lnTo>
                  <a:pt x="1015755" y="504921"/>
                </a:lnTo>
                <a:lnTo>
                  <a:pt x="1032402" y="473650"/>
                </a:lnTo>
                <a:lnTo>
                  <a:pt x="1047336" y="416001"/>
                </a:lnTo>
                <a:lnTo>
                  <a:pt x="1051500" y="355220"/>
                </a:lnTo>
                <a:lnTo>
                  <a:pt x="1049101" y="304512"/>
                </a:lnTo>
                <a:lnTo>
                  <a:pt x="1044102" y="252442"/>
                </a:lnTo>
                <a:lnTo>
                  <a:pt x="1039500" y="203089"/>
                </a:lnTo>
                <a:lnTo>
                  <a:pt x="1027465" y="144491"/>
                </a:lnTo>
                <a:lnTo>
                  <a:pt x="1010346" y="85231"/>
                </a:lnTo>
                <a:lnTo>
                  <a:pt x="990770" y="42312"/>
                </a:lnTo>
                <a:lnTo>
                  <a:pt x="95776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84" name="Group 1783"/>
          <p:cNvGrpSpPr/>
          <p:nvPr/>
        </p:nvGrpSpPr>
        <p:grpSpPr>
          <a:xfrm>
            <a:off x="284269" y="29900011"/>
            <a:ext cx="494841" cy="1267533"/>
            <a:chOff x="284269" y="29900011"/>
            <a:chExt cx="494841" cy="1267533"/>
          </a:xfrm>
        </p:grpSpPr>
        <p:sp>
          <p:nvSpPr>
            <p:cNvPr id="1780" name="Freeform 1779"/>
            <p:cNvSpPr/>
            <p:nvPr/>
          </p:nvSpPr>
          <p:spPr>
            <a:xfrm>
              <a:off x="484311" y="29900011"/>
              <a:ext cx="21058" cy="526427"/>
            </a:xfrm>
            <a:custGeom>
              <a:avLst/>
              <a:gdLst/>
              <a:ahLst/>
              <a:cxnLst/>
              <a:rect l="0" t="0" r="0" b="0"/>
              <a:pathLst>
                <a:path w="21058" h="526427">
                  <a:moveTo>
                    <a:pt x="21057" y="0"/>
                  </a:moveTo>
                  <a:lnTo>
                    <a:pt x="12724" y="54142"/>
                  </a:lnTo>
                  <a:lnTo>
                    <a:pt x="14298" y="92081"/>
                  </a:lnTo>
                  <a:lnTo>
                    <a:pt x="19054" y="138028"/>
                  </a:lnTo>
                  <a:lnTo>
                    <a:pt x="20167" y="180668"/>
                  </a:lnTo>
                  <a:lnTo>
                    <a:pt x="20661" y="226916"/>
                  </a:lnTo>
                  <a:lnTo>
                    <a:pt x="15351" y="282227"/>
                  </a:lnTo>
                  <a:lnTo>
                    <a:pt x="11957" y="339427"/>
                  </a:lnTo>
                  <a:lnTo>
                    <a:pt x="10952" y="400831"/>
                  </a:lnTo>
                  <a:lnTo>
                    <a:pt x="10654" y="452298"/>
                  </a:lnTo>
                  <a:lnTo>
                    <a:pt x="2212" y="508217"/>
                  </a:lnTo>
                  <a:lnTo>
                    <a:pt x="0" y="5264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1" name="Freeform 1780"/>
            <p:cNvSpPr/>
            <p:nvPr/>
          </p:nvSpPr>
          <p:spPr>
            <a:xfrm>
              <a:off x="284269" y="30068469"/>
              <a:ext cx="410613" cy="434005"/>
            </a:xfrm>
            <a:custGeom>
              <a:avLst/>
              <a:gdLst/>
              <a:ahLst/>
              <a:cxnLst/>
              <a:rect l="0" t="0" r="0" b="0"/>
              <a:pathLst>
                <a:path w="410613" h="434005">
                  <a:moveTo>
                    <a:pt x="410612" y="0"/>
                  </a:moveTo>
                  <a:lnTo>
                    <a:pt x="410612" y="58616"/>
                  </a:lnTo>
                  <a:lnTo>
                    <a:pt x="410612" y="121195"/>
                  </a:lnTo>
                  <a:lnTo>
                    <a:pt x="407492" y="183641"/>
                  </a:lnTo>
                  <a:lnTo>
                    <a:pt x="395958" y="241647"/>
                  </a:lnTo>
                  <a:lnTo>
                    <a:pt x="385863" y="292177"/>
                  </a:lnTo>
                  <a:lnTo>
                    <a:pt x="371971" y="352077"/>
                  </a:lnTo>
                  <a:lnTo>
                    <a:pt x="354455" y="409832"/>
                  </a:lnTo>
                  <a:lnTo>
                    <a:pt x="341200" y="425084"/>
                  </a:lnTo>
                  <a:lnTo>
                    <a:pt x="332752" y="430786"/>
                  </a:lnTo>
                  <a:lnTo>
                    <a:pt x="310887" y="434004"/>
                  </a:lnTo>
                  <a:lnTo>
                    <a:pt x="264311" y="426538"/>
                  </a:lnTo>
                  <a:lnTo>
                    <a:pt x="237542" y="411559"/>
                  </a:lnTo>
                  <a:lnTo>
                    <a:pt x="178580" y="357128"/>
                  </a:lnTo>
                  <a:lnTo>
                    <a:pt x="122050" y="299839"/>
                  </a:lnTo>
                  <a:lnTo>
                    <a:pt x="73135" y="243048"/>
                  </a:lnTo>
                  <a:lnTo>
                    <a:pt x="29316" y="186509"/>
                  </a:lnTo>
                  <a:lnTo>
                    <a:pt x="0" y="1473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2" name="Freeform 1781"/>
            <p:cNvSpPr/>
            <p:nvPr/>
          </p:nvSpPr>
          <p:spPr>
            <a:xfrm>
              <a:off x="379026" y="30615948"/>
              <a:ext cx="320026" cy="551596"/>
            </a:xfrm>
            <a:custGeom>
              <a:avLst/>
              <a:gdLst/>
              <a:ahLst/>
              <a:cxnLst/>
              <a:rect l="0" t="0" r="0" b="0"/>
              <a:pathLst>
                <a:path w="320026" h="551596">
                  <a:moveTo>
                    <a:pt x="0" y="0"/>
                  </a:moveTo>
                  <a:lnTo>
                    <a:pt x="3120" y="57268"/>
                  </a:lnTo>
                  <a:lnTo>
                    <a:pt x="9065" y="118157"/>
                  </a:lnTo>
                  <a:lnTo>
                    <a:pt x="10239" y="175245"/>
                  </a:lnTo>
                  <a:lnTo>
                    <a:pt x="10471" y="231583"/>
                  </a:lnTo>
                  <a:lnTo>
                    <a:pt x="10490" y="245635"/>
                  </a:lnTo>
                  <a:lnTo>
                    <a:pt x="12843" y="251495"/>
                  </a:lnTo>
                  <a:lnTo>
                    <a:pt x="16751" y="251892"/>
                  </a:lnTo>
                  <a:lnTo>
                    <a:pt x="27332" y="242975"/>
                  </a:lnTo>
                  <a:lnTo>
                    <a:pt x="47613" y="220560"/>
                  </a:lnTo>
                  <a:lnTo>
                    <a:pt x="76499" y="205473"/>
                  </a:lnTo>
                  <a:lnTo>
                    <a:pt x="113003" y="195933"/>
                  </a:lnTo>
                  <a:lnTo>
                    <a:pt x="135621" y="197439"/>
                  </a:lnTo>
                  <a:lnTo>
                    <a:pt x="173675" y="210449"/>
                  </a:lnTo>
                  <a:lnTo>
                    <a:pt x="236100" y="258540"/>
                  </a:lnTo>
                  <a:lnTo>
                    <a:pt x="281739" y="317550"/>
                  </a:lnTo>
                  <a:lnTo>
                    <a:pt x="306256" y="372343"/>
                  </a:lnTo>
                  <a:lnTo>
                    <a:pt x="320025" y="428228"/>
                  </a:lnTo>
                  <a:lnTo>
                    <a:pt x="318488" y="456267"/>
                  </a:lnTo>
                  <a:lnTo>
                    <a:pt x="305457" y="492770"/>
                  </a:lnTo>
                  <a:lnTo>
                    <a:pt x="281188" y="520223"/>
                  </a:lnTo>
                  <a:lnTo>
                    <a:pt x="222888" y="546203"/>
                  </a:lnTo>
                  <a:lnTo>
                    <a:pt x="199667" y="551595"/>
                  </a:lnTo>
                  <a:lnTo>
                    <a:pt x="160286" y="546882"/>
                  </a:lnTo>
                  <a:lnTo>
                    <a:pt x="105058" y="521801"/>
                  </a:lnTo>
                  <a:lnTo>
                    <a:pt x="60266" y="488984"/>
                  </a:lnTo>
                  <a:lnTo>
                    <a:pt x="21057" y="4422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3" name="Freeform 1782"/>
            <p:cNvSpPr/>
            <p:nvPr/>
          </p:nvSpPr>
          <p:spPr>
            <a:xfrm>
              <a:off x="410611" y="30585832"/>
              <a:ext cx="368499" cy="40647"/>
            </a:xfrm>
            <a:custGeom>
              <a:avLst/>
              <a:gdLst/>
              <a:ahLst/>
              <a:cxnLst/>
              <a:rect l="0" t="0" r="0" b="0"/>
              <a:pathLst>
                <a:path w="368499" h="40647">
                  <a:moveTo>
                    <a:pt x="0" y="40646"/>
                  </a:moveTo>
                  <a:lnTo>
                    <a:pt x="43963" y="16926"/>
                  </a:lnTo>
                  <a:lnTo>
                    <a:pt x="94169" y="10614"/>
                  </a:lnTo>
                  <a:lnTo>
                    <a:pt x="142286" y="9522"/>
                  </a:lnTo>
                  <a:lnTo>
                    <a:pt x="192418" y="9197"/>
                  </a:lnTo>
                  <a:lnTo>
                    <a:pt x="251872" y="5969"/>
                  </a:lnTo>
                  <a:lnTo>
                    <a:pt x="308676" y="0"/>
                  </a:lnTo>
                  <a:lnTo>
                    <a:pt x="368498" y="90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7" name="Group 1786"/>
          <p:cNvGrpSpPr/>
          <p:nvPr/>
        </p:nvGrpSpPr>
        <p:grpSpPr>
          <a:xfrm>
            <a:off x="7912113" y="32941630"/>
            <a:ext cx="2142604" cy="1209254"/>
            <a:chOff x="7912113" y="32941630"/>
            <a:chExt cx="2142604" cy="1209254"/>
          </a:xfrm>
        </p:grpSpPr>
        <p:sp>
          <p:nvSpPr>
            <p:cNvPr id="1785" name="Freeform 1784"/>
            <p:cNvSpPr/>
            <p:nvPr/>
          </p:nvSpPr>
          <p:spPr>
            <a:xfrm>
              <a:off x="7912113" y="33019454"/>
              <a:ext cx="2016262" cy="1131430"/>
            </a:xfrm>
            <a:custGeom>
              <a:avLst/>
              <a:gdLst/>
              <a:ahLst/>
              <a:cxnLst/>
              <a:rect l="0" t="0" r="0" b="0"/>
              <a:pathLst>
                <a:path w="2016262" h="1131430">
                  <a:moveTo>
                    <a:pt x="637027" y="90630"/>
                  </a:moveTo>
                  <a:lnTo>
                    <a:pt x="619046" y="66582"/>
                  </a:lnTo>
                  <a:lnTo>
                    <a:pt x="572875" y="31034"/>
                  </a:lnTo>
                  <a:lnTo>
                    <a:pt x="521973" y="11311"/>
                  </a:lnTo>
                  <a:lnTo>
                    <a:pt x="473736" y="968"/>
                  </a:lnTo>
                  <a:lnTo>
                    <a:pt x="411273" y="0"/>
                  </a:lnTo>
                  <a:lnTo>
                    <a:pt x="366196" y="7625"/>
                  </a:lnTo>
                  <a:lnTo>
                    <a:pt x="304849" y="20681"/>
                  </a:lnTo>
                  <a:lnTo>
                    <a:pt x="242126" y="35697"/>
                  </a:lnTo>
                  <a:lnTo>
                    <a:pt x="182770" y="59978"/>
                  </a:lnTo>
                  <a:lnTo>
                    <a:pt x="126210" y="104363"/>
                  </a:lnTo>
                  <a:lnTo>
                    <a:pt x="70328" y="153055"/>
                  </a:lnTo>
                  <a:lnTo>
                    <a:pt x="46676" y="179447"/>
                  </a:lnTo>
                  <a:lnTo>
                    <a:pt x="18101" y="237015"/>
                  </a:lnTo>
                  <a:lnTo>
                    <a:pt x="6673" y="295585"/>
                  </a:lnTo>
                  <a:lnTo>
                    <a:pt x="0" y="339180"/>
                  </a:lnTo>
                  <a:lnTo>
                    <a:pt x="3921" y="395834"/>
                  </a:lnTo>
                  <a:lnTo>
                    <a:pt x="7036" y="422809"/>
                  </a:lnTo>
                  <a:lnTo>
                    <a:pt x="28954" y="485152"/>
                  </a:lnTo>
                  <a:lnTo>
                    <a:pt x="58762" y="542625"/>
                  </a:lnTo>
                  <a:lnTo>
                    <a:pt x="73524" y="562918"/>
                  </a:lnTo>
                  <a:lnTo>
                    <a:pt x="131030" y="616763"/>
                  </a:lnTo>
                  <a:lnTo>
                    <a:pt x="189820" y="666170"/>
                  </a:lnTo>
                  <a:lnTo>
                    <a:pt x="247957" y="708301"/>
                  </a:lnTo>
                  <a:lnTo>
                    <a:pt x="305097" y="741350"/>
                  </a:lnTo>
                  <a:lnTo>
                    <a:pt x="333639" y="769423"/>
                  </a:lnTo>
                  <a:lnTo>
                    <a:pt x="359331" y="829230"/>
                  </a:lnTo>
                  <a:lnTo>
                    <a:pt x="370607" y="881280"/>
                  </a:lnTo>
                  <a:lnTo>
                    <a:pt x="381798" y="942185"/>
                  </a:lnTo>
                  <a:lnTo>
                    <a:pt x="392817" y="973482"/>
                  </a:lnTo>
                  <a:lnTo>
                    <a:pt x="431572" y="1028607"/>
                  </a:lnTo>
                  <a:lnTo>
                    <a:pt x="474184" y="1074843"/>
                  </a:lnTo>
                  <a:lnTo>
                    <a:pt x="530286" y="1103303"/>
                  </a:lnTo>
                  <a:lnTo>
                    <a:pt x="553322" y="1113926"/>
                  </a:lnTo>
                  <a:lnTo>
                    <a:pt x="606238" y="1123863"/>
                  </a:lnTo>
                  <a:lnTo>
                    <a:pt x="667341" y="1131156"/>
                  </a:lnTo>
                  <a:lnTo>
                    <a:pt x="727329" y="1131429"/>
                  </a:lnTo>
                  <a:lnTo>
                    <a:pt x="787359" y="1121430"/>
                  </a:lnTo>
                  <a:lnTo>
                    <a:pt x="849606" y="1108190"/>
                  </a:lnTo>
                  <a:lnTo>
                    <a:pt x="912765" y="1087692"/>
                  </a:lnTo>
                  <a:lnTo>
                    <a:pt x="967315" y="1067730"/>
                  </a:lnTo>
                  <a:lnTo>
                    <a:pt x="1023150" y="1045285"/>
                  </a:lnTo>
                  <a:lnTo>
                    <a:pt x="1079240" y="1025252"/>
                  </a:lnTo>
                  <a:lnTo>
                    <a:pt x="1135379" y="1004702"/>
                  </a:lnTo>
                  <a:lnTo>
                    <a:pt x="1198764" y="996615"/>
                  </a:lnTo>
                  <a:lnTo>
                    <a:pt x="1257558" y="988083"/>
                  </a:lnTo>
                  <a:lnTo>
                    <a:pt x="1314232" y="986052"/>
                  </a:lnTo>
                  <a:lnTo>
                    <a:pt x="1370487" y="992889"/>
                  </a:lnTo>
                  <a:lnTo>
                    <a:pt x="1426660" y="998572"/>
                  </a:lnTo>
                  <a:lnTo>
                    <a:pt x="1488405" y="1010611"/>
                  </a:lnTo>
                  <a:lnTo>
                    <a:pt x="1541286" y="1023085"/>
                  </a:lnTo>
                  <a:lnTo>
                    <a:pt x="1595578" y="1026762"/>
                  </a:lnTo>
                  <a:lnTo>
                    <a:pt x="1656952" y="1027488"/>
                  </a:lnTo>
                  <a:lnTo>
                    <a:pt x="1718165" y="1026462"/>
                  </a:lnTo>
                  <a:lnTo>
                    <a:pt x="1779130" y="1016208"/>
                  </a:lnTo>
                  <a:lnTo>
                    <a:pt x="1837721" y="998299"/>
                  </a:lnTo>
                  <a:lnTo>
                    <a:pt x="1898888" y="972961"/>
                  </a:lnTo>
                  <a:lnTo>
                    <a:pt x="1952884" y="945825"/>
                  </a:lnTo>
                  <a:lnTo>
                    <a:pt x="2016261" y="922381"/>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6" name="Freeform 1785"/>
            <p:cNvSpPr/>
            <p:nvPr/>
          </p:nvSpPr>
          <p:spPr>
            <a:xfrm>
              <a:off x="8538611" y="32941630"/>
              <a:ext cx="1516106" cy="178985"/>
            </a:xfrm>
            <a:custGeom>
              <a:avLst/>
              <a:gdLst/>
              <a:ahLst/>
              <a:cxnLst/>
              <a:rect l="0" t="0" r="0" b="0"/>
              <a:pathLst>
                <a:path w="1516106" h="178985">
                  <a:moveTo>
                    <a:pt x="0" y="178984"/>
                  </a:moveTo>
                  <a:lnTo>
                    <a:pt x="11179" y="167803"/>
                  </a:lnTo>
                  <a:lnTo>
                    <a:pt x="32265" y="162315"/>
                  </a:lnTo>
                  <a:lnTo>
                    <a:pt x="87873" y="158790"/>
                  </a:lnTo>
                  <a:lnTo>
                    <a:pt x="135481" y="158182"/>
                  </a:lnTo>
                  <a:lnTo>
                    <a:pt x="186632" y="157999"/>
                  </a:lnTo>
                  <a:lnTo>
                    <a:pt x="238833" y="157947"/>
                  </a:lnTo>
                  <a:lnTo>
                    <a:pt x="296933" y="157931"/>
                  </a:lnTo>
                  <a:lnTo>
                    <a:pt x="358602" y="157925"/>
                  </a:lnTo>
                  <a:lnTo>
                    <a:pt x="420616" y="150691"/>
                  </a:lnTo>
                  <a:lnTo>
                    <a:pt x="473237" y="147203"/>
                  </a:lnTo>
                  <a:lnTo>
                    <a:pt x="527357" y="139256"/>
                  </a:lnTo>
                  <a:lnTo>
                    <a:pt x="575055" y="137576"/>
                  </a:lnTo>
                  <a:lnTo>
                    <a:pt x="637287" y="131418"/>
                  </a:lnTo>
                  <a:lnTo>
                    <a:pt x="695290" y="127344"/>
                  </a:lnTo>
                  <a:lnTo>
                    <a:pt x="754144" y="125468"/>
                  </a:lnTo>
                  <a:lnTo>
                    <a:pt x="817202" y="114945"/>
                  </a:lnTo>
                  <a:lnTo>
                    <a:pt x="869556" y="108148"/>
                  </a:lnTo>
                  <a:lnTo>
                    <a:pt x="920942" y="103013"/>
                  </a:lnTo>
                  <a:lnTo>
                    <a:pt x="980621" y="94081"/>
                  </a:lnTo>
                  <a:lnTo>
                    <a:pt x="1042758" y="84025"/>
                  </a:lnTo>
                  <a:lnTo>
                    <a:pt x="1102503" y="73639"/>
                  </a:lnTo>
                  <a:lnTo>
                    <a:pt x="1160369" y="63152"/>
                  </a:lnTo>
                  <a:lnTo>
                    <a:pt x="1218849" y="52635"/>
                  </a:lnTo>
                  <a:lnTo>
                    <a:pt x="1273221" y="42112"/>
                  </a:lnTo>
                  <a:lnTo>
                    <a:pt x="1323256" y="31582"/>
                  </a:lnTo>
                  <a:lnTo>
                    <a:pt x="1370836" y="24175"/>
                  </a:lnTo>
                  <a:lnTo>
                    <a:pt x="1428138" y="16082"/>
                  </a:lnTo>
                  <a:lnTo>
                    <a:pt x="1484027" y="2927"/>
                  </a:lnTo>
                  <a:lnTo>
                    <a:pt x="1516105" y="0"/>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88" name="Freeform 1787"/>
          <p:cNvSpPr/>
          <p:nvPr/>
        </p:nvSpPr>
        <p:spPr>
          <a:xfrm>
            <a:off x="519107" y="34742134"/>
            <a:ext cx="2247015" cy="821092"/>
          </a:xfrm>
          <a:custGeom>
            <a:avLst/>
            <a:gdLst/>
            <a:ahLst/>
            <a:cxnLst/>
            <a:rect l="0" t="0" r="0" b="0"/>
            <a:pathLst>
              <a:path w="2247015" h="821092">
                <a:moveTo>
                  <a:pt x="1502365" y="147265"/>
                </a:moveTo>
                <a:lnTo>
                  <a:pt x="1467467" y="117958"/>
                </a:lnTo>
                <a:lnTo>
                  <a:pt x="1411200" y="90872"/>
                </a:lnTo>
                <a:lnTo>
                  <a:pt x="1349999" y="66110"/>
                </a:lnTo>
                <a:lnTo>
                  <a:pt x="1292527" y="45895"/>
                </a:lnTo>
                <a:lnTo>
                  <a:pt x="1246706" y="34652"/>
                </a:lnTo>
                <a:lnTo>
                  <a:pt x="1192941" y="26494"/>
                </a:lnTo>
                <a:lnTo>
                  <a:pt x="1137261" y="14789"/>
                </a:lnTo>
                <a:lnTo>
                  <a:pt x="1081202" y="11264"/>
                </a:lnTo>
                <a:lnTo>
                  <a:pt x="1025068" y="4979"/>
                </a:lnTo>
                <a:lnTo>
                  <a:pt x="977368" y="1383"/>
                </a:lnTo>
                <a:lnTo>
                  <a:pt x="926190" y="316"/>
                </a:lnTo>
                <a:lnTo>
                  <a:pt x="873981" y="0"/>
                </a:lnTo>
                <a:lnTo>
                  <a:pt x="811174" y="7128"/>
                </a:lnTo>
                <a:lnTo>
                  <a:pt x="762044" y="10597"/>
                </a:lnTo>
                <a:lnTo>
                  <a:pt x="699809" y="18538"/>
                </a:lnTo>
                <a:lnTo>
                  <a:pt x="637126" y="26041"/>
                </a:lnTo>
                <a:lnTo>
                  <a:pt x="588291" y="35439"/>
                </a:lnTo>
                <a:lnTo>
                  <a:pt x="526624" y="50266"/>
                </a:lnTo>
                <a:lnTo>
                  <a:pt x="477691" y="66792"/>
                </a:lnTo>
                <a:lnTo>
                  <a:pt x="418642" y="83452"/>
                </a:lnTo>
                <a:lnTo>
                  <a:pt x="361918" y="103596"/>
                </a:lnTo>
                <a:lnTo>
                  <a:pt x="306823" y="122870"/>
                </a:lnTo>
                <a:lnTo>
                  <a:pt x="244504" y="154772"/>
                </a:lnTo>
                <a:lnTo>
                  <a:pt x="187034" y="189445"/>
                </a:lnTo>
                <a:lnTo>
                  <a:pt x="126315" y="231499"/>
                </a:lnTo>
                <a:lnTo>
                  <a:pt x="64630" y="281945"/>
                </a:lnTo>
                <a:lnTo>
                  <a:pt x="27218" y="322960"/>
                </a:lnTo>
                <a:lnTo>
                  <a:pt x="7625" y="362449"/>
                </a:lnTo>
                <a:lnTo>
                  <a:pt x="0" y="409379"/>
                </a:lnTo>
                <a:lnTo>
                  <a:pt x="5829" y="468061"/>
                </a:lnTo>
                <a:lnTo>
                  <a:pt x="27211" y="531146"/>
                </a:lnTo>
                <a:lnTo>
                  <a:pt x="76250" y="593904"/>
                </a:lnTo>
                <a:lnTo>
                  <a:pt x="127010" y="639570"/>
                </a:lnTo>
                <a:lnTo>
                  <a:pt x="186596" y="670802"/>
                </a:lnTo>
                <a:lnTo>
                  <a:pt x="247894" y="705634"/>
                </a:lnTo>
                <a:lnTo>
                  <a:pt x="305747" y="722204"/>
                </a:lnTo>
                <a:lnTo>
                  <a:pt x="364379" y="740289"/>
                </a:lnTo>
                <a:lnTo>
                  <a:pt x="426143" y="757907"/>
                </a:lnTo>
                <a:lnTo>
                  <a:pt x="488031" y="768232"/>
                </a:lnTo>
                <a:lnTo>
                  <a:pt x="549387" y="777329"/>
                </a:lnTo>
                <a:lnTo>
                  <a:pt x="607759" y="787059"/>
                </a:lnTo>
                <a:lnTo>
                  <a:pt x="667848" y="795669"/>
                </a:lnTo>
                <a:lnTo>
                  <a:pt x="716847" y="798742"/>
                </a:lnTo>
                <a:lnTo>
                  <a:pt x="775326" y="802896"/>
                </a:lnTo>
                <a:lnTo>
                  <a:pt x="827201" y="808291"/>
                </a:lnTo>
                <a:lnTo>
                  <a:pt x="885076" y="809891"/>
                </a:lnTo>
                <a:lnTo>
                  <a:pt x="941218" y="810363"/>
                </a:lnTo>
                <a:lnTo>
                  <a:pt x="1000357" y="813624"/>
                </a:lnTo>
                <a:lnTo>
                  <a:pt x="1062261" y="819615"/>
                </a:lnTo>
                <a:lnTo>
                  <a:pt x="1119549" y="820799"/>
                </a:lnTo>
                <a:lnTo>
                  <a:pt x="1175926" y="821032"/>
                </a:lnTo>
                <a:lnTo>
                  <a:pt x="1232122" y="821078"/>
                </a:lnTo>
                <a:lnTo>
                  <a:pt x="1288283" y="821088"/>
                </a:lnTo>
                <a:lnTo>
                  <a:pt x="1344437" y="821091"/>
                </a:lnTo>
                <a:lnTo>
                  <a:pt x="1395910" y="821091"/>
                </a:lnTo>
                <a:lnTo>
                  <a:pt x="1453665" y="817971"/>
                </a:lnTo>
                <a:lnTo>
                  <a:pt x="1509772" y="812756"/>
                </a:lnTo>
                <a:lnTo>
                  <a:pt x="1554790" y="811538"/>
                </a:lnTo>
                <a:lnTo>
                  <a:pt x="1602094" y="810995"/>
                </a:lnTo>
                <a:lnTo>
                  <a:pt x="1657996" y="805101"/>
                </a:lnTo>
                <a:lnTo>
                  <a:pt x="1715374" y="801535"/>
                </a:lnTo>
                <a:lnTo>
                  <a:pt x="1765650" y="794891"/>
                </a:lnTo>
                <a:lnTo>
                  <a:pt x="1821361" y="785511"/>
                </a:lnTo>
                <a:lnTo>
                  <a:pt x="1871143" y="780910"/>
                </a:lnTo>
                <a:lnTo>
                  <a:pt x="1924990" y="770954"/>
                </a:lnTo>
                <a:lnTo>
                  <a:pt x="1976197" y="761131"/>
                </a:lnTo>
                <a:lnTo>
                  <a:pt x="2036078" y="747334"/>
                </a:lnTo>
                <a:lnTo>
                  <a:pt x="2087881" y="733725"/>
                </a:lnTo>
                <a:lnTo>
                  <a:pt x="2126627" y="714877"/>
                </a:lnTo>
                <a:lnTo>
                  <a:pt x="2186988" y="662155"/>
                </a:lnTo>
                <a:lnTo>
                  <a:pt x="2223295" y="620849"/>
                </a:lnTo>
                <a:lnTo>
                  <a:pt x="2240189" y="583815"/>
                </a:lnTo>
                <a:lnTo>
                  <a:pt x="2247014" y="543207"/>
                </a:lnTo>
                <a:lnTo>
                  <a:pt x="2238057" y="481899"/>
                </a:lnTo>
                <a:lnTo>
                  <a:pt x="2219301" y="419757"/>
                </a:lnTo>
                <a:lnTo>
                  <a:pt x="2187954" y="365562"/>
                </a:lnTo>
                <a:lnTo>
                  <a:pt x="2143245" y="303566"/>
                </a:lnTo>
                <a:lnTo>
                  <a:pt x="2125613" y="278714"/>
                </a:lnTo>
                <a:lnTo>
                  <a:pt x="2068285" y="228079"/>
                </a:lnTo>
                <a:lnTo>
                  <a:pt x="2045431" y="208126"/>
                </a:lnTo>
                <a:lnTo>
                  <a:pt x="1987458" y="174370"/>
                </a:lnTo>
                <a:lnTo>
                  <a:pt x="1952818" y="150192"/>
                </a:lnTo>
                <a:lnTo>
                  <a:pt x="1894913" y="122870"/>
                </a:lnTo>
                <a:lnTo>
                  <a:pt x="1839671" y="102127"/>
                </a:lnTo>
                <a:lnTo>
                  <a:pt x="1788835" y="88872"/>
                </a:lnTo>
                <a:lnTo>
                  <a:pt x="1733733" y="81920"/>
                </a:lnTo>
                <a:lnTo>
                  <a:pt x="1677789" y="69630"/>
                </a:lnTo>
                <a:lnTo>
                  <a:pt x="1621677" y="64340"/>
                </a:lnTo>
                <a:lnTo>
                  <a:pt x="1565534" y="63295"/>
                </a:lnTo>
                <a:lnTo>
                  <a:pt x="1509383" y="57500"/>
                </a:lnTo>
                <a:lnTo>
                  <a:pt x="1445996" y="54666"/>
                </a:lnTo>
                <a:lnTo>
                  <a:pt x="1384082" y="61038"/>
                </a:lnTo>
                <a:lnTo>
                  <a:pt x="1321463" y="62641"/>
                </a:lnTo>
                <a:lnTo>
                  <a:pt x="1261461" y="68510"/>
                </a:lnTo>
                <a:lnTo>
                  <a:pt x="1218095" y="73567"/>
                </a:lnTo>
              </a:path>
            </a:pathLst>
          </a:custGeom>
          <a:ln w="76200" cap="flat" cmpd="sng" algn="ctr">
            <a:solidFill>
              <a:srgbClr val="FF00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13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2893" y="252684"/>
            <a:ext cx="338818" cy="463255"/>
            <a:chOff x="292893" y="252684"/>
            <a:chExt cx="338818" cy="463255"/>
          </a:xfrm>
        </p:grpSpPr>
        <p:sp>
          <p:nvSpPr>
            <p:cNvPr id="2" name="Freeform 1"/>
            <p:cNvSpPr/>
            <p:nvPr/>
          </p:nvSpPr>
          <p:spPr>
            <a:xfrm>
              <a:off x="292893" y="252684"/>
              <a:ext cx="128248" cy="463255"/>
            </a:xfrm>
            <a:custGeom>
              <a:avLst/>
              <a:gdLst/>
              <a:ahLst/>
              <a:cxnLst/>
              <a:rect l="0" t="0" r="0" b="0"/>
              <a:pathLst>
                <a:path w="128248" h="463255">
                  <a:moveTo>
                    <a:pt x="128247" y="0"/>
                  </a:moveTo>
                  <a:lnTo>
                    <a:pt x="111479" y="11178"/>
                  </a:lnTo>
                  <a:lnTo>
                    <a:pt x="100128" y="26025"/>
                  </a:lnTo>
                  <a:lnTo>
                    <a:pt x="63233" y="85982"/>
                  </a:lnTo>
                  <a:lnTo>
                    <a:pt x="35905" y="145435"/>
                  </a:lnTo>
                  <a:lnTo>
                    <a:pt x="14340" y="194714"/>
                  </a:lnTo>
                  <a:lnTo>
                    <a:pt x="0" y="241227"/>
                  </a:lnTo>
                  <a:lnTo>
                    <a:pt x="316" y="300940"/>
                  </a:lnTo>
                  <a:lnTo>
                    <a:pt x="3774" y="342501"/>
                  </a:lnTo>
                  <a:lnTo>
                    <a:pt x="31151" y="405022"/>
                  </a:lnTo>
                  <a:lnTo>
                    <a:pt x="86133" y="4632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510653" y="284269"/>
              <a:ext cx="121058" cy="421141"/>
            </a:xfrm>
            <a:custGeom>
              <a:avLst/>
              <a:gdLst/>
              <a:ahLst/>
              <a:cxnLst/>
              <a:rect l="0" t="0" r="0" b="0"/>
              <a:pathLst>
                <a:path w="121058" h="421141">
                  <a:moveTo>
                    <a:pt x="121057" y="0"/>
                  </a:moveTo>
                  <a:lnTo>
                    <a:pt x="97010" y="17981"/>
                  </a:lnTo>
                  <a:lnTo>
                    <a:pt x="54422" y="74354"/>
                  </a:lnTo>
                  <a:lnTo>
                    <a:pt x="19287" y="132018"/>
                  </a:lnTo>
                  <a:lnTo>
                    <a:pt x="6848" y="186432"/>
                  </a:lnTo>
                  <a:lnTo>
                    <a:pt x="0" y="229414"/>
                  </a:lnTo>
                  <a:lnTo>
                    <a:pt x="6981" y="289509"/>
                  </a:lnTo>
                  <a:lnTo>
                    <a:pt x="24189" y="346744"/>
                  </a:lnTo>
                  <a:lnTo>
                    <a:pt x="59487" y="407041"/>
                  </a:lnTo>
                  <a:lnTo>
                    <a:pt x="68414" y="4211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905451" y="368497"/>
            <a:ext cx="8147373" cy="768582"/>
            <a:chOff x="905451" y="368497"/>
            <a:chExt cx="8147373" cy="768582"/>
          </a:xfrm>
        </p:grpSpPr>
        <p:sp>
          <p:nvSpPr>
            <p:cNvPr id="5" name="Freeform 4"/>
            <p:cNvSpPr/>
            <p:nvPr/>
          </p:nvSpPr>
          <p:spPr>
            <a:xfrm>
              <a:off x="905451" y="368497"/>
              <a:ext cx="621182" cy="147400"/>
            </a:xfrm>
            <a:custGeom>
              <a:avLst/>
              <a:gdLst/>
              <a:ahLst/>
              <a:cxnLst/>
              <a:rect l="0" t="0" r="0" b="0"/>
              <a:pathLst>
                <a:path w="621182" h="147400">
                  <a:moveTo>
                    <a:pt x="0" y="147399"/>
                  </a:moveTo>
                  <a:lnTo>
                    <a:pt x="43962" y="123680"/>
                  </a:lnTo>
                  <a:lnTo>
                    <a:pt x="99064" y="108962"/>
                  </a:lnTo>
                  <a:lnTo>
                    <a:pt x="152409" y="94790"/>
                  </a:lnTo>
                  <a:lnTo>
                    <a:pt x="207400" y="80725"/>
                  </a:lnTo>
                  <a:lnTo>
                    <a:pt x="255567" y="66682"/>
                  </a:lnTo>
                  <a:lnTo>
                    <a:pt x="306960" y="57323"/>
                  </a:lnTo>
                  <a:lnTo>
                    <a:pt x="364314" y="50448"/>
                  </a:lnTo>
                  <a:lnTo>
                    <a:pt x="424098" y="34806"/>
                  </a:lnTo>
                  <a:lnTo>
                    <a:pt x="475439" y="24481"/>
                  </a:lnTo>
                  <a:lnTo>
                    <a:pt x="535894" y="13632"/>
                  </a:lnTo>
                  <a:lnTo>
                    <a:pt x="596259" y="3702"/>
                  </a:lnTo>
                  <a:lnTo>
                    <a:pt x="62118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37078" y="421140"/>
              <a:ext cx="73571" cy="715939"/>
            </a:xfrm>
            <a:custGeom>
              <a:avLst/>
              <a:gdLst/>
              <a:ahLst/>
              <a:cxnLst/>
              <a:rect l="0" t="0" r="0" b="0"/>
              <a:pathLst>
                <a:path w="73571" h="715939">
                  <a:moveTo>
                    <a:pt x="0" y="0"/>
                  </a:moveTo>
                  <a:lnTo>
                    <a:pt x="11178" y="11178"/>
                  </a:lnTo>
                  <a:lnTo>
                    <a:pt x="40433" y="73217"/>
                  </a:lnTo>
                  <a:lnTo>
                    <a:pt x="62487" y="134612"/>
                  </a:lnTo>
                  <a:lnTo>
                    <a:pt x="70377" y="174026"/>
                  </a:lnTo>
                  <a:lnTo>
                    <a:pt x="72715" y="225868"/>
                  </a:lnTo>
                  <a:lnTo>
                    <a:pt x="73408" y="288802"/>
                  </a:lnTo>
                  <a:lnTo>
                    <a:pt x="73570" y="334247"/>
                  </a:lnTo>
                  <a:lnTo>
                    <a:pt x="72491" y="395784"/>
                  </a:lnTo>
                  <a:lnTo>
                    <a:pt x="65358" y="459155"/>
                  </a:lnTo>
                  <a:lnTo>
                    <a:pt x="60699" y="517801"/>
                  </a:lnTo>
                  <a:lnTo>
                    <a:pt x="55029" y="573393"/>
                  </a:lnTo>
                  <a:lnTo>
                    <a:pt x="53114" y="634098"/>
                  </a:lnTo>
                  <a:lnTo>
                    <a:pt x="52704" y="695903"/>
                  </a:lnTo>
                  <a:lnTo>
                    <a:pt x="52642" y="71593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326591" y="631710"/>
              <a:ext cx="242156" cy="484312"/>
            </a:xfrm>
            <a:custGeom>
              <a:avLst/>
              <a:gdLst/>
              <a:ahLst/>
              <a:cxnLst/>
              <a:rect l="0" t="0" r="0" b="0"/>
              <a:pathLst>
                <a:path w="242156" h="484312">
                  <a:moveTo>
                    <a:pt x="0" y="0"/>
                  </a:moveTo>
                  <a:lnTo>
                    <a:pt x="8333" y="37478"/>
                  </a:lnTo>
                  <a:lnTo>
                    <a:pt x="15684" y="88901"/>
                  </a:lnTo>
                  <a:lnTo>
                    <a:pt x="19465" y="135785"/>
                  </a:lnTo>
                  <a:lnTo>
                    <a:pt x="20585" y="186722"/>
                  </a:lnTo>
                  <a:lnTo>
                    <a:pt x="20917" y="238859"/>
                  </a:lnTo>
                  <a:lnTo>
                    <a:pt x="15426" y="291351"/>
                  </a:lnTo>
                  <a:lnTo>
                    <a:pt x="10326" y="351915"/>
                  </a:lnTo>
                  <a:lnTo>
                    <a:pt x="4749" y="379572"/>
                  </a:lnTo>
                  <a:lnTo>
                    <a:pt x="19442" y="326860"/>
                  </a:lnTo>
                  <a:lnTo>
                    <a:pt x="43181" y="273142"/>
                  </a:lnTo>
                  <a:lnTo>
                    <a:pt x="77349" y="211877"/>
                  </a:lnTo>
                  <a:lnTo>
                    <a:pt x="91309" y="190094"/>
                  </a:lnTo>
                  <a:lnTo>
                    <a:pt x="99477" y="184051"/>
                  </a:lnTo>
                  <a:lnTo>
                    <a:pt x="108432" y="181192"/>
                  </a:lnTo>
                  <a:lnTo>
                    <a:pt x="117911" y="180456"/>
                  </a:lnTo>
                  <a:lnTo>
                    <a:pt x="126571" y="184645"/>
                  </a:lnTo>
                  <a:lnTo>
                    <a:pt x="142431" y="201777"/>
                  </a:lnTo>
                  <a:lnTo>
                    <a:pt x="151040" y="224989"/>
                  </a:lnTo>
                  <a:lnTo>
                    <a:pt x="162156" y="278019"/>
                  </a:lnTo>
                  <a:lnTo>
                    <a:pt x="175959" y="339208"/>
                  </a:lnTo>
                  <a:lnTo>
                    <a:pt x="186991" y="398999"/>
                  </a:lnTo>
                  <a:lnTo>
                    <a:pt x="203681" y="452583"/>
                  </a:lnTo>
                  <a:lnTo>
                    <a:pt x="216867" y="467480"/>
                  </a:lnTo>
                  <a:lnTo>
                    <a:pt x="242155" y="4843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74031" y="788853"/>
              <a:ext cx="357970" cy="315410"/>
            </a:xfrm>
            <a:custGeom>
              <a:avLst/>
              <a:gdLst/>
              <a:ahLst/>
              <a:cxnLst/>
              <a:rect l="0" t="0" r="0" b="0"/>
              <a:pathLst>
                <a:path w="357970" h="315410">
                  <a:moveTo>
                    <a:pt x="0" y="137655"/>
                  </a:moveTo>
                  <a:lnTo>
                    <a:pt x="63428" y="118527"/>
                  </a:lnTo>
                  <a:lnTo>
                    <a:pt x="84342" y="107317"/>
                  </a:lnTo>
                  <a:lnTo>
                    <a:pt x="99097" y="91416"/>
                  </a:lnTo>
                  <a:lnTo>
                    <a:pt x="118101" y="52612"/>
                  </a:lnTo>
                  <a:lnTo>
                    <a:pt x="119560" y="32008"/>
                  </a:lnTo>
                  <a:lnTo>
                    <a:pt x="118311" y="21600"/>
                  </a:lnTo>
                  <a:lnTo>
                    <a:pt x="113969" y="13492"/>
                  </a:lnTo>
                  <a:lnTo>
                    <a:pt x="99786" y="1363"/>
                  </a:lnTo>
                  <a:lnTo>
                    <a:pt x="92260" y="0"/>
                  </a:lnTo>
                  <a:lnTo>
                    <a:pt x="84903" y="1431"/>
                  </a:lnTo>
                  <a:lnTo>
                    <a:pt x="77659" y="4725"/>
                  </a:lnTo>
                  <a:lnTo>
                    <a:pt x="56285" y="26129"/>
                  </a:lnTo>
                  <a:lnTo>
                    <a:pt x="29272" y="67142"/>
                  </a:lnTo>
                  <a:lnTo>
                    <a:pt x="17772" y="111433"/>
                  </a:lnTo>
                  <a:lnTo>
                    <a:pt x="23181" y="165794"/>
                  </a:lnTo>
                  <a:lnTo>
                    <a:pt x="35335" y="199805"/>
                  </a:lnTo>
                  <a:lnTo>
                    <a:pt x="65991" y="242738"/>
                  </a:lnTo>
                  <a:lnTo>
                    <a:pt x="107012" y="276608"/>
                  </a:lnTo>
                  <a:lnTo>
                    <a:pt x="145441" y="296330"/>
                  </a:lnTo>
                  <a:lnTo>
                    <a:pt x="208695" y="310412"/>
                  </a:lnTo>
                  <a:lnTo>
                    <a:pt x="260719" y="315409"/>
                  </a:lnTo>
                  <a:lnTo>
                    <a:pt x="300948" y="313935"/>
                  </a:lnTo>
                  <a:lnTo>
                    <a:pt x="357969" y="2955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83945" y="484311"/>
              <a:ext cx="37652" cy="631711"/>
            </a:xfrm>
            <a:custGeom>
              <a:avLst/>
              <a:gdLst/>
              <a:ahLst/>
              <a:cxnLst/>
              <a:rect l="0" t="0" r="0" b="0"/>
              <a:pathLst>
                <a:path w="37652" h="631711">
                  <a:moveTo>
                    <a:pt x="6066" y="0"/>
                  </a:moveTo>
                  <a:lnTo>
                    <a:pt x="0" y="32452"/>
                  </a:lnTo>
                  <a:lnTo>
                    <a:pt x="5036" y="89931"/>
                  </a:lnTo>
                  <a:lnTo>
                    <a:pt x="7032" y="150388"/>
                  </a:lnTo>
                  <a:lnTo>
                    <a:pt x="14359" y="207911"/>
                  </a:lnTo>
                  <a:lnTo>
                    <a:pt x="15932" y="265544"/>
                  </a:lnTo>
                  <a:lnTo>
                    <a:pt x="16398" y="327074"/>
                  </a:lnTo>
                  <a:lnTo>
                    <a:pt x="16536" y="386639"/>
                  </a:lnTo>
                  <a:lnTo>
                    <a:pt x="16577" y="438214"/>
                  </a:lnTo>
                  <a:lnTo>
                    <a:pt x="16590" y="497562"/>
                  </a:lnTo>
                  <a:lnTo>
                    <a:pt x="17763" y="554345"/>
                  </a:lnTo>
                  <a:lnTo>
                    <a:pt x="28047" y="604383"/>
                  </a:lnTo>
                  <a:lnTo>
                    <a:pt x="37651" y="6317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796330" y="740431"/>
              <a:ext cx="362220" cy="344005"/>
            </a:xfrm>
            <a:custGeom>
              <a:avLst/>
              <a:gdLst/>
              <a:ahLst/>
              <a:cxnLst/>
              <a:rect l="0" t="0" r="0" b="0"/>
              <a:pathLst>
                <a:path w="362220" h="344005">
                  <a:moveTo>
                    <a:pt x="193763" y="175548"/>
                  </a:moveTo>
                  <a:lnTo>
                    <a:pt x="228510" y="121673"/>
                  </a:lnTo>
                  <a:lnTo>
                    <a:pt x="240583" y="89785"/>
                  </a:lnTo>
                  <a:lnTo>
                    <a:pt x="243818" y="64512"/>
                  </a:lnTo>
                  <a:lnTo>
                    <a:pt x="239016" y="40801"/>
                  </a:lnTo>
                  <a:lnTo>
                    <a:pt x="234460" y="29565"/>
                  </a:lnTo>
                  <a:lnTo>
                    <a:pt x="220040" y="13961"/>
                  </a:lnTo>
                  <a:lnTo>
                    <a:pt x="211281" y="8162"/>
                  </a:lnTo>
                  <a:lnTo>
                    <a:pt x="176597" y="0"/>
                  </a:lnTo>
                  <a:lnTo>
                    <a:pt x="142274" y="3171"/>
                  </a:lnTo>
                  <a:lnTo>
                    <a:pt x="104288" y="22698"/>
                  </a:lnTo>
                  <a:lnTo>
                    <a:pt x="50954" y="75648"/>
                  </a:lnTo>
                  <a:lnTo>
                    <a:pt x="23181" y="121847"/>
                  </a:lnTo>
                  <a:lnTo>
                    <a:pt x="5217" y="179152"/>
                  </a:lnTo>
                  <a:lnTo>
                    <a:pt x="0" y="209905"/>
                  </a:lnTo>
                  <a:lnTo>
                    <a:pt x="6184" y="258244"/>
                  </a:lnTo>
                  <a:lnTo>
                    <a:pt x="18471" y="290908"/>
                  </a:lnTo>
                  <a:lnTo>
                    <a:pt x="24259" y="301588"/>
                  </a:lnTo>
                  <a:lnTo>
                    <a:pt x="43169" y="316574"/>
                  </a:lnTo>
                  <a:lnTo>
                    <a:pt x="87847" y="335726"/>
                  </a:lnTo>
                  <a:lnTo>
                    <a:pt x="109255" y="337206"/>
                  </a:lnTo>
                  <a:lnTo>
                    <a:pt x="130468" y="332794"/>
                  </a:lnTo>
                  <a:lnTo>
                    <a:pt x="183218" y="304386"/>
                  </a:lnTo>
                  <a:lnTo>
                    <a:pt x="232755" y="258718"/>
                  </a:lnTo>
                  <a:lnTo>
                    <a:pt x="247358" y="237079"/>
                  </a:lnTo>
                  <a:lnTo>
                    <a:pt x="266264" y="185060"/>
                  </a:lnTo>
                  <a:lnTo>
                    <a:pt x="275675" y="129724"/>
                  </a:lnTo>
                  <a:lnTo>
                    <a:pt x="269128" y="82139"/>
                  </a:lnTo>
                  <a:lnTo>
                    <a:pt x="263134" y="60333"/>
                  </a:lnTo>
                  <a:lnTo>
                    <a:pt x="261067" y="58964"/>
                  </a:lnTo>
                  <a:lnTo>
                    <a:pt x="258771" y="73040"/>
                  </a:lnTo>
                  <a:lnTo>
                    <a:pt x="268629" y="126391"/>
                  </a:lnTo>
                  <a:lnTo>
                    <a:pt x="285164" y="185149"/>
                  </a:lnTo>
                  <a:lnTo>
                    <a:pt x="302578" y="244186"/>
                  </a:lnTo>
                  <a:lnTo>
                    <a:pt x="332682" y="302909"/>
                  </a:lnTo>
                  <a:lnTo>
                    <a:pt x="347892" y="339526"/>
                  </a:lnTo>
                  <a:lnTo>
                    <a:pt x="351498" y="342189"/>
                  </a:lnTo>
                  <a:lnTo>
                    <a:pt x="362219" y="3440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200663" y="737054"/>
              <a:ext cx="263213" cy="336854"/>
            </a:xfrm>
            <a:custGeom>
              <a:avLst/>
              <a:gdLst/>
              <a:ahLst/>
              <a:cxnLst/>
              <a:rect l="0" t="0" r="0" b="0"/>
              <a:pathLst>
                <a:path w="263213" h="336854">
                  <a:moveTo>
                    <a:pt x="0" y="20998"/>
                  </a:moveTo>
                  <a:lnTo>
                    <a:pt x="14654" y="76139"/>
                  </a:lnTo>
                  <a:lnTo>
                    <a:pt x="24749" y="124553"/>
                  </a:lnTo>
                  <a:lnTo>
                    <a:pt x="31405" y="183740"/>
                  </a:lnTo>
                  <a:lnTo>
                    <a:pt x="40473" y="246933"/>
                  </a:lnTo>
                  <a:lnTo>
                    <a:pt x="47856" y="286595"/>
                  </a:lnTo>
                  <a:lnTo>
                    <a:pt x="47112" y="285800"/>
                  </a:lnTo>
                  <a:lnTo>
                    <a:pt x="45446" y="281761"/>
                  </a:lnTo>
                  <a:lnTo>
                    <a:pt x="42553" y="225815"/>
                  </a:lnTo>
                  <a:lnTo>
                    <a:pt x="42201" y="165831"/>
                  </a:lnTo>
                  <a:lnTo>
                    <a:pt x="47729" y="117464"/>
                  </a:lnTo>
                  <a:lnTo>
                    <a:pt x="61247" y="58294"/>
                  </a:lnTo>
                  <a:lnTo>
                    <a:pt x="85234" y="14717"/>
                  </a:lnTo>
                  <a:lnTo>
                    <a:pt x="91918" y="6282"/>
                  </a:lnTo>
                  <a:lnTo>
                    <a:pt x="102223" y="1829"/>
                  </a:lnTo>
                  <a:lnTo>
                    <a:pt x="129270" y="0"/>
                  </a:lnTo>
                  <a:lnTo>
                    <a:pt x="154550" y="6206"/>
                  </a:lnTo>
                  <a:lnTo>
                    <a:pt x="176314" y="17933"/>
                  </a:lnTo>
                  <a:lnTo>
                    <a:pt x="200550" y="44266"/>
                  </a:lnTo>
                  <a:lnTo>
                    <a:pt x="219813" y="87725"/>
                  </a:lnTo>
                  <a:lnTo>
                    <a:pt x="234882" y="141023"/>
                  </a:lnTo>
                  <a:lnTo>
                    <a:pt x="247954" y="190546"/>
                  </a:lnTo>
                  <a:lnTo>
                    <a:pt x="254869" y="247988"/>
                  </a:lnTo>
                  <a:lnTo>
                    <a:pt x="262114" y="309553"/>
                  </a:lnTo>
                  <a:lnTo>
                    <a:pt x="263212" y="3368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592454" y="547482"/>
              <a:ext cx="215935" cy="531826"/>
            </a:xfrm>
            <a:custGeom>
              <a:avLst/>
              <a:gdLst/>
              <a:ahLst/>
              <a:cxnLst/>
              <a:rect l="0" t="0" r="0" b="0"/>
              <a:pathLst>
                <a:path w="215935" h="531826">
                  <a:moveTo>
                    <a:pt x="113577" y="315855"/>
                  </a:moveTo>
                  <a:lnTo>
                    <a:pt x="113577" y="293498"/>
                  </a:lnTo>
                  <a:lnTo>
                    <a:pt x="110068" y="285742"/>
                  </a:lnTo>
                  <a:lnTo>
                    <a:pt x="96810" y="274006"/>
                  </a:lnTo>
                  <a:lnTo>
                    <a:pt x="88361" y="271578"/>
                  </a:lnTo>
                  <a:lnTo>
                    <a:pt x="69615" y="272000"/>
                  </a:lnTo>
                  <a:lnTo>
                    <a:pt x="62042" y="276089"/>
                  </a:lnTo>
                  <a:lnTo>
                    <a:pt x="31849" y="317551"/>
                  </a:lnTo>
                  <a:lnTo>
                    <a:pt x="9084" y="371840"/>
                  </a:lnTo>
                  <a:lnTo>
                    <a:pt x="0" y="425310"/>
                  </a:lnTo>
                  <a:lnTo>
                    <a:pt x="4016" y="466959"/>
                  </a:lnTo>
                  <a:lnTo>
                    <a:pt x="12631" y="488687"/>
                  </a:lnTo>
                  <a:lnTo>
                    <a:pt x="37225" y="521700"/>
                  </a:lnTo>
                  <a:lnTo>
                    <a:pt x="60146" y="530174"/>
                  </a:lnTo>
                  <a:lnTo>
                    <a:pt x="102815" y="531825"/>
                  </a:lnTo>
                  <a:lnTo>
                    <a:pt x="153565" y="521902"/>
                  </a:lnTo>
                  <a:lnTo>
                    <a:pt x="162463" y="516391"/>
                  </a:lnTo>
                  <a:lnTo>
                    <a:pt x="194957" y="472461"/>
                  </a:lnTo>
                  <a:lnTo>
                    <a:pt x="209959" y="436216"/>
                  </a:lnTo>
                  <a:lnTo>
                    <a:pt x="215934" y="375981"/>
                  </a:lnTo>
                  <a:lnTo>
                    <a:pt x="207062" y="321623"/>
                  </a:lnTo>
                  <a:lnTo>
                    <a:pt x="197428" y="269211"/>
                  </a:lnTo>
                  <a:lnTo>
                    <a:pt x="184046" y="215467"/>
                  </a:lnTo>
                  <a:lnTo>
                    <a:pt x="158562" y="160974"/>
                  </a:lnTo>
                  <a:lnTo>
                    <a:pt x="130999" y="109180"/>
                  </a:lnTo>
                  <a:lnTo>
                    <a:pt x="101602" y="53155"/>
                  </a:lnTo>
                  <a:lnTo>
                    <a:pt x="5040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08934" y="791833"/>
              <a:ext cx="240516" cy="257762"/>
            </a:xfrm>
            <a:custGeom>
              <a:avLst/>
              <a:gdLst/>
              <a:ahLst/>
              <a:cxnLst/>
              <a:rect l="0" t="0" r="0" b="0"/>
              <a:pathLst>
                <a:path w="240516" h="257762">
                  <a:moveTo>
                    <a:pt x="186652" y="8333"/>
                  </a:moveTo>
                  <a:lnTo>
                    <a:pt x="149174" y="0"/>
                  </a:lnTo>
                  <a:lnTo>
                    <a:pt x="114326" y="1574"/>
                  </a:lnTo>
                  <a:lnTo>
                    <a:pt x="53255" y="8613"/>
                  </a:lnTo>
                  <a:lnTo>
                    <a:pt x="20395" y="17644"/>
                  </a:lnTo>
                  <a:lnTo>
                    <a:pt x="3185" y="28459"/>
                  </a:lnTo>
                  <a:lnTo>
                    <a:pt x="0" y="34618"/>
                  </a:lnTo>
                  <a:lnTo>
                    <a:pt x="216" y="41065"/>
                  </a:lnTo>
                  <a:lnTo>
                    <a:pt x="2700" y="47701"/>
                  </a:lnTo>
                  <a:lnTo>
                    <a:pt x="22963" y="68221"/>
                  </a:lnTo>
                  <a:lnTo>
                    <a:pt x="81786" y="101063"/>
                  </a:lnTo>
                  <a:lnTo>
                    <a:pt x="141099" y="141824"/>
                  </a:lnTo>
                  <a:lnTo>
                    <a:pt x="201818" y="183819"/>
                  </a:lnTo>
                  <a:lnTo>
                    <a:pt x="230635" y="213056"/>
                  </a:lnTo>
                  <a:lnTo>
                    <a:pt x="240515" y="231512"/>
                  </a:lnTo>
                  <a:lnTo>
                    <a:pt x="240108" y="239007"/>
                  </a:lnTo>
                  <a:lnTo>
                    <a:pt x="236327" y="245174"/>
                  </a:lnTo>
                  <a:lnTo>
                    <a:pt x="230297" y="250455"/>
                  </a:lnTo>
                  <a:lnTo>
                    <a:pt x="211119" y="256323"/>
                  </a:lnTo>
                  <a:lnTo>
                    <a:pt x="188167" y="257761"/>
                  </a:lnTo>
                  <a:lnTo>
                    <a:pt x="128620" y="251677"/>
                  </a:lnTo>
                  <a:lnTo>
                    <a:pt x="102424" y="2504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695710" y="505368"/>
              <a:ext cx="31587" cy="558011"/>
            </a:xfrm>
            <a:custGeom>
              <a:avLst/>
              <a:gdLst/>
              <a:ahLst/>
              <a:cxnLst/>
              <a:rect l="0" t="0" r="0" b="0"/>
              <a:pathLst>
                <a:path w="31587" h="558011">
                  <a:moveTo>
                    <a:pt x="0" y="0"/>
                  </a:moveTo>
                  <a:lnTo>
                    <a:pt x="0" y="58617"/>
                  </a:lnTo>
                  <a:lnTo>
                    <a:pt x="0" y="112791"/>
                  </a:lnTo>
                  <a:lnTo>
                    <a:pt x="3120" y="168552"/>
                  </a:lnTo>
                  <a:lnTo>
                    <a:pt x="9066" y="224627"/>
                  </a:lnTo>
                  <a:lnTo>
                    <a:pt x="10240" y="287999"/>
                  </a:lnTo>
                  <a:lnTo>
                    <a:pt x="10472" y="349910"/>
                  </a:lnTo>
                  <a:lnTo>
                    <a:pt x="10518" y="412529"/>
                  </a:lnTo>
                  <a:lnTo>
                    <a:pt x="18861" y="475768"/>
                  </a:lnTo>
                  <a:lnTo>
                    <a:pt x="20623" y="530327"/>
                  </a:lnTo>
                  <a:lnTo>
                    <a:pt x="23984" y="545706"/>
                  </a:lnTo>
                  <a:lnTo>
                    <a:pt x="31586" y="5580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36221" y="749776"/>
              <a:ext cx="243759" cy="313603"/>
            </a:xfrm>
            <a:custGeom>
              <a:avLst/>
              <a:gdLst/>
              <a:ahLst/>
              <a:cxnLst/>
              <a:rect l="0" t="0" r="0" b="0"/>
              <a:pathLst>
                <a:path w="243759" h="313603">
                  <a:moveTo>
                    <a:pt x="12131" y="81975"/>
                  </a:moveTo>
                  <a:lnTo>
                    <a:pt x="953" y="70797"/>
                  </a:lnTo>
                  <a:lnTo>
                    <a:pt x="0" y="65164"/>
                  </a:lnTo>
                  <a:lnTo>
                    <a:pt x="1704" y="59070"/>
                  </a:lnTo>
                  <a:lnTo>
                    <a:pt x="5180" y="52667"/>
                  </a:lnTo>
                  <a:lnTo>
                    <a:pt x="26839" y="32477"/>
                  </a:lnTo>
                  <a:lnTo>
                    <a:pt x="86198" y="5351"/>
                  </a:lnTo>
                  <a:lnTo>
                    <a:pt x="128703" y="0"/>
                  </a:lnTo>
                  <a:lnTo>
                    <a:pt x="167164" y="4004"/>
                  </a:lnTo>
                  <a:lnTo>
                    <a:pt x="200787" y="18189"/>
                  </a:lnTo>
                  <a:lnTo>
                    <a:pt x="216081" y="33739"/>
                  </a:lnTo>
                  <a:lnTo>
                    <a:pt x="231268" y="65343"/>
                  </a:lnTo>
                  <a:lnTo>
                    <a:pt x="240057" y="107463"/>
                  </a:lnTo>
                  <a:lnTo>
                    <a:pt x="239542" y="156988"/>
                  </a:lnTo>
                  <a:lnTo>
                    <a:pt x="235100" y="205587"/>
                  </a:lnTo>
                  <a:lnTo>
                    <a:pt x="233600" y="263930"/>
                  </a:lnTo>
                  <a:lnTo>
                    <a:pt x="243758" y="31360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066101" y="780776"/>
              <a:ext cx="282377" cy="313161"/>
            </a:xfrm>
            <a:custGeom>
              <a:avLst/>
              <a:gdLst/>
              <a:ahLst/>
              <a:cxnLst/>
              <a:rect l="0" t="0" r="0" b="0"/>
              <a:pathLst>
                <a:path w="282377" h="313161">
                  <a:moveTo>
                    <a:pt x="29692" y="124675"/>
                  </a:moveTo>
                  <a:lnTo>
                    <a:pt x="73654" y="104431"/>
                  </a:lnTo>
                  <a:lnTo>
                    <a:pt x="129550" y="64777"/>
                  </a:lnTo>
                  <a:lnTo>
                    <a:pt x="151956" y="38297"/>
                  </a:lnTo>
                  <a:lnTo>
                    <a:pt x="155655" y="28485"/>
                  </a:lnTo>
                  <a:lnTo>
                    <a:pt x="156645" y="8224"/>
                  </a:lnTo>
                  <a:lnTo>
                    <a:pt x="151762" y="2588"/>
                  </a:lnTo>
                  <a:lnTo>
                    <a:pt x="143828" y="0"/>
                  </a:lnTo>
                  <a:lnTo>
                    <a:pt x="113423" y="1946"/>
                  </a:lnTo>
                  <a:lnTo>
                    <a:pt x="93812" y="8128"/>
                  </a:lnTo>
                  <a:lnTo>
                    <a:pt x="49256" y="37765"/>
                  </a:lnTo>
                  <a:lnTo>
                    <a:pt x="24310" y="69418"/>
                  </a:lnTo>
                  <a:lnTo>
                    <a:pt x="7690" y="102843"/>
                  </a:lnTo>
                  <a:lnTo>
                    <a:pt x="0" y="155154"/>
                  </a:lnTo>
                  <a:lnTo>
                    <a:pt x="1007" y="200126"/>
                  </a:lnTo>
                  <a:lnTo>
                    <a:pt x="21123" y="241181"/>
                  </a:lnTo>
                  <a:lnTo>
                    <a:pt x="47626" y="277150"/>
                  </a:lnTo>
                  <a:lnTo>
                    <a:pt x="67688" y="289148"/>
                  </a:lnTo>
                  <a:lnTo>
                    <a:pt x="126246" y="308984"/>
                  </a:lnTo>
                  <a:lnTo>
                    <a:pt x="186241" y="313160"/>
                  </a:lnTo>
                  <a:lnTo>
                    <a:pt x="248053" y="306817"/>
                  </a:lnTo>
                  <a:lnTo>
                    <a:pt x="282376" y="30365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742337" y="724401"/>
              <a:ext cx="322079" cy="306899"/>
            </a:xfrm>
            <a:custGeom>
              <a:avLst/>
              <a:gdLst/>
              <a:ahLst/>
              <a:cxnLst/>
              <a:rect l="0" t="0" r="0" b="0"/>
              <a:pathLst>
                <a:path w="322079" h="306899">
                  <a:moveTo>
                    <a:pt x="132565" y="149464"/>
                  </a:moveTo>
                  <a:lnTo>
                    <a:pt x="195899" y="86131"/>
                  </a:lnTo>
                  <a:lnTo>
                    <a:pt x="223845" y="58185"/>
                  </a:lnTo>
                  <a:lnTo>
                    <a:pt x="231626" y="37926"/>
                  </a:lnTo>
                  <a:lnTo>
                    <a:pt x="233701" y="25972"/>
                  </a:lnTo>
                  <a:lnTo>
                    <a:pt x="231574" y="16834"/>
                  </a:lnTo>
                  <a:lnTo>
                    <a:pt x="226647" y="9571"/>
                  </a:lnTo>
                  <a:lnTo>
                    <a:pt x="219853" y="3560"/>
                  </a:lnTo>
                  <a:lnTo>
                    <a:pt x="196706" y="0"/>
                  </a:lnTo>
                  <a:lnTo>
                    <a:pt x="145365" y="7247"/>
                  </a:lnTo>
                  <a:lnTo>
                    <a:pt x="102598" y="28348"/>
                  </a:lnTo>
                  <a:lnTo>
                    <a:pt x="40304" y="78985"/>
                  </a:lnTo>
                  <a:lnTo>
                    <a:pt x="10225" y="124104"/>
                  </a:lnTo>
                  <a:lnTo>
                    <a:pt x="0" y="169896"/>
                  </a:lnTo>
                  <a:lnTo>
                    <a:pt x="2560" y="209330"/>
                  </a:lnTo>
                  <a:lnTo>
                    <a:pt x="10834" y="229104"/>
                  </a:lnTo>
                  <a:lnTo>
                    <a:pt x="35210" y="260862"/>
                  </a:lnTo>
                  <a:lnTo>
                    <a:pt x="96737" y="294738"/>
                  </a:lnTo>
                  <a:lnTo>
                    <a:pt x="150661" y="304892"/>
                  </a:lnTo>
                  <a:lnTo>
                    <a:pt x="206372" y="306898"/>
                  </a:lnTo>
                  <a:lnTo>
                    <a:pt x="256849" y="301705"/>
                  </a:lnTo>
                  <a:lnTo>
                    <a:pt x="299826" y="277715"/>
                  </a:lnTo>
                  <a:lnTo>
                    <a:pt x="322078" y="26527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117058" y="733753"/>
              <a:ext cx="294799" cy="350683"/>
            </a:xfrm>
            <a:custGeom>
              <a:avLst/>
              <a:gdLst/>
              <a:ahLst/>
              <a:cxnLst/>
              <a:rect l="0" t="0" r="0" b="0"/>
              <a:pathLst>
                <a:path w="294799" h="350683">
                  <a:moveTo>
                    <a:pt x="0" y="13770"/>
                  </a:moveTo>
                  <a:lnTo>
                    <a:pt x="0" y="62701"/>
                  </a:lnTo>
                  <a:lnTo>
                    <a:pt x="5589" y="116242"/>
                  </a:lnTo>
                  <a:lnTo>
                    <a:pt x="9553" y="176255"/>
                  </a:lnTo>
                  <a:lnTo>
                    <a:pt x="10239" y="209573"/>
                  </a:lnTo>
                  <a:lnTo>
                    <a:pt x="16079" y="159037"/>
                  </a:lnTo>
                  <a:lnTo>
                    <a:pt x="28479" y="95714"/>
                  </a:lnTo>
                  <a:lnTo>
                    <a:pt x="39894" y="59497"/>
                  </a:lnTo>
                  <a:lnTo>
                    <a:pt x="70821" y="18218"/>
                  </a:lnTo>
                  <a:lnTo>
                    <a:pt x="97023" y="2090"/>
                  </a:lnTo>
                  <a:lnTo>
                    <a:pt x="119940" y="0"/>
                  </a:lnTo>
                  <a:lnTo>
                    <a:pt x="132603" y="1081"/>
                  </a:lnTo>
                  <a:lnTo>
                    <a:pt x="156031" y="11640"/>
                  </a:lnTo>
                  <a:lnTo>
                    <a:pt x="175801" y="28031"/>
                  </a:lnTo>
                  <a:lnTo>
                    <a:pt x="188488" y="47015"/>
                  </a:lnTo>
                  <a:lnTo>
                    <a:pt x="206165" y="103439"/>
                  </a:lnTo>
                  <a:lnTo>
                    <a:pt x="217802" y="163977"/>
                  </a:lnTo>
                  <a:lnTo>
                    <a:pt x="226036" y="220736"/>
                  </a:lnTo>
                  <a:lnTo>
                    <a:pt x="240098" y="272978"/>
                  </a:lnTo>
                  <a:lnTo>
                    <a:pt x="264192" y="315186"/>
                  </a:lnTo>
                  <a:lnTo>
                    <a:pt x="294798" y="3506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491818" y="687434"/>
              <a:ext cx="246421" cy="379074"/>
            </a:xfrm>
            <a:custGeom>
              <a:avLst/>
              <a:gdLst/>
              <a:ahLst/>
              <a:cxnLst/>
              <a:rect l="0" t="0" r="0" b="0"/>
              <a:pathLst>
                <a:path w="246421" h="379074">
                  <a:moveTo>
                    <a:pt x="235892" y="102203"/>
                  </a:moveTo>
                  <a:lnTo>
                    <a:pt x="232773" y="59512"/>
                  </a:lnTo>
                  <a:lnTo>
                    <a:pt x="226317" y="39945"/>
                  </a:lnTo>
                  <a:lnTo>
                    <a:pt x="215649" y="23450"/>
                  </a:lnTo>
                  <a:lnTo>
                    <a:pt x="199988" y="11440"/>
                  </a:lnTo>
                  <a:lnTo>
                    <a:pt x="180160" y="3372"/>
                  </a:lnTo>
                  <a:lnTo>
                    <a:pt x="143860" y="0"/>
                  </a:lnTo>
                  <a:lnTo>
                    <a:pt x="121289" y="3358"/>
                  </a:lnTo>
                  <a:lnTo>
                    <a:pt x="102679" y="11868"/>
                  </a:lnTo>
                  <a:lnTo>
                    <a:pt x="71668" y="36396"/>
                  </a:lnTo>
                  <a:lnTo>
                    <a:pt x="35946" y="85305"/>
                  </a:lnTo>
                  <a:lnTo>
                    <a:pt x="13383" y="138120"/>
                  </a:lnTo>
                  <a:lnTo>
                    <a:pt x="0" y="193613"/>
                  </a:lnTo>
                  <a:lnTo>
                    <a:pt x="6196" y="249634"/>
                  </a:lnTo>
                  <a:lnTo>
                    <a:pt x="18485" y="288606"/>
                  </a:lnTo>
                  <a:lnTo>
                    <a:pt x="32812" y="311391"/>
                  </a:lnTo>
                  <a:lnTo>
                    <a:pt x="66016" y="341609"/>
                  </a:lnTo>
                  <a:lnTo>
                    <a:pt x="112390" y="363486"/>
                  </a:lnTo>
                  <a:lnTo>
                    <a:pt x="166263" y="379073"/>
                  </a:lnTo>
                  <a:lnTo>
                    <a:pt x="224521" y="377775"/>
                  </a:lnTo>
                  <a:lnTo>
                    <a:pt x="246420" y="37594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773798" y="734222"/>
              <a:ext cx="251973" cy="263489"/>
            </a:xfrm>
            <a:custGeom>
              <a:avLst/>
              <a:gdLst/>
              <a:ahLst/>
              <a:cxnLst/>
              <a:rect l="0" t="0" r="0" b="0"/>
              <a:pathLst>
                <a:path w="251973" h="263489">
                  <a:moveTo>
                    <a:pt x="143425" y="13301"/>
                  </a:moveTo>
                  <a:lnTo>
                    <a:pt x="132246" y="2123"/>
                  </a:lnTo>
                  <a:lnTo>
                    <a:pt x="125444" y="0"/>
                  </a:lnTo>
                  <a:lnTo>
                    <a:pt x="108527" y="761"/>
                  </a:lnTo>
                  <a:lnTo>
                    <a:pt x="79273" y="13355"/>
                  </a:lnTo>
                  <a:lnTo>
                    <a:pt x="53967" y="37494"/>
                  </a:lnTo>
                  <a:lnTo>
                    <a:pt x="17318" y="90533"/>
                  </a:lnTo>
                  <a:lnTo>
                    <a:pt x="5489" y="116647"/>
                  </a:lnTo>
                  <a:lnTo>
                    <a:pt x="0" y="157656"/>
                  </a:lnTo>
                  <a:lnTo>
                    <a:pt x="6432" y="198273"/>
                  </a:lnTo>
                  <a:lnTo>
                    <a:pt x="16639" y="221853"/>
                  </a:lnTo>
                  <a:lnTo>
                    <a:pt x="32094" y="237792"/>
                  </a:lnTo>
                  <a:lnTo>
                    <a:pt x="70611" y="257557"/>
                  </a:lnTo>
                  <a:lnTo>
                    <a:pt x="107163" y="263488"/>
                  </a:lnTo>
                  <a:lnTo>
                    <a:pt x="147628" y="259656"/>
                  </a:lnTo>
                  <a:lnTo>
                    <a:pt x="183665" y="245523"/>
                  </a:lnTo>
                  <a:lnTo>
                    <a:pt x="233891" y="206068"/>
                  </a:lnTo>
                  <a:lnTo>
                    <a:pt x="249908" y="179602"/>
                  </a:lnTo>
                  <a:lnTo>
                    <a:pt x="251972" y="153503"/>
                  </a:lnTo>
                  <a:lnTo>
                    <a:pt x="247820" y="124746"/>
                  </a:lnTo>
                  <a:lnTo>
                    <a:pt x="232329" y="89996"/>
                  </a:lnTo>
                  <a:lnTo>
                    <a:pt x="211751" y="64362"/>
                  </a:lnTo>
                  <a:lnTo>
                    <a:pt x="183947" y="43118"/>
                  </a:lnTo>
                  <a:lnTo>
                    <a:pt x="122368" y="1330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096207" y="747523"/>
              <a:ext cx="315856" cy="284271"/>
            </a:xfrm>
            <a:custGeom>
              <a:avLst/>
              <a:gdLst/>
              <a:ahLst/>
              <a:cxnLst/>
              <a:rect l="0" t="0" r="0" b="0"/>
              <a:pathLst>
                <a:path w="315856" h="284271">
                  <a:moveTo>
                    <a:pt x="0" y="0"/>
                  </a:moveTo>
                  <a:lnTo>
                    <a:pt x="8334" y="54145"/>
                  </a:lnTo>
                  <a:lnTo>
                    <a:pt x="10095" y="109091"/>
                  </a:lnTo>
                  <a:lnTo>
                    <a:pt x="21924" y="167571"/>
                  </a:lnTo>
                  <a:lnTo>
                    <a:pt x="39889" y="219812"/>
                  </a:lnTo>
                  <a:lnTo>
                    <a:pt x="51264" y="236515"/>
                  </a:lnTo>
                  <a:lnTo>
                    <a:pt x="59913" y="241905"/>
                  </a:lnTo>
                  <a:lnTo>
                    <a:pt x="82001" y="247893"/>
                  </a:lnTo>
                  <a:lnTo>
                    <a:pt x="104295" y="244316"/>
                  </a:lnTo>
                  <a:lnTo>
                    <a:pt x="133458" y="229148"/>
                  </a:lnTo>
                  <a:lnTo>
                    <a:pt x="156916" y="206716"/>
                  </a:lnTo>
                  <a:lnTo>
                    <a:pt x="196833" y="147061"/>
                  </a:lnTo>
                  <a:lnTo>
                    <a:pt x="215997" y="92373"/>
                  </a:lnTo>
                  <a:lnTo>
                    <a:pt x="219588" y="56876"/>
                  </a:lnTo>
                  <a:lnTo>
                    <a:pt x="220091" y="57804"/>
                  </a:lnTo>
                  <a:lnTo>
                    <a:pt x="224131" y="114996"/>
                  </a:lnTo>
                  <a:lnTo>
                    <a:pt x="239045" y="175584"/>
                  </a:lnTo>
                  <a:lnTo>
                    <a:pt x="250463" y="208393"/>
                  </a:lnTo>
                  <a:lnTo>
                    <a:pt x="288200" y="261760"/>
                  </a:lnTo>
                  <a:lnTo>
                    <a:pt x="315855" y="2842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476697" y="691813"/>
              <a:ext cx="261750" cy="361038"/>
            </a:xfrm>
            <a:custGeom>
              <a:avLst/>
              <a:gdLst/>
              <a:ahLst/>
              <a:cxnLst/>
              <a:rect l="0" t="0" r="0" b="0"/>
              <a:pathLst>
                <a:path w="261750" h="361038">
                  <a:moveTo>
                    <a:pt x="9065" y="97824"/>
                  </a:moveTo>
                  <a:lnTo>
                    <a:pt x="0" y="156441"/>
                  </a:lnTo>
                  <a:lnTo>
                    <a:pt x="7062" y="216158"/>
                  </a:lnTo>
                  <a:lnTo>
                    <a:pt x="8801" y="274801"/>
                  </a:lnTo>
                  <a:lnTo>
                    <a:pt x="12169" y="211466"/>
                  </a:lnTo>
                  <a:lnTo>
                    <a:pt x="18127" y="157057"/>
                  </a:lnTo>
                  <a:lnTo>
                    <a:pt x="28879" y="102419"/>
                  </a:lnTo>
                  <a:lnTo>
                    <a:pt x="58959" y="45787"/>
                  </a:lnTo>
                  <a:lnTo>
                    <a:pt x="79480" y="19365"/>
                  </a:lnTo>
                  <a:lnTo>
                    <a:pt x="105968" y="2307"/>
                  </a:lnTo>
                  <a:lnTo>
                    <a:pt x="128952" y="0"/>
                  </a:lnTo>
                  <a:lnTo>
                    <a:pt x="141632" y="1023"/>
                  </a:lnTo>
                  <a:lnTo>
                    <a:pt x="151255" y="5214"/>
                  </a:lnTo>
                  <a:lnTo>
                    <a:pt x="165068" y="19229"/>
                  </a:lnTo>
                  <a:lnTo>
                    <a:pt x="187334" y="75314"/>
                  </a:lnTo>
                  <a:lnTo>
                    <a:pt x="205503" y="136454"/>
                  </a:lnTo>
                  <a:lnTo>
                    <a:pt x="216497" y="187603"/>
                  </a:lnTo>
                  <a:lnTo>
                    <a:pt x="224604" y="242160"/>
                  </a:lnTo>
                  <a:lnTo>
                    <a:pt x="230235" y="293968"/>
                  </a:lnTo>
                  <a:lnTo>
                    <a:pt x="239413" y="327127"/>
                  </a:lnTo>
                  <a:lnTo>
                    <a:pt x="261749" y="36103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896373" y="558010"/>
              <a:ext cx="10530" cy="463255"/>
            </a:xfrm>
            <a:custGeom>
              <a:avLst/>
              <a:gdLst/>
              <a:ahLst/>
              <a:cxnLst/>
              <a:rect l="0" t="0" r="0" b="0"/>
              <a:pathLst>
                <a:path w="10530" h="463255">
                  <a:moveTo>
                    <a:pt x="0" y="0"/>
                  </a:moveTo>
                  <a:lnTo>
                    <a:pt x="0" y="58617"/>
                  </a:lnTo>
                  <a:lnTo>
                    <a:pt x="0" y="113961"/>
                  </a:lnTo>
                  <a:lnTo>
                    <a:pt x="0" y="162968"/>
                  </a:lnTo>
                  <a:lnTo>
                    <a:pt x="0" y="214533"/>
                  </a:lnTo>
                  <a:lnTo>
                    <a:pt x="0" y="265687"/>
                  </a:lnTo>
                  <a:lnTo>
                    <a:pt x="0" y="325486"/>
                  </a:lnTo>
                  <a:lnTo>
                    <a:pt x="0" y="382358"/>
                  </a:lnTo>
                  <a:lnTo>
                    <a:pt x="1170" y="435143"/>
                  </a:lnTo>
                  <a:lnTo>
                    <a:pt x="10529" y="4632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791088" y="747523"/>
              <a:ext cx="305328" cy="20930"/>
            </a:xfrm>
            <a:custGeom>
              <a:avLst/>
              <a:gdLst/>
              <a:ahLst/>
              <a:cxnLst/>
              <a:rect l="0" t="0" r="0" b="0"/>
              <a:pathLst>
                <a:path w="305328" h="20930">
                  <a:moveTo>
                    <a:pt x="0" y="10529"/>
                  </a:moveTo>
                  <a:lnTo>
                    <a:pt x="27556" y="17764"/>
                  </a:lnTo>
                  <a:lnTo>
                    <a:pt x="83779" y="20407"/>
                  </a:lnTo>
                  <a:lnTo>
                    <a:pt x="145881" y="20929"/>
                  </a:lnTo>
                  <a:lnTo>
                    <a:pt x="206067" y="19862"/>
                  </a:lnTo>
                  <a:lnTo>
                    <a:pt x="263017" y="9600"/>
                  </a:lnTo>
                  <a:lnTo>
                    <a:pt x="30532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088891" y="726058"/>
              <a:ext cx="270737" cy="302973"/>
            </a:xfrm>
            <a:custGeom>
              <a:avLst/>
              <a:gdLst/>
              <a:ahLst/>
              <a:cxnLst/>
              <a:rect l="0" t="0" r="0" b="0"/>
              <a:pathLst>
                <a:path w="270737" h="302973">
                  <a:moveTo>
                    <a:pt x="7524" y="74108"/>
                  </a:moveTo>
                  <a:lnTo>
                    <a:pt x="24291" y="79697"/>
                  </a:lnTo>
                  <a:lnTo>
                    <a:pt x="41882" y="79322"/>
                  </a:lnTo>
                  <a:lnTo>
                    <a:pt x="92117" y="65219"/>
                  </a:lnTo>
                  <a:lnTo>
                    <a:pt x="112971" y="54170"/>
                  </a:lnTo>
                  <a:lnTo>
                    <a:pt x="127698" y="38340"/>
                  </a:lnTo>
                  <a:lnTo>
                    <a:pt x="133264" y="29206"/>
                  </a:lnTo>
                  <a:lnTo>
                    <a:pt x="134634" y="20776"/>
                  </a:lnTo>
                  <a:lnTo>
                    <a:pt x="133209" y="12817"/>
                  </a:lnTo>
                  <a:lnTo>
                    <a:pt x="129918" y="5171"/>
                  </a:lnTo>
                  <a:lnTo>
                    <a:pt x="123045" y="1244"/>
                  </a:lnTo>
                  <a:lnTo>
                    <a:pt x="102931" y="0"/>
                  </a:lnTo>
                  <a:lnTo>
                    <a:pt x="70888" y="5876"/>
                  </a:lnTo>
                  <a:lnTo>
                    <a:pt x="52843" y="18046"/>
                  </a:lnTo>
                  <a:lnTo>
                    <a:pt x="16135" y="58450"/>
                  </a:lnTo>
                  <a:lnTo>
                    <a:pt x="3186" y="94295"/>
                  </a:lnTo>
                  <a:lnTo>
                    <a:pt x="0" y="133382"/>
                  </a:lnTo>
                  <a:lnTo>
                    <a:pt x="7115" y="168879"/>
                  </a:lnTo>
                  <a:lnTo>
                    <a:pt x="24691" y="207343"/>
                  </a:lnTo>
                  <a:lnTo>
                    <a:pt x="52775" y="240317"/>
                  </a:lnTo>
                  <a:lnTo>
                    <a:pt x="111605" y="280410"/>
                  </a:lnTo>
                  <a:lnTo>
                    <a:pt x="149627" y="296411"/>
                  </a:lnTo>
                  <a:lnTo>
                    <a:pt x="196117" y="302972"/>
                  </a:lnTo>
                  <a:lnTo>
                    <a:pt x="257675" y="297038"/>
                  </a:lnTo>
                  <a:lnTo>
                    <a:pt x="270736" y="2952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370156" y="742502"/>
              <a:ext cx="168456" cy="207620"/>
            </a:xfrm>
            <a:custGeom>
              <a:avLst/>
              <a:gdLst/>
              <a:ahLst/>
              <a:cxnLst/>
              <a:rect l="0" t="0" r="0" b="0"/>
              <a:pathLst>
                <a:path w="168456" h="207620">
                  <a:moveTo>
                    <a:pt x="0" y="78721"/>
                  </a:moveTo>
                  <a:lnTo>
                    <a:pt x="3120" y="121413"/>
                  </a:lnTo>
                  <a:lnTo>
                    <a:pt x="17958" y="180789"/>
                  </a:lnTo>
                  <a:lnTo>
                    <a:pt x="25859" y="207619"/>
                  </a:lnTo>
                  <a:lnTo>
                    <a:pt x="23971" y="202689"/>
                  </a:lnTo>
                  <a:lnTo>
                    <a:pt x="18321" y="149797"/>
                  </a:lnTo>
                  <a:lnTo>
                    <a:pt x="12068" y="90161"/>
                  </a:lnTo>
                  <a:lnTo>
                    <a:pt x="16574" y="44936"/>
                  </a:lnTo>
                  <a:lnTo>
                    <a:pt x="25304" y="22371"/>
                  </a:lnTo>
                  <a:lnTo>
                    <a:pt x="30906" y="13078"/>
                  </a:lnTo>
                  <a:lnTo>
                    <a:pt x="39321" y="6883"/>
                  </a:lnTo>
                  <a:lnTo>
                    <a:pt x="61150" y="0"/>
                  </a:lnTo>
                  <a:lnTo>
                    <a:pt x="94158" y="1714"/>
                  </a:lnTo>
                  <a:lnTo>
                    <a:pt x="144200" y="16039"/>
                  </a:lnTo>
                  <a:lnTo>
                    <a:pt x="168455" y="2607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8604135" y="754927"/>
              <a:ext cx="239804" cy="274245"/>
            </a:xfrm>
            <a:custGeom>
              <a:avLst/>
              <a:gdLst/>
              <a:ahLst/>
              <a:cxnLst/>
              <a:rect l="0" t="0" r="0" b="0"/>
              <a:pathLst>
                <a:path w="239804" h="274245">
                  <a:moveTo>
                    <a:pt x="8177" y="108410"/>
                  </a:moveTo>
                  <a:lnTo>
                    <a:pt x="35732" y="115645"/>
                  </a:lnTo>
                  <a:lnTo>
                    <a:pt x="91954" y="115168"/>
                  </a:lnTo>
                  <a:lnTo>
                    <a:pt x="119111" y="109074"/>
                  </a:lnTo>
                  <a:lnTo>
                    <a:pt x="142878" y="98566"/>
                  </a:lnTo>
                  <a:lnTo>
                    <a:pt x="158901" y="82978"/>
                  </a:lnTo>
                  <a:lnTo>
                    <a:pt x="164811" y="73908"/>
                  </a:lnTo>
                  <a:lnTo>
                    <a:pt x="168258" y="54471"/>
                  </a:lnTo>
                  <a:lnTo>
                    <a:pt x="167540" y="44375"/>
                  </a:lnTo>
                  <a:lnTo>
                    <a:pt x="160503" y="26917"/>
                  </a:lnTo>
                  <a:lnTo>
                    <a:pt x="155350" y="18987"/>
                  </a:lnTo>
                  <a:lnTo>
                    <a:pt x="140268" y="7055"/>
                  </a:lnTo>
                  <a:lnTo>
                    <a:pt x="131333" y="2235"/>
                  </a:lnTo>
                  <a:lnTo>
                    <a:pt x="112045" y="0"/>
                  </a:lnTo>
                  <a:lnTo>
                    <a:pt x="90606" y="4076"/>
                  </a:lnTo>
                  <a:lnTo>
                    <a:pt x="54566" y="19524"/>
                  </a:lnTo>
                  <a:lnTo>
                    <a:pt x="36203" y="32250"/>
                  </a:lnTo>
                  <a:lnTo>
                    <a:pt x="23362" y="48825"/>
                  </a:lnTo>
                  <a:lnTo>
                    <a:pt x="5587" y="88061"/>
                  </a:lnTo>
                  <a:lnTo>
                    <a:pt x="0" y="130327"/>
                  </a:lnTo>
                  <a:lnTo>
                    <a:pt x="3934" y="168716"/>
                  </a:lnTo>
                  <a:lnTo>
                    <a:pt x="15650" y="188245"/>
                  </a:lnTo>
                  <a:lnTo>
                    <a:pt x="55737" y="233220"/>
                  </a:lnTo>
                  <a:lnTo>
                    <a:pt x="112561" y="258192"/>
                  </a:lnTo>
                  <a:lnTo>
                    <a:pt x="163803" y="271964"/>
                  </a:lnTo>
                  <a:lnTo>
                    <a:pt x="202726" y="274244"/>
                  </a:lnTo>
                  <a:lnTo>
                    <a:pt x="239803" y="26633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872355" y="484311"/>
              <a:ext cx="180469" cy="518153"/>
            </a:xfrm>
            <a:custGeom>
              <a:avLst/>
              <a:gdLst/>
              <a:ahLst/>
              <a:cxnLst/>
              <a:rect l="0" t="0" r="0" b="0"/>
              <a:pathLst>
                <a:path w="180469" h="518153">
                  <a:moveTo>
                    <a:pt x="150568" y="315855"/>
                  </a:moveTo>
                  <a:lnTo>
                    <a:pt x="139390" y="304676"/>
                  </a:lnTo>
                  <a:lnTo>
                    <a:pt x="132587" y="303723"/>
                  </a:lnTo>
                  <a:lnTo>
                    <a:pt x="115670" y="308903"/>
                  </a:lnTo>
                  <a:lnTo>
                    <a:pt x="77356" y="337845"/>
                  </a:lnTo>
                  <a:lnTo>
                    <a:pt x="18698" y="391689"/>
                  </a:lnTo>
                  <a:lnTo>
                    <a:pt x="2181" y="421772"/>
                  </a:lnTo>
                  <a:lnTo>
                    <a:pt x="0" y="445597"/>
                  </a:lnTo>
                  <a:lnTo>
                    <a:pt x="4100" y="470614"/>
                  </a:lnTo>
                  <a:lnTo>
                    <a:pt x="13721" y="493431"/>
                  </a:lnTo>
                  <a:lnTo>
                    <a:pt x="28916" y="509031"/>
                  </a:lnTo>
                  <a:lnTo>
                    <a:pt x="37881" y="514829"/>
                  </a:lnTo>
                  <a:lnTo>
                    <a:pt x="60321" y="518152"/>
                  </a:lnTo>
                  <a:lnTo>
                    <a:pt x="84722" y="514559"/>
                  </a:lnTo>
                  <a:lnTo>
                    <a:pt x="107264" y="505163"/>
                  </a:lnTo>
                  <a:lnTo>
                    <a:pt x="134098" y="481131"/>
                  </a:lnTo>
                  <a:lnTo>
                    <a:pt x="162971" y="422916"/>
                  </a:lnTo>
                  <a:lnTo>
                    <a:pt x="173627" y="398533"/>
                  </a:lnTo>
                  <a:lnTo>
                    <a:pt x="180468" y="335219"/>
                  </a:lnTo>
                  <a:lnTo>
                    <a:pt x="178534" y="283768"/>
                  </a:lnTo>
                  <a:lnTo>
                    <a:pt x="170553" y="231478"/>
                  </a:lnTo>
                  <a:lnTo>
                    <a:pt x="160778" y="182060"/>
                  </a:lnTo>
                  <a:lnTo>
                    <a:pt x="146995" y="129029"/>
                  </a:lnTo>
                  <a:lnTo>
                    <a:pt x="129502" y="74053"/>
                  </a:lnTo>
                  <a:lnTo>
                    <a:pt x="111573" y="16799"/>
                  </a:lnTo>
                  <a:lnTo>
                    <a:pt x="10845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9180850" y="1000207"/>
            <a:ext cx="473783" cy="31587"/>
            <a:chOff x="9180850" y="1000207"/>
            <a:chExt cx="473783" cy="31587"/>
          </a:xfrm>
        </p:grpSpPr>
        <p:sp>
          <p:nvSpPr>
            <p:cNvPr id="30" name="Freeform 29"/>
            <p:cNvSpPr/>
            <p:nvPr/>
          </p:nvSpPr>
          <p:spPr>
            <a:xfrm>
              <a:off x="9180850" y="1031793"/>
              <a:ext cx="42115" cy="1"/>
            </a:xfrm>
            <a:custGeom>
              <a:avLst/>
              <a:gdLst/>
              <a:ahLst/>
              <a:cxnLst/>
              <a:rect l="0" t="0" r="0" b="0"/>
              <a:pathLst>
                <a:path w="42115" h="1">
                  <a:moveTo>
                    <a:pt x="42114" y="0"/>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9391420" y="1010736"/>
              <a:ext cx="21058" cy="10529"/>
            </a:xfrm>
            <a:custGeom>
              <a:avLst/>
              <a:gdLst/>
              <a:ahLst/>
              <a:cxnLst/>
              <a:rect l="0" t="0" r="0" b="0"/>
              <a:pathLst>
                <a:path w="21058" h="10529">
                  <a:moveTo>
                    <a:pt x="21057" y="0"/>
                  </a:moveTo>
                  <a:lnTo>
                    <a:pt x="0" y="10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9644104" y="1000207"/>
              <a:ext cx="10529" cy="1"/>
            </a:xfrm>
            <a:custGeom>
              <a:avLst/>
              <a:gdLst/>
              <a:ahLst/>
              <a:cxnLst/>
              <a:rect l="0" t="0" r="0" b="0"/>
              <a:pathLst>
                <a:path w="10529" h="1">
                  <a:moveTo>
                    <a:pt x="10528" y="0"/>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817853" y="1510514"/>
            <a:ext cx="9257921" cy="1076695"/>
            <a:chOff x="817853" y="1510514"/>
            <a:chExt cx="9257921" cy="1076695"/>
          </a:xfrm>
        </p:grpSpPr>
        <p:sp>
          <p:nvSpPr>
            <p:cNvPr id="34" name="Freeform 33"/>
            <p:cNvSpPr/>
            <p:nvPr/>
          </p:nvSpPr>
          <p:spPr>
            <a:xfrm>
              <a:off x="817853" y="1510514"/>
              <a:ext cx="666666" cy="974212"/>
            </a:xfrm>
            <a:custGeom>
              <a:avLst/>
              <a:gdLst/>
              <a:ahLst/>
              <a:cxnLst/>
              <a:rect l="0" t="0" r="0" b="0"/>
              <a:pathLst>
                <a:path w="666666" h="974212">
                  <a:moveTo>
                    <a:pt x="519266" y="5590"/>
                  </a:moveTo>
                  <a:lnTo>
                    <a:pt x="502499" y="0"/>
                  </a:lnTo>
                  <a:lnTo>
                    <a:pt x="484908" y="376"/>
                  </a:lnTo>
                  <a:lnTo>
                    <a:pt x="427437" y="13309"/>
                  </a:lnTo>
                  <a:lnTo>
                    <a:pt x="366664" y="35838"/>
                  </a:lnTo>
                  <a:lnTo>
                    <a:pt x="313041" y="54935"/>
                  </a:lnTo>
                  <a:lnTo>
                    <a:pt x="256626" y="81209"/>
                  </a:lnTo>
                  <a:lnTo>
                    <a:pt x="224638" y="92856"/>
                  </a:lnTo>
                  <a:lnTo>
                    <a:pt x="209726" y="106376"/>
                  </a:lnTo>
                  <a:lnTo>
                    <a:pt x="204111" y="114895"/>
                  </a:lnTo>
                  <a:lnTo>
                    <a:pt x="196210" y="149240"/>
                  </a:lnTo>
                  <a:lnTo>
                    <a:pt x="192370" y="202768"/>
                  </a:lnTo>
                  <a:lnTo>
                    <a:pt x="181560" y="258401"/>
                  </a:lnTo>
                  <a:lnTo>
                    <a:pt x="162570" y="320040"/>
                  </a:lnTo>
                  <a:lnTo>
                    <a:pt x="148676" y="371201"/>
                  </a:lnTo>
                  <a:lnTo>
                    <a:pt x="133501" y="424080"/>
                  </a:lnTo>
                  <a:lnTo>
                    <a:pt x="115711" y="479023"/>
                  </a:lnTo>
                  <a:lnTo>
                    <a:pt x="94620" y="542512"/>
                  </a:lnTo>
                  <a:lnTo>
                    <a:pt x="73950" y="601421"/>
                  </a:lnTo>
                  <a:lnTo>
                    <a:pt x="53966" y="655429"/>
                  </a:lnTo>
                  <a:lnTo>
                    <a:pt x="31518" y="708298"/>
                  </a:lnTo>
                  <a:lnTo>
                    <a:pt x="14606" y="763801"/>
                  </a:lnTo>
                  <a:lnTo>
                    <a:pt x="0" y="819825"/>
                  </a:lnTo>
                  <a:lnTo>
                    <a:pt x="552" y="856328"/>
                  </a:lnTo>
                  <a:lnTo>
                    <a:pt x="8356" y="875415"/>
                  </a:lnTo>
                  <a:lnTo>
                    <a:pt x="13713" y="883781"/>
                  </a:lnTo>
                  <a:lnTo>
                    <a:pt x="21964" y="889358"/>
                  </a:lnTo>
                  <a:lnTo>
                    <a:pt x="82103" y="904632"/>
                  </a:lnTo>
                  <a:lnTo>
                    <a:pt x="137032" y="909775"/>
                  </a:lnTo>
                  <a:lnTo>
                    <a:pt x="199181" y="913910"/>
                  </a:lnTo>
                  <a:lnTo>
                    <a:pt x="254801" y="919300"/>
                  </a:lnTo>
                  <a:lnTo>
                    <a:pt x="308325" y="920897"/>
                  </a:lnTo>
                  <a:lnTo>
                    <a:pt x="367635" y="927025"/>
                  </a:lnTo>
                  <a:lnTo>
                    <a:pt x="427616" y="932266"/>
                  </a:lnTo>
                  <a:lnTo>
                    <a:pt x="478806" y="943352"/>
                  </a:lnTo>
                  <a:lnTo>
                    <a:pt x="533631" y="956807"/>
                  </a:lnTo>
                  <a:lnTo>
                    <a:pt x="588351" y="963495"/>
                  </a:lnTo>
                  <a:lnTo>
                    <a:pt x="634168" y="971748"/>
                  </a:lnTo>
                  <a:lnTo>
                    <a:pt x="666665" y="9742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400941" y="1705617"/>
              <a:ext cx="18262" cy="589597"/>
            </a:xfrm>
            <a:custGeom>
              <a:avLst/>
              <a:gdLst/>
              <a:ahLst/>
              <a:cxnLst/>
              <a:rect l="0" t="0" r="0" b="0"/>
              <a:pathLst>
                <a:path w="18262" h="589597">
                  <a:moveTo>
                    <a:pt x="9878" y="0"/>
                  </a:moveTo>
                  <a:lnTo>
                    <a:pt x="2642" y="27556"/>
                  </a:lnTo>
                  <a:lnTo>
                    <a:pt x="0" y="83778"/>
                  </a:lnTo>
                  <a:lnTo>
                    <a:pt x="5067" y="145880"/>
                  </a:lnTo>
                  <a:lnTo>
                    <a:pt x="8452" y="197122"/>
                  </a:lnTo>
                  <a:lnTo>
                    <a:pt x="9596" y="259603"/>
                  </a:lnTo>
                  <a:lnTo>
                    <a:pt x="9794" y="309846"/>
                  </a:lnTo>
                  <a:lnTo>
                    <a:pt x="9853" y="360607"/>
                  </a:lnTo>
                  <a:lnTo>
                    <a:pt x="9873" y="420274"/>
                  </a:lnTo>
                  <a:lnTo>
                    <a:pt x="15466" y="471532"/>
                  </a:lnTo>
                  <a:lnTo>
                    <a:pt x="18261" y="522687"/>
                  </a:lnTo>
                  <a:lnTo>
                    <a:pt x="11880" y="564681"/>
                  </a:lnTo>
                  <a:lnTo>
                    <a:pt x="9878" y="5895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379233" y="1939823"/>
              <a:ext cx="336913" cy="292219"/>
            </a:xfrm>
            <a:custGeom>
              <a:avLst/>
              <a:gdLst/>
              <a:ahLst/>
              <a:cxnLst/>
              <a:rect l="0" t="0" r="0" b="0"/>
              <a:pathLst>
                <a:path w="336913" h="292219">
                  <a:moveTo>
                    <a:pt x="0" y="155348"/>
                  </a:moveTo>
                  <a:lnTo>
                    <a:pt x="0" y="132991"/>
                  </a:lnTo>
                  <a:lnTo>
                    <a:pt x="6239" y="115776"/>
                  </a:lnTo>
                  <a:lnTo>
                    <a:pt x="37087" y="71238"/>
                  </a:lnTo>
                  <a:lnTo>
                    <a:pt x="55088" y="55185"/>
                  </a:lnTo>
                  <a:lnTo>
                    <a:pt x="113940" y="27023"/>
                  </a:lnTo>
                  <a:lnTo>
                    <a:pt x="157558" y="6128"/>
                  </a:lnTo>
                  <a:lnTo>
                    <a:pt x="200582" y="0"/>
                  </a:lnTo>
                  <a:lnTo>
                    <a:pt x="239196" y="3774"/>
                  </a:lnTo>
                  <a:lnTo>
                    <a:pt x="272864" y="17890"/>
                  </a:lnTo>
                  <a:lnTo>
                    <a:pt x="288169" y="33424"/>
                  </a:lnTo>
                  <a:lnTo>
                    <a:pt x="303363" y="65020"/>
                  </a:lnTo>
                  <a:lnTo>
                    <a:pt x="312154" y="104018"/>
                  </a:lnTo>
                  <a:lnTo>
                    <a:pt x="315124" y="164706"/>
                  </a:lnTo>
                  <a:lnTo>
                    <a:pt x="316881" y="224613"/>
                  </a:lnTo>
                  <a:lnTo>
                    <a:pt x="327279" y="272149"/>
                  </a:lnTo>
                  <a:lnTo>
                    <a:pt x="336912" y="2922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806910" y="2006031"/>
              <a:ext cx="383019" cy="286903"/>
            </a:xfrm>
            <a:custGeom>
              <a:avLst/>
              <a:gdLst/>
              <a:ahLst/>
              <a:cxnLst/>
              <a:rect l="0" t="0" r="0" b="0"/>
              <a:pathLst>
                <a:path w="383019" h="286903">
                  <a:moveTo>
                    <a:pt x="25049" y="141782"/>
                  </a:moveTo>
                  <a:lnTo>
                    <a:pt x="85922" y="107454"/>
                  </a:lnTo>
                  <a:lnTo>
                    <a:pt x="144282" y="53938"/>
                  </a:lnTo>
                  <a:lnTo>
                    <a:pt x="158370" y="39959"/>
                  </a:lnTo>
                  <a:lnTo>
                    <a:pt x="161893" y="31786"/>
                  </a:lnTo>
                  <a:lnTo>
                    <a:pt x="162687" y="13347"/>
                  </a:lnTo>
                  <a:lnTo>
                    <a:pt x="157752" y="7026"/>
                  </a:lnTo>
                  <a:lnTo>
                    <a:pt x="139790" y="2"/>
                  </a:lnTo>
                  <a:lnTo>
                    <a:pt x="119328" y="0"/>
                  </a:lnTo>
                  <a:lnTo>
                    <a:pt x="98536" y="5069"/>
                  </a:lnTo>
                  <a:lnTo>
                    <a:pt x="59712" y="27387"/>
                  </a:lnTo>
                  <a:lnTo>
                    <a:pt x="29166" y="59914"/>
                  </a:lnTo>
                  <a:lnTo>
                    <a:pt x="1152" y="120933"/>
                  </a:lnTo>
                  <a:lnTo>
                    <a:pt x="0" y="141875"/>
                  </a:lnTo>
                  <a:lnTo>
                    <a:pt x="1330" y="152372"/>
                  </a:lnTo>
                  <a:lnTo>
                    <a:pt x="19971" y="189504"/>
                  </a:lnTo>
                  <a:lnTo>
                    <a:pt x="42131" y="218963"/>
                  </a:lnTo>
                  <a:lnTo>
                    <a:pt x="74694" y="242510"/>
                  </a:lnTo>
                  <a:lnTo>
                    <a:pt x="127618" y="263022"/>
                  </a:lnTo>
                  <a:lnTo>
                    <a:pt x="183133" y="275219"/>
                  </a:lnTo>
                  <a:lnTo>
                    <a:pt x="239159" y="283564"/>
                  </a:lnTo>
                  <a:lnTo>
                    <a:pt x="295286" y="286902"/>
                  </a:lnTo>
                  <a:lnTo>
                    <a:pt x="348314" y="277509"/>
                  </a:lnTo>
                  <a:lnTo>
                    <a:pt x="383018" y="2681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621682" y="1768788"/>
              <a:ext cx="42029" cy="558011"/>
            </a:xfrm>
            <a:custGeom>
              <a:avLst/>
              <a:gdLst/>
              <a:ahLst/>
              <a:cxnLst/>
              <a:rect l="0" t="0" r="0" b="0"/>
              <a:pathLst>
                <a:path w="42029" h="558011">
                  <a:moveTo>
                    <a:pt x="10443" y="0"/>
                  </a:moveTo>
                  <a:lnTo>
                    <a:pt x="10443" y="48931"/>
                  </a:lnTo>
                  <a:lnTo>
                    <a:pt x="10443" y="108061"/>
                  </a:lnTo>
                  <a:lnTo>
                    <a:pt x="3207" y="167141"/>
                  </a:lnTo>
                  <a:lnTo>
                    <a:pt x="890" y="222658"/>
                  </a:lnTo>
                  <a:lnTo>
                    <a:pt x="203" y="276673"/>
                  </a:lnTo>
                  <a:lnTo>
                    <a:pt x="0" y="329721"/>
                  </a:lnTo>
                  <a:lnTo>
                    <a:pt x="1109" y="381314"/>
                  </a:lnTo>
                  <a:lnTo>
                    <a:pt x="8252" y="441262"/>
                  </a:lnTo>
                  <a:lnTo>
                    <a:pt x="18560" y="503858"/>
                  </a:lnTo>
                  <a:lnTo>
                    <a:pt x="31717" y="540944"/>
                  </a:lnTo>
                  <a:lnTo>
                    <a:pt x="42028" y="5580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484725" y="1979358"/>
              <a:ext cx="442198" cy="52643"/>
            </a:xfrm>
            <a:custGeom>
              <a:avLst/>
              <a:gdLst/>
              <a:ahLst/>
              <a:cxnLst/>
              <a:rect l="0" t="0" r="0" b="0"/>
              <a:pathLst>
                <a:path w="442198" h="52643">
                  <a:moveTo>
                    <a:pt x="0" y="52642"/>
                  </a:moveTo>
                  <a:lnTo>
                    <a:pt x="48931" y="44309"/>
                  </a:lnTo>
                  <a:lnTo>
                    <a:pt x="108062" y="36958"/>
                  </a:lnTo>
                  <a:lnTo>
                    <a:pt x="156281" y="33177"/>
                  </a:lnTo>
                  <a:lnTo>
                    <a:pt x="213202" y="26468"/>
                  </a:lnTo>
                  <a:lnTo>
                    <a:pt x="268932" y="22660"/>
                  </a:lnTo>
                  <a:lnTo>
                    <a:pt x="322489" y="21531"/>
                  </a:lnTo>
                  <a:lnTo>
                    <a:pt x="378517" y="12745"/>
                  </a:lnTo>
                  <a:lnTo>
                    <a:pt x="427886" y="2864"/>
                  </a:lnTo>
                  <a:lnTo>
                    <a:pt x="44219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958508" y="1716145"/>
              <a:ext cx="326385" cy="642240"/>
            </a:xfrm>
            <a:custGeom>
              <a:avLst/>
              <a:gdLst/>
              <a:ahLst/>
              <a:cxnLst/>
              <a:rect l="0" t="0" r="0" b="0"/>
              <a:pathLst>
                <a:path w="326385" h="642240">
                  <a:moveTo>
                    <a:pt x="0" y="0"/>
                  </a:moveTo>
                  <a:lnTo>
                    <a:pt x="9065" y="58617"/>
                  </a:lnTo>
                  <a:lnTo>
                    <a:pt x="11409" y="121197"/>
                  </a:lnTo>
                  <a:lnTo>
                    <a:pt x="17679" y="172521"/>
                  </a:lnTo>
                  <a:lnTo>
                    <a:pt x="20056" y="225942"/>
                  </a:lnTo>
                  <a:lnTo>
                    <a:pt x="20761" y="284535"/>
                  </a:lnTo>
                  <a:lnTo>
                    <a:pt x="19799" y="339460"/>
                  </a:lnTo>
                  <a:lnTo>
                    <a:pt x="13795" y="391609"/>
                  </a:lnTo>
                  <a:lnTo>
                    <a:pt x="11174" y="454864"/>
                  </a:lnTo>
                  <a:lnTo>
                    <a:pt x="10815" y="478243"/>
                  </a:lnTo>
                  <a:lnTo>
                    <a:pt x="10720" y="477926"/>
                  </a:lnTo>
                  <a:lnTo>
                    <a:pt x="11783" y="466265"/>
                  </a:lnTo>
                  <a:lnTo>
                    <a:pt x="25194" y="414561"/>
                  </a:lnTo>
                  <a:lnTo>
                    <a:pt x="45316" y="355370"/>
                  </a:lnTo>
                  <a:lnTo>
                    <a:pt x="70823" y="306893"/>
                  </a:lnTo>
                  <a:lnTo>
                    <a:pt x="106797" y="271927"/>
                  </a:lnTo>
                  <a:lnTo>
                    <a:pt x="147698" y="245610"/>
                  </a:lnTo>
                  <a:lnTo>
                    <a:pt x="158127" y="240949"/>
                  </a:lnTo>
                  <a:lnTo>
                    <a:pt x="179073" y="238890"/>
                  </a:lnTo>
                  <a:lnTo>
                    <a:pt x="200081" y="243044"/>
                  </a:lnTo>
                  <a:lnTo>
                    <a:pt x="221116" y="252689"/>
                  </a:lnTo>
                  <a:lnTo>
                    <a:pt x="247100" y="276862"/>
                  </a:lnTo>
                  <a:lnTo>
                    <a:pt x="269617" y="306251"/>
                  </a:lnTo>
                  <a:lnTo>
                    <a:pt x="277757" y="329914"/>
                  </a:lnTo>
                  <a:lnTo>
                    <a:pt x="288572" y="388822"/>
                  </a:lnTo>
                  <a:lnTo>
                    <a:pt x="293568" y="448378"/>
                  </a:lnTo>
                  <a:lnTo>
                    <a:pt x="297675" y="505202"/>
                  </a:lnTo>
                  <a:lnTo>
                    <a:pt x="303815" y="567076"/>
                  </a:lnTo>
                  <a:lnTo>
                    <a:pt x="313433" y="616473"/>
                  </a:lnTo>
                  <a:lnTo>
                    <a:pt x="326384" y="6422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383625" y="1979358"/>
              <a:ext cx="263147" cy="281472"/>
            </a:xfrm>
            <a:custGeom>
              <a:avLst/>
              <a:gdLst/>
              <a:ahLst/>
              <a:cxnLst/>
              <a:rect l="0" t="0" r="0" b="0"/>
              <a:pathLst>
                <a:path w="263147" h="281472">
                  <a:moveTo>
                    <a:pt x="175007" y="42114"/>
                  </a:moveTo>
                  <a:lnTo>
                    <a:pt x="163829" y="25346"/>
                  </a:lnTo>
                  <a:lnTo>
                    <a:pt x="157027" y="21577"/>
                  </a:lnTo>
                  <a:lnTo>
                    <a:pt x="140110" y="20508"/>
                  </a:lnTo>
                  <a:lnTo>
                    <a:pt x="110855" y="26483"/>
                  </a:lnTo>
                  <a:lnTo>
                    <a:pt x="79960" y="46841"/>
                  </a:lnTo>
                  <a:lnTo>
                    <a:pt x="24493" y="108854"/>
                  </a:lnTo>
                  <a:lnTo>
                    <a:pt x="10236" y="127928"/>
                  </a:lnTo>
                  <a:lnTo>
                    <a:pt x="2340" y="151223"/>
                  </a:lnTo>
                  <a:lnTo>
                    <a:pt x="0" y="177174"/>
                  </a:lnTo>
                  <a:lnTo>
                    <a:pt x="2860" y="204306"/>
                  </a:lnTo>
                  <a:lnTo>
                    <a:pt x="11150" y="225723"/>
                  </a:lnTo>
                  <a:lnTo>
                    <a:pt x="16636" y="234710"/>
                  </a:lnTo>
                  <a:lnTo>
                    <a:pt x="46714" y="258536"/>
                  </a:lnTo>
                  <a:lnTo>
                    <a:pt x="85262" y="274825"/>
                  </a:lnTo>
                  <a:lnTo>
                    <a:pt x="126319" y="281471"/>
                  </a:lnTo>
                  <a:lnTo>
                    <a:pt x="168120" y="277851"/>
                  </a:lnTo>
                  <a:lnTo>
                    <a:pt x="204552" y="263780"/>
                  </a:lnTo>
                  <a:lnTo>
                    <a:pt x="231984" y="239204"/>
                  </a:lnTo>
                  <a:lnTo>
                    <a:pt x="253809" y="199458"/>
                  </a:lnTo>
                  <a:lnTo>
                    <a:pt x="261893" y="178725"/>
                  </a:lnTo>
                  <a:lnTo>
                    <a:pt x="263146" y="157812"/>
                  </a:lnTo>
                  <a:lnTo>
                    <a:pt x="254418" y="115790"/>
                  </a:lnTo>
                  <a:lnTo>
                    <a:pt x="225788" y="74864"/>
                  </a:lnTo>
                  <a:lnTo>
                    <a:pt x="166770" y="21330"/>
                  </a:lnTo>
                  <a:lnTo>
                    <a:pt x="143422"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695503" y="1989886"/>
              <a:ext cx="368498" cy="326384"/>
            </a:xfrm>
            <a:custGeom>
              <a:avLst/>
              <a:gdLst/>
              <a:ahLst/>
              <a:cxnLst/>
              <a:rect l="0" t="0" r="0" b="0"/>
              <a:pathLst>
                <a:path w="368498" h="326384">
                  <a:moveTo>
                    <a:pt x="0" y="0"/>
                  </a:moveTo>
                  <a:lnTo>
                    <a:pt x="8333" y="37478"/>
                  </a:lnTo>
                  <a:lnTo>
                    <a:pt x="18645" y="95316"/>
                  </a:lnTo>
                  <a:lnTo>
                    <a:pt x="35239" y="156384"/>
                  </a:lnTo>
                  <a:lnTo>
                    <a:pt x="64114" y="210367"/>
                  </a:lnTo>
                  <a:lnTo>
                    <a:pt x="78798" y="229197"/>
                  </a:lnTo>
                  <a:lnTo>
                    <a:pt x="106795" y="246375"/>
                  </a:lnTo>
                  <a:lnTo>
                    <a:pt x="127013" y="254949"/>
                  </a:lnTo>
                  <a:lnTo>
                    <a:pt x="150817" y="256420"/>
                  </a:lnTo>
                  <a:lnTo>
                    <a:pt x="198637" y="247833"/>
                  </a:lnTo>
                  <a:lnTo>
                    <a:pt x="207294" y="242431"/>
                  </a:lnTo>
                  <a:lnTo>
                    <a:pt x="239370" y="198691"/>
                  </a:lnTo>
                  <a:lnTo>
                    <a:pt x="262383" y="135768"/>
                  </a:lnTo>
                  <a:lnTo>
                    <a:pt x="271497" y="74912"/>
                  </a:lnTo>
                  <a:lnTo>
                    <a:pt x="267487" y="35064"/>
                  </a:lnTo>
                  <a:lnTo>
                    <a:pt x="266062" y="32735"/>
                  </a:lnTo>
                  <a:lnTo>
                    <a:pt x="263588" y="80365"/>
                  </a:lnTo>
                  <a:lnTo>
                    <a:pt x="271692" y="141220"/>
                  </a:lnTo>
                  <a:lnTo>
                    <a:pt x="287677" y="199514"/>
                  </a:lnTo>
                  <a:lnTo>
                    <a:pt x="319813" y="260587"/>
                  </a:lnTo>
                  <a:lnTo>
                    <a:pt x="362284" y="317590"/>
                  </a:lnTo>
                  <a:lnTo>
                    <a:pt x="368497" y="3263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082871" y="2007681"/>
              <a:ext cx="274433" cy="579528"/>
            </a:xfrm>
            <a:custGeom>
              <a:avLst/>
              <a:gdLst/>
              <a:ahLst/>
              <a:cxnLst/>
              <a:rect l="0" t="0" r="0" b="0"/>
              <a:pathLst>
                <a:path w="274433" h="579528">
                  <a:moveTo>
                    <a:pt x="191699" y="34848"/>
                  </a:moveTo>
                  <a:lnTo>
                    <a:pt x="186110" y="18080"/>
                  </a:lnTo>
                  <a:lnTo>
                    <a:pt x="174008" y="6728"/>
                  </a:lnTo>
                  <a:lnTo>
                    <a:pt x="165867" y="2063"/>
                  </a:lnTo>
                  <a:lnTo>
                    <a:pt x="144343" y="0"/>
                  </a:lnTo>
                  <a:lnTo>
                    <a:pt x="120350" y="4152"/>
                  </a:lnTo>
                  <a:lnTo>
                    <a:pt x="65667" y="32380"/>
                  </a:lnTo>
                  <a:lnTo>
                    <a:pt x="31710" y="68025"/>
                  </a:lnTo>
                  <a:lnTo>
                    <a:pt x="10804" y="99660"/>
                  </a:lnTo>
                  <a:lnTo>
                    <a:pt x="948" y="124874"/>
                  </a:lnTo>
                  <a:lnTo>
                    <a:pt x="0" y="165377"/>
                  </a:lnTo>
                  <a:lnTo>
                    <a:pt x="7128" y="201425"/>
                  </a:lnTo>
                  <a:lnTo>
                    <a:pt x="22238" y="228743"/>
                  </a:lnTo>
                  <a:lnTo>
                    <a:pt x="38005" y="241126"/>
                  </a:lnTo>
                  <a:lnTo>
                    <a:pt x="76722" y="258608"/>
                  </a:lnTo>
                  <a:lnTo>
                    <a:pt x="100434" y="259859"/>
                  </a:lnTo>
                  <a:lnTo>
                    <a:pt x="148196" y="251130"/>
                  </a:lnTo>
                  <a:lnTo>
                    <a:pt x="175170" y="235932"/>
                  </a:lnTo>
                  <a:lnTo>
                    <a:pt x="197980" y="211021"/>
                  </a:lnTo>
                  <a:lnTo>
                    <a:pt x="213968" y="175825"/>
                  </a:lnTo>
                  <a:lnTo>
                    <a:pt x="220524" y="135760"/>
                  </a:lnTo>
                  <a:lnTo>
                    <a:pt x="216878" y="99842"/>
                  </a:lnTo>
                  <a:lnTo>
                    <a:pt x="202799" y="66974"/>
                  </a:lnTo>
                  <a:lnTo>
                    <a:pt x="200269" y="63284"/>
                  </a:lnTo>
                  <a:lnTo>
                    <a:pt x="199752" y="64334"/>
                  </a:lnTo>
                  <a:lnTo>
                    <a:pt x="216583" y="124784"/>
                  </a:lnTo>
                  <a:lnTo>
                    <a:pt x="234948" y="173410"/>
                  </a:lnTo>
                  <a:lnTo>
                    <a:pt x="256524" y="231064"/>
                  </a:lnTo>
                  <a:lnTo>
                    <a:pt x="270882" y="293058"/>
                  </a:lnTo>
                  <a:lnTo>
                    <a:pt x="274432" y="344281"/>
                  </a:lnTo>
                  <a:lnTo>
                    <a:pt x="272512" y="407752"/>
                  </a:lnTo>
                  <a:lnTo>
                    <a:pt x="255625" y="460368"/>
                  </a:lnTo>
                  <a:lnTo>
                    <a:pt x="214589" y="523563"/>
                  </a:lnTo>
                  <a:lnTo>
                    <a:pt x="179453" y="556553"/>
                  </a:lnTo>
                  <a:lnTo>
                    <a:pt x="149077" y="572872"/>
                  </a:lnTo>
                  <a:lnTo>
                    <a:pt x="112260" y="579527"/>
                  </a:lnTo>
                  <a:lnTo>
                    <a:pt x="101305" y="576952"/>
                  </a:lnTo>
                  <a:lnTo>
                    <a:pt x="82894" y="564732"/>
                  </a:lnTo>
                  <a:lnTo>
                    <a:pt x="73151" y="550722"/>
                  </a:lnTo>
                  <a:lnTo>
                    <a:pt x="65358" y="5296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443026" y="1800373"/>
              <a:ext cx="315856" cy="536955"/>
            </a:xfrm>
            <a:custGeom>
              <a:avLst/>
              <a:gdLst/>
              <a:ahLst/>
              <a:cxnLst/>
              <a:rect l="0" t="0" r="0" b="0"/>
              <a:pathLst>
                <a:path w="315856" h="536955">
                  <a:moveTo>
                    <a:pt x="0" y="0"/>
                  </a:moveTo>
                  <a:lnTo>
                    <a:pt x="8334" y="37478"/>
                  </a:lnTo>
                  <a:lnTo>
                    <a:pt x="17475" y="96486"/>
                  </a:lnTo>
                  <a:lnTo>
                    <a:pt x="19996" y="144142"/>
                  </a:lnTo>
                  <a:lnTo>
                    <a:pt x="21913" y="198687"/>
                  </a:lnTo>
                  <a:lnTo>
                    <a:pt x="29329" y="259695"/>
                  </a:lnTo>
                  <a:lnTo>
                    <a:pt x="25551" y="321529"/>
                  </a:lnTo>
                  <a:lnTo>
                    <a:pt x="21945" y="384350"/>
                  </a:lnTo>
                  <a:lnTo>
                    <a:pt x="21320" y="434546"/>
                  </a:lnTo>
                  <a:lnTo>
                    <a:pt x="21174" y="464923"/>
                  </a:lnTo>
                  <a:lnTo>
                    <a:pt x="23475" y="470216"/>
                  </a:lnTo>
                  <a:lnTo>
                    <a:pt x="27348" y="469065"/>
                  </a:lnTo>
                  <a:lnTo>
                    <a:pt x="32271" y="463618"/>
                  </a:lnTo>
                  <a:lnTo>
                    <a:pt x="48576" y="420085"/>
                  </a:lnTo>
                  <a:lnTo>
                    <a:pt x="63061" y="359494"/>
                  </a:lnTo>
                  <a:lnTo>
                    <a:pt x="82777" y="302118"/>
                  </a:lnTo>
                  <a:lnTo>
                    <a:pt x="116085" y="243120"/>
                  </a:lnTo>
                  <a:lnTo>
                    <a:pt x="144879" y="191980"/>
                  </a:lnTo>
                  <a:lnTo>
                    <a:pt x="170829" y="174776"/>
                  </a:lnTo>
                  <a:lnTo>
                    <a:pt x="190568" y="166196"/>
                  </a:lnTo>
                  <a:lnTo>
                    <a:pt x="199575" y="166949"/>
                  </a:lnTo>
                  <a:lnTo>
                    <a:pt x="215822" y="177145"/>
                  </a:lnTo>
                  <a:lnTo>
                    <a:pt x="232534" y="202616"/>
                  </a:lnTo>
                  <a:lnTo>
                    <a:pt x="252342" y="259262"/>
                  </a:lnTo>
                  <a:lnTo>
                    <a:pt x="266655" y="318584"/>
                  </a:lnTo>
                  <a:lnTo>
                    <a:pt x="273511" y="375362"/>
                  </a:lnTo>
                  <a:lnTo>
                    <a:pt x="281798" y="431638"/>
                  </a:lnTo>
                  <a:lnTo>
                    <a:pt x="285511" y="458561"/>
                  </a:lnTo>
                  <a:lnTo>
                    <a:pt x="307844" y="515278"/>
                  </a:lnTo>
                  <a:lnTo>
                    <a:pt x="315855" y="5369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885223" y="1874073"/>
              <a:ext cx="63172" cy="347469"/>
            </a:xfrm>
            <a:custGeom>
              <a:avLst/>
              <a:gdLst/>
              <a:ahLst/>
              <a:cxnLst/>
              <a:rect l="0" t="0" r="0" b="0"/>
              <a:pathLst>
                <a:path w="63172" h="347469">
                  <a:moveTo>
                    <a:pt x="0" y="0"/>
                  </a:moveTo>
                  <a:lnTo>
                    <a:pt x="0" y="57264"/>
                  </a:lnTo>
                  <a:lnTo>
                    <a:pt x="5589" y="118156"/>
                  </a:lnTo>
                  <a:lnTo>
                    <a:pt x="9552" y="175244"/>
                  </a:lnTo>
                  <a:lnTo>
                    <a:pt x="13455" y="228461"/>
                  </a:lnTo>
                  <a:lnTo>
                    <a:pt x="28461" y="291088"/>
                  </a:lnTo>
                  <a:lnTo>
                    <a:pt x="39888" y="324114"/>
                  </a:lnTo>
                  <a:lnTo>
                    <a:pt x="55232" y="345728"/>
                  </a:lnTo>
                  <a:lnTo>
                    <a:pt x="57878" y="347468"/>
                  </a:lnTo>
                  <a:lnTo>
                    <a:pt x="63171" y="3474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822052" y="2000415"/>
              <a:ext cx="368498" cy="21058"/>
            </a:xfrm>
            <a:custGeom>
              <a:avLst/>
              <a:gdLst/>
              <a:ahLst/>
              <a:cxnLst/>
              <a:rect l="0" t="0" r="0" b="0"/>
              <a:pathLst>
                <a:path w="368498" h="21058">
                  <a:moveTo>
                    <a:pt x="0" y="21057"/>
                  </a:moveTo>
                  <a:lnTo>
                    <a:pt x="37478" y="12723"/>
                  </a:lnTo>
                  <a:lnTo>
                    <a:pt x="88901" y="10962"/>
                  </a:lnTo>
                  <a:lnTo>
                    <a:pt x="135785" y="10657"/>
                  </a:lnTo>
                  <a:lnTo>
                    <a:pt x="186722" y="10566"/>
                  </a:lnTo>
                  <a:lnTo>
                    <a:pt x="247930" y="9366"/>
                  </a:lnTo>
                  <a:lnTo>
                    <a:pt x="311320" y="2196"/>
                  </a:lnTo>
                  <a:lnTo>
                    <a:pt x="36849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053679" y="1558467"/>
              <a:ext cx="540939" cy="931470"/>
            </a:xfrm>
            <a:custGeom>
              <a:avLst/>
              <a:gdLst/>
              <a:ahLst/>
              <a:cxnLst/>
              <a:rect l="0" t="0" r="0" b="0"/>
              <a:pathLst>
                <a:path w="540939" h="931470">
                  <a:moveTo>
                    <a:pt x="178985" y="20808"/>
                  </a:moveTo>
                  <a:lnTo>
                    <a:pt x="234125" y="6154"/>
                  </a:lnTo>
                  <a:lnTo>
                    <a:pt x="292259" y="1015"/>
                  </a:lnTo>
                  <a:lnTo>
                    <a:pt x="355734" y="0"/>
                  </a:lnTo>
                  <a:lnTo>
                    <a:pt x="402540" y="2944"/>
                  </a:lnTo>
                  <a:lnTo>
                    <a:pt x="465169" y="8830"/>
                  </a:lnTo>
                  <a:lnTo>
                    <a:pt x="508405" y="9850"/>
                  </a:lnTo>
                  <a:lnTo>
                    <a:pt x="517921" y="15842"/>
                  </a:lnTo>
                  <a:lnTo>
                    <a:pt x="524265" y="25686"/>
                  </a:lnTo>
                  <a:lnTo>
                    <a:pt x="530145" y="49882"/>
                  </a:lnTo>
                  <a:lnTo>
                    <a:pt x="527146" y="110294"/>
                  </a:lnTo>
                  <a:lnTo>
                    <a:pt x="518162" y="165043"/>
                  </a:lnTo>
                  <a:lnTo>
                    <a:pt x="508242" y="227157"/>
                  </a:lnTo>
                  <a:lnTo>
                    <a:pt x="503100" y="285889"/>
                  </a:lnTo>
                  <a:lnTo>
                    <a:pt x="497287" y="347745"/>
                  </a:lnTo>
                  <a:lnTo>
                    <a:pt x="495927" y="390721"/>
                  </a:lnTo>
                  <a:lnTo>
                    <a:pt x="495323" y="437118"/>
                  </a:lnTo>
                  <a:lnTo>
                    <a:pt x="495054" y="485034"/>
                  </a:lnTo>
                  <a:lnTo>
                    <a:pt x="496105" y="533627"/>
                  </a:lnTo>
                  <a:lnTo>
                    <a:pt x="500471" y="582520"/>
                  </a:lnTo>
                  <a:lnTo>
                    <a:pt x="503192" y="628426"/>
                  </a:lnTo>
                  <a:lnTo>
                    <a:pt x="505570" y="672226"/>
                  </a:lnTo>
                  <a:lnTo>
                    <a:pt x="512317" y="735176"/>
                  </a:lnTo>
                  <a:lnTo>
                    <a:pt x="516006" y="789053"/>
                  </a:lnTo>
                  <a:lnTo>
                    <a:pt x="524020" y="843004"/>
                  </a:lnTo>
                  <a:lnTo>
                    <a:pt x="534514" y="903943"/>
                  </a:lnTo>
                  <a:lnTo>
                    <a:pt x="540938" y="925699"/>
                  </a:lnTo>
                  <a:lnTo>
                    <a:pt x="540780" y="930565"/>
                  </a:lnTo>
                  <a:lnTo>
                    <a:pt x="538335" y="931469"/>
                  </a:lnTo>
                  <a:lnTo>
                    <a:pt x="484779" y="915263"/>
                  </a:lnTo>
                  <a:lnTo>
                    <a:pt x="422155" y="899291"/>
                  </a:lnTo>
                  <a:lnTo>
                    <a:pt x="363022" y="892466"/>
                  </a:lnTo>
                  <a:lnTo>
                    <a:pt x="300085" y="885788"/>
                  </a:lnTo>
                  <a:lnTo>
                    <a:pt x="241770" y="891705"/>
                  </a:lnTo>
                  <a:lnTo>
                    <a:pt x="187449" y="893794"/>
                  </a:lnTo>
                  <a:lnTo>
                    <a:pt x="134959" y="895582"/>
                  </a:lnTo>
                  <a:lnTo>
                    <a:pt x="74708" y="902955"/>
                  </a:lnTo>
                  <a:lnTo>
                    <a:pt x="15557" y="910971"/>
                  </a:lnTo>
                  <a:lnTo>
                    <a:pt x="10372" y="910218"/>
                  </a:lnTo>
                  <a:lnTo>
                    <a:pt x="0" y="90520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931341" y="2032000"/>
              <a:ext cx="512101" cy="365435"/>
            </a:xfrm>
            <a:custGeom>
              <a:avLst/>
              <a:gdLst/>
              <a:ahLst/>
              <a:cxnLst/>
              <a:rect l="0" t="0" r="0" b="0"/>
              <a:pathLst>
                <a:path w="512101" h="365435">
                  <a:moveTo>
                    <a:pt x="80431" y="0"/>
                  </a:moveTo>
                  <a:lnTo>
                    <a:pt x="57554" y="25216"/>
                  </a:lnTo>
                  <a:lnTo>
                    <a:pt x="30585" y="86933"/>
                  </a:lnTo>
                  <a:lnTo>
                    <a:pt x="9017" y="143081"/>
                  </a:lnTo>
                  <a:lnTo>
                    <a:pt x="0" y="183944"/>
                  </a:lnTo>
                  <a:lnTo>
                    <a:pt x="448" y="233097"/>
                  </a:lnTo>
                  <a:lnTo>
                    <a:pt x="11109" y="278466"/>
                  </a:lnTo>
                  <a:lnTo>
                    <a:pt x="29085" y="311016"/>
                  </a:lnTo>
                  <a:lnTo>
                    <a:pt x="43573" y="326573"/>
                  </a:lnTo>
                  <a:lnTo>
                    <a:pt x="61710" y="337386"/>
                  </a:lnTo>
                  <a:lnTo>
                    <a:pt x="87709" y="339852"/>
                  </a:lnTo>
                  <a:lnTo>
                    <a:pt x="117591" y="335879"/>
                  </a:lnTo>
                  <a:lnTo>
                    <a:pt x="159552" y="319318"/>
                  </a:lnTo>
                  <a:lnTo>
                    <a:pt x="194732" y="291535"/>
                  </a:lnTo>
                  <a:lnTo>
                    <a:pt x="234940" y="240818"/>
                  </a:lnTo>
                  <a:lnTo>
                    <a:pt x="260170" y="185739"/>
                  </a:lnTo>
                  <a:lnTo>
                    <a:pt x="276991" y="124112"/>
                  </a:lnTo>
                  <a:lnTo>
                    <a:pt x="277755" y="105464"/>
                  </a:lnTo>
                  <a:lnTo>
                    <a:pt x="276322" y="105404"/>
                  </a:lnTo>
                  <a:lnTo>
                    <a:pt x="274196" y="108874"/>
                  </a:lnTo>
                  <a:lnTo>
                    <a:pt x="271204" y="136114"/>
                  </a:lnTo>
                  <a:lnTo>
                    <a:pt x="277428" y="194476"/>
                  </a:lnTo>
                  <a:lnTo>
                    <a:pt x="286111" y="252278"/>
                  </a:lnTo>
                  <a:lnTo>
                    <a:pt x="304073" y="308756"/>
                  </a:lnTo>
                  <a:lnTo>
                    <a:pt x="320871" y="339748"/>
                  </a:lnTo>
                  <a:lnTo>
                    <a:pt x="337031" y="352990"/>
                  </a:lnTo>
                  <a:lnTo>
                    <a:pt x="346255" y="358159"/>
                  </a:lnTo>
                  <a:lnTo>
                    <a:pt x="387181" y="365434"/>
                  </a:lnTo>
                  <a:lnTo>
                    <a:pt x="410177" y="360897"/>
                  </a:lnTo>
                  <a:lnTo>
                    <a:pt x="428196" y="349912"/>
                  </a:lnTo>
                  <a:lnTo>
                    <a:pt x="444004" y="333331"/>
                  </a:lnTo>
                  <a:lnTo>
                    <a:pt x="472046" y="277280"/>
                  </a:lnTo>
                  <a:lnTo>
                    <a:pt x="486064" y="227086"/>
                  </a:lnTo>
                  <a:lnTo>
                    <a:pt x="497626" y="176339"/>
                  </a:lnTo>
                  <a:lnTo>
                    <a:pt x="508894" y="116677"/>
                  </a:lnTo>
                  <a:lnTo>
                    <a:pt x="511150" y="77075"/>
                  </a:lnTo>
                  <a:lnTo>
                    <a:pt x="512100" y="421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464498" y="2052876"/>
              <a:ext cx="284270" cy="337094"/>
            </a:xfrm>
            <a:custGeom>
              <a:avLst/>
              <a:gdLst/>
              <a:ahLst/>
              <a:cxnLst/>
              <a:rect l="0" t="0" r="0" b="0"/>
              <a:pathLst>
                <a:path w="284270" h="337094">
                  <a:moveTo>
                    <a:pt x="0" y="158109"/>
                  </a:moveTo>
                  <a:lnTo>
                    <a:pt x="40858" y="164174"/>
                  </a:lnTo>
                  <a:lnTo>
                    <a:pt x="95202" y="156534"/>
                  </a:lnTo>
                  <a:lnTo>
                    <a:pt x="133882" y="143994"/>
                  </a:lnTo>
                  <a:lnTo>
                    <a:pt x="172805" y="118796"/>
                  </a:lnTo>
                  <a:lnTo>
                    <a:pt x="201853" y="82883"/>
                  </a:lnTo>
                  <a:lnTo>
                    <a:pt x="211765" y="62674"/>
                  </a:lnTo>
                  <a:lnTo>
                    <a:pt x="213830" y="41994"/>
                  </a:lnTo>
                  <a:lnTo>
                    <a:pt x="209679" y="22274"/>
                  </a:lnTo>
                  <a:lnTo>
                    <a:pt x="200036" y="5711"/>
                  </a:lnTo>
                  <a:lnTo>
                    <a:pt x="193018" y="1528"/>
                  </a:lnTo>
                  <a:lnTo>
                    <a:pt x="175863" y="0"/>
                  </a:lnTo>
                  <a:lnTo>
                    <a:pt x="146474" y="11306"/>
                  </a:lnTo>
                  <a:lnTo>
                    <a:pt x="115539" y="40652"/>
                  </a:lnTo>
                  <a:lnTo>
                    <a:pt x="83220" y="92490"/>
                  </a:lnTo>
                  <a:lnTo>
                    <a:pt x="69632" y="133857"/>
                  </a:lnTo>
                  <a:lnTo>
                    <a:pt x="66255" y="175749"/>
                  </a:lnTo>
                  <a:lnTo>
                    <a:pt x="73314" y="217798"/>
                  </a:lnTo>
                  <a:lnTo>
                    <a:pt x="83666" y="245858"/>
                  </a:lnTo>
                  <a:lnTo>
                    <a:pt x="113827" y="282374"/>
                  </a:lnTo>
                  <a:lnTo>
                    <a:pt x="158705" y="316579"/>
                  </a:lnTo>
                  <a:lnTo>
                    <a:pt x="197802" y="330495"/>
                  </a:lnTo>
                  <a:lnTo>
                    <a:pt x="249815" y="335790"/>
                  </a:lnTo>
                  <a:lnTo>
                    <a:pt x="284269" y="33709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759560" y="2018461"/>
              <a:ext cx="231364" cy="276979"/>
            </a:xfrm>
            <a:custGeom>
              <a:avLst/>
              <a:gdLst/>
              <a:ahLst/>
              <a:cxnLst/>
              <a:rect l="0" t="0" r="0" b="0"/>
              <a:pathLst>
                <a:path w="231364" h="276979">
                  <a:moveTo>
                    <a:pt x="20793" y="97767"/>
                  </a:moveTo>
                  <a:lnTo>
                    <a:pt x="6139" y="141730"/>
                  </a:lnTo>
                  <a:lnTo>
                    <a:pt x="5701" y="161760"/>
                  </a:lnTo>
                  <a:lnTo>
                    <a:pt x="21316" y="224181"/>
                  </a:lnTo>
                  <a:lnTo>
                    <a:pt x="28357" y="258835"/>
                  </a:lnTo>
                  <a:lnTo>
                    <a:pt x="28833" y="276978"/>
                  </a:lnTo>
                  <a:lnTo>
                    <a:pt x="27323" y="276902"/>
                  </a:lnTo>
                  <a:lnTo>
                    <a:pt x="22525" y="266290"/>
                  </a:lnTo>
                  <a:lnTo>
                    <a:pt x="6521" y="208231"/>
                  </a:lnTo>
                  <a:lnTo>
                    <a:pt x="1076" y="153556"/>
                  </a:lnTo>
                  <a:lnTo>
                    <a:pt x="0" y="97695"/>
                  </a:lnTo>
                  <a:lnTo>
                    <a:pt x="5377" y="47190"/>
                  </a:lnTo>
                  <a:lnTo>
                    <a:pt x="19994" y="19740"/>
                  </a:lnTo>
                  <a:lnTo>
                    <a:pt x="35645" y="7326"/>
                  </a:lnTo>
                  <a:lnTo>
                    <a:pt x="44732" y="2378"/>
                  </a:lnTo>
                  <a:lnTo>
                    <a:pt x="64188" y="0"/>
                  </a:lnTo>
                  <a:lnTo>
                    <a:pt x="124124" y="12189"/>
                  </a:lnTo>
                  <a:lnTo>
                    <a:pt x="187373" y="42362"/>
                  </a:lnTo>
                  <a:lnTo>
                    <a:pt x="231363" y="767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043565" y="2090822"/>
              <a:ext cx="242156" cy="330734"/>
            </a:xfrm>
            <a:custGeom>
              <a:avLst/>
              <a:gdLst/>
              <a:ahLst/>
              <a:cxnLst/>
              <a:rect l="0" t="0" r="0" b="0"/>
              <a:pathLst>
                <a:path w="242156" h="330734">
                  <a:moveTo>
                    <a:pt x="0" y="151748"/>
                  </a:moveTo>
                  <a:lnTo>
                    <a:pt x="53875" y="132620"/>
                  </a:lnTo>
                  <a:lnTo>
                    <a:pt x="114752" y="93979"/>
                  </a:lnTo>
                  <a:lnTo>
                    <a:pt x="137856" y="66001"/>
                  </a:lnTo>
                  <a:lnTo>
                    <a:pt x="148227" y="45788"/>
                  </a:lnTo>
                  <a:lnTo>
                    <a:pt x="150497" y="25106"/>
                  </a:lnTo>
                  <a:lnTo>
                    <a:pt x="149464" y="14677"/>
                  </a:lnTo>
                  <a:lnTo>
                    <a:pt x="144096" y="7725"/>
                  </a:lnTo>
                  <a:lnTo>
                    <a:pt x="125654" y="0"/>
                  </a:lnTo>
                  <a:lnTo>
                    <a:pt x="104979" y="2806"/>
                  </a:lnTo>
                  <a:lnTo>
                    <a:pt x="76729" y="17540"/>
                  </a:lnTo>
                  <a:lnTo>
                    <a:pt x="39003" y="51493"/>
                  </a:lnTo>
                  <a:lnTo>
                    <a:pt x="24744" y="69756"/>
                  </a:lnTo>
                  <a:lnTo>
                    <a:pt x="16846" y="92690"/>
                  </a:lnTo>
                  <a:lnTo>
                    <a:pt x="11776" y="145541"/>
                  </a:lnTo>
                  <a:lnTo>
                    <a:pt x="16488" y="187084"/>
                  </a:lnTo>
                  <a:lnTo>
                    <a:pt x="30882" y="223439"/>
                  </a:lnTo>
                  <a:lnTo>
                    <a:pt x="49964" y="250849"/>
                  </a:lnTo>
                  <a:lnTo>
                    <a:pt x="81614" y="279377"/>
                  </a:lnTo>
                  <a:lnTo>
                    <a:pt x="144860" y="307997"/>
                  </a:lnTo>
                  <a:lnTo>
                    <a:pt x="205779" y="323382"/>
                  </a:lnTo>
                  <a:lnTo>
                    <a:pt x="242155" y="3307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700610" y="2147813"/>
              <a:ext cx="315249" cy="239369"/>
            </a:xfrm>
            <a:custGeom>
              <a:avLst/>
              <a:gdLst/>
              <a:ahLst/>
              <a:cxnLst/>
              <a:rect l="0" t="0" r="0" b="0"/>
              <a:pathLst>
                <a:path w="315249" h="239369">
                  <a:moveTo>
                    <a:pt x="111536" y="42115"/>
                  </a:moveTo>
                  <a:lnTo>
                    <a:pt x="100357" y="30936"/>
                  </a:lnTo>
                  <a:lnTo>
                    <a:pt x="94724" y="31153"/>
                  </a:lnTo>
                  <a:lnTo>
                    <a:pt x="82227" y="40752"/>
                  </a:lnTo>
                  <a:lnTo>
                    <a:pt x="32172" y="95562"/>
                  </a:lnTo>
                  <a:lnTo>
                    <a:pt x="10161" y="126581"/>
                  </a:lnTo>
                  <a:lnTo>
                    <a:pt x="2139" y="150625"/>
                  </a:lnTo>
                  <a:lnTo>
                    <a:pt x="0" y="163588"/>
                  </a:lnTo>
                  <a:lnTo>
                    <a:pt x="3862" y="184230"/>
                  </a:lnTo>
                  <a:lnTo>
                    <a:pt x="14548" y="201203"/>
                  </a:lnTo>
                  <a:lnTo>
                    <a:pt x="30995" y="216546"/>
                  </a:lnTo>
                  <a:lnTo>
                    <a:pt x="65574" y="232748"/>
                  </a:lnTo>
                  <a:lnTo>
                    <a:pt x="111046" y="239368"/>
                  </a:lnTo>
                  <a:lnTo>
                    <a:pt x="161563" y="235741"/>
                  </a:lnTo>
                  <a:lnTo>
                    <a:pt x="215394" y="222865"/>
                  </a:lnTo>
                  <a:lnTo>
                    <a:pt x="254873" y="204335"/>
                  </a:lnTo>
                  <a:lnTo>
                    <a:pt x="286977" y="177137"/>
                  </a:lnTo>
                  <a:lnTo>
                    <a:pt x="309490" y="136506"/>
                  </a:lnTo>
                  <a:lnTo>
                    <a:pt x="313695" y="126099"/>
                  </a:lnTo>
                  <a:lnTo>
                    <a:pt x="315248" y="102058"/>
                  </a:lnTo>
                  <a:lnTo>
                    <a:pt x="314024" y="89096"/>
                  </a:lnTo>
                  <a:lnTo>
                    <a:pt x="303306" y="68454"/>
                  </a:lnTo>
                  <a:lnTo>
                    <a:pt x="265081" y="29942"/>
                  </a:lnTo>
                  <a:lnTo>
                    <a:pt x="223364" y="11591"/>
                  </a:lnTo>
                  <a:lnTo>
                    <a:pt x="170410" y="2290"/>
                  </a:lnTo>
                  <a:lnTo>
                    <a:pt x="112333" y="453"/>
                  </a:lnTo>
                  <a:lnTo>
                    <a:pt x="9047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8129322" y="1752193"/>
              <a:ext cx="125022" cy="637777"/>
            </a:xfrm>
            <a:custGeom>
              <a:avLst/>
              <a:gdLst/>
              <a:ahLst/>
              <a:cxnLst/>
              <a:rect l="0" t="0" r="0" b="0"/>
              <a:pathLst>
                <a:path w="125022" h="637777">
                  <a:moveTo>
                    <a:pt x="125021" y="6066"/>
                  </a:moveTo>
                  <a:lnTo>
                    <a:pt x="91399" y="0"/>
                  </a:lnTo>
                  <a:lnTo>
                    <a:pt x="66403" y="2590"/>
                  </a:lnTo>
                  <a:lnTo>
                    <a:pt x="45936" y="10760"/>
                  </a:lnTo>
                  <a:lnTo>
                    <a:pt x="37203" y="16215"/>
                  </a:lnTo>
                  <a:lnTo>
                    <a:pt x="13732" y="46248"/>
                  </a:lnTo>
                  <a:lnTo>
                    <a:pt x="3139" y="90371"/>
                  </a:lnTo>
                  <a:lnTo>
                    <a:pt x="0" y="140490"/>
                  </a:lnTo>
                  <a:lnTo>
                    <a:pt x="4659" y="192385"/>
                  </a:lnTo>
                  <a:lnTo>
                    <a:pt x="13448" y="244805"/>
                  </a:lnTo>
                  <a:lnTo>
                    <a:pt x="29051" y="297382"/>
                  </a:lnTo>
                  <a:lnTo>
                    <a:pt x="46878" y="350739"/>
                  </a:lnTo>
                  <a:lnTo>
                    <a:pt x="61666" y="401313"/>
                  </a:lnTo>
                  <a:lnTo>
                    <a:pt x="69204" y="449950"/>
                  </a:lnTo>
                  <a:lnTo>
                    <a:pt x="77340" y="513197"/>
                  </a:lnTo>
                  <a:lnTo>
                    <a:pt x="74572" y="570750"/>
                  </a:lnTo>
                  <a:lnTo>
                    <a:pt x="72811" y="617821"/>
                  </a:lnTo>
                  <a:lnTo>
                    <a:pt x="72378" y="6377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8054301" y="2084643"/>
              <a:ext cx="221100" cy="10529"/>
            </a:xfrm>
            <a:custGeom>
              <a:avLst/>
              <a:gdLst/>
              <a:ahLst/>
              <a:cxnLst/>
              <a:rect l="0" t="0" r="0" b="0"/>
              <a:pathLst>
                <a:path w="221100" h="10529">
                  <a:moveTo>
                    <a:pt x="0" y="10528"/>
                  </a:moveTo>
                  <a:lnTo>
                    <a:pt x="54144" y="10528"/>
                  </a:lnTo>
                  <a:lnTo>
                    <a:pt x="109091" y="10528"/>
                  </a:lnTo>
                  <a:lnTo>
                    <a:pt x="158940" y="3292"/>
                  </a:lnTo>
                  <a:lnTo>
                    <a:pt x="22109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8393532" y="1748183"/>
              <a:ext cx="187195" cy="578616"/>
            </a:xfrm>
            <a:custGeom>
              <a:avLst/>
              <a:gdLst/>
              <a:ahLst/>
              <a:cxnLst/>
              <a:rect l="0" t="0" r="0" b="0"/>
              <a:pathLst>
                <a:path w="187195" h="578616">
                  <a:moveTo>
                    <a:pt x="187194" y="94304"/>
                  </a:moveTo>
                  <a:lnTo>
                    <a:pt x="187194" y="40160"/>
                  </a:lnTo>
                  <a:lnTo>
                    <a:pt x="187194" y="26622"/>
                  </a:lnTo>
                  <a:lnTo>
                    <a:pt x="182514" y="16428"/>
                  </a:lnTo>
                  <a:lnTo>
                    <a:pt x="164836" y="1981"/>
                  </a:lnTo>
                  <a:lnTo>
                    <a:pt x="153572" y="0"/>
                  </a:lnTo>
                  <a:lnTo>
                    <a:pt x="128577" y="4038"/>
                  </a:lnTo>
                  <a:lnTo>
                    <a:pt x="93786" y="19466"/>
                  </a:lnTo>
                  <a:lnTo>
                    <a:pt x="51759" y="61280"/>
                  </a:lnTo>
                  <a:lnTo>
                    <a:pt x="22834" y="104548"/>
                  </a:lnTo>
                  <a:lnTo>
                    <a:pt x="5509" y="152480"/>
                  </a:lnTo>
                  <a:lnTo>
                    <a:pt x="0" y="204348"/>
                  </a:lnTo>
                  <a:lnTo>
                    <a:pt x="3958" y="258581"/>
                  </a:lnTo>
                  <a:lnTo>
                    <a:pt x="12539" y="311695"/>
                  </a:lnTo>
                  <a:lnTo>
                    <a:pt x="22490" y="364477"/>
                  </a:lnTo>
                  <a:lnTo>
                    <a:pt x="36333" y="426308"/>
                  </a:lnTo>
                  <a:lnTo>
                    <a:pt x="50333" y="480463"/>
                  </a:lnTo>
                  <a:lnTo>
                    <a:pt x="66702" y="536054"/>
                  </a:lnTo>
                  <a:lnTo>
                    <a:pt x="71380" y="57861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338570" y="2126757"/>
              <a:ext cx="326385" cy="10529"/>
            </a:xfrm>
            <a:custGeom>
              <a:avLst/>
              <a:gdLst/>
              <a:ahLst/>
              <a:cxnLst/>
              <a:rect l="0" t="0" r="0" b="0"/>
              <a:pathLst>
                <a:path w="326385" h="10529">
                  <a:moveTo>
                    <a:pt x="0" y="10528"/>
                  </a:moveTo>
                  <a:lnTo>
                    <a:pt x="48931" y="2195"/>
                  </a:lnTo>
                  <a:lnTo>
                    <a:pt x="108062" y="6023"/>
                  </a:lnTo>
                  <a:lnTo>
                    <a:pt x="164802" y="9638"/>
                  </a:lnTo>
                  <a:lnTo>
                    <a:pt x="221070" y="10352"/>
                  </a:lnTo>
                  <a:lnTo>
                    <a:pt x="269443" y="7357"/>
                  </a:lnTo>
                  <a:lnTo>
                    <a:pt x="32638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9117679" y="1853016"/>
              <a:ext cx="63172" cy="589597"/>
            </a:xfrm>
            <a:custGeom>
              <a:avLst/>
              <a:gdLst/>
              <a:ahLst/>
              <a:cxnLst/>
              <a:rect l="0" t="0" r="0" b="0"/>
              <a:pathLst>
                <a:path w="63172" h="589597">
                  <a:moveTo>
                    <a:pt x="0" y="0"/>
                  </a:moveTo>
                  <a:lnTo>
                    <a:pt x="16788" y="62280"/>
                  </a:lnTo>
                  <a:lnTo>
                    <a:pt x="23334" y="119450"/>
                  </a:lnTo>
                  <a:lnTo>
                    <a:pt x="29140" y="169533"/>
                  </a:lnTo>
                  <a:lnTo>
                    <a:pt x="30861" y="224537"/>
                  </a:lnTo>
                  <a:lnTo>
                    <a:pt x="31371" y="282168"/>
                  </a:lnTo>
                  <a:lnTo>
                    <a:pt x="31522" y="336289"/>
                  </a:lnTo>
                  <a:lnTo>
                    <a:pt x="31567" y="389370"/>
                  </a:lnTo>
                  <a:lnTo>
                    <a:pt x="31580" y="442142"/>
                  </a:lnTo>
                  <a:lnTo>
                    <a:pt x="34703" y="491703"/>
                  </a:lnTo>
                  <a:lnTo>
                    <a:pt x="49544" y="555041"/>
                  </a:lnTo>
                  <a:lnTo>
                    <a:pt x="63171" y="58959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033451" y="2074114"/>
              <a:ext cx="368499" cy="42115"/>
            </a:xfrm>
            <a:custGeom>
              <a:avLst/>
              <a:gdLst/>
              <a:ahLst/>
              <a:cxnLst/>
              <a:rect l="0" t="0" r="0" b="0"/>
              <a:pathLst>
                <a:path w="368499" h="42115">
                  <a:moveTo>
                    <a:pt x="0" y="42114"/>
                  </a:moveTo>
                  <a:lnTo>
                    <a:pt x="52050" y="42114"/>
                  </a:lnTo>
                  <a:lnTo>
                    <a:pt x="105109" y="42114"/>
                  </a:lnTo>
                  <a:lnTo>
                    <a:pt x="157875" y="42114"/>
                  </a:lnTo>
                  <a:lnTo>
                    <a:pt x="210554" y="38994"/>
                  </a:lnTo>
                  <a:lnTo>
                    <a:pt x="260088" y="33781"/>
                  </a:lnTo>
                  <a:lnTo>
                    <a:pt x="288730" y="30222"/>
                  </a:lnTo>
                  <a:lnTo>
                    <a:pt x="346642" y="7995"/>
                  </a:lnTo>
                  <a:lnTo>
                    <a:pt x="36849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382826" y="1863544"/>
              <a:ext cx="271807" cy="600125"/>
            </a:xfrm>
            <a:custGeom>
              <a:avLst/>
              <a:gdLst/>
              <a:ahLst/>
              <a:cxnLst/>
              <a:rect l="0" t="0" r="0" b="0"/>
              <a:pathLst>
                <a:path w="271807" h="600125">
                  <a:moveTo>
                    <a:pt x="8594" y="0"/>
                  </a:moveTo>
                  <a:lnTo>
                    <a:pt x="17659" y="58617"/>
                  </a:lnTo>
                  <a:lnTo>
                    <a:pt x="26069" y="121196"/>
                  </a:lnTo>
                  <a:lnTo>
                    <a:pt x="28590" y="173691"/>
                  </a:lnTo>
                  <a:lnTo>
                    <a:pt x="28167" y="233178"/>
                  </a:lnTo>
                  <a:lnTo>
                    <a:pt x="22322" y="295258"/>
                  </a:lnTo>
                  <a:lnTo>
                    <a:pt x="18901" y="355765"/>
                  </a:lnTo>
                  <a:lnTo>
                    <a:pt x="7857" y="416199"/>
                  </a:lnTo>
                  <a:lnTo>
                    <a:pt x="0" y="467867"/>
                  </a:lnTo>
                  <a:lnTo>
                    <a:pt x="1695" y="473348"/>
                  </a:lnTo>
                  <a:lnTo>
                    <a:pt x="5165" y="473493"/>
                  </a:lnTo>
                  <a:lnTo>
                    <a:pt x="9817" y="470080"/>
                  </a:lnTo>
                  <a:lnTo>
                    <a:pt x="32470" y="418342"/>
                  </a:lnTo>
                  <a:lnTo>
                    <a:pt x="58284" y="364435"/>
                  </a:lnTo>
                  <a:lnTo>
                    <a:pt x="77507" y="309897"/>
                  </a:lnTo>
                  <a:lnTo>
                    <a:pt x="90104" y="276265"/>
                  </a:lnTo>
                  <a:lnTo>
                    <a:pt x="121464" y="235931"/>
                  </a:lnTo>
                  <a:lnTo>
                    <a:pt x="130634" y="232157"/>
                  </a:lnTo>
                  <a:lnTo>
                    <a:pt x="153301" y="231083"/>
                  </a:lnTo>
                  <a:lnTo>
                    <a:pt x="162387" y="234774"/>
                  </a:lnTo>
                  <a:lnTo>
                    <a:pt x="175602" y="248233"/>
                  </a:lnTo>
                  <a:lnTo>
                    <a:pt x="197454" y="303932"/>
                  </a:lnTo>
                  <a:lnTo>
                    <a:pt x="215569" y="358955"/>
                  </a:lnTo>
                  <a:lnTo>
                    <a:pt x="226556" y="411499"/>
                  </a:lnTo>
                  <a:lnTo>
                    <a:pt x="234662" y="466939"/>
                  </a:lnTo>
                  <a:lnTo>
                    <a:pt x="247529" y="529016"/>
                  </a:lnTo>
                  <a:lnTo>
                    <a:pt x="261335" y="574380"/>
                  </a:lnTo>
                  <a:lnTo>
                    <a:pt x="271806" y="60012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730608" y="2087849"/>
              <a:ext cx="345166" cy="331787"/>
            </a:xfrm>
            <a:custGeom>
              <a:avLst/>
              <a:gdLst/>
              <a:ahLst/>
              <a:cxnLst/>
              <a:rect l="0" t="0" r="0" b="0"/>
              <a:pathLst>
                <a:path w="345166" h="331787">
                  <a:moveTo>
                    <a:pt x="18781" y="207364"/>
                  </a:moveTo>
                  <a:lnTo>
                    <a:pt x="39024" y="163401"/>
                  </a:lnTo>
                  <a:lnTo>
                    <a:pt x="92855" y="102165"/>
                  </a:lnTo>
                  <a:lnTo>
                    <a:pt x="114948" y="76238"/>
                  </a:lnTo>
                  <a:lnTo>
                    <a:pt x="128253" y="39960"/>
                  </a:lnTo>
                  <a:lnTo>
                    <a:pt x="131776" y="13249"/>
                  </a:lnTo>
                  <a:lnTo>
                    <a:pt x="128037" y="5424"/>
                  </a:lnTo>
                  <a:lnTo>
                    <a:pt x="120864" y="1377"/>
                  </a:lnTo>
                  <a:lnTo>
                    <a:pt x="101586" y="0"/>
                  </a:lnTo>
                  <a:lnTo>
                    <a:pt x="81319" y="3288"/>
                  </a:lnTo>
                  <a:lnTo>
                    <a:pt x="63734" y="11768"/>
                  </a:lnTo>
                  <a:lnTo>
                    <a:pt x="33380" y="36276"/>
                  </a:lnTo>
                  <a:lnTo>
                    <a:pt x="17517" y="62304"/>
                  </a:lnTo>
                  <a:lnTo>
                    <a:pt x="2847" y="103711"/>
                  </a:lnTo>
                  <a:lnTo>
                    <a:pt x="0" y="128930"/>
                  </a:lnTo>
                  <a:lnTo>
                    <a:pt x="9577" y="169436"/>
                  </a:lnTo>
                  <a:lnTo>
                    <a:pt x="40475" y="232799"/>
                  </a:lnTo>
                  <a:lnTo>
                    <a:pt x="73629" y="271399"/>
                  </a:lnTo>
                  <a:lnTo>
                    <a:pt x="123549" y="304414"/>
                  </a:lnTo>
                  <a:lnTo>
                    <a:pt x="170446" y="323987"/>
                  </a:lnTo>
                  <a:lnTo>
                    <a:pt x="231926" y="331786"/>
                  </a:lnTo>
                  <a:lnTo>
                    <a:pt x="263250" y="330513"/>
                  </a:lnTo>
                  <a:lnTo>
                    <a:pt x="288871" y="322148"/>
                  </a:lnTo>
                  <a:lnTo>
                    <a:pt x="345165" y="28106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p:cNvGrpSpPr/>
          <p:nvPr/>
        </p:nvGrpSpPr>
        <p:grpSpPr>
          <a:xfrm>
            <a:off x="1059130" y="3081782"/>
            <a:ext cx="5500125" cy="940105"/>
            <a:chOff x="1059130" y="3081782"/>
            <a:chExt cx="5500125" cy="940105"/>
          </a:xfrm>
        </p:grpSpPr>
        <p:sp>
          <p:nvSpPr>
            <p:cNvPr id="62" name="Freeform 61"/>
            <p:cNvSpPr/>
            <p:nvPr/>
          </p:nvSpPr>
          <p:spPr>
            <a:xfrm>
              <a:off x="1059130" y="3081782"/>
              <a:ext cx="362218" cy="666364"/>
            </a:xfrm>
            <a:custGeom>
              <a:avLst/>
              <a:gdLst/>
              <a:ahLst/>
              <a:cxnLst/>
              <a:rect l="0" t="0" r="0" b="0"/>
              <a:pathLst>
                <a:path w="362218" h="666364">
                  <a:moveTo>
                    <a:pt x="362217" y="203109"/>
                  </a:moveTo>
                  <a:lnTo>
                    <a:pt x="346576" y="221090"/>
                  </a:lnTo>
                  <a:lnTo>
                    <a:pt x="338498" y="238007"/>
                  </a:lnTo>
                  <a:lnTo>
                    <a:pt x="335876" y="239242"/>
                  </a:lnTo>
                  <a:lnTo>
                    <a:pt x="334128" y="235387"/>
                  </a:lnTo>
                  <a:lnTo>
                    <a:pt x="329922" y="182880"/>
                  </a:lnTo>
                  <a:lnTo>
                    <a:pt x="319270" y="128880"/>
                  </a:lnTo>
                  <a:lnTo>
                    <a:pt x="306208" y="90259"/>
                  </a:lnTo>
                  <a:lnTo>
                    <a:pt x="272867" y="36213"/>
                  </a:lnTo>
                  <a:lnTo>
                    <a:pt x="244886" y="12759"/>
                  </a:lnTo>
                  <a:lnTo>
                    <a:pt x="224672" y="2306"/>
                  </a:lnTo>
                  <a:lnTo>
                    <a:pt x="203990" y="0"/>
                  </a:lnTo>
                  <a:lnTo>
                    <a:pt x="156527" y="8051"/>
                  </a:lnTo>
                  <a:lnTo>
                    <a:pt x="127097" y="23132"/>
                  </a:lnTo>
                  <a:lnTo>
                    <a:pt x="81767" y="62950"/>
                  </a:lnTo>
                  <a:lnTo>
                    <a:pt x="41189" y="125973"/>
                  </a:lnTo>
                  <a:lnTo>
                    <a:pt x="18991" y="181600"/>
                  </a:lnTo>
                  <a:lnTo>
                    <a:pt x="4388" y="236555"/>
                  </a:lnTo>
                  <a:lnTo>
                    <a:pt x="0" y="289058"/>
                  </a:lnTo>
                  <a:lnTo>
                    <a:pt x="3409" y="343829"/>
                  </a:lnTo>
                  <a:lnTo>
                    <a:pt x="12488" y="398539"/>
                  </a:lnTo>
                  <a:lnTo>
                    <a:pt x="28666" y="444354"/>
                  </a:lnTo>
                  <a:lnTo>
                    <a:pt x="53607" y="497787"/>
                  </a:lnTo>
                  <a:lnTo>
                    <a:pt x="93484" y="559898"/>
                  </a:lnTo>
                  <a:lnTo>
                    <a:pt x="144851" y="605120"/>
                  </a:lnTo>
                  <a:lnTo>
                    <a:pt x="206703" y="642813"/>
                  </a:lnTo>
                  <a:lnTo>
                    <a:pt x="258059" y="658852"/>
                  </a:lnTo>
                  <a:lnTo>
                    <a:pt x="318617" y="664138"/>
                  </a:lnTo>
                  <a:lnTo>
                    <a:pt x="362217" y="66636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538957" y="3307272"/>
              <a:ext cx="330956" cy="422712"/>
            </a:xfrm>
            <a:custGeom>
              <a:avLst/>
              <a:gdLst/>
              <a:ahLst/>
              <a:cxnLst/>
              <a:rect l="0" t="0" r="0" b="0"/>
              <a:pathLst>
                <a:path w="330956" h="422712">
                  <a:moveTo>
                    <a:pt x="124546" y="40790"/>
                  </a:moveTo>
                  <a:lnTo>
                    <a:pt x="114970" y="16744"/>
                  </a:lnTo>
                  <a:lnTo>
                    <a:pt x="104302" y="2417"/>
                  </a:lnTo>
                  <a:lnTo>
                    <a:pt x="98182" y="0"/>
                  </a:lnTo>
                  <a:lnTo>
                    <a:pt x="91762" y="729"/>
                  </a:lnTo>
                  <a:lnTo>
                    <a:pt x="85142" y="3554"/>
                  </a:lnTo>
                  <a:lnTo>
                    <a:pt x="64648" y="24298"/>
                  </a:lnTo>
                  <a:lnTo>
                    <a:pt x="36761" y="79560"/>
                  </a:lnTo>
                  <a:lnTo>
                    <a:pt x="11843" y="140562"/>
                  </a:lnTo>
                  <a:lnTo>
                    <a:pt x="4265" y="168191"/>
                  </a:lnTo>
                  <a:lnTo>
                    <a:pt x="0" y="222038"/>
                  </a:lnTo>
                  <a:lnTo>
                    <a:pt x="1076" y="275557"/>
                  </a:lnTo>
                  <a:lnTo>
                    <a:pt x="15172" y="324950"/>
                  </a:lnTo>
                  <a:lnTo>
                    <a:pt x="44016" y="367499"/>
                  </a:lnTo>
                  <a:lnTo>
                    <a:pt x="76119" y="395736"/>
                  </a:lnTo>
                  <a:lnTo>
                    <a:pt x="118386" y="415801"/>
                  </a:lnTo>
                  <a:lnTo>
                    <a:pt x="151054" y="422711"/>
                  </a:lnTo>
                  <a:lnTo>
                    <a:pt x="201160" y="418854"/>
                  </a:lnTo>
                  <a:lnTo>
                    <a:pt x="243822" y="403414"/>
                  </a:lnTo>
                  <a:lnTo>
                    <a:pt x="263735" y="390689"/>
                  </a:lnTo>
                  <a:lnTo>
                    <a:pt x="288100" y="353604"/>
                  </a:lnTo>
                  <a:lnTo>
                    <a:pt x="316123" y="291010"/>
                  </a:lnTo>
                  <a:lnTo>
                    <a:pt x="328968" y="251410"/>
                  </a:lnTo>
                  <a:lnTo>
                    <a:pt x="330955" y="203672"/>
                  </a:lnTo>
                  <a:lnTo>
                    <a:pt x="317765" y="153652"/>
                  </a:lnTo>
                  <a:lnTo>
                    <a:pt x="292347" y="100475"/>
                  </a:lnTo>
                  <a:lnTo>
                    <a:pt x="265512" y="71343"/>
                  </a:lnTo>
                  <a:lnTo>
                    <a:pt x="241010" y="53200"/>
                  </a:lnTo>
                  <a:lnTo>
                    <a:pt x="178891" y="27924"/>
                  </a:lnTo>
                  <a:lnTo>
                    <a:pt x="117462" y="20812"/>
                  </a:lnTo>
                  <a:lnTo>
                    <a:pt x="103489" y="197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933971" y="3299810"/>
              <a:ext cx="382299" cy="448336"/>
            </a:xfrm>
            <a:custGeom>
              <a:avLst/>
              <a:gdLst/>
              <a:ahLst/>
              <a:cxnLst/>
              <a:rect l="0" t="0" r="0" b="0"/>
              <a:pathLst>
                <a:path w="382299" h="448336">
                  <a:moveTo>
                    <a:pt x="192786" y="27195"/>
                  </a:moveTo>
                  <a:lnTo>
                    <a:pt x="187196" y="10428"/>
                  </a:lnTo>
                  <a:lnTo>
                    <a:pt x="180870" y="5489"/>
                  </a:lnTo>
                  <a:lnTo>
                    <a:pt x="161364" y="0"/>
                  </a:lnTo>
                  <a:lnTo>
                    <a:pt x="140216" y="3800"/>
                  </a:lnTo>
                  <a:lnTo>
                    <a:pt x="119118" y="14458"/>
                  </a:lnTo>
                  <a:lnTo>
                    <a:pt x="57088" y="68870"/>
                  </a:lnTo>
                  <a:lnTo>
                    <a:pt x="33906" y="93875"/>
                  </a:lnTo>
                  <a:lnTo>
                    <a:pt x="14999" y="136293"/>
                  </a:lnTo>
                  <a:lnTo>
                    <a:pt x="0" y="194975"/>
                  </a:lnTo>
                  <a:lnTo>
                    <a:pt x="2208" y="225376"/>
                  </a:lnTo>
                  <a:lnTo>
                    <a:pt x="22689" y="283021"/>
                  </a:lnTo>
                  <a:lnTo>
                    <a:pt x="48020" y="314216"/>
                  </a:lnTo>
                  <a:lnTo>
                    <a:pt x="77752" y="338276"/>
                  </a:lnTo>
                  <a:lnTo>
                    <a:pt x="101495" y="346777"/>
                  </a:lnTo>
                  <a:lnTo>
                    <a:pt x="126476" y="349386"/>
                  </a:lnTo>
                  <a:lnTo>
                    <a:pt x="149276" y="346646"/>
                  </a:lnTo>
                  <a:lnTo>
                    <a:pt x="167989" y="338409"/>
                  </a:lnTo>
                  <a:lnTo>
                    <a:pt x="176255" y="332937"/>
                  </a:lnTo>
                  <a:lnTo>
                    <a:pt x="206331" y="290533"/>
                  </a:lnTo>
                  <a:lnTo>
                    <a:pt x="225395" y="249631"/>
                  </a:lnTo>
                  <a:lnTo>
                    <a:pt x="236142" y="187120"/>
                  </a:lnTo>
                  <a:lnTo>
                    <a:pt x="243594" y="129365"/>
                  </a:lnTo>
                  <a:lnTo>
                    <a:pt x="239295" y="92563"/>
                  </a:lnTo>
                  <a:lnTo>
                    <a:pt x="240170" y="88321"/>
                  </a:lnTo>
                  <a:lnTo>
                    <a:pt x="243092" y="89003"/>
                  </a:lnTo>
                  <a:lnTo>
                    <a:pt x="247380" y="92967"/>
                  </a:lnTo>
                  <a:lnTo>
                    <a:pt x="269400" y="148781"/>
                  </a:lnTo>
                  <a:lnTo>
                    <a:pt x="288406" y="197361"/>
                  </a:lnTo>
                  <a:lnTo>
                    <a:pt x="308855" y="248800"/>
                  </a:lnTo>
                  <a:lnTo>
                    <a:pt x="326612" y="301086"/>
                  </a:lnTo>
                  <a:lnTo>
                    <a:pt x="342402" y="350504"/>
                  </a:lnTo>
                  <a:lnTo>
                    <a:pt x="367166" y="413789"/>
                  </a:lnTo>
                  <a:lnTo>
                    <a:pt x="382298" y="4483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376328" y="3312564"/>
              <a:ext cx="230120" cy="401706"/>
            </a:xfrm>
            <a:custGeom>
              <a:avLst/>
              <a:gdLst/>
              <a:ahLst/>
              <a:cxnLst/>
              <a:rect l="0" t="0" r="0" b="0"/>
              <a:pathLst>
                <a:path w="230120" h="401706">
                  <a:moveTo>
                    <a:pt x="118926" y="24970"/>
                  </a:moveTo>
                  <a:lnTo>
                    <a:pt x="74963" y="1250"/>
                  </a:lnTo>
                  <a:lnTo>
                    <a:pt x="54933" y="0"/>
                  </a:lnTo>
                  <a:lnTo>
                    <a:pt x="35502" y="4513"/>
                  </a:lnTo>
                  <a:lnTo>
                    <a:pt x="19068" y="14318"/>
                  </a:lnTo>
                  <a:lnTo>
                    <a:pt x="7084" y="29594"/>
                  </a:lnTo>
                  <a:lnTo>
                    <a:pt x="2251" y="38581"/>
                  </a:lnTo>
                  <a:lnTo>
                    <a:pt x="0" y="57926"/>
                  </a:lnTo>
                  <a:lnTo>
                    <a:pt x="4069" y="78221"/>
                  </a:lnTo>
                  <a:lnTo>
                    <a:pt x="13676" y="98940"/>
                  </a:lnTo>
                  <a:lnTo>
                    <a:pt x="31984" y="116727"/>
                  </a:lnTo>
                  <a:lnTo>
                    <a:pt x="65479" y="146134"/>
                  </a:lnTo>
                  <a:lnTo>
                    <a:pt x="124886" y="202102"/>
                  </a:lnTo>
                  <a:lnTo>
                    <a:pt x="184744" y="259402"/>
                  </a:lnTo>
                  <a:lnTo>
                    <a:pt x="219145" y="299265"/>
                  </a:lnTo>
                  <a:lnTo>
                    <a:pt x="227808" y="323133"/>
                  </a:lnTo>
                  <a:lnTo>
                    <a:pt x="230119" y="336050"/>
                  </a:lnTo>
                  <a:lnTo>
                    <a:pt x="226447" y="359759"/>
                  </a:lnTo>
                  <a:lnTo>
                    <a:pt x="222192" y="370995"/>
                  </a:lnTo>
                  <a:lnTo>
                    <a:pt x="214676" y="379656"/>
                  </a:lnTo>
                  <a:lnTo>
                    <a:pt x="193847" y="392398"/>
                  </a:lnTo>
                  <a:lnTo>
                    <a:pt x="135112" y="401705"/>
                  </a:lnTo>
                  <a:lnTo>
                    <a:pt x="80356" y="400423"/>
                  </a:lnTo>
                  <a:lnTo>
                    <a:pt x="24169" y="38293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790052" y="3295420"/>
              <a:ext cx="28293" cy="431669"/>
            </a:xfrm>
            <a:custGeom>
              <a:avLst/>
              <a:gdLst/>
              <a:ahLst/>
              <a:cxnLst/>
              <a:rect l="0" t="0" r="0" b="0"/>
              <a:pathLst>
                <a:path w="28293" h="431669">
                  <a:moveTo>
                    <a:pt x="21057" y="0"/>
                  </a:moveTo>
                  <a:lnTo>
                    <a:pt x="21057" y="58617"/>
                  </a:lnTo>
                  <a:lnTo>
                    <a:pt x="28292" y="112791"/>
                  </a:lnTo>
                  <a:lnTo>
                    <a:pt x="27815" y="171671"/>
                  </a:lnTo>
                  <a:lnTo>
                    <a:pt x="22392" y="233692"/>
                  </a:lnTo>
                  <a:lnTo>
                    <a:pt x="20150" y="291003"/>
                  </a:lnTo>
                  <a:lnTo>
                    <a:pt x="12776" y="347384"/>
                  </a:lnTo>
                  <a:lnTo>
                    <a:pt x="3589" y="406878"/>
                  </a:lnTo>
                  <a:lnTo>
                    <a:pt x="0" y="4316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653181" y="3489685"/>
              <a:ext cx="452727" cy="31797"/>
            </a:xfrm>
            <a:custGeom>
              <a:avLst/>
              <a:gdLst/>
              <a:ahLst/>
              <a:cxnLst/>
              <a:rect l="0" t="0" r="0" b="0"/>
              <a:pathLst>
                <a:path w="452727" h="31797">
                  <a:moveTo>
                    <a:pt x="0" y="16305"/>
                  </a:moveTo>
                  <a:lnTo>
                    <a:pt x="27556" y="9069"/>
                  </a:lnTo>
                  <a:lnTo>
                    <a:pt x="80659" y="3307"/>
                  </a:lnTo>
                  <a:lnTo>
                    <a:pt x="106039" y="0"/>
                  </a:lnTo>
                  <a:lnTo>
                    <a:pt x="153212" y="3545"/>
                  </a:lnTo>
                  <a:lnTo>
                    <a:pt x="204234" y="5115"/>
                  </a:lnTo>
                  <a:lnTo>
                    <a:pt x="255226" y="6750"/>
                  </a:lnTo>
                  <a:lnTo>
                    <a:pt x="314971" y="17190"/>
                  </a:lnTo>
                  <a:lnTo>
                    <a:pt x="377422" y="24928"/>
                  </a:lnTo>
                  <a:lnTo>
                    <a:pt x="434360" y="31796"/>
                  </a:lnTo>
                  <a:lnTo>
                    <a:pt x="452726" y="268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597714" y="3430321"/>
              <a:ext cx="311374" cy="303798"/>
            </a:xfrm>
            <a:custGeom>
              <a:avLst/>
              <a:gdLst/>
              <a:ahLst/>
              <a:cxnLst/>
              <a:rect l="0" t="0" r="0" b="0"/>
              <a:pathLst>
                <a:path w="311374" h="303798">
                  <a:moveTo>
                    <a:pt x="192545" y="33555"/>
                  </a:moveTo>
                  <a:lnTo>
                    <a:pt x="181367" y="16787"/>
                  </a:lnTo>
                  <a:lnTo>
                    <a:pt x="163401" y="5436"/>
                  </a:lnTo>
                  <a:lnTo>
                    <a:pt x="152058" y="771"/>
                  </a:lnTo>
                  <a:lnTo>
                    <a:pt x="140988" y="0"/>
                  </a:lnTo>
                  <a:lnTo>
                    <a:pt x="107469" y="10095"/>
                  </a:lnTo>
                  <a:lnTo>
                    <a:pt x="57933" y="37586"/>
                  </a:lnTo>
                  <a:lnTo>
                    <a:pt x="36791" y="57573"/>
                  </a:lnTo>
                  <a:lnTo>
                    <a:pt x="12905" y="95134"/>
                  </a:lnTo>
                  <a:lnTo>
                    <a:pt x="2351" y="122144"/>
                  </a:lnTo>
                  <a:lnTo>
                    <a:pt x="0" y="149747"/>
                  </a:lnTo>
                  <a:lnTo>
                    <a:pt x="8022" y="205595"/>
                  </a:lnTo>
                  <a:lnTo>
                    <a:pt x="28688" y="242067"/>
                  </a:lnTo>
                  <a:lnTo>
                    <a:pt x="62627" y="269511"/>
                  </a:lnTo>
                  <a:lnTo>
                    <a:pt x="122082" y="291340"/>
                  </a:lnTo>
                  <a:lnTo>
                    <a:pt x="173167" y="303797"/>
                  </a:lnTo>
                  <a:lnTo>
                    <a:pt x="214099" y="303139"/>
                  </a:lnTo>
                  <a:lnTo>
                    <a:pt x="240729" y="297260"/>
                  </a:lnTo>
                  <a:lnTo>
                    <a:pt x="264263" y="286847"/>
                  </a:lnTo>
                  <a:lnTo>
                    <a:pt x="291654" y="262243"/>
                  </a:lnTo>
                  <a:lnTo>
                    <a:pt x="308998" y="227136"/>
                  </a:lnTo>
                  <a:lnTo>
                    <a:pt x="311373" y="200699"/>
                  </a:lnTo>
                  <a:lnTo>
                    <a:pt x="307358" y="173352"/>
                  </a:lnTo>
                  <a:lnTo>
                    <a:pt x="285718" y="117667"/>
                  </a:lnTo>
                  <a:lnTo>
                    <a:pt x="271390" y="91995"/>
                  </a:lnTo>
                  <a:lnTo>
                    <a:pt x="223422" y="48818"/>
                  </a:lnTo>
                  <a:lnTo>
                    <a:pt x="192335" y="32488"/>
                  </a:lnTo>
                  <a:lnTo>
                    <a:pt x="174514" y="30351"/>
                  </a:lnTo>
                  <a:lnTo>
                    <a:pt x="150431" y="335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076834" y="3114069"/>
              <a:ext cx="134566" cy="686720"/>
            </a:xfrm>
            <a:custGeom>
              <a:avLst/>
              <a:gdLst/>
              <a:ahLst/>
              <a:cxnLst/>
              <a:rect l="0" t="0" r="0" b="0"/>
              <a:pathLst>
                <a:path w="134566" h="686720">
                  <a:moveTo>
                    <a:pt x="134565" y="44480"/>
                  </a:moveTo>
                  <a:lnTo>
                    <a:pt x="97479" y="9734"/>
                  </a:lnTo>
                  <a:lnTo>
                    <a:pt x="79478" y="572"/>
                  </a:lnTo>
                  <a:lnTo>
                    <a:pt x="70934" y="0"/>
                  </a:lnTo>
                  <a:lnTo>
                    <a:pt x="55202" y="5604"/>
                  </a:lnTo>
                  <a:lnTo>
                    <a:pt x="33191" y="27502"/>
                  </a:lnTo>
                  <a:lnTo>
                    <a:pt x="17441" y="61807"/>
                  </a:lnTo>
                  <a:lnTo>
                    <a:pt x="8874" y="124895"/>
                  </a:lnTo>
                  <a:lnTo>
                    <a:pt x="1527" y="182170"/>
                  </a:lnTo>
                  <a:lnTo>
                    <a:pt x="0" y="235536"/>
                  </a:lnTo>
                  <a:lnTo>
                    <a:pt x="5267" y="285013"/>
                  </a:lnTo>
                  <a:lnTo>
                    <a:pt x="6909" y="327248"/>
                  </a:lnTo>
                  <a:lnTo>
                    <a:pt x="7639" y="370197"/>
                  </a:lnTo>
                  <a:lnTo>
                    <a:pt x="11170" y="424478"/>
                  </a:lnTo>
                  <a:lnTo>
                    <a:pt x="17254" y="479850"/>
                  </a:lnTo>
                  <a:lnTo>
                    <a:pt x="18308" y="527418"/>
                  </a:lnTo>
                  <a:lnTo>
                    <a:pt x="24209" y="578557"/>
                  </a:lnTo>
                  <a:lnTo>
                    <a:pt x="27778" y="630754"/>
                  </a:lnTo>
                  <a:lnTo>
                    <a:pt x="29280" y="68671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21886" y="3495461"/>
              <a:ext cx="200043" cy="63172"/>
            </a:xfrm>
            <a:custGeom>
              <a:avLst/>
              <a:gdLst/>
              <a:ahLst/>
              <a:cxnLst/>
              <a:rect l="0" t="0" r="0" b="0"/>
              <a:pathLst>
                <a:path w="200043" h="63172">
                  <a:moveTo>
                    <a:pt x="0" y="0"/>
                  </a:moveTo>
                  <a:lnTo>
                    <a:pt x="63450" y="19128"/>
                  </a:lnTo>
                  <a:lnTo>
                    <a:pt x="121544" y="40000"/>
                  </a:lnTo>
                  <a:lnTo>
                    <a:pt x="182079" y="58214"/>
                  </a:lnTo>
                  <a:lnTo>
                    <a:pt x="200042" y="631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611482" y="3090973"/>
              <a:ext cx="705410" cy="930914"/>
            </a:xfrm>
            <a:custGeom>
              <a:avLst/>
              <a:gdLst/>
              <a:ahLst/>
              <a:cxnLst/>
              <a:rect l="0" t="0" r="0" b="0"/>
              <a:pathLst>
                <a:path w="705410" h="930914">
                  <a:moveTo>
                    <a:pt x="0" y="878271"/>
                  </a:moveTo>
                  <a:lnTo>
                    <a:pt x="27534" y="822056"/>
                  </a:lnTo>
                  <a:lnTo>
                    <a:pt x="61331" y="766604"/>
                  </a:lnTo>
                  <a:lnTo>
                    <a:pt x="98024" y="709191"/>
                  </a:lnTo>
                  <a:lnTo>
                    <a:pt x="127740" y="648179"/>
                  </a:lnTo>
                  <a:lnTo>
                    <a:pt x="151878" y="596428"/>
                  </a:lnTo>
                  <a:lnTo>
                    <a:pt x="176056" y="541145"/>
                  </a:lnTo>
                  <a:lnTo>
                    <a:pt x="198033" y="485165"/>
                  </a:lnTo>
                  <a:lnTo>
                    <a:pt x="223735" y="429047"/>
                  </a:lnTo>
                  <a:lnTo>
                    <a:pt x="244409" y="372901"/>
                  </a:lnTo>
                  <a:lnTo>
                    <a:pt x="265088" y="316751"/>
                  </a:lnTo>
                  <a:lnTo>
                    <a:pt x="280437" y="261768"/>
                  </a:lnTo>
                  <a:lnTo>
                    <a:pt x="298265" y="205063"/>
                  </a:lnTo>
                  <a:lnTo>
                    <a:pt x="315849" y="143552"/>
                  </a:lnTo>
                  <a:lnTo>
                    <a:pt x="335481" y="88433"/>
                  </a:lnTo>
                  <a:lnTo>
                    <a:pt x="360719" y="30795"/>
                  </a:lnTo>
                  <a:lnTo>
                    <a:pt x="370110" y="6776"/>
                  </a:lnTo>
                  <a:lnTo>
                    <a:pt x="376591" y="1306"/>
                  </a:lnTo>
                  <a:lnTo>
                    <a:pt x="384422" y="0"/>
                  </a:lnTo>
                  <a:lnTo>
                    <a:pt x="393152" y="1468"/>
                  </a:lnTo>
                  <a:lnTo>
                    <a:pt x="400142" y="7127"/>
                  </a:lnTo>
                  <a:lnTo>
                    <a:pt x="411027" y="25892"/>
                  </a:lnTo>
                  <a:lnTo>
                    <a:pt x="427548" y="85642"/>
                  </a:lnTo>
                  <a:lnTo>
                    <a:pt x="438507" y="141169"/>
                  </a:lnTo>
                  <a:lnTo>
                    <a:pt x="452690" y="199920"/>
                  </a:lnTo>
                  <a:lnTo>
                    <a:pt x="466756" y="251256"/>
                  </a:lnTo>
                  <a:lnTo>
                    <a:pt x="484310" y="312083"/>
                  </a:lnTo>
                  <a:lnTo>
                    <a:pt x="498349" y="366348"/>
                  </a:lnTo>
                  <a:lnTo>
                    <a:pt x="512387" y="422128"/>
                  </a:lnTo>
                  <a:lnTo>
                    <a:pt x="529545" y="478206"/>
                  </a:lnTo>
                  <a:lnTo>
                    <a:pt x="549528" y="534343"/>
                  </a:lnTo>
                  <a:lnTo>
                    <a:pt x="565911" y="589323"/>
                  </a:lnTo>
                  <a:lnTo>
                    <a:pt x="591604" y="651617"/>
                  </a:lnTo>
                  <a:lnTo>
                    <a:pt x="613575" y="712203"/>
                  </a:lnTo>
                  <a:lnTo>
                    <a:pt x="637727" y="771914"/>
                  </a:lnTo>
                  <a:lnTo>
                    <a:pt x="655689" y="821127"/>
                  </a:lnTo>
                  <a:lnTo>
                    <a:pt x="681420" y="875302"/>
                  </a:lnTo>
                  <a:lnTo>
                    <a:pt x="705409" y="93091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816163" y="3474535"/>
              <a:ext cx="374387" cy="63041"/>
            </a:xfrm>
            <a:custGeom>
              <a:avLst/>
              <a:gdLst/>
              <a:ahLst/>
              <a:cxnLst/>
              <a:rect l="0" t="0" r="0" b="0"/>
              <a:pathLst>
                <a:path w="374387" h="63041">
                  <a:moveTo>
                    <a:pt x="48003" y="63040"/>
                  </a:moveTo>
                  <a:lnTo>
                    <a:pt x="564" y="33732"/>
                  </a:lnTo>
                  <a:lnTo>
                    <a:pt x="0" y="28293"/>
                  </a:lnTo>
                  <a:lnTo>
                    <a:pt x="4302" y="23498"/>
                  </a:lnTo>
                  <a:lnTo>
                    <a:pt x="44830" y="7396"/>
                  </a:lnTo>
                  <a:lnTo>
                    <a:pt x="106301" y="1356"/>
                  </a:lnTo>
                  <a:lnTo>
                    <a:pt x="157433" y="310"/>
                  </a:lnTo>
                  <a:lnTo>
                    <a:pt x="210798" y="0"/>
                  </a:lnTo>
                  <a:lnTo>
                    <a:pt x="267034" y="1078"/>
                  </a:lnTo>
                  <a:lnTo>
                    <a:pt x="325495" y="8210"/>
                  </a:lnTo>
                  <a:lnTo>
                    <a:pt x="374386" y="103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374221" y="3463876"/>
              <a:ext cx="287405" cy="417962"/>
            </a:xfrm>
            <a:custGeom>
              <a:avLst/>
              <a:gdLst/>
              <a:ahLst/>
              <a:cxnLst/>
              <a:rect l="0" t="0" r="0" b="0"/>
              <a:pathLst>
                <a:path w="287405" h="417962">
                  <a:moveTo>
                    <a:pt x="216411" y="0"/>
                  </a:moveTo>
                  <a:lnTo>
                    <a:pt x="159147" y="0"/>
                  </a:lnTo>
                  <a:lnTo>
                    <a:pt x="109757" y="3119"/>
                  </a:lnTo>
                  <a:lnTo>
                    <a:pt x="58078" y="11453"/>
                  </a:lnTo>
                  <a:lnTo>
                    <a:pt x="26718" y="19128"/>
                  </a:lnTo>
                  <a:lnTo>
                    <a:pt x="4981" y="30338"/>
                  </a:lnTo>
                  <a:lnTo>
                    <a:pt x="589" y="37773"/>
                  </a:lnTo>
                  <a:lnTo>
                    <a:pt x="0" y="46239"/>
                  </a:lnTo>
                  <a:lnTo>
                    <a:pt x="5585" y="63834"/>
                  </a:lnTo>
                  <a:lnTo>
                    <a:pt x="15866" y="79453"/>
                  </a:lnTo>
                  <a:lnTo>
                    <a:pt x="74376" y="127100"/>
                  </a:lnTo>
                  <a:lnTo>
                    <a:pt x="135750" y="171848"/>
                  </a:lnTo>
                  <a:lnTo>
                    <a:pt x="197528" y="215956"/>
                  </a:lnTo>
                  <a:lnTo>
                    <a:pt x="251223" y="268966"/>
                  </a:lnTo>
                  <a:lnTo>
                    <a:pt x="280975" y="325523"/>
                  </a:lnTo>
                  <a:lnTo>
                    <a:pt x="287404" y="363303"/>
                  </a:lnTo>
                  <a:lnTo>
                    <a:pt x="282669" y="384126"/>
                  </a:lnTo>
                  <a:lnTo>
                    <a:pt x="278130" y="392954"/>
                  </a:lnTo>
                  <a:lnTo>
                    <a:pt x="260609" y="405883"/>
                  </a:lnTo>
                  <a:lnTo>
                    <a:pt x="237225" y="414359"/>
                  </a:lnTo>
                  <a:lnTo>
                    <a:pt x="198922" y="417961"/>
                  </a:lnTo>
                  <a:lnTo>
                    <a:pt x="137592" y="406221"/>
                  </a:lnTo>
                  <a:lnTo>
                    <a:pt x="102201" y="390723"/>
                  </a:lnTo>
                  <a:lnTo>
                    <a:pt x="86492" y="377986"/>
                  </a:lnTo>
                  <a:lnTo>
                    <a:pt x="69012" y="3579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769617" y="3527047"/>
              <a:ext cx="63172" cy="315856"/>
            </a:xfrm>
            <a:custGeom>
              <a:avLst/>
              <a:gdLst/>
              <a:ahLst/>
              <a:cxnLst/>
              <a:rect l="0" t="0" r="0" b="0"/>
              <a:pathLst>
                <a:path w="63172" h="315856">
                  <a:moveTo>
                    <a:pt x="0" y="0"/>
                  </a:moveTo>
                  <a:lnTo>
                    <a:pt x="17958" y="55044"/>
                  </a:lnTo>
                  <a:lnTo>
                    <a:pt x="28547" y="109572"/>
                  </a:lnTo>
                  <a:lnTo>
                    <a:pt x="36574" y="170732"/>
                  </a:lnTo>
                  <a:lnTo>
                    <a:pt x="49718" y="233659"/>
                  </a:lnTo>
                  <a:lnTo>
                    <a:pt x="57654" y="288180"/>
                  </a:lnTo>
                  <a:lnTo>
                    <a:pt x="63171" y="3158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822259" y="3379648"/>
              <a:ext cx="1" cy="10529"/>
            </a:xfrm>
            <a:custGeom>
              <a:avLst/>
              <a:gdLst/>
              <a:ahLst/>
              <a:cxnLst/>
              <a:rect l="0" t="0" r="0" b="0"/>
              <a:pathLst>
                <a:path w="1" h="10529">
                  <a:moveTo>
                    <a:pt x="0" y="10528"/>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967146" y="3561911"/>
              <a:ext cx="265726" cy="249406"/>
            </a:xfrm>
            <a:custGeom>
              <a:avLst/>
              <a:gdLst/>
              <a:ahLst/>
              <a:cxnLst/>
              <a:rect l="0" t="0" r="0" b="0"/>
              <a:pathLst>
                <a:path w="265726" h="249406">
                  <a:moveTo>
                    <a:pt x="170968" y="80949"/>
                  </a:moveTo>
                  <a:lnTo>
                    <a:pt x="156314" y="27922"/>
                  </a:lnTo>
                  <a:lnTo>
                    <a:pt x="150670" y="19861"/>
                  </a:lnTo>
                  <a:lnTo>
                    <a:pt x="135041" y="7786"/>
                  </a:lnTo>
                  <a:lnTo>
                    <a:pt x="95333" y="0"/>
                  </a:lnTo>
                  <a:lnTo>
                    <a:pt x="83110" y="2416"/>
                  </a:lnTo>
                  <a:lnTo>
                    <a:pt x="63290" y="14460"/>
                  </a:lnTo>
                  <a:lnTo>
                    <a:pt x="25437" y="50788"/>
                  </a:lnTo>
                  <a:lnTo>
                    <a:pt x="8655" y="82541"/>
                  </a:lnTo>
                  <a:lnTo>
                    <a:pt x="173" y="107783"/>
                  </a:lnTo>
                  <a:lnTo>
                    <a:pt x="0" y="153890"/>
                  </a:lnTo>
                  <a:lnTo>
                    <a:pt x="12946" y="193419"/>
                  </a:lnTo>
                  <a:lnTo>
                    <a:pt x="37189" y="221768"/>
                  </a:lnTo>
                  <a:lnTo>
                    <a:pt x="46687" y="226301"/>
                  </a:lnTo>
                  <a:lnTo>
                    <a:pt x="66599" y="228218"/>
                  </a:lnTo>
                  <a:lnTo>
                    <a:pt x="84028" y="222051"/>
                  </a:lnTo>
                  <a:lnTo>
                    <a:pt x="91951" y="217131"/>
                  </a:lnTo>
                  <a:lnTo>
                    <a:pt x="114281" y="187850"/>
                  </a:lnTo>
                  <a:lnTo>
                    <a:pt x="134382" y="134864"/>
                  </a:lnTo>
                  <a:lnTo>
                    <a:pt x="144790" y="86266"/>
                  </a:lnTo>
                  <a:lnTo>
                    <a:pt x="145780" y="23681"/>
                  </a:lnTo>
                  <a:lnTo>
                    <a:pt x="143396" y="7534"/>
                  </a:lnTo>
                  <a:lnTo>
                    <a:pt x="164001" y="64158"/>
                  </a:lnTo>
                  <a:lnTo>
                    <a:pt x="189220" y="116887"/>
                  </a:lnTo>
                  <a:lnTo>
                    <a:pt x="216731" y="172363"/>
                  </a:lnTo>
                  <a:lnTo>
                    <a:pt x="251705" y="231230"/>
                  </a:lnTo>
                  <a:lnTo>
                    <a:pt x="265725" y="2494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6327628" y="3832373"/>
              <a:ext cx="21058" cy="1"/>
            </a:xfrm>
            <a:custGeom>
              <a:avLst/>
              <a:gdLst/>
              <a:ahLst/>
              <a:cxnLst/>
              <a:rect l="0" t="0" r="0" b="0"/>
              <a:pathLst>
                <a:path w="21058" h="1">
                  <a:moveTo>
                    <a:pt x="0" y="0"/>
                  </a:moveTo>
                  <a:lnTo>
                    <a:pt x="2105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390798" y="3179606"/>
              <a:ext cx="63172" cy="94758"/>
            </a:xfrm>
            <a:custGeom>
              <a:avLst/>
              <a:gdLst/>
              <a:ahLst/>
              <a:cxnLst/>
              <a:rect l="0" t="0" r="0" b="0"/>
              <a:pathLst>
                <a:path w="63172" h="94758">
                  <a:moveTo>
                    <a:pt x="0" y="0"/>
                  </a:moveTo>
                  <a:lnTo>
                    <a:pt x="35917" y="53875"/>
                  </a:lnTo>
                  <a:lnTo>
                    <a:pt x="63171" y="947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538197" y="3169078"/>
              <a:ext cx="21058" cy="94758"/>
            </a:xfrm>
            <a:custGeom>
              <a:avLst/>
              <a:gdLst/>
              <a:ahLst/>
              <a:cxnLst/>
              <a:rect l="0" t="0" r="0" b="0"/>
              <a:pathLst>
                <a:path w="21058" h="94758">
                  <a:moveTo>
                    <a:pt x="0" y="0"/>
                  </a:moveTo>
                  <a:lnTo>
                    <a:pt x="16788" y="62258"/>
                  </a:lnTo>
                  <a:lnTo>
                    <a:pt x="21057" y="947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1949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 name="Group 17"/>
          <p:cNvGrpSpPr/>
          <p:nvPr/>
        </p:nvGrpSpPr>
        <p:grpSpPr>
          <a:xfrm>
            <a:off x="589596" y="126342"/>
            <a:ext cx="3937659" cy="610642"/>
            <a:chOff x="589596" y="126342"/>
            <a:chExt cx="3937659" cy="610642"/>
          </a:xfrm>
        </p:grpSpPr>
        <p:sp>
          <p:nvSpPr>
            <p:cNvPr id="2" name="Freeform 1"/>
            <p:cNvSpPr/>
            <p:nvPr/>
          </p:nvSpPr>
          <p:spPr>
            <a:xfrm>
              <a:off x="652767" y="136870"/>
              <a:ext cx="52643" cy="389556"/>
            </a:xfrm>
            <a:custGeom>
              <a:avLst/>
              <a:gdLst/>
              <a:ahLst/>
              <a:cxnLst/>
              <a:rect l="0" t="0" r="0" b="0"/>
              <a:pathLst>
                <a:path w="52643" h="389556">
                  <a:moveTo>
                    <a:pt x="0" y="0"/>
                  </a:moveTo>
                  <a:lnTo>
                    <a:pt x="8333" y="48931"/>
                  </a:lnTo>
                  <a:lnTo>
                    <a:pt x="15684" y="108062"/>
                  </a:lnTo>
                  <a:lnTo>
                    <a:pt x="19465" y="161870"/>
                  </a:lnTo>
                  <a:lnTo>
                    <a:pt x="20585" y="216678"/>
                  </a:lnTo>
                  <a:lnTo>
                    <a:pt x="22134" y="278024"/>
                  </a:lnTo>
                  <a:lnTo>
                    <a:pt x="29372" y="328270"/>
                  </a:lnTo>
                  <a:lnTo>
                    <a:pt x="32941" y="352958"/>
                  </a:lnTo>
                  <a:lnTo>
                    <a:pt x="52642" y="3895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589596" y="136870"/>
              <a:ext cx="365426" cy="376338"/>
            </a:xfrm>
            <a:custGeom>
              <a:avLst/>
              <a:gdLst/>
              <a:ahLst/>
              <a:cxnLst/>
              <a:rect l="0" t="0" r="0" b="0"/>
              <a:pathLst>
                <a:path w="365426" h="376338">
                  <a:moveTo>
                    <a:pt x="0" y="0"/>
                  </a:moveTo>
                  <a:lnTo>
                    <a:pt x="58617" y="0"/>
                  </a:lnTo>
                  <a:lnTo>
                    <a:pt x="112791" y="8406"/>
                  </a:lnTo>
                  <a:lnTo>
                    <a:pt x="168552" y="24451"/>
                  </a:lnTo>
                  <a:lnTo>
                    <a:pt x="207479" y="46239"/>
                  </a:lnTo>
                  <a:lnTo>
                    <a:pt x="268871" y="86895"/>
                  </a:lnTo>
                  <a:lnTo>
                    <a:pt x="325864" y="132118"/>
                  </a:lnTo>
                  <a:lnTo>
                    <a:pt x="354053" y="177699"/>
                  </a:lnTo>
                  <a:lnTo>
                    <a:pt x="362078" y="200640"/>
                  </a:lnTo>
                  <a:lnTo>
                    <a:pt x="365425" y="238694"/>
                  </a:lnTo>
                  <a:lnTo>
                    <a:pt x="358358" y="272716"/>
                  </a:lnTo>
                  <a:lnTo>
                    <a:pt x="335602" y="312533"/>
                  </a:lnTo>
                  <a:lnTo>
                    <a:pt x="308577" y="343275"/>
                  </a:lnTo>
                  <a:lnTo>
                    <a:pt x="282113" y="359205"/>
                  </a:lnTo>
                  <a:lnTo>
                    <a:pt x="239390" y="373898"/>
                  </a:lnTo>
                  <a:lnTo>
                    <a:pt x="195972" y="376337"/>
                  </a:lnTo>
                  <a:lnTo>
                    <a:pt x="137721" y="364172"/>
                  </a:lnTo>
                  <a:lnTo>
                    <a:pt x="119311" y="348248"/>
                  </a:lnTo>
                  <a:lnTo>
                    <a:pt x="94756" y="315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034399" y="273741"/>
              <a:ext cx="161714" cy="249729"/>
            </a:xfrm>
            <a:custGeom>
              <a:avLst/>
              <a:gdLst/>
              <a:ahLst/>
              <a:cxnLst/>
              <a:rect l="0" t="0" r="0" b="0"/>
              <a:pathLst>
                <a:path w="161714" h="249729">
                  <a:moveTo>
                    <a:pt x="39508" y="42114"/>
                  </a:moveTo>
                  <a:lnTo>
                    <a:pt x="28329" y="53292"/>
                  </a:lnTo>
                  <a:lnTo>
                    <a:pt x="4664" y="115331"/>
                  </a:lnTo>
                  <a:lnTo>
                    <a:pt x="0" y="172303"/>
                  </a:lnTo>
                  <a:lnTo>
                    <a:pt x="3621" y="197072"/>
                  </a:lnTo>
                  <a:lnTo>
                    <a:pt x="12250" y="216659"/>
                  </a:lnTo>
                  <a:lnTo>
                    <a:pt x="17826" y="225158"/>
                  </a:lnTo>
                  <a:lnTo>
                    <a:pt x="33381" y="237721"/>
                  </a:lnTo>
                  <a:lnTo>
                    <a:pt x="53163" y="246033"/>
                  </a:lnTo>
                  <a:lnTo>
                    <a:pt x="77552" y="249728"/>
                  </a:lnTo>
                  <a:lnTo>
                    <a:pt x="97750" y="245131"/>
                  </a:lnTo>
                  <a:lnTo>
                    <a:pt x="129781" y="223116"/>
                  </a:lnTo>
                  <a:lnTo>
                    <a:pt x="145934" y="197520"/>
                  </a:lnTo>
                  <a:lnTo>
                    <a:pt x="160703" y="155090"/>
                  </a:lnTo>
                  <a:lnTo>
                    <a:pt x="161713" y="95929"/>
                  </a:lnTo>
                  <a:lnTo>
                    <a:pt x="155823" y="68371"/>
                  </a:lnTo>
                  <a:lnTo>
                    <a:pt x="139352" y="34296"/>
                  </a:lnTo>
                  <a:lnTo>
                    <a:pt x="126387" y="16802"/>
                  </a:lnTo>
                  <a:lnTo>
                    <a:pt x="106587" y="7468"/>
                  </a:lnTo>
                  <a:lnTo>
                    <a:pt x="7109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98010" y="262758"/>
              <a:ext cx="197038" cy="241310"/>
            </a:xfrm>
            <a:custGeom>
              <a:avLst/>
              <a:gdLst/>
              <a:ahLst/>
              <a:cxnLst/>
              <a:rect l="0" t="0" r="0" b="0"/>
              <a:pathLst>
                <a:path w="197038" h="241310">
                  <a:moveTo>
                    <a:pt x="112809" y="63625"/>
                  </a:moveTo>
                  <a:lnTo>
                    <a:pt x="128450" y="45645"/>
                  </a:lnTo>
                  <a:lnTo>
                    <a:pt x="136528" y="28728"/>
                  </a:lnTo>
                  <a:lnTo>
                    <a:pt x="136810" y="20473"/>
                  </a:lnTo>
                  <a:lnTo>
                    <a:pt x="130885" y="5062"/>
                  </a:lnTo>
                  <a:lnTo>
                    <a:pt x="123690" y="1187"/>
                  </a:lnTo>
                  <a:lnTo>
                    <a:pt x="103217" y="0"/>
                  </a:lnTo>
                  <a:lnTo>
                    <a:pt x="70972" y="11498"/>
                  </a:lnTo>
                  <a:lnTo>
                    <a:pt x="44781" y="35312"/>
                  </a:lnTo>
                  <a:lnTo>
                    <a:pt x="16139" y="75970"/>
                  </a:lnTo>
                  <a:lnTo>
                    <a:pt x="3188" y="114336"/>
                  </a:lnTo>
                  <a:lnTo>
                    <a:pt x="0" y="154170"/>
                  </a:lnTo>
                  <a:lnTo>
                    <a:pt x="3400" y="177567"/>
                  </a:lnTo>
                  <a:lnTo>
                    <a:pt x="11930" y="196544"/>
                  </a:lnTo>
                  <a:lnTo>
                    <a:pt x="36470" y="227791"/>
                  </a:lnTo>
                  <a:lnTo>
                    <a:pt x="56264" y="236024"/>
                  </a:lnTo>
                  <a:lnTo>
                    <a:pt x="107098" y="241309"/>
                  </a:lnTo>
                  <a:lnTo>
                    <a:pt x="142702" y="236635"/>
                  </a:lnTo>
                  <a:lnTo>
                    <a:pt x="197037" y="2110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568746" y="252684"/>
              <a:ext cx="231628" cy="237457"/>
            </a:xfrm>
            <a:custGeom>
              <a:avLst/>
              <a:gdLst/>
              <a:ahLst/>
              <a:cxnLst/>
              <a:rect l="0" t="0" r="0" b="0"/>
              <a:pathLst>
                <a:path w="231628" h="237457">
                  <a:moveTo>
                    <a:pt x="0" y="0"/>
                  </a:moveTo>
                  <a:lnTo>
                    <a:pt x="0" y="58617"/>
                  </a:lnTo>
                  <a:lnTo>
                    <a:pt x="7236" y="112791"/>
                  </a:lnTo>
                  <a:lnTo>
                    <a:pt x="11893" y="152222"/>
                  </a:lnTo>
                  <a:lnTo>
                    <a:pt x="39124" y="209978"/>
                  </a:lnTo>
                  <a:lnTo>
                    <a:pt x="50924" y="226294"/>
                  </a:lnTo>
                  <a:lnTo>
                    <a:pt x="70206" y="235106"/>
                  </a:lnTo>
                  <a:lnTo>
                    <a:pt x="81899" y="237456"/>
                  </a:lnTo>
                  <a:lnTo>
                    <a:pt x="92034" y="236683"/>
                  </a:lnTo>
                  <a:lnTo>
                    <a:pt x="109535" y="229585"/>
                  </a:lnTo>
                  <a:lnTo>
                    <a:pt x="132540" y="212434"/>
                  </a:lnTo>
                  <a:lnTo>
                    <a:pt x="148586" y="186946"/>
                  </a:lnTo>
                  <a:lnTo>
                    <a:pt x="168150" y="128199"/>
                  </a:lnTo>
                  <a:lnTo>
                    <a:pt x="175775" y="92187"/>
                  </a:lnTo>
                  <a:lnTo>
                    <a:pt x="174914" y="51881"/>
                  </a:lnTo>
                  <a:lnTo>
                    <a:pt x="172761" y="38097"/>
                  </a:lnTo>
                  <a:lnTo>
                    <a:pt x="170156" y="33587"/>
                  </a:lnTo>
                  <a:lnTo>
                    <a:pt x="167250" y="35259"/>
                  </a:lnTo>
                  <a:lnTo>
                    <a:pt x="164142" y="41054"/>
                  </a:lnTo>
                  <a:lnTo>
                    <a:pt x="165358" y="77155"/>
                  </a:lnTo>
                  <a:lnTo>
                    <a:pt x="176249" y="132180"/>
                  </a:lnTo>
                  <a:lnTo>
                    <a:pt x="192786" y="178058"/>
                  </a:lnTo>
                  <a:lnTo>
                    <a:pt x="231627" y="23162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842487" y="252684"/>
              <a:ext cx="326385" cy="242156"/>
            </a:xfrm>
            <a:custGeom>
              <a:avLst/>
              <a:gdLst/>
              <a:ahLst/>
              <a:cxnLst/>
              <a:rect l="0" t="0" r="0" b="0"/>
              <a:pathLst>
                <a:path w="326385" h="242156">
                  <a:moveTo>
                    <a:pt x="0" y="0"/>
                  </a:moveTo>
                  <a:lnTo>
                    <a:pt x="5589" y="58617"/>
                  </a:lnTo>
                  <a:lnTo>
                    <a:pt x="16789" y="112791"/>
                  </a:lnTo>
                  <a:lnTo>
                    <a:pt x="23333" y="165433"/>
                  </a:lnTo>
                  <a:lnTo>
                    <a:pt x="35545" y="215562"/>
                  </a:lnTo>
                  <a:lnTo>
                    <a:pt x="37734" y="219747"/>
                  </a:lnTo>
                  <a:lnTo>
                    <a:pt x="39194" y="217858"/>
                  </a:lnTo>
                  <a:lnTo>
                    <a:pt x="41858" y="155794"/>
                  </a:lnTo>
                  <a:lnTo>
                    <a:pt x="50486" y="94692"/>
                  </a:lnTo>
                  <a:lnTo>
                    <a:pt x="66859" y="33195"/>
                  </a:lnTo>
                  <a:lnTo>
                    <a:pt x="72648" y="26809"/>
                  </a:lnTo>
                  <a:lnTo>
                    <a:pt x="80018" y="23722"/>
                  </a:lnTo>
                  <a:lnTo>
                    <a:pt x="88440" y="22834"/>
                  </a:lnTo>
                  <a:lnTo>
                    <a:pt x="104038" y="28086"/>
                  </a:lnTo>
                  <a:lnTo>
                    <a:pt x="111472" y="32762"/>
                  </a:lnTo>
                  <a:lnTo>
                    <a:pt x="122853" y="47316"/>
                  </a:lnTo>
                  <a:lnTo>
                    <a:pt x="143430" y="102677"/>
                  </a:lnTo>
                  <a:lnTo>
                    <a:pt x="154717" y="150003"/>
                  </a:lnTo>
                  <a:lnTo>
                    <a:pt x="157293" y="209655"/>
                  </a:lnTo>
                  <a:lnTo>
                    <a:pt x="158675" y="216979"/>
                  </a:lnTo>
                  <a:lnTo>
                    <a:pt x="160765" y="218352"/>
                  </a:lnTo>
                  <a:lnTo>
                    <a:pt x="163329" y="215758"/>
                  </a:lnTo>
                  <a:lnTo>
                    <a:pt x="170901" y="162322"/>
                  </a:lnTo>
                  <a:lnTo>
                    <a:pt x="182977" y="102644"/>
                  </a:lnTo>
                  <a:lnTo>
                    <a:pt x="203225" y="43153"/>
                  </a:lnTo>
                  <a:lnTo>
                    <a:pt x="209183" y="32278"/>
                  </a:lnTo>
                  <a:lnTo>
                    <a:pt x="216664" y="26198"/>
                  </a:lnTo>
                  <a:lnTo>
                    <a:pt x="225161" y="23314"/>
                  </a:lnTo>
                  <a:lnTo>
                    <a:pt x="234336" y="22562"/>
                  </a:lnTo>
                  <a:lnTo>
                    <a:pt x="250768" y="27965"/>
                  </a:lnTo>
                  <a:lnTo>
                    <a:pt x="258426" y="32681"/>
                  </a:lnTo>
                  <a:lnTo>
                    <a:pt x="270054" y="50400"/>
                  </a:lnTo>
                  <a:lnTo>
                    <a:pt x="287051" y="105492"/>
                  </a:lnTo>
                  <a:lnTo>
                    <a:pt x="301673" y="163124"/>
                  </a:lnTo>
                  <a:lnTo>
                    <a:pt x="319346" y="220396"/>
                  </a:lnTo>
                  <a:lnTo>
                    <a:pt x="326384" y="2421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221513" y="261145"/>
              <a:ext cx="221100" cy="236946"/>
            </a:xfrm>
            <a:custGeom>
              <a:avLst/>
              <a:gdLst/>
              <a:ahLst/>
              <a:cxnLst/>
              <a:rect l="0" t="0" r="0" b="0"/>
              <a:pathLst>
                <a:path w="221100" h="236946">
                  <a:moveTo>
                    <a:pt x="0" y="107352"/>
                  </a:moveTo>
                  <a:lnTo>
                    <a:pt x="58617" y="101763"/>
                  </a:lnTo>
                  <a:lnTo>
                    <a:pt x="104386" y="88224"/>
                  </a:lnTo>
                  <a:lnTo>
                    <a:pt x="135434" y="69579"/>
                  </a:lnTo>
                  <a:lnTo>
                    <a:pt x="158802" y="42348"/>
                  </a:lnTo>
                  <a:lnTo>
                    <a:pt x="169235" y="22310"/>
                  </a:lnTo>
                  <a:lnTo>
                    <a:pt x="168975" y="14392"/>
                  </a:lnTo>
                  <a:lnTo>
                    <a:pt x="165293" y="7944"/>
                  </a:lnTo>
                  <a:lnTo>
                    <a:pt x="159328" y="2476"/>
                  </a:lnTo>
                  <a:lnTo>
                    <a:pt x="151842" y="0"/>
                  </a:lnTo>
                  <a:lnTo>
                    <a:pt x="134166" y="369"/>
                  </a:lnTo>
                  <a:lnTo>
                    <a:pt x="104484" y="12743"/>
                  </a:lnTo>
                  <a:lnTo>
                    <a:pt x="79051" y="31227"/>
                  </a:lnTo>
                  <a:lnTo>
                    <a:pt x="62287" y="57111"/>
                  </a:lnTo>
                  <a:lnTo>
                    <a:pt x="47312" y="99638"/>
                  </a:lnTo>
                  <a:lnTo>
                    <a:pt x="44824" y="143021"/>
                  </a:lnTo>
                  <a:lnTo>
                    <a:pt x="48388" y="167659"/>
                  </a:lnTo>
                  <a:lnTo>
                    <a:pt x="56991" y="187188"/>
                  </a:lnTo>
                  <a:lnTo>
                    <a:pt x="81578" y="218789"/>
                  </a:lnTo>
                  <a:lnTo>
                    <a:pt x="107619" y="234867"/>
                  </a:lnTo>
                  <a:lnTo>
                    <a:pt x="130499" y="236945"/>
                  </a:lnTo>
                  <a:lnTo>
                    <a:pt x="187504" y="225717"/>
                  </a:lnTo>
                  <a:lnTo>
                    <a:pt x="221099" y="2126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16311" y="237053"/>
              <a:ext cx="231628" cy="289373"/>
            </a:xfrm>
            <a:custGeom>
              <a:avLst/>
              <a:gdLst/>
              <a:ahLst/>
              <a:cxnLst/>
              <a:rect l="0" t="0" r="0" b="0"/>
              <a:pathLst>
                <a:path w="231628" h="289373">
                  <a:moveTo>
                    <a:pt x="0" y="47216"/>
                  </a:moveTo>
                  <a:lnTo>
                    <a:pt x="3120" y="89908"/>
                  </a:lnTo>
                  <a:lnTo>
                    <a:pt x="10723" y="149285"/>
                  </a:lnTo>
                  <a:lnTo>
                    <a:pt x="19465" y="210310"/>
                  </a:lnTo>
                  <a:lnTo>
                    <a:pt x="26809" y="249708"/>
                  </a:lnTo>
                  <a:lnTo>
                    <a:pt x="26061" y="248891"/>
                  </a:lnTo>
                  <a:lnTo>
                    <a:pt x="24393" y="244837"/>
                  </a:lnTo>
                  <a:lnTo>
                    <a:pt x="21496" y="191986"/>
                  </a:lnTo>
                  <a:lnTo>
                    <a:pt x="26733" y="132355"/>
                  </a:lnTo>
                  <a:lnTo>
                    <a:pt x="40203" y="72656"/>
                  </a:lnTo>
                  <a:lnTo>
                    <a:pt x="58835" y="32267"/>
                  </a:lnTo>
                  <a:lnTo>
                    <a:pt x="76452" y="12886"/>
                  </a:lnTo>
                  <a:lnTo>
                    <a:pt x="99099" y="2713"/>
                  </a:lnTo>
                  <a:lnTo>
                    <a:pt x="111690" y="0"/>
                  </a:lnTo>
                  <a:lnTo>
                    <a:pt x="122423" y="531"/>
                  </a:lnTo>
                  <a:lnTo>
                    <a:pt x="140588" y="7360"/>
                  </a:lnTo>
                  <a:lnTo>
                    <a:pt x="153341" y="21314"/>
                  </a:lnTo>
                  <a:lnTo>
                    <a:pt x="181701" y="82420"/>
                  </a:lnTo>
                  <a:lnTo>
                    <a:pt x="204862" y="142233"/>
                  </a:lnTo>
                  <a:lnTo>
                    <a:pt x="215408" y="203561"/>
                  </a:lnTo>
                  <a:lnTo>
                    <a:pt x="223469" y="262792"/>
                  </a:lnTo>
                  <a:lnTo>
                    <a:pt x="231627" y="2893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926923" y="126342"/>
              <a:ext cx="31586" cy="400084"/>
            </a:xfrm>
            <a:custGeom>
              <a:avLst/>
              <a:gdLst/>
              <a:ahLst/>
              <a:cxnLst/>
              <a:rect l="0" t="0" r="0" b="0"/>
              <a:pathLst>
                <a:path w="31586" h="400084">
                  <a:moveTo>
                    <a:pt x="0" y="0"/>
                  </a:moveTo>
                  <a:lnTo>
                    <a:pt x="11178" y="16768"/>
                  </a:lnTo>
                  <a:lnTo>
                    <a:pt x="18129" y="55141"/>
                  </a:lnTo>
                  <a:lnTo>
                    <a:pt x="20478" y="113274"/>
                  </a:lnTo>
                  <a:lnTo>
                    <a:pt x="20885" y="162764"/>
                  </a:lnTo>
                  <a:lnTo>
                    <a:pt x="21006" y="213303"/>
                  </a:lnTo>
                  <a:lnTo>
                    <a:pt x="21046" y="272894"/>
                  </a:lnTo>
                  <a:lnTo>
                    <a:pt x="21054" y="335315"/>
                  </a:lnTo>
                  <a:lnTo>
                    <a:pt x="29390" y="389127"/>
                  </a:lnTo>
                  <a:lnTo>
                    <a:pt x="31585" y="4000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832166" y="368497"/>
              <a:ext cx="305327" cy="10530"/>
            </a:xfrm>
            <a:custGeom>
              <a:avLst/>
              <a:gdLst/>
              <a:ahLst/>
              <a:cxnLst/>
              <a:rect l="0" t="0" r="0" b="0"/>
              <a:pathLst>
                <a:path w="305327" h="10530">
                  <a:moveTo>
                    <a:pt x="0" y="0"/>
                  </a:moveTo>
                  <a:lnTo>
                    <a:pt x="58617" y="0"/>
                  </a:lnTo>
                  <a:lnTo>
                    <a:pt x="120026" y="1170"/>
                  </a:lnTo>
                  <a:lnTo>
                    <a:pt x="181550" y="8334"/>
                  </a:lnTo>
                  <a:lnTo>
                    <a:pt x="244092" y="10095"/>
                  </a:lnTo>
                  <a:lnTo>
                    <a:pt x="305326"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463876" y="168456"/>
              <a:ext cx="42115" cy="400084"/>
            </a:xfrm>
            <a:custGeom>
              <a:avLst/>
              <a:gdLst/>
              <a:ahLst/>
              <a:cxnLst/>
              <a:rect l="0" t="0" r="0" b="0"/>
              <a:pathLst>
                <a:path w="42115" h="400084">
                  <a:moveTo>
                    <a:pt x="0" y="0"/>
                  </a:moveTo>
                  <a:lnTo>
                    <a:pt x="8333" y="48931"/>
                  </a:lnTo>
                  <a:lnTo>
                    <a:pt x="10095" y="108061"/>
                  </a:lnTo>
                  <a:lnTo>
                    <a:pt x="10400" y="161870"/>
                  </a:lnTo>
                  <a:lnTo>
                    <a:pt x="10490" y="216677"/>
                  </a:lnTo>
                  <a:lnTo>
                    <a:pt x="10521" y="279193"/>
                  </a:lnTo>
                  <a:lnTo>
                    <a:pt x="13646" y="333483"/>
                  </a:lnTo>
                  <a:lnTo>
                    <a:pt x="25100" y="367481"/>
                  </a:lnTo>
                  <a:lnTo>
                    <a:pt x="42114" y="4000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642860" y="189513"/>
              <a:ext cx="63172" cy="379027"/>
            </a:xfrm>
            <a:custGeom>
              <a:avLst/>
              <a:gdLst/>
              <a:ahLst/>
              <a:cxnLst/>
              <a:rect l="0" t="0" r="0" b="0"/>
              <a:pathLst>
                <a:path w="63172" h="379027">
                  <a:moveTo>
                    <a:pt x="0" y="0"/>
                  </a:moveTo>
                  <a:lnTo>
                    <a:pt x="14471" y="34792"/>
                  </a:lnTo>
                  <a:lnTo>
                    <a:pt x="22876" y="93657"/>
                  </a:lnTo>
                  <a:lnTo>
                    <a:pt x="29865" y="150691"/>
                  </a:lnTo>
                  <a:lnTo>
                    <a:pt x="36665" y="198547"/>
                  </a:lnTo>
                  <a:lnTo>
                    <a:pt x="42208" y="258715"/>
                  </a:lnTo>
                  <a:lnTo>
                    <a:pt x="53354" y="315660"/>
                  </a:lnTo>
                  <a:lnTo>
                    <a:pt x="63171" y="3790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369119" y="294798"/>
              <a:ext cx="431670" cy="10529"/>
            </a:xfrm>
            <a:custGeom>
              <a:avLst/>
              <a:gdLst/>
              <a:ahLst/>
              <a:cxnLst/>
              <a:rect l="0" t="0" r="0" b="0"/>
              <a:pathLst>
                <a:path w="431670" h="10529">
                  <a:moveTo>
                    <a:pt x="0" y="10528"/>
                  </a:moveTo>
                  <a:lnTo>
                    <a:pt x="37478" y="2195"/>
                  </a:lnTo>
                  <a:lnTo>
                    <a:pt x="88902" y="434"/>
                  </a:lnTo>
                  <a:lnTo>
                    <a:pt x="135786" y="128"/>
                  </a:lnTo>
                  <a:lnTo>
                    <a:pt x="192311" y="38"/>
                  </a:lnTo>
                  <a:lnTo>
                    <a:pt x="247924" y="11"/>
                  </a:lnTo>
                  <a:lnTo>
                    <a:pt x="310712" y="2"/>
                  </a:lnTo>
                  <a:lnTo>
                    <a:pt x="368175" y="0"/>
                  </a:lnTo>
                  <a:lnTo>
                    <a:pt x="404277" y="3120"/>
                  </a:lnTo>
                  <a:lnTo>
                    <a:pt x="431669" y="10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348062" y="400083"/>
              <a:ext cx="536955" cy="21058"/>
            </a:xfrm>
            <a:custGeom>
              <a:avLst/>
              <a:gdLst/>
              <a:ahLst/>
              <a:cxnLst/>
              <a:rect l="0" t="0" r="0" b="0"/>
              <a:pathLst>
                <a:path w="536955" h="21058">
                  <a:moveTo>
                    <a:pt x="0" y="0"/>
                  </a:moveTo>
                  <a:lnTo>
                    <a:pt x="62093" y="5589"/>
                  </a:lnTo>
                  <a:lnTo>
                    <a:pt x="114648" y="9553"/>
                  </a:lnTo>
                  <a:lnTo>
                    <a:pt x="163171" y="10239"/>
                  </a:lnTo>
                  <a:lnTo>
                    <a:pt x="214593" y="11613"/>
                  </a:lnTo>
                  <a:lnTo>
                    <a:pt x="268044" y="17739"/>
                  </a:lnTo>
                  <a:lnTo>
                    <a:pt x="326645" y="20074"/>
                  </a:lnTo>
                  <a:lnTo>
                    <a:pt x="380404" y="20766"/>
                  </a:lnTo>
                  <a:lnTo>
                    <a:pt x="427658" y="20971"/>
                  </a:lnTo>
                  <a:lnTo>
                    <a:pt x="477014" y="21031"/>
                  </a:lnTo>
                  <a:lnTo>
                    <a:pt x="536954"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109407" y="147399"/>
              <a:ext cx="28294" cy="389555"/>
            </a:xfrm>
            <a:custGeom>
              <a:avLst/>
              <a:gdLst/>
              <a:ahLst/>
              <a:cxnLst/>
              <a:rect l="0" t="0" r="0" b="0"/>
              <a:pathLst>
                <a:path w="28294" h="389555">
                  <a:moveTo>
                    <a:pt x="7236" y="0"/>
                  </a:moveTo>
                  <a:lnTo>
                    <a:pt x="7236" y="48931"/>
                  </a:lnTo>
                  <a:lnTo>
                    <a:pt x="7236" y="96776"/>
                  </a:lnTo>
                  <a:lnTo>
                    <a:pt x="7236" y="159756"/>
                  </a:lnTo>
                  <a:lnTo>
                    <a:pt x="0" y="217257"/>
                  </a:lnTo>
                  <a:lnTo>
                    <a:pt x="477" y="270556"/>
                  </a:lnTo>
                  <a:lnTo>
                    <a:pt x="7515" y="333200"/>
                  </a:lnTo>
                  <a:lnTo>
                    <a:pt x="15377" y="365058"/>
                  </a:lnTo>
                  <a:lnTo>
                    <a:pt x="28293" y="389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42238" y="647178"/>
              <a:ext cx="3885017" cy="89806"/>
            </a:xfrm>
            <a:custGeom>
              <a:avLst/>
              <a:gdLst/>
              <a:ahLst/>
              <a:cxnLst/>
              <a:rect l="0" t="0" r="0" b="0"/>
              <a:pathLst>
                <a:path w="3885017" h="89806">
                  <a:moveTo>
                    <a:pt x="0" y="5589"/>
                  </a:moveTo>
                  <a:lnTo>
                    <a:pt x="16768" y="0"/>
                  </a:lnTo>
                  <a:lnTo>
                    <a:pt x="75446" y="4044"/>
                  </a:lnTo>
                  <a:lnTo>
                    <a:pt x="135786" y="5284"/>
                  </a:lnTo>
                  <a:lnTo>
                    <a:pt x="186722" y="5498"/>
                  </a:lnTo>
                  <a:lnTo>
                    <a:pt x="238859" y="5562"/>
                  </a:lnTo>
                  <a:lnTo>
                    <a:pt x="301643" y="5584"/>
                  </a:lnTo>
                  <a:lnTo>
                    <a:pt x="353108" y="5587"/>
                  </a:lnTo>
                  <a:lnTo>
                    <a:pt x="411121" y="5588"/>
                  </a:lnTo>
                  <a:lnTo>
                    <a:pt x="463535" y="6759"/>
                  </a:lnTo>
                  <a:lnTo>
                    <a:pt x="513872" y="10803"/>
                  </a:lnTo>
                  <a:lnTo>
                    <a:pt x="539564" y="9076"/>
                  </a:lnTo>
                  <a:lnTo>
                    <a:pt x="591149" y="13511"/>
                  </a:lnTo>
                  <a:lnTo>
                    <a:pt x="640619" y="15345"/>
                  </a:lnTo>
                  <a:lnTo>
                    <a:pt x="700900" y="14719"/>
                  </a:lnTo>
                  <a:lnTo>
                    <a:pt x="758201" y="7739"/>
                  </a:lnTo>
                  <a:lnTo>
                    <a:pt x="809569" y="6226"/>
                  </a:lnTo>
                  <a:lnTo>
                    <a:pt x="867293" y="5778"/>
                  </a:lnTo>
                  <a:lnTo>
                    <a:pt x="923391" y="5645"/>
                  </a:lnTo>
                  <a:lnTo>
                    <a:pt x="982516" y="5605"/>
                  </a:lnTo>
                  <a:lnTo>
                    <a:pt x="1044416" y="5592"/>
                  </a:lnTo>
                  <a:lnTo>
                    <a:pt x="1105213" y="5589"/>
                  </a:lnTo>
                  <a:lnTo>
                    <a:pt x="1165721" y="5589"/>
                  </a:lnTo>
                  <a:lnTo>
                    <a:pt x="1214845" y="5589"/>
                  </a:lnTo>
                  <a:lnTo>
                    <a:pt x="1273366" y="5589"/>
                  </a:lnTo>
                  <a:lnTo>
                    <a:pt x="1329985" y="5589"/>
                  </a:lnTo>
                  <a:lnTo>
                    <a:pt x="1386230" y="5589"/>
                  </a:lnTo>
                  <a:lnTo>
                    <a:pt x="1442400" y="5589"/>
                  </a:lnTo>
                  <a:lnTo>
                    <a:pt x="1504145" y="5589"/>
                  </a:lnTo>
                  <a:lnTo>
                    <a:pt x="1564261" y="5589"/>
                  </a:lnTo>
                  <a:lnTo>
                    <a:pt x="1621196" y="5589"/>
                  </a:lnTo>
                  <a:lnTo>
                    <a:pt x="1677503" y="11178"/>
                  </a:lnTo>
                  <a:lnTo>
                    <a:pt x="1733685" y="15142"/>
                  </a:lnTo>
                  <a:lnTo>
                    <a:pt x="1789844" y="15925"/>
                  </a:lnTo>
                  <a:lnTo>
                    <a:pt x="1845997" y="16079"/>
                  </a:lnTo>
                  <a:lnTo>
                    <a:pt x="1902149" y="16110"/>
                  </a:lnTo>
                  <a:lnTo>
                    <a:pt x="1958301" y="16116"/>
                  </a:lnTo>
                  <a:lnTo>
                    <a:pt x="2014453" y="21706"/>
                  </a:lnTo>
                  <a:lnTo>
                    <a:pt x="2070605" y="25670"/>
                  </a:lnTo>
                  <a:lnTo>
                    <a:pt x="2126757" y="26453"/>
                  </a:lnTo>
                  <a:lnTo>
                    <a:pt x="2182909" y="26608"/>
                  </a:lnTo>
                  <a:lnTo>
                    <a:pt x="2240231" y="26638"/>
                  </a:lnTo>
                  <a:lnTo>
                    <a:pt x="2303546" y="29764"/>
                  </a:lnTo>
                  <a:lnTo>
                    <a:pt x="2361460" y="35711"/>
                  </a:lnTo>
                  <a:lnTo>
                    <a:pt x="2417960" y="36885"/>
                  </a:lnTo>
                  <a:lnTo>
                    <a:pt x="2474180" y="37117"/>
                  </a:lnTo>
                  <a:lnTo>
                    <a:pt x="2530346" y="42752"/>
                  </a:lnTo>
                  <a:lnTo>
                    <a:pt x="2593736" y="46725"/>
                  </a:lnTo>
                  <a:lnTo>
                    <a:pt x="2652531" y="47510"/>
                  </a:lnTo>
                  <a:lnTo>
                    <a:pt x="2714795" y="53254"/>
                  </a:lnTo>
                  <a:lnTo>
                    <a:pt x="2775013" y="57248"/>
                  </a:lnTo>
                  <a:lnTo>
                    <a:pt x="2835088" y="58037"/>
                  </a:lnTo>
                  <a:lnTo>
                    <a:pt x="2897344" y="58193"/>
                  </a:lnTo>
                  <a:lnTo>
                    <a:pt x="2954702" y="59394"/>
                  </a:lnTo>
                  <a:lnTo>
                    <a:pt x="3011092" y="66563"/>
                  </a:lnTo>
                  <a:lnTo>
                    <a:pt x="3067291" y="68326"/>
                  </a:lnTo>
                  <a:lnTo>
                    <a:pt x="3130688" y="68674"/>
                  </a:lnTo>
                  <a:lnTo>
                    <a:pt x="3189484" y="68743"/>
                  </a:lnTo>
                  <a:lnTo>
                    <a:pt x="3246159" y="68756"/>
                  </a:lnTo>
                  <a:lnTo>
                    <a:pt x="3302414" y="68759"/>
                  </a:lnTo>
                  <a:lnTo>
                    <a:pt x="3358586" y="68760"/>
                  </a:lnTo>
                  <a:lnTo>
                    <a:pt x="3421545" y="75995"/>
                  </a:lnTo>
                  <a:lnTo>
                    <a:pt x="3475055" y="78638"/>
                  </a:lnTo>
                  <a:lnTo>
                    <a:pt x="3526070" y="79096"/>
                  </a:lnTo>
                  <a:lnTo>
                    <a:pt x="3568727" y="80373"/>
                  </a:lnTo>
                  <a:lnTo>
                    <a:pt x="3631033" y="86499"/>
                  </a:lnTo>
                  <a:lnTo>
                    <a:pt x="3687059" y="88834"/>
                  </a:lnTo>
                  <a:lnTo>
                    <a:pt x="3739534" y="89525"/>
                  </a:lnTo>
                  <a:lnTo>
                    <a:pt x="3802900" y="89759"/>
                  </a:lnTo>
                  <a:lnTo>
                    <a:pt x="3865806" y="89805"/>
                  </a:lnTo>
                  <a:lnTo>
                    <a:pt x="3874549" y="88639"/>
                  </a:lnTo>
                  <a:lnTo>
                    <a:pt x="3879208" y="86692"/>
                  </a:lnTo>
                  <a:lnTo>
                    <a:pt x="3885016" y="7928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47482" y="1000207"/>
            <a:ext cx="1141379" cy="633608"/>
            <a:chOff x="547482" y="1000207"/>
            <a:chExt cx="1141379" cy="633608"/>
          </a:xfrm>
        </p:grpSpPr>
        <p:sp>
          <p:nvSpPr>
            <p:cNvPr id="19" name="Freeform 18"/>
            <p:cNvSpPr/>
            <p:nvPr/>
          </p:nvSpPr>
          <p:spPr>
            <a:xfrm>
              <a:off x="547482" y="1073907"/>
              <a:ext cx="389555" cy="559908"/>
            </a:xfrm>
            <a:custGeom>
              <a:avLst/>
              <a:gdLst/>
              <a:ahLst/>
              <a:cxnLst/>
              <a:rect l="0" t="0" r="0" b="0"/>
              <a:pathLst>
                <a:path w="389555" h="559908">
                  <a:moveTo>
                    <a:pt x="0" y="0"/>
                  </a:moveTo>
                  <a:lnTo>
                    <a:pt x="0" y="58617"/>
                  </a:lnTo>
                  <a:lnTo>
                    <a:pt x="8405" y="113960"/>
                  </a:lnTo>
                  <a:lnTo>
                    <a:pt x="17958" y="164137"/>
                  </a:lnTo>
                  <a:lnTo>
                    <a:pt x="28198" y="221768"/>
                  </a:lnTo>
                  <a:lnTo>
                    <a:pt x="38640" y="274069"/>
                  </a:lnTo>
                  <a:lnTo>
                    <a:pt x="52649" y="330608"/>
                  </a:lnTo>
                  <a:lnTo>
                    <a:pt x="63173" y="380277"/>
                  </a:lnTo>
                  <a:lnTo>
                    <a:pt x="73700" y="428919"/>
                  </a:lnTo>
                  <a:lnTo>
                    <a:pt x="87738" y="487277"/>
                  </a:lnTo>
                  <a:lnTo>
                    <a:pt x="105285" y="546486"/>
                  </a:lnTo>
                  <a:lnTo>
                    <a:pt x="108794" y="557346"/>
                  </a:lnTo>
                  <a:lnTo>
                    <a:pt x="112304" y="559907"/>
                  </a:lnTo>
                  <a:lnTo>
                    <a:pt x="115813" y="556935"/>
                  </a:lnTo>
                  <a:lnTo>
                    <a:pt x="119323" y="550275"/>
                  </a:lnTo>
                  <a:lnTo>
                    <a:pt x="125418" y="492896"/>
                  </a:lnTo>
                  <a:lnTo>
                    <a:pt x="134626" y="430459"/>
                  </a:lnTo>
                  <a:lnTo>
                    <a:pt x="144264" y="383607"/>
                  </a:lnTo>
                  <a:lnTo>
                    <a:pt x="154529" y="333850"/>
                  </a:lnTo>
                  <a:lnTo>
                    <a:pt x="168478" y="274522"/>
                  </a:lnTo>
                  <a:lnTo>
                    <a:pt x="186006" y="212059"/>
                  </a:lnTo>
                  <a:lnTo>
                    <a:pt x="193024" y="190175"/>
                  </a:lnTo>
                  <a:lnTo>
                    <a:pt x="196533" y="186445"/>
                  </a:lnTo>
                  <a:lnTo>
                    <a:pt x="200042" y="187467"/>
                  </a:lnTo>
                  <a:lnTo>
                    <a:pt x="207061" y="197962"/>
                  </a:lnTo>
                  <a:lnTo>
                    <a:pt x="224608" y="248857"/>
                  </a:lnTo>
                  <a:lnTo>
                    <a:pt x="245881" y="309683"/>
                  </a:lnTo>
                  <a:lnTo>
                    <a:pt x="265681" y="371091"/>
                  </a:lnTo>
                  <a:lnTo>
                    <a:pt x="291776" y="433610"/>
                  </a:lnTo>
                  <a:lnTo>
                    <a:pt x="312225" y="489850"/>
                  </a:lnTo>
                  <a:lnTo>
                    <a:pt x="344377" y="546825"/>
                  </a:lnTo>
                  <a:lnTo>
                    <a:pt x="351247" y="551723"/>
                  </a:lnTo>
                  <a:lnTo>
                    <a:pt x="358167" y="552649"/>
                  </a:lnTo>
                  <a:lnTo>
                    <a:pt x="365120" y="550926"/>
                  </a:lnTo>
                  <a:lnTo>
                    <a:pt x="369755" y="542759"/>
                  </a:lnTo>
                  <a:lnTo>
                    <a:pt x="380314" y="482338"/>
                  </a:lnTo>
                  <a:lnTo>
                    <a:pt x="386816" y="427964"/>
                  </a:lnTo>
                  <a:lnTo>
                    <a:pt x="388743" y="367400"/>
                  </a:lnTo>
                  <a:lnTo>
                    <a:pt x="389314" y="311240"/>
                  </a:lnTo>
                  <a:lnTo>
                    <a:pt x="389483" y="258725"/>
                  </a:lnTo>
                  <a:lnTo>
                    <a:pt x="389533" y="201831"/>
                  </a:lnTo>
                  <a:lnTo>
                    <a:pt x="389548" y="147929"/>
                  </a:lnTo>
                  <a:lnTo>
                    <a:pt x="389552" y="98033"/>
                  </a:lnTo>
                  <a:lnTo>
                    <a:pt x="389554" y="526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16021" y="1000207"/>
              <a:ext cx="252685" cy="568540"/>
            </a:xfrm>
            <a:custGeom>
              <a:avLst/>
              <a:gdLst/>
              <a:ahLst/>
              <a:cxnLst/>
              <a:rect l="0" t="0" r="0" b="0"/>
              <a:pathLst>
                <a:path w="252685" h="568540">
                  <a:moveTo>
                    <a:pt x="0" y="0"/>
                  </a:moveTo>
                  <a:lnTo>
                    <a:pt x="11178" y="16768"/>
                  </a:lnTo>
                  <a:lnTo>
                    <a:pt x="20275" y="69516"/>
                  </a:lnTo>
                  <a:lnTo>
                    <a:pt x="32124" y="126209"/>
                  </a:lnTo>
                  <a:lnTo>
                    <a:pt x="39154" y="174656"/>
                  </a:lnTo>
                  <a:lnTo>
                    <a:pt x="41237" y="233464"/>
                  </a:lnTo>
                  <a:lnTo>
                    <a:pt x="44973" y="295343"/>
                  </a:lnTo>
                  <a:lnTo>
                    <a:pt x="50370" y="358131"/>
                  </a:lnTo>
                  <a:lnTo>
                    <a:pt x="55089" y="414949"/>
                  </a:lnTo>
                  <a:lnTo>
                    <a:pt x="61574" y="476069"/>
                  </a:lnTo>
                  <a:lnTo>
                    <a:pt x="61686" y="532033"/>
                  </a:lnTo>
                  <a:lnTo>
                    <a:pt x="57441" y="555824"/>
                  </a:lnTo>
                  <a:lnTo>
                    <a:pt x="55842" y="558892"/>
                  </a:lnTo>
                  <a:lnTo>
                    <a:pt x="54775" y="556259"/>
                  </a:lnTo>
                  <a:lnTo>
                    <a:pt x="52830" y="492837"/>
                  </a:lnTo>
                  <a:lnTo>
                    <a:pt x="58268" y="432703"/>
                  </a:lnTo>
                  <a:lnTo>
                    <a:pt x="70608" y="372905"/>
                  </a:lnTo>
                  <a:lnTo>
                    <a:pt x="87430" y="319152"/>
                  </a:lnTo>
                  <a:lnTo>
                    <a:pt x="112936" y="274392"/>
                  </a:lnTo>
                  <a:lnTo>
                    <a:pt x="122084" y="267156"/>
                  </a:lnTo>
                  <a:lnTo>
                    <a:pt x="144727" y="259116"/>
                  </a:lnTo>
                  <a:lnTo>
                    <a:pt x="154976" y="259312"/>
                  </a:lnTo>
                  <a:lnTo>
                    <a:pt x="172603" y="265768"/>
                  </a:lnTo>
                  <a:lnTo>
                    <a:pt x="185117" y="279556"/>
                  </a:lnTo>
                  <a:lnTo>
                    <a:pt x="210184" y="337423"/>
                  </a:lnTo>
                  <a:lnTo>
                    <a:pt x="226897" y="398027"/>
                  </a:lnTo>
                  <a:lnTo>
                    <a:pt x="236593" y="461366"/>
                  </a:lnTo>
                  <a:lnTo>
                    <a:pt x="241056" y="513401"/>
                  </a:lnTo>
                  <a:lnTo>
                    <a:pt x="242999" y="550122"/>
                  </a:lnTo>
                  <a:lnTo>
                    <a:pt x="245058" y="556261"/>
                  </a:lnTo>
                  <a:lnTo>
                    <a:pt x="252684" y="568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421347" y="1264722"/>
              <a:ext cx="267514" cy="332765"/>
            </a:xfrm>
            <a:custGeom>
              <a:avLst/>
              <a:gdLst/>
              <a:ahLst/>
              <a:cxnLst/>
              <a:rect l="0" t="0" r="0" b="0"/>
              <a:pathLst>
                <a:path w="267514" h="332765">
                  <a:moveTo>
                    <a:pt x="0" y="61869"/>
                  </a:moveTo>
                  <a:lnTo>
                    <a:pt x="11179" y="73047"/>
                  </a:lnTo>
                  <a:lnTo>
                    <a:pt x="16667" y="94133"/>
                  </a:lnTo>
                  <a:lnTo>
                    <a:pt x="20190" y="155329"/>
                  </a:lnTo>
                  <a:lnTo>
                    <a:pt x="29291" y="216507"/>
                  </a:lnTo>
                  <a:lnTo>
                    <a:pt x="40135" y="263015"/>
                  </a:lnTo>
                  <a:lnTo>
                    <a:pt x="57645" y="293173"/>
                  </a:lnTo>
                  <a:lnTo>
                    <a:pt x="70854" y="309340"/>
                  </a:lnTo>
                  <a:lnTo>
                    <a:pt x="97033" y="326006"/>
                  </a:lnTo>
                  <a:lnTo>
                    <a:pt x="132606" y="332764"/>
                  </a:lnTo>
                  <a:lnTo>
                    <a:pt x="167192" y="329177"/>
                  </a:lnTo>
                  <a:lnTo>
                    <a:pt x="199667" y="315116"/>
                  </a:lnTo>
                  <a:lnTo>
                    <a:pt x="225927" y="290543"/>
                  </a:lnTo>
                  <a:lnTo>
                    <a:pt x="248525" y="261035"/>
                  </a:lnTo>
                  <a:lnTo>
                    <a:pt x="256685" y="237345"/>
                  </a:lnTo>
                  <a:lnTo>
                    <a:pt x="267513" y="184008"/>
                  </a:lnTo>
                  <a:lnTo>
                    <a:pt x="264105" y="128412"/>
                  </a:lnTo>
                  <a:lnTo>
                    <a:pt x="252167" y="75490"/>
                  </a:lnTo>
                  <a:lnTo>
                    <a:pt x="248830" y="63930"/>
                  </a:lnTo>
                  <a:lnTo>
                    <a:pt x="235763" y="44848"/>
                  </a:lnTo>
                  <a:lnTo>
                    <a:pt x="204368" y="13533"/>
                  </a:lnTo>
                  <a:lnTo>
                    <a:pt x="183637" y="5291"/>
                  </a:lnTo>
                  <a:lnTo>
                    <a:pt x="132201" y="0"/>
                  </a:lnTo>
                  <a:lnTo>
                    <a:pt x="111008" y="5516"/>
                  </a:lnTo>
                  <a:lnTo>
                    <a:pt x="78340" y="28120"/>
                  </a:lnTo>
                  <a:lnTo>
                    <a:pt x="52643" y="618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568539" y="2126757"/>
            <a:ext cx="1452934" cy="643231"/>
            <a:chOff x="568539" y="2126757"/>
            <a:chExt cx="1452934" cy="643231"/>
          </a:xfrm>
        </p:grpSpPr>
        <p:sp>
          <p:nvSpPr>
            <p:cNvPr id="23" name="Freeform 22"/>
            <p:cNvSpPr/>
            <p:nvPr/>
          </p:nvSpPr>
          <p:spPr>
            <a:xfrm>
              <a:off x="568539" y="2253099"/>
              <a:ext cx="389555" cy="516889"/>
            </a:xfrm>
            <a:custGeom>
              <a:avLst/>
              <a:gdLst/>
              <a:ahLst/>
              <a:cxnLst/>
              <a:rect l="0" t="0" r="0" b="0"/>
              <a:pathLst>
                <a:path w="389555" h="516889">
                  <a:moveTo>
                    <a:pt x="0" y="0"/>
                  </a:moveTo>
                  <a:lnTo>
                    <a:pt x="8333" y="48930"/>
                  </a:lnTo>
                  <a:lnTo>
                    <a:pt x="15684" y="102472"/>
                  </a:lnTo>
                  <a:lnTo>
                    <a:pt x="28401" y="164824"/>
                  </a:lnTo>
                  <a:lnTo>
                    <a:pt x="38701" y="223141"/>
                  </a:lnTo>
                  <a:lnTo>
                    <a:pt x="49161" y="283705"/>
                  </a:lnTo>
                  <a:lnTo>
                    <a:pt x="59670" y="336874"/>
                  </a:lnTo>
                  <a:lnTo>
                    <a:pt x="73701" y="390587"/>
                  </a:lnTo>
                  <a:lnTo>
                    <a:pt x="87738" y="445910"/>
                  </a:lnTo>
                  <a:lnTo>
                    <a:pt x="98266" y="482291"/>
                  </a:lnTo>
                  <a:lnTo>
                    <a:pt x="104115" y="486474"/>
                  </a:lnTo>
                  <a:lnTo>
                    <a:pt x="111524" y="485753"/>
                  </a:lnTo>
                  <a:lnTo>
                    <a:pt x="119973" y="481763"/>
                  </a:lnTo>
                  <a:lnTo>
                    <a:pt x="125605" y="474423"/>
                  </a:lnTo>
                  <a:lnTo>
                    <a:pt x="131864" y="453790"/>
                  </a:lnTo>
                  <a:lnTo>
                    <a:pt x="135881" y="401246"/>
                  </a:lnTo>
                  <a:lnTo>
                    <a:pt x="136577" y="352724"/>
                  </a:lnTo>
                  <a:lnTo>
                    <a:pt x="136784" y="301302"/>
                  </a:lnTo>
                  <a:lnTo>
                    <a:pt x="136845" y="250192"/>
                  </a:lnTo>
                  <a:lnTo>
                    <a:pt x="139202" y="207232"/>
                  </a:lnTo>
                  <a:lnTo>
                    <a:pt x="148045" y="187249"/>
                  </a:lnTo>
                  <a:lnTo>
                    <a:pt x="153679" y="184494"/>
                  </a:lnTo>
                  <a:lnTo>
                    <a:pt x="159774" y="186167"/>
                  </a:lnTo>
                  <a:lnTo>
                    <a:pt x="166178" y="190792"/>
                  </a:lnTo>
                  <a:lnTo>
                    <a:pt x="176412" y="205289"/>
                  </a:lnTo>
                  <a:lnTo>
                    <a:pt x="197363" y="261780"/>
                  </a:lnTo>
                  <a:lnTo>
                    <a:pt x="223100" y="324577"/>
                  </a:lnTo>
                  <a:lnTo>
                    <a:pt x="246753" y="376546"/>
                  </a:lnTo>
                  <a:lnTo>
                    <a:pt x="270836" y="428752"/>
                  </a:lnTo>
                  <a:lnTo>
                    <a:pt x="286528" y="459270"/>
                  </a:lnTo>
                  <a:lnTo>
                    <a:pt x="320832" y="503890"/>
                  </a:lnTo>
                  <a:lnTo>
                    <a:pt x="339124" y="515629"/>
                  </a:lnTo>
                  <a:lnTo>
                    <a:pt x="347745" y="516888"/>
                  </a:lnTo>
                  <a:lnTo>
                    <a:pt x="355832" y="515387"/>
                  </a:lnTo>
                  <a:lnTo>
                    <a:pt x="363564" y="512048"/>
                  </a:lnTo>
                  <a:lnTo>
                    <a:pt x="375273" y="498978"/>
                  </a:lnTo>
                  <a:lnTo>
                    <a:pt x="383207" y="480301"/>
                  </a:lnTo>
                  <a:lnTo>
                    <a:pt x="388301" y="427063"/>
                  </a:lnTo>
                  <a:lnTo>
                    <a:pt x="389183" y="377661"/>
                  </a:lnTo>
                  <a:lnTo>
                    <a:pt x="389444" y="319739"/>
                  </a:lnTo>
                  <a:lnTo>
                    <a:pt x="389505" y="275467"/>
                  </a:lnTo>
                  <a:lnTo>
                    <a:pt x="389540" y="212251"/>
                  </a:lnTo>
                  <a:lnTo>
                    <a:pt x="389550" y="155956"/>
                  </a:lnTo>
                  <a:lnTo>
                    <a:pt x="389553" y="101061"/>
                  </a:lnTo>
                  <a:lnTo>
                    <a:pt x="389554" y="38940"/>
                  </a:lnTo>
                  <a:lnTo>
                    <a:pt x="389554" y="21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063378" y="2168871"/>
              <a:ext cx="305328" cy="568539"/>
            </a:xfrm>
            <a:custGeom>
              <a:avLst/>
              <a:gdLst/>
              <a:ahLst/>
              <a:cxnLst/>
              <a:rect l="0" t="0" r="0" b="0"/>
              <a:pathLst>
                <a:path w="305328" h="568539">
                  <a:moveTo>
                    <a:pt x="0" y="0"/>
                  </a:moveTo>
                  <a:lnTo>
                    <a:pt x="11453" y="48930"/>
                  </a:lnTo>
                  <a:lnTo>
                    <a:pt x="21331" y="96776"/>
                  </a:lnTo>
                  <a:lnTo>
                    <a:pt x="31667" y="147997"/>
                  </a:lnTo>
                  <a:lnTo>
                    <a:pt x="39019" y="200218"/>
                  </a:lnTo>
                  <a:lnTo>
                    <a:pt x="47092" y="259088"/>
                  </a:lnTo>
                  <a:lnTo>
                    <a:pt x="56587" y="310343"/>
                  </a:lnTo>
                  <a:lnTo>
                    <a:pt x="70276" y="367668"/>
                  </a:lnTo>
                  <a:lnTo>
                    <a:pt x="79574" y="415955"/>
                  </a:lnTo>
                  <a:lnTo>
                    <a:pt x="84019" y="466137"/>
                  </a:lnTo>
                  <a:lnTo>
                    <a:pt x="95409" y="522488"/>
                  </a:lnTo>
                  <a:lnTo>
                    <a:pt x="98701" y="534329"/>
                  </a:lnTo>
                  <a:lnTo>
                    <a:pt x="102065" y="537543"/>
                  </a:lnTo>
                  <a:lnTo>
                    <a:pt x="105478" y="535007"/>
                  </a:lnTo>
                  <a:lnTo>
                    <a:pt x="108924" y="528636"/>
                  </a:lnTo>
                  <a:lnTo>
                    <a:pt x="113772" y="497314"/>
                  </a:lnTo>
                  <a:lnTo>
                    <a:pt x="107212" y="439403"/>
                  </a:lnTo>
                  <a:lnTo>
                    <a:pt x="111255" y="379903"/>
                  </a:lnTo>
                  <a:lnTo>
                    <a:pt x="116083" y="321400"/>
                  </a:lnTo>
                  <a:lnTo>
                    <a:pt x="125122" y="285912"/>
                  </a:lnTo>
                  <a:lnTo>
                    <a:pt x="135939" y="263943"/>
                  </a:lnTo>
                  <a:lnTo>
                    <a:pt x="151664" y="248719"/>
                  </a:lnTo>
                  <a:lnTo>
                    <a:pt x="160771" y="243021"/>
                  </a:lnTo>
                  <a:lnTo>
                    <a:pt x="183368" y="239810"/>
                  </a:lnTo>
                  <a:lnTo>
                    <a:pt x="195945" y="240592"/>
                  </a:lnTo>
                  <a:lnTo>
                    <a:pt x="205499" y="244623"/>
                  </a:lnTo>
                  <a:lnTo>
                    <a:pt x="219235" y="258460"/>
                  </a:lnTo>
                  <a:lnTo>
                    <a:pt x="244820" y="297108"/>
                  </a:lnTo>
                  <a:lnTo>
                    <a:pt x="262353" y="348590"/>
                  </a:lnTo>
                  <a:lnTo>
                    <a:pt x="277081" y="403819"/>
                  </a:lnTo>
                  <a:lnTo>
                    <a:pt x="291656" y="465479"/>
                  </a:lnTo>
                  <a:lnTo>
                    <a:pt x="301620" y="525331"/>
                  </a:lnTo>
                  <a:lnTo>
                    <a:pt x="305327" y="5685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391357" y="2401787"/>
              <a:ext cx="230033" cy="335623"/>
            </a:xfrm>
            <a:custGeom>
              <a:avLst/>
              <a:gdLst/>
              <a:ahLst/>
              <a:cxnLst/>
              <a:rect l="0" t="0" r="0" b="0"/>
              <a:pathLst>
                <a:path w="230033" h="335623">
                  <a:moveTo>
                    <a:pt x="166861" y="125053"/>
                  </a:moveTo>
                  <a:lnTo>
                    <a:pt x="172927" y="92600"/>
                  </a:lnTo>
                  <a:lnTo>
                    <a:pt x="170336" y="72025"/>
                  </a:lnTo>
                  <a:lnTo>
                    <a:pt x="144413" y="19717"/>
                  </a:lnTo>
                  <a:lnTo>
                    <a:pt x="137857" y="9205"/>
                  </a:lnTo>
                  <a:lnTo>
                    <a:pt x="128808" y="3367"/>
                  </a:lnTo>
                  <a:lnTo>
                    <a:pt x="106274" y="0"/>
                  </a:lnTo>
                  <a:lnTo>
                    <a:pt x="83781" y="5523"/>
                  </a:lnTo>
                  <a:lnTo>
                    <a:pt x="63256" y="16946"/>
                  </a:lnTo>
                  <a:lnTo>
                    <a:pt x="46335" y="33721"/>
                  </a:lnTo>
                  <a:lnTo>
                    <a:pt x="29244" y="68486"/>
                  </a:lnTo>
                  <a:lnTo>
                    <a:pt x="12989" y="120984"/>
                  </a:lnTo>
                  <a:lnTo>
                    <a:pt x="556" y="182748"/>
                  </a:lnTo>
                  <a:lnTo>
                    <a:pt x="0" y="236491"/>
                  </a:lnTo>
                  <a:lnTo>
                    <a:pt x="8106" y="271155"/>
                  </a:lnTo>
                  <a:lnTo>
                    <a:pt x="31213" y="311190"/>
                  </a:lnTo>
                  <a:lnTo>
                    <a:pt x="37825" y="319334"/>
                  </a:lnTo>
                  <a:lnTo>
                    <a:pt x="45742" y="323594"/>
                  </a:lnTo>
                  <a:lnTo>
                    <a:pt x="63897" y="325207"/>
                  </a:lnTo>
                  <a:lnTo>
                    <a:pt x="93849" y="313949"/>
                  </a:lnTo>
                  <a:lnTo>
                    <a:pt x="111404" y="295964"/>
                  </a:lnTo>
                  <a:lnTo>
                    <a:pt x="131322" y="259531"/>
                  </a:lnTo>
                  <a:lnTo>
                    <a:pt x="148532" y="205298"/>
                  </a:lnTo>
                  <a:lnTo>
                    <a:pt x="155961" y="142290"/>
                  </a:lnTo>
                  <a:lnTo>
                    <a:pt x="161237" y="112436"/>
                  </a:lnTo>
                  <a:lnTo>
                    <a:pt x="164281" y="106113"/>
                  </a:lnTo>
                  <a:lnTo>
                    <a:pt x="167481" y="105407"/>
                  </a:lnTo>
                  <a:lnTo>
                    <a:pt x="170784" y="108446"/>
                  </a:lnTo>
                  <a:lnTo>
                    <a:pt x="184490" y="162586"/>
                  </a:lnTo>
                  <a:lnTo>
                    <a:pt x="193791" y="212343"/>
                  </a:lnTo>
                  <a:lnTo>
                    <a:pt x="199407" y="256071"/>
                  </a:lnTo>
                  <a:lnTo>
                    <a:pt x="221984" y="313795"/>
                  </a:lnTo>
                  <a:lnTo>
                    <a:pt x="230032" y="33562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758259" y="2126757"/>
              <a:ext cx="63172" cy="631711"/>
            </a:xfrm>
            <a:custGeom>
              <a:avLst/>
              <a:gdLst/>
              <a:ahLst/>
              <a:cxnLst/>
              <a:rect l="0" t="0" r="0" b="0"/>
              <a:pathLst>
                <a:path w="63172" h="631711">
                  <a:moveTo>
                    <a:pt x="0" y="0"/>
                  </a:moveTo>
                  <a:lnTo>
                    <a:pt x="3120" y="42691"/>
                  </a:lnTo>
                  <a:lnTo>
                    <a:pt x="9065" y="95520"/>
                  </a:lnTo>
                  <a:lnTo>
                    <a:pt x="10095" y="145155"/>
                  </a:lnTo>
                  <a:lnTo>
                    <a:pt x="15989" y="196907"/>
                  </a:lnTo>
                  <a:lnTo>
                    <a:pt x="19556" y="254874"/>
                  </a:lnTo>
                  <a:lnTo>
                    <a:pt x="20612" y="310915"/>
                  </a:lnTo>
                  <a:lnTo>
                    <a:pt x="29375" y="367781"/>
                  </a:lnTo>
                  <a:lnTo>
                    <a:pt x="37820" y="415988"/>
                  </a:lnTo>
                  <a:lnTo>
                    <a:pt x="42012" y="467316"/>
                  </a:lnTo>
                  <a:lnTo>
                    <a:pt x="48973" y="518400"/>
                  </a:lnTo>
                  <a:lnTo>
                    <a:pt x="55037" y="575056"/>
                  </a:lnTo>
                  <a:lnTo>
                    <a:pt x="63171" y="6317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684560" y="2495382"/>
              <a:ext cx="336913" cy="10402"/>
            </a:xfrm>
            <a:custGeom>
              <a:avLst/>
              <a:gdLst/>
              <a:ahLst/>
              <a:cxnLst/>
              <a:rect l="0" t="0" r="0" b="0"/>
              <a:pathLst>
                <a:path w="336913" h="10402">
                  <a:moveTo>
                    <a:pt x="0" y="10401"/>
                  </a:moveTo>
                  <a:lnTo>
                    <a:pt x="27556" y="3165"/>
                  </a:lnTo>
                  <a:lnTo>
                    <a:pt x="86898" y="522"/>
                  </a:lnTo>
                  <a:lnTo>
                    <a:pt x="149356" y="0"/>
                  </a:lnTo>
                  <a:lnTo>
                    <a:pt x="205584" y="1067"/>
                  </a:lnTo>
                  <a:lnTo>
                    <a:pt x="268145" y="8940"/>
                  </a:lnTo>
                  <a:lnTo>
                    <a:pt x="324621" y="10208"/>
                  </a:lnTo>
                  <a:lnTo>
                    <a:pt x="336912" y="104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79067" y="3190135"/>
            <a:ext cx="1989887" cy="642249"/>
            <a:chOff x="579067" y="3190135"/>
            <a:chExt cx="1989887" cy="642249"/>
          </a:xfrm>
        </p:grpSpPr>
        <p:sp>
          <p:nvSpPr>
            <p:cNvPr id="29" name="Freeform 28"/>
            <p:cNvSpPr/>
            <p:nvPr/>
          </p:nvSpPr>
          <p:spPr>
            <a:xfrm>
              <a:off x="579067" y="3274363"/>
              <a:ext cx="452727" cy="558021"/>
            </a:xfrm>
            <a:custGeom>
              <a:avLst/>
              <a:gdLst/>
              <a:ahLst/>
              <a:cxnLst/>
              <a:rect l="0" t="0" r="0" b="0"/>
              <a:pathLst>
                <a:path w="452727" h="558021">
                  <a:moveTo>
                    <a:pt x="0" y="0"/>
                  </a:moveTo>
                  <a:lnTo>
                    <a:pt x="42692" y="3119"/>
                  </a:lnTo>
                  <a:lnTo>
                    <a:pt x="53028" y="5589"/>
                  </a:lnTo>
                  <a:lnTo>
                    <a:pt x="70751" y="20811"/>
                  </a:lnTo>
                  <a:lnTo>
                    <a:pt x="85258" y="44345"/>
                  </a:lnTo>
                  <a:lnTo>
                    <a:pt x="98831" y="90478"/>
                  </a:lnTo>
                  <a:lnTo>
                    <a:pt x="107130" y="152229"/>
                  </a:lnTo>
                  <a:lnTo>
                    <a:pt x="119688" y="215683"/>
                  </a:lnTo>
                  <a:lnTo>
                    <a:pt x="129960" y="275256"/>
                  </a:lnTo>
                  <a:lnTo>
                    <a:pt x="140412" y="337361"/>
                  </a:lnTo>
                  <a:lnTo>
                    <a:pt x="154425" y="398352"/>
                  </a:lnTo>
                  <a:lnTo>
                    <a:pt x="168458" y="461179"/>
                  </a:lnTo>
                  <a:lnTo>
                    <a:pt x="187174" y="523595"/>
                  </a:lnTo>
                  <a:lnTo>
                    <a:pt x="198612" y="541154"/>
                  </a:lnTo>
                  <a:lnTo>
                    <a:pt x="202598" y="542094"/>
                  </a:lnTo>
                  <a:lnTo>
                    <a:pt x="205256" y="538041"/>
                  </a:lnTo>
                  <a:lnTo>
                    <a:pt x="209870" y="476785"/>
                  </a:lnTo>
                  <a:lnTo>
                    <a:pt x="210363" y="426969"/>
                  </a:lnTo>
                  <a:lnTo>
                    <a:pt x="211679" y="375163"/>
                  </a:lnTo>
                  <a:lnTo>
                    <a:pt x="217788" y="322769"/>
                  </a:lnTo>
                  <a:lnTo>
                    <a:pt x="220118" y="271370"/>
                  </a:lnTo>
                  <a:lnTo>
                    <a:pt x="224025" y="214607"/>
                  </a:lnTo>
                  <a:lnTo>
                    <a:pt x="235715" y="169254"/>
                  </a:lnTo>
                  <a:lnTo>
                    <a:pt x="240201" y="164308"/>
                  </a:lnTo>
                  <a:lnTo>
                    <a:pt x="245532" y="163351"/>
                  </a:lnTo>
                  <a:lnTo>
                    <a:pt x="251426" y="165053"/>
                  </a:lnTo>
                  <a:lnTo>
                    <a:pt x="256525" y="170866"/>
                  </a:lnTo>
                  <a:lnTo>
                    <a:pt x="276832" y="226774"/>
                  </a:lnTo>
                  <a:lnTo>
                    <a:pt x="291206" y="289593"/>
                  </a:lnTo>
                  <a:lnTo>
                    <a:pt x="305310" y="352088"/>
                  </a:lnTo>
                  <a:lnTo>
                    <a:pt x="319362" y="410099"/>
                  </a:lnTo>
                  <a:lnTo>
                    <a:pt x="333402" y="462243"/>
                  </a:lnTo>
                  <a:lnTo>
                    <a:pt x="356539" y="524674"/>
                  </a:lnTo>
                  <a:lnTo>
                    <a:pt x="376133" y="551902"/>
                  </a:lnTo>
                  <a:lnTo>
                    <a:pt x="384116" y="556278"/>
                  </a:lnTo>
                  <a:lnTo>
                    <a:pt x="402346" y="558020"/>
                  </a:lnTo>
                  <a:lnTo>
                    <a:pt x="410950" y="554508"/>
                  </a:lnTo>
                  <a:lnTo>
                    <a:pt x="426750" y="541246"/>
                  </a:lnTo>
                  <a:lnTo>
                    <a:pt x="435332" y="517414"/>
                  </a:lnTo>
                  <a:lnTo>
                    <a:pt x="440841" y="454455"/>
                  </a:lnTo>
                  <a:lnTo>
                    <a:pt x="441795" y="391886"/>
                  </a:lnTo>
                  <a:lnTo>
                    <a:pt x="442019" y="348477"/>
                  </a:lnTo>
                  <a:lnTo>
                    <a:pt x="442118" y="305787"/>
                  </a:lnTo>
                  <a:lnTo>
                    <a:pt x="443344" y="242292"/>
                  </a:lnTo>
                  <a:lnTo>
                    <a:pt x="449426" y="181364"/>
                  </a:lnTo>
                  <a:lnTo>
                    <a:pt x="451748" y="131466"/>
                  </a:lnTo>
                  <a:lnTo>
                    <a:pt x="452533" y="78394"/>
                  </a:lnTo>
                  <a:lnTo>
                    <a:pt x="452726" y="63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147606" y="3190135"/>
              <a:ext cx="315856" cy="642239"/>
            </a:xfrm>
            <a:custGeom>
              <a:avLst/>
              <a:gdLst/>
              <a:ahLst/>
              <a:cxnLst/>
              <a:rect l="0" t="0" r="0" b="0"/>
              <a:pathLst>
                <a:path w="315856" h="642239">
                  <a:moveTo>
                    <a:pt x="0" y="0"/>
                  </a:moveTo>
                  <a:lnTo>
                    <a:pt x="3120" y="54144"/>
                  </a:lnTo>
                  <a:lnTo>
                    <a:pt x="9065" y="109091"/>
                  </a:lnTo>
                  <a:lnTo>
                    <a:pt x="18645" y="158939"/>
                  </a:lnTo>
                  <a:lnTo>
                    <a:pt x="28401" y="207100"/>
                  </a:lnTo>
                  <a:lnTo>
                    <a:pt x="37531" y="262964"/>
                  </a:lnTo>
                  <a:lnTo>
                    <a:pt x="44329" y="321828"/>
                  </a:lnTo>
                  <a:lnTo>
                    <a:pt x="56590" y="384365"/>
                  </a:lnTo>
                  <a:lnTo>
                    <a:pt x="70277" y="441432"/>
                  </a:lnTo>
                  <a:lnTo>
                    <a:pt x="79575" y="489673"/>
                  </a:lnTo>
                  <a:lnTo>
                    <a:pt x="86428" y="552137"/>
                  </a:lnTo>
                  <a:lnTo>
                    <a:pt x="98701" y="598964"/>
                  </a:lnTo>
                  <a:lnTo>
                    <a:pt x="100896" y="600520"/>
                  </a:lnTo>
                  <a:lnTo>
                    <a:pt x="103334" y="586652"/>
                  </a:lnTo>
                  <a:lnTo>
                    <a:pt x="97664" y="537325"/>
                  </a:lnTo>
                  <a:lnTo>
                    <a:pt x="96788" y="489360"/>
                  </a:lnTo>
                  <a:lnTo>
                    <a:pt x="102248" y="438104"/>
                  </a:lnTo>
                  <a:lnTo>
                    <a:pt x="105555" y="387042"/>
                  </a:lnTo>
                  <a:lnTo>
                    <a:pt x="116560" y="327274"/>
                  </a:lnTo>
                  <a:lnTo>
                    <a:pt x="124334" y="301043"/>
                  </a:lnTo>
                  <a:lnTo>
                    <a:pt x="148389" y="265139"/>
                  </a:lnTo>
                  <a:lnTo>
                    <a:pt x="155078" y="257478"/>
                  </a:lnTo>
                  <a:lnTo>
                    <a:pt x="163047" y="253540"/>
                  </a:lnTo>
                  <a:lnTo>
                    <a:pt x="181260" y="252285"/>
                  </a:lnTo>
                  <a:lnTo>
                    <a:pt x="197933" y="258746"/>
                  </a:lnTo>
                  <a:lnTo>
                    <a:pt x="205655" y="263744"/>
                  </a:lnTo>
                  <a:lnTo>
                    <a:pt x="217354" y="278656"/>
                  </a:lnTo>
                  <a:lnTo>
                    <a:pt x="245389" y="336606"/>
                  </a:lnTo>
                  <a:lnTo>
                    <a:pt x="258581" y="385694"/>
                  </a:lnTo>
                  <a:lnTo>
                    <a:pt x="269899" y="443003"/>
                  </a:lnTo>
                  <a:lnTo>
                    <a:pt x="280662" y="496378"/>
                  </a:lnTo>
                  <a:lnTo>
                    <a:pt x="294779" y="556928"/>
                  </a:lnTo>
                  <a:lnTo>
                    <a:pt x="308832" y="613948"/>
                  </a:lnTo>
                  <a:lnTo>
                    <a:pt x="315855" y="6422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526632" y="3409579"/>
              <a:ext cx="252685" cy="398805"/>
            </a:xfrm>
            <a:custGeom>
              <a:avLst/>
              <a:gdLst/>
              <a:ahLst/>
              <a:cxnLst/>
              <a:rect l="0" t="0" r="0" b="0"/>
              <a:pathLst>
                <a:path w="252685" h="398805">
                  <a:moveTo>
                    <a:pt x="0" y="201696"/>
                  </a:moveTo>
                  <a:lnTo>
                    <a:pt x="53875" y="183737"/>
                  </a:lnTo>
                  <a:lnTo>
                    <a:pt x="105447" y="160958"/>
                  </a:lnTo>
                  <a:lnTo>
                    <a:pt x="153816" y="120790"/>
                  </a:lnTo>
                  <a:lnTo>
                    <a:pt x="169708" y="94275"/>
                  </a:lnTo>
                  <a:lnTo>
                    <a:pt x="176236" y="58603"/>
                  </a:lnTo>
                  <a:lnTo>
                    <a:pt x="172581" y="23987"/>
                  </a:lnTo>
                  <a:lnTo>
                    <a:pt x="167697" y="15373"/>
                  </a:lnTo>
                  <a:lnTo>
                    <a:pt x="152911" y="2682"/>
                  </a:lnTo>
                  <a:lnTo>
                    <a:pt x="144055" y="0"/>
                  </a:lnTo>
                  <a:lnTo>
                    <a:pt x="124856" y="139"/>
                  </a:lnTo>
                  <a:lnTo>
                    <a:pt x="94316" y="12383"/>
                  </a:lnTo>
                  <a:lnTo>
                    <a:pt x="68630" y="36419"/>
                  </a:lnTo>
                  <a:lnTo>
                    <a:pt x="34962" y="86301"/>
                  </a:lnTo>
                  <a:lnTo>
                    <a:pt x="18215" y="133668"/>
                  </a:lnTo>
                  <a:lnTo>
                    <a:pt x="12047" y="195320"/>
                  </a:lnTo>
                  <a:lnTo>
                    <a:pt x="13948" y="253772"/>
                  </a:lnTo>
                  <a:lnTo>
                    <a:pt x="30831" y="310378"/>
                  </a:lnTo>
                  <a:lnTo>
                    <a:pt x="49949" y="346982"/>
                  </a:lnTo>
                  <a:lnTo>
                    <a:pt x="76021" y="374465"/>
                  </a:lnTo>
                  <a:lnTo>
                    <a:pt x="105973" y="391837"/>
                  </a:lnTo>
                  <a:lnTo>
                    <a:pt x="148253" y="398804"/>
                  </a:lnTo>
                  <a:lnTo>
                    <a:pt x="174685" y="394194"/>
                  </a:lnTo>
                  <a:lnTo>
                    <a:pt x="234787" y="360753"/>
                  </a:lnTo>
                  <a:lnTo>
                    <a:pt x="252684" y="3490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895130" y="3369119"/>
              <a:ext cx="210571" cy="392593"/>
            </a:xfrm>
            <a:custGeom>
              <a:avLst/>
              <a:gdLst/>
              <a:ahLst/>
              <a:cxnLst/>
              <a:rect l="0" t="0" r="0" b="0"/>
              <a:pathLst>
                <a:path w="210571" h="392593">
                  <a:moveTo>
                    <a:pt x="0" y="52643"/>
                  </a:moveTo>
                  <a:lnTo>
                    <a:pt x="3119" y="95335"/>
                  </a:lnTo>
                  <a:lnTo>
                    <a:pt x="9065" y="148163"/>
                  </a:lnTo>
                  <a:lnTo>
                    <a:pt x="18644" y="205348"/>
                  </a:lnTo>
                  <a:lnTo>
                    <a:pt x="31802" y="257892"/>
                  </a:lnTo>
                  <a:lnTo>
                    <a:pt x="40077" y="318314"/>
                  </a:lnTo>
                  <a:lnTo>
                    <a:pt x="53298" y="377964"/>
                  </a:lnTo>
                  <a:lnTo>
                    <a:pt x="57613" y="392592"/>
                  </a:lnTo>
                  <a:lnTo>
                    <a:pt x="47938" y="359149"/>
                  </a:lnTo>
                  <a:lnTo>
                    <a:pt x="43264" y="299277"/>
                  </a:lnTo>
                  <a:lnTo>
                    <a:pt x="42454" y="248422"/>
                  </a:lnTo>
                  <a:lnTo>
                    <a:pt x="43384" y="197479"/>
                  </a:lnTo>
                  <a:lnTo>
                    <a:pt x="53586" y="137751"/>
                  </a:lnTo>
                  <a:lnTo>
                    <a:pt x="66570" y="98137"/>
                  </a:lnTo>
                  <a:lnTo>
                    <a:pt x="79889" y="76372"/>
                  </a:lnTo>
                  <a:lnTo>
                    <a:pt x="139428" y="21419"/>
                  </a:lnTo>
                  <a:lnTo>
                    <a:pt x="149104" y="14280"/>
                  </a:lnTo>
                  <a:lnTo>
                    <a:pt x="172333" y="6347"/>
                  </a:lnTo>
                  <a:lnTo>
                    <a:pt x="2105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189928" y="3363660"/>
              <a:ext cx="379026" cy="434231"/>
            </a:xfrm>
            <a:custGeom>
              <a:avLst/>
              <a:gdLst/>
              <a:ahLst/>
              <a:cxnLst/>
              <a:rect l="0" t="0" r="0" b="0"/>
              <a:pathLst>
                <a:path w="379026" h="434231">
                  <a:moveTo>
                    <a:pt x="0" y="205501"/>
                  </a:moveTo>
                  <a:lnTo>
                    <a:pt x="9575" y="229547"/>
                  </a:lnTo>
                  <a:lnTo>
                    <a:pt x="20243" y="243874"/>
                  </a:lnTo>
                  <a:lnTo>
                    <a:pt x="39022" y="251801"/>
                  </a:lnTo>
                  <a:lnTo>
                    <a:pt x="62966" y="254155"/>
                  </a:lnTo>
                  <a:lnTo>
                    <a:pt x="89206" y="251302"/>
                  </a:lnTo>
                  <a:lnTo>
                    <a:pt x="110227" y="243014"/>
                  </a:lnTo>
                  <a:lnTo>
                    <a:pt x="142786" y="218630"/>
                  </a:lnTo>
                  <a:lnTo>
                    <a:pt x="170577" y="182878"/>
                  </a:lnTo>
                  <a:lnTo>
                    <a:pt x="192377" y="126006"/>
                  </a:lnTo>
                  <a:lnTo>
                    <a:pt x="197357" y="65623"/>
                  </a:lnTo>
                  <a:lnTo>
                    <a:pt x="193779" y="40387"/>
                  </a:lnTo>
                  <a:lnTo>
                    <a:pt x="185170" y="20593"/>
                  </a:lnTo>
                  <a:lnTo>
                    <a:pt x="179598" y="12039"/>
                  </a:lnTo>
                  <a:lnTo>
                    <a:pt x="171205" y="6336"/>
                  </a:lnTo>
                  <a:lnTo>
                    <a:pt x="149400" y="0"/>
                  </a:lnTo>
                  <a:lnTo>
                    <a:pt x="127231" y="3423"/>
                  </a:lnTo>
                  <a:lnTo>
                    <a:pt x="106850" y="13913"/>
                  </a:lnTo>
                  <a:lnTo>
                    <a:pt x="61759" y="59215"/>
                  </a:lnTo>
                  <a:lnTo>
                    <a:pt x="42345" y="101196"/>
                  </a:lnTo>
                  <a:lnTo>
                    <a:pt x="25305" y="158208"/>
                  </a:lnTo>
                  <a:lnTo>
                    <a:pt x="12705" y="220936"/>
                  </a:lnTo>
                  <a:lnTo>
                    <a:pt x="19364" y="283202"/>
                  </a:lnTo>
                  <a:lnTo>
                    <a:pt x="35063" y="338655"/>
                  </a:lnTo>
                  <a:lnTo>
                    <a:pt x="56792" y="372856"/>
                  </a:lnTo>
                  <a:lnTo>
                    <a:pt x="95576" y="410264"/>
                  </a:lnTo>
                  <a:lnTo>
                    <a:pt x="132174" y="427349"/>
                  </a:lnTo>
                  <a:lnTo>
                    <a:pt x="178242" y="434230"/>
                  </a:lnTo>
                  <a:lnTo>
                    <a:pt x="236636" y="428150"/>
                  </a:lnTo>
                  <a:lnTo>
                    <a:pt x="294071" y="412303"/>
                  </a:lnTo>
                  <a:lnTo>
                    <a:pt x="347344" y="391860"/>
                  </a:lnTo>
                  <a:lnTo>
                    <a:pt x="364945" y="380744"/>
                  </a:lnTo>
                  <a:lnTo>
                    <a:pt x="379025" y="3634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789637" y="4327213"/>
            <a:ext cx="1747732" cy="795962"/>
            <a:chOff x="789637" y="4327213"/>
            <a:chExt cx="1747732" cy="795962"/>
          </a:xfrm>
        </p:grpSpPr>
        <p:sp>
          <p:nvSpPr>
            <p:cNvPr id="35" name="Freeform 34"/>
            <p:cNvSpPr/>
            <p:nvPr/>
          </p:nvSpPr>
          <p:spPr>
            <a:xfrm>
              <a:off x="789637" y="4421969"/>
              <a:ext cx="420347" cy="667719"/>
            </a:xfrm>
            <a:custGeom>
              <a:avLst/>
              <a:gdLst/>
              <a:ahLst/>
              <a:cxnLst/>
              <a:rect l="0" t="0" r="0" b="0"/>
              <a:pathLst>
                <a:path w="420347" h="667719">
                  <a:moveTo>
                    <a:pt x="0" y="0"/>
                  </a:moveTo>
                  <a:lnTo>
                    <a:pt x="17959" y="61110"/>
                  </a:lnTo>
                  <a:lnTo>
                    <a:pt x="31667" y="111117"/>
                  </a:lnTo>
                  <a:lnTo>
                    <a:pt x="45640" y="165449"/>
                  </a:lnTo>
                  <a:lnTo>
                    <a:pt x="56157" y="221507"/>
                  </a:lnTo>
                  <a:lnTo>
                    <a:pt x="69021" y="281361"/>
                  </a:lnTo>
                  <a:lnTo>
                    <a:pt x="75895" y="333911"/>
                  </a:lnTo>
                  <a:lnTo>
                    <a:pt x="91536" y="396395"/>
                  </a:lnTo>
                  <a:lnTo>
                    <a:pt x="105342" y="450827"/>
                  </a:lnTo>
                  <a:lnTo>
                    <a:pt x="119335" y="511362"/>
                  </a:lnTo>
                  <a:lnTo>
                    <a:pt x="133364" y="571586"/>
                  </a:lnTo>
                  <a:lnTo>
                    <a:pt x="145060" y="607266"/>
                  </a:lnTo>
                  <a:lnTo>
                    <a:pt x="156498" y="625136"/>
                  </a:lnTo>
                  <a:lnTo>
                    <a:pt x="162824" y="628497"/>
                  </a:lnTo>
                  <a:lnTo>
                    <a:pt x="169381" y="628398"/>
                  </a:lnTo>
                  <a:lnTo>
                    <a:pt x="176092" y="625992"/>
                  </a:lnTo>
                  <a:lnTo>
                    <a:pt x="186668" y="613961"/>
                  </a:lnTo>
                  <a:lnTo>
                    <a:pt x="194098" y="595746"/>
                  </a:lnTo>
                  <a:lnTo>
                    <a:pt x="198868" y="542804"/>
                  </a:lnTo>
                  <a:lnTo>
                    <a:pt x="199694" y="493453"/>
                  </a:lnTo>
                  <a:lnTo>
                    <a:pt x="205562" y="435554"/>
                  </a:lnTo>
                  <a:lnTo>
                    <a:pt x="209581" y="380747"/>
                  </a:lnTo>
                  <a:lnTo>
                    <a:pt x="211447" y="331833"/>
                  </a:lnTo>
                  <a:lnTo>
                    <a:pt x="217719" y="281465"/>
                  </a:lnTo>
                  <a:lnTo>
                    <a:pt x="219597" y="251047"/>
                  </a:lnTo>
                  <a:lnTo>
                    <a:pt x="222437" y="243404"/>
                  </a:lnTo>
                  <a:lnTo>
                    <a:pt x="226670" y="240648"/>
                  </a:lnTo>
                  <a:lnTo>
                    <a:pt x="231832" y="241151"/>
                  </a:lnTo>
                  <a:lnTo>
                    <a:pt x="236443" y="246165"/>
                  </a:lnTo>
                  <a:lnTo>
                    <a:pt x="255904" y="300684"/>
                  </a:lnTo>
                  <a:lnTo>
                    <a:pt x="277410" y="363334"/>
                  </a:lnTo>
                  <a:lnTo>
                    <a:pt x="294136" y="425796"/>
                  </a:lnTo>
                  <a:lnTo>
                    <a:pt x="312259" y="483538"/>
                  </a:lnTo>
                  <a:lnTo>
                    <a:pt x="329882" y="536851"/>
                  </a:lnTo>
                  <a:lnTo>
                    <a:pt x="345099" y="594688"/>
                  </a:lnTo>
                  <a:lnTo>
                    <a:pt x="369422" y="649267"/>
                  </a:lnTo>
                  <a:lnTo>
                    <a:pt x="376133" y="660962"/>
                  </a:lnTo>
                  <a:lnTo>
                    <a:pt x="382946" y="666419"/>
                  </a:lnTo>
                  <a:lnTo>
                    <a:pt x="389829" y="667718"/>
                  </a:lnTo>
                  <a:lnTo>
                    <a:pt x="396756" y="666244"/>
                  </a:lnTo>
                  <a:lnTo>
                    <a:pt x="402545" y="659412"/>
                  </a:lnTo>
                  <a:lnTo>
                    <a:pt x="412096" y="636223"/>
                  </a:lnTo>
                  <a:lnTo>
                    <a:pt x="418460" y="590283"/>
                  </a:lnTo>
                  <a:lnTo>
                    <a:pt x="420346" y="534038"/>
                  </a:lnTo>
                  <a:lnTo>
                    <a:pt x="413748" y="476196"/>
                  </a:lnTo>
                  <a:lnTo>
                    <a:pt x="410371" y="431344"/>
                  </a:lnTo>
                  <a:lnTo>
                    <a:pt x="403651" y="368922"/>
                  </a:lnTo>
                  <a:lnTo>
                    <a:pt x="399971" y="307792"/>
                  </a:lnTo>
                  <a:lnTo>
                    <a:pt x="393161" y="257834"/>
                  </a:lnTo>
                  <a:lnTo>
                    <a:pt x="389453" y="206507"/>
                  </a:lnTo>
                  <a:lnTo>
                    <a:pt x="382636" y="155424"/>
                  </a:lnTo>
                  <a:lnTo>
                    <a:pt x="376620" y="98768"/>
                  </a:lnTo>
                  <a:lnTo>
                    <a:pt x="368498" y="631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273948" y="4327213"/>
              <a:ext cx="379027" cy="789638"/>
            </a:xfrm>
            <a:custGeom>
              <a:avLst/>
              <a:gdLst/>
              <a:ahLst/>
              <a:cxnLst/>
              <a:rect l="0" t="0" r="0" b="0"/>
              <a:pathLst>
                <a:path w="379027" h="789638">
                  <a:moveTo>
                    <a:pt x="0" y="0"/>
                  </a:moveTo>
                  <a:lnTo>
                    <a:pt x="15641" y="17980"/>
                  </a:lnTo>
                  <a:lnTo>
                    <a:pt x="38437" y="75523"/>
                  </a:lnTo>
                  <a:lnTo>
                    <a:pt x="49490" y="130515"/>
                  </a:lnTo>
                  <a:lnTo>
                    <a:pt x="54828" y="183340"/>
                  </a:lnTo>
                  <a:lnTo>
                    <a:pt x="63819" y="243446"/>
                  </a:lnTo>
                  <a:lnTo>
                    <a:pt x="70478" y="286012"/>
                  </a:lnTo>
                  <a:lnTo>
                    <a:pt x="77337" y="332227"/>
                  </a:lnTo>
                  <a:lnTo>
                    <a:pt x="84285" y="380063"/>
                  </a:lnTo>
                  <a:lnTo>
                    <a:pt x="94774" y="440554"/>
                  </a:lnTo>
                  <a:lnTo>
                    <a:pt x="103209" y="498024"/>
                  </a:lnTo>
                  <a:lnTo>
                    <a:pt x="116465" y="560163"/>
                  </a:lnTo>
                  <a:lnTo>
                    <a:pt x="129980" y="620176"/>
                  </a:lnTo>
                  <a:lnTo>
                    <a:pt x="142745" y="672715"/>
                  </a:lnTo>
                  <a:lnTo>
                    <a:pt x="152376" y="735231"/>
                  </a:lnTo>
                  <a:lnTo>
                    <a:pt x="153056" y="736989"/>
                  </a:lnTo>
                  <a:lnTo>
                    <a:pt x="148375" y="682777"/>
                  </a:lnTo>
                  <a:lnTo>
                    <a:pt x="142099" y="628123"/>
                  </a:lnTo>
                  <a:lnTo>
                    <a:pt x="138420" y="573065"/>
                  </a:lnTo>
                  <a:lnTo>
                    <a:pt x="142919" y="514117"/>
                  </a:lnTo>
                  <a:lnTo>
                    <a:pt x="151661" y="457787"/>
                  </a:lnTo>
                  <a:lnTo>
                    <a:pt x="166265" y="395927"/>
                  </a:lnTo>
                  <a:lnTo>
                    <a:pt x="177621" y="371329"/>
                  </a:lnTo>
                  <a:lnTo>
                    <a:pt x="193587" y="354938"/>
                  </a:lnTo>
                  <a:lnTo>
                    <a:pt x="202757" y="348929"/>
                  </a:lnTo>
                  <a:lnTo>
                    <a:pt x="212381" y="347263"/>
                  </a:lnTo>
                  <a:lnTo>
                    <a:pt x="232432" y="351651"/>
                  </a:lnTo>
                  <a:lnTo>
                    <a:pt x="249922" y="364519"/>
                  </a:lnTo>
                  <a:lnTo>
                    <a:pt x="294556" y="416501"/>
                  </a:lnTo>
                  <a:lnTo>
                    <a:pt x="321456" y="475511"/>
                  </a:lnTo>
                  <a:lnTo>
                    <a:pt x="336632" y="532442"/>
                  </a:lnTo>
                  <a:lnTo>
                    <a:pt x="350895" y="594944"/>
                  </a:lnTo>
                  <a:lnTo>
                    <a:pt x="361462" y="648762"/>
                  </a:lnTo>
                  <a:lnTo>
                    <a:pt x="368278" y="709774"/>
                  </a:lnTo>
                  <a:lnTo>
                    <a:pt x="376556" y="756834"/>
                  </a:lnTo>
                  <a:lnTo>
                    <a:pt x="379026" y="7896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716145" y="4659680"/>
              <a:ext cx="305328" cy="463495"/>
            </a:xfrm>
            <a:custGeom>
              <a:avLst/>
              <a:gdLst/>
              <a:ahLst/>
              <a:cxnLst/>
              <a:rect l="0" t="0" r="0" b="0"/>
              <a:pathLst>
                <a:path w="305328" h="463495">
                  <a:moveTo>
                    <a:pt x="0" y="246600"/>
                  </a:moveTo>
                  <a:lnTo>
                    <a:pt x="62281" y="228642"/>
                  </a:lnTo>
                  <a:lnTo>
                    <a:pt x="113211" y="211814"/>
                  </a:lnTo>
                  <a:lnTo>
                    <a:pt x="157414" y="180717"/>
                  </a:lnTo>
                  <a:lnTo>
                    <a:pt x="190365" y="140779"/>
                  </a:lnTo>
                  <a:lnTo>
                    <a:pt x="213267" y="88602"/>
                  </a:lnTo>
                  <a:lnTo>
                    <a:pt x="213189" y="51477"/>
                  </a:lnTo>
                  <a:lnTo>
                    <a:pt x="200168" y="16430"/>
                  </a:lnTo>
                  <a:lnTo>
                    <a:pt x="191937" y="8925"/>
                  </a:lnTo>
                  <a:lnTo>
                    <a:pt x="170313" y="587"/>
                  </a:lnTo>
                  <a:lnTo>
                    <a:pt x="148224" y="0"/>
                  </a:lnTo>
                  <a:lnTo>
                    <a:pt x="126709" y="4809"/>
                  </a:lnTo>
                  <a:lnTo>
                    <a:pt x="94865" y="21840"/>
                  </a:lnTo>
                  <a:lnTo>
                    <a:pt x="55784" y="58443"/>
                  </a:lnTo>
                  <a:lnTo>
                    <a:pt x="25187" y="105058"/>
                  </a:lnTo>
                  <a:lnTo>
                    <a:pt x="6188" y="166562"/>
                  </a:lnTo>
                  <a:lnTo>
                    <a:pt x="4342" y="228104"/>
                  </a:lnTo>
                  <a:lnTo>
                    <a:pt x="14896" y="290650"/>
                  </a:lnTo>
                  <a:lnTo>
                    <a:pt x="29416" y="338489"/>
                  </a:lnTo>
                  <a:lnTo>
                    <a:pt x="73984" y="401959"/>
                  </a:lnTo>
                  <a:lnTo>
                    <a:pt x="107421" y="432096"/>
                  </a:lnTo>
                  <a:lnTo>
                    <a:pt x="143093" y="453510"/>
                  </a:lnTo>
                  <a:lnTo>
                    <a:pt x="188887" y="463494"/>
                  </a:lnTo>
                  <a:lnTo>
                    <a:pt x="216141" y="459590"/>
                  </a:lnTo>
                  <a:lnTo>
                    <a:pt x="239952" y="448887"/>
                  </a:lnTo>
                  <a:lnTo>
                    <a:pt x="271918" y="423130"/>
                  </a:lnTo>
                  <a:lnTo>
                    <a:pt x="305327" y="3834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147813" y="4641329"/>
              <a:ext cx="389556" cy="454983"/>
            </a:xfrm>
            <a:custGeom>
              <a:avLst/>
              <a:gdLst/>
              <a:ahLst/>
              <a:cxnLst/>
              <a:rect l="0" t="0" r="0" b="0"/>
              <a:pathLst>
                <a:path w="389556" h="454983">
                  <a:moveTo>
                    <a:pt x="0" y="33324"/>
                  </a:moveTo>
                  <a:lnTo>
                    <a:pt x="11453" y="87469"/>
                  </a:lnTo>
                  <a:lnTo>
                    <a:pt x="24750" y="148005"/>
                  </a:lnTo>
                  <a:lnTo>
                    <a:pt x="35150" y="198974"/>
                  </a:lnTo>
                  <a:lnTo>
                    <a:pt x="45640" y="256711"/>
                  </a:lnTo>
                  <a:lnTo>
                    <a:pt x="56157" y="312682"/>
                  </a:lnTo>
                  <a:lnTo>
                    <a:pt x="66682" y="366311"/>
                  </a:lnTo>
                  <a:lnTo>
                    <a:pt x="80719" y="427259"/>
                  </a:lnTo>
                  <a:lnTo>
                    <a:pt x="87738" y="451731"/>
                  </a:lnTo>
                  <a:lnTo>
                    <a:pt x="90078" y="454982"/>
                  </a:lnTo>
                  <a:lnTo>
                    <a:pt x="91638" y="452470"/>
                  </a:lnTo>
                  <a:lnTo>
                    <a:pt x="94141" y="414815"/>
                  </a:lnTo>
                  <a:lnTo>
                    <a:pt x="87400" y="353912"/>
                  </a:lnTo>
                  <a:lnTo>
                    <a:pt x="85168" y="301708"/>
                  </a:lnTo>
                  <a:lnTo>
                    <a:pt x="85677" y="242307"/>
                  </a:lnTo>
                  <a:lnTo>
                    <a:pt x="92717" y="181422"/>
                  </a:lnTo>
                  <a:lnTo>
                    <a:pt x="102211" y="126988"/>
                  </a:lnTo>
                  <a:lnTo>
                    <a:pt x="119019" y="69200"/>
                  </a:lnTo>
                  <a:lnTo>
                    <a:pt x="144523" y="23643"/>
                  </a:lnTo>
                  <a:lnTo>
                    <a:pt x="164449" y="8355"/>
                  </a:lnTo>
                  <a:lnTo>
                    <a:pt x="187732" y="0"/>
                  </a:lnTo>
                  <a:lnTo>
                    <a:pt x="209779" y="186"/>
                  </a:lnTo>
                  <a:lnTo>
                    <a:pt x="241922" y="12457"/>
                  </a:lnTo>
                  <a:lnTo>
                    <a:pt x="268083" y="36500"/>
                  </a:lnTo>
                  <a:lnTo>
                    <a:pt x="303949" y="84471"/>
                  </a:lnTo>
                  <a:lnTo>
                    <a:pt x="328788" y="147323"/>
                  </a:lnTo>
                  <a:lnTo>
                    <a:pt x="343713" y="207704"/>
                  </a:lnTo>
                  <a:lnTo>
                    <a:pt x="354395" y="257478"/>
                  </a:lnTo>
                  <a:lnTo>
                    <a:pt x="365366" y="316810"/>
                  </a:lnTo>
                  <a:lnTo>
                    <a:pt x="373469" y="373591"/>
                  </a:lnTo>
                  <a:lnTo>
                    <a:pt x="389555" y="4334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1042321" y="5537990"/>
            <a:ext cx="1041214" cy="1879995"/>
            <a:chOff x="1042321" y="5537990"/>
            <a:chExt cx="1041214" cy="1879995"/>
          </a:xfrm>
        </p:grpSpPr>
        <p:sp>
          <p:nvSpPr>
            <p:cNvPr id="40" name="Freeform 39"/>
            <p:cNvSpPr/>
            <p:nvPr/>
          </p:nvSpPr>
          <p:spPr>
            <a:xfrm>
              <a:off x="1052850" y="5580104"/>
              <a:ext cx="419780" cy="679376"/>
            </a:xfrm>
            <a:custGeom>
              <a:avLst/>
              <a:gdLst/>
              <a:ahLst/>
              <a:cxnLst/>
              <a:rect l="0" t="0" r="0" b="0"/>
              <a:pathLst>
                <a:path w="419780" h="679376">
                  <a:moveTo>
                    <a:pt x="0" y="0"/>
                  </a:moveTo>
                  <a:lnTo>
                    <a:pt x="15641" y="26386"/>
                  </a:lnTo>
                  <a:lnTo>
                    <a:pt x="34844" y="88902"/>
                  </a:lnTo>
                  <a:lnTo>
                    <a:pt x="52609" y="146627"/>
                  </a:lnTo>
                  <a:lnTo>
                    <a:pt x="66674" y="206128"/>
                  </a:lnTo>
                  <a:lnTo>
                    <a:pt x="73481" y="267491"/>
                  </a:lnTo>
                  <a:lnTo>
                    <a:pt x="81758" y="317739"/>
                  </a:lnTo>
                  <a:lnTo>
                    <a:pt x="89329" y="372379"/>
                  </a:lnTo>
                  <a:lnTo>
                    <a:pt x="94854" y="427062"/>
                  </a:lnTo>
                  <a:lnTo>
                    <a:pt x="105997" y="485351"/>
                  </a:lnTo>
                  <a:lnTo>
                    <a:pt x="116024" y="544671"/>
                  </a:lnTo>
                  <a:lnTo>
                    <a:pt x="129893" y="605938"/>
                  </a:lnTo>
                  <a:lnTo>
                    <a:pt x="145067" y="657901"/>
                  </a:lnTo>
                  <a:lnTo>
                    <a:pt x="156501" y="676886"/>
                  </a:lnTo>
                  <a:lnTo>
                    <a:pt x="161656" y="679375"/>
                  </a:lnTo>
                  <a:lnTo>
                    <a:pt x="166262" y="677524"/>
                  </a:lnTo>
                  <a:lnTo>
                    <a:pt x="170503" y="672781"/>
                  </a:lnTo>
                  <a:lnTo>
                    <a:pt x="175215" y="655033"/>
                  </a:lnTo>
                  <a:lnTo>
                    <a:pt x="178240" y="605511"/>
                  </a:lnTo>
                  <a:lnTo>
                    <a:pt x="178837" y="542264"/>
                  </a:lnTo>
                  <a:lnTo>
                    <a:pt x="178941" y="489654"/>
                  </a:lnTo>
                  <a:lnTo>
                    <a:pt x="177801" y="431302"/>
                  </a:lnTo>
                  <a:lnTo>
                    <a:pt x="171745" y="377617"/>
                  </a:lnTo>
                  <a:lnTo>
                    <a:pt x="169105" y="316963"/>
                  </a:lnTo>
                  <a:lnTo>
                    <a:pt x="169711" y="253999"/>
                  </a:lnTo>
                  <a:lnTo>
                    <a:pt x="171632" y="253561"/>
                  </a:lnTo>
                  <a:lnTo>
                    <a:pt x="207862" y="312200"/>
                  </a:lnTo>
                  <a:lnTo>
                    <a:pt x="226889" y="371718"/>
                  </a:lnTo>
                  <a:lnTo>
                    <a:pt x="245032" y="425936"/>
                  </a:lnTo>
                  <a:lnTo>
                    <a:pt x="264065" y="475203"/>
                  </a:lnTo>
                  <a:lnTo>
                    <a:pt x="291457" y="538664"/>
                  </a:lnTo>
                  <a:lnTo>
                    <a:pt x="319398" y="593920"/>
                  </a:lnTo>
                  <a:lnTo>
                    <a:pt x="354464" y="637449"/>
                  </a:lnTo>
                  <a:lnTo>
                    <a:pt x="362651" y="641386"/>
                  </a:lnTo>
                  <a:lnTo>
                    <a:pt x="381107" y="642639"/>
                  </a:lnTo>
                  <a:lnTo>
                    <a:pt x="389772" y="637826"/>
                  </a:lnTo>
                  <a:lnTo>
                    <a:pt x="405638" y="620000"/>
                  </a:lnTo>
                  <a:lnTo>
                    <a:pt x="414250" y="593360"/>
                  </a:lnTo>
                  <a:lnTo>
                    <a:pt x="419779" y="534188"/>
                  </a:lnTo>
                  <a:lnTo>
                    <a:pt x="419701" y="471373"/>
                  </a:lnTo>
                  <a:lnTo>
                    <a:pt x="409634" y="413385"/>
                  </a:lnTo>
                  <a:lnTo>
                    <a:pt x="399793" y="355671"/>
                  </a:lnTo>
                  <a:lnTo>
                    <a:pt x="389468" y="297236"/>
                  </a:lnTo>
                  <a:lnTo>
                    <a:pt x="379000" y="242878"/>
                  </a:lnTo>
                  <a:lnTo>
                    <a:pt x="368490" y="192846"/>
                  </a:lnTo>
                  <a:lnTo>
                    <a:pt x="360047" y="134019"/>
                  </a:lnTo>
                  <a:lnTo>
                    <a:pt x="357969" y="1052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516104" y="5537990"/>
              <a:ext cx="326384" cy="631329"/>
            </a:xfrm>
            <a:custGeom>
              <a:avLst/>
              <a:gdLst/>
              <a:ahLst/>
              <a:cxnLst/>
              <a:rect l="0" t="0" r="0" b="0"/>
              <a:pathLst>
                <a:path w="326384" h="631329">
                  <a:moveTo>
                    <a:pt x="0" y="0"/>
                  </a:moveTo>
                  <a:lnTo>
                    <a:pt x="14654" y="58617"/>
                  </a:lnTo>
                  <a:lnTo>
                    <a:pt x="28197" y="121196"/>
                  </a:lnTo>
                  <a:lnTo>
                    <a:pt x="42138" y="183644"/>
                  </a:lnTo>
                  <a:lnTo>
                    <a:pt x="52649" y="228718"/>
                  </a:lnTo>
                  <a:lnTo>
                    <a:pt x="66682" y="290064"/>
                  </a:lnTo>
                  <a:lnTo>
                    <a:pt x="77209" y="341748"/>
                  </a:lnTo>
                  <a:lnTo>
                    <a:pt x="87737" y="401516"/>
                  </a:lnTo>
                  <a:lnTo>
                    <a:pt x="101775" y="462887"/>
                  </a:lnTo>
                  <a:lnTo>
                    <a:pt x="112304" y="516567"/>
                  </a:lnTo>
                  <a:lnTo>
                    <a:pt x="126342" y="577813"/>
                  </a:lnTo>
                  <a:lnTo>
                    <a:pt x="140380" y="629382"/>
                  </a:lnTo>
                  <a:lnTo>
                    <a:pt x="141549" y="631328"/>
                  </a:lnTo>
                  <a:lnTo>
                    <a:pt x="136265" y="570012"/>
                  </a:lnTo>
                  <a:lnTo>
                    <a:pt x="128649" y="515494"/>
                  </a:lnTo>
                  <a:lnTo>
                    <a:pt x="126797" y="454076"/>
                  </a:lnTo>
                  <a:lnTo>
                    <a:pt x="134837" y="392854"/>
                  </a:lnTo>
                  <a:lnTo>
                    <a:pt x="147690" y="331888"/>
                  </a:lnTo>
                  <a:lnTo>
                    <a:pt x="155717" y="308943"/>
                  </a:lnTo>
                  <a:lnTo>
                    <a:pt x="167084" y="290946"/>
                  </a:lnTo>
                  <a:lnTo>
                    <a:pt x="174560" y="287551"/>
                  </a:lnTo>
                  <a:lnTo>
                    <a:pt x="183054" y="287627"/>
                  </a:lnTo>
                  <a:lnTo>
                    <a:pt x="192226" y="290017"/>
                  </a:lnTo>
                  <a:lnTo>
                    <a:pt x="208656" y="302032"/>
                  </a:lnTo>
                  <a:lnTo>
                    <a:pt x="231060" y="331647"/>
                  </a:lnTo>
                  <a:lnTo>
                    <a:pt x="254002" y="383575"/>
                  </a:lnTo>
                  <a:lnTo>
                    <a:pt x="273452" y="444529"/>
                  </a:lnTo>
                  <a:lnTo>
                    <a:pt x="291250" y="505459"/>
                  </a:lnTo>
                  <a:lnTo>
                    <a:pt x="305319" y="558722"/>
                  </a:lnTo>
                  <a:lnTo>
                    <a:pt x="323263" y="618369"/>
                  </a:lnTo>
                  <a:lnTo>
                    <a:pt x="326383" y="6211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842487" y="5898819"/>
              <a:ext cx="178986" cy="270882"/>
            </a:xfrm>
            <a:custGeom>
              <a:avLst/>
              <a:gdLst/>
              <a:ahLst/>
              <a:cxnLst/>
              <a:rect l="0" t="0" r="0" b="0"/>
              <a:pathLst>
                <a:path w="178986" h="270882">
                  <a:moveTo>
                    <a:pt x="0" y="18197"/>
                  </a:moveTo>
                  <a:lnTo>
                    <a:pt x="5589" y="1429"/>
                  </a:lnTo>
                  <a:lnTo>
                    <a:pt x="9575" y="0"/>
                  </a:lnTo>
                  <a:lnTo>
                    <a:pt x="14573" y="2556"/>
                  </a:lnTo>
                  <a:lnTo>
                    <a:pt x="52998" y="51182"/>
                  </a:lnTo>
                  <a:lnTo>
                    <a:pt x="87784" y="103779"/>
                  </a:lnTo>
                  <a:lnTo>
                    <a:pt x="122839" y="164157"/>
                  </a:lnTo>
                  <a:lnTo>
                    <a:pt x="154809" y="218049"/>
                  </a:lnTo>
                  <a:lnTo>
                    <a:pt x="178985" y="2708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000415" y="5822259"/>
              <a:ext cx="51184" cy="631711"/>
            </a:xfrm>
            <a:custGeom>
              <a:avLst/>
              <a:gdLst/>
              <a:ahLst/>
              <a:cxnLst/>
              <a:rect l="0" t="0" r="0" b="0"/>
              <a:pathLst>
                <a:path w="51184" h="631711">
                  <a:moveTo>
                    <a:pt x="42114" y="0"/>
                  </a:moveTo>
                  <a:lnTo>
                    <a:pt x="51179" y="58617"/>
                  </a:lnTo>
                  <a:lnTo>
                    <a:pt x="51183" y="111621"/>
                  </a:lnTo>
                  <a:lnTo>
                    <a:pt x="44252" y="166458"/>
                  </a:lnTo>
                  <a:lnTo>
                    <a:pt x="36947" y="227073"/>
                  </a:lnTo>
                  <a:lnTo>
                    <a:pt x="31474" y="280077"/>
                  </a:lnTo>
                  <a:lnTo>
                    <a:pt x="20342" y="334914"/>
                  </a:lnTo>
                  <a:lnTo>
                    <a:pt x="13436" y="392082"/>
                  </a:lnTo>
                  <a:lnTo>
                    <a:pt x="8270" y="453475"/>
                  </a:lnTo>
                  <a:lnTo>
                    <a:pt x="2450" y="512999"/>
                  </a:lnTo>
                  <a:lnTo>
                    <a:pt x="726" y="564561"/>
                  </a:lnTo>
                  <a:lnTo>
                    <a:pt x="215" y="603236"/>
                  </a:lnTo>
                  <a:lnTo>
                    <a:pt x="0" y="6317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042321" y="6649404"/>
              <a:ext cx="50390" cy="768581"/>
            </a:xfrm>
            <a:custGeom>
              <a:avLst/>
              <a:gdLst/>
              <a:ahLst/>
              <a:cxnLst/>
              <a:rect l="0" t="0" r="0" b="0"/>
              <a:pathLst>
                <a:path w="50390" h="768581">
                  <a:moveTo>
                    <a:pt x="0" y="0"/>
                  </a:moveTo>
                  <a:lnTo>
                    <a:pt x="5589" y="58618"/>
                  </a:lnTo>
                  <a:lnTo>
                    <a:pt x="9065" y="110176"/>
                  </a:lnTo>
                  <a:lnTo>
                    <a:pt x="17475" y="166433"/>
                  </a:lnTo>
                  <a:lnTo>
                    <a:pt x="20350" y="221392"/>
                  </a:lnTo>
                  <a:lnTo>
                    <a:pt x="26507" y="277309"/>
                  </a:lnTo>
                  <a:lnTo>
                    <a:pt x="30583" y="340650"/>
                  </a:lnTo>
                  <a:lnTo>
                    <a:pt x="34507" y="399435"/>
                  </a:lnTo>
                  <a:lnTo>
                    <a:pt x="40612" y="456106"/>
                  </a:lnTo>
                  <a:lnTo>
                    <a:pt x="42987" y="512362"/>
                  </a:lnTo>
                  <a:lnTo>
                    <a:pt x="50389" y="574773"/>
                  </a:lnTo>
                  <a:lnTo>
                    <a:pt x="46608" y="637231"/>
                  </a:lnTo>
                  <a:lnTo>
                    <a:pt x="43002" y="700175"/>
                  </a:lnTo>
                  <a:lnTo>
                    <a:pt x="42290" y="753335"/>
                  </a:lnTo>
                  <a:lnTo>
                    <a:pt x="42114" y="76858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63378" y="7028430"/>
              <a:ext cx="284271" cy="31587"/>
            </a:xfrm>
            <a:custGeom>
              <a:avLst/>
              <a:gdLst/>
              <a:ahLst/>
              <a:cxnLst/>
              <a:rect l="0" t="0" r="0" b="0"/>
              <a:pathLst>
                <a:path w="284271" h="31587">
                  <a:moveTo>
                    <a:pt x="0" y="31586"/>
                  </a:moveTo>
                  <a:lnTo>
                    <a:pt x="11179" y="20407"/>
                  </a:lnTo>
                  <a:lnTo>
                    <a:pt x="29145" y="14919"/>
                  </a:lnTo>
                  <a:lnTo>
                    <a:pt x="84396" y="11395"/>
                  </a:lnTo>
                  <a:lnTo>
                    <a:pt x="143230" y="10700"/>
                  </a:lnTo>
                  <a:lnTo>
                    <a:pt x="196792" y="7443"/>
                  </a:lnTo>
                  <a:lnTo>
                    <a:pt x="252692" y="1470"/>
                  </a:lnTo>
                  <a:lnTo>
                    <a:pt x="2842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47648" y="6649404"/>
              <a:ext cx="42115" cy="726468"/>
            </a:xfrm>
            <a:custGeom>
              <a:avLst/>
              <a:gdLst/>
              <a:ahLst/>
              <a:cxnLst/>
              <a:rect l="0" t="0" r="0" b="0"/>
              <a:pathLst>
                <a:path w="42115" h="726468">
                  <a:moveTo>
                    <a:pt x="0" y="0"/>
                  </a:moveTo>
                  <a:lnTo>
                    <a:pt x="5589" y="58618"/>
                  </a:lnTo>
                  <a:lnTo>
                    <a:pt x="9552" y="121197"/>
                  </a:lnTo>
                  <a:lnTo>
                    <a:pt x="10239" y="171351"/>
                  </a:lnTo>
                  <a:lnTo>
                    <a:pt x="13591" y="227693"/>
                  </a:lnTo>
                  <a:lnTo>
                    <a:pt x="18845" y="274525"/>
                  </a:lnTo>
                  <a:lnTo>
                    <a:pt x="23521" y="327786"/>
                  </a:lnTo>
                  <a:lnTo>
                    <a:pt x="29992" y="382812"/>
                  </a:lnTo>
                  <a:lnTo>
                    <a:pt x="31113" y="435910"/>
                  </a:lnTo>
                  <a:lnTo>
                    <a:pt x="31445" y="484918"/>
                  </a:lnTo>
                  <a:lnTo>
                    <a:pt x="37133" y="540253"/>
                  </a:lnTo>
                  <a:lnTo>
                    <a:pt x="40638" y="595513"/>
                  </a:lnTo>
                  <a:lnTo>
                    <a:pt x="41676" y="643342"/>
                  </a:lnTo>
                  <a:lnTo>
                    <a:pt x="42027" y="703981"/>
                  </a:lnTo>
                  <a:lnTo>
                    <a:pt x="42114" y="7264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452933" y="6941856"/>
              <a:ext cx="194049" cy="455078"/>
            </a:xfrm>
            <a:custGeom>
              <a:avLst/>
              <a:gdLst/>
              <a:ahLst/>
              <a:cxnLst/>
              <a:rect l="0" t="0" r="0" b="0"/>
              <a:pathLst>
                <a:path w="194049" h="455078">
                  <a:moveTo>
                    <a:pt x="21057" y="33932"/>
                  </a:moveTo>
                  <a:lnTo>
                    <a:pt x="29390" y="71410"/>
                  </a:lnTo>
                  <a:lnTo>
                    <a:pt x="36741" y="122833"/>
                  </a:lnTo>
                  <a:lnTo>
                    <a:pt x="42222" y="184117"/>
                  </a:lnTo>
                  <a:lnTo>
                    <a:pt x="50237" y="238683"/>
                  </a:lnTo>
                  <a:lnTo>
                    <a:pt x="55049" y="288011"/>
                  </a:lnTo>
                  <a:lnTo>
                    <a:pt x="67156" y="345902"/>
                  </a:lnTo>
                  <a:lnTo>
                    <a:pt x="80812" y="398369"/>
                  </a:lnTo>
                  <a:lnTo>
                    <a:pt x="92444" y="431642"/>
                  </a:lnTo>
                  <a:lnTo>
                    <a:pt x="103867" y="448948"/>
                  </a:lnTo>
                  <a:lnTo>
                    <a:pt x="111359" y="453328"/>
                  </a:lnTo>
                  <a:lnTo>
                    <a:pt x="129041" y="455077"/>
                  </a:lnTo>
                  <a:lnTo>
                    <a:pt x="145479" y="448835"/>
                  </a:lnTo>
                  <a:lnTo>
                    <a:pt x="153138" y="443895"/>
                  </a:lnTo>
                  <a:lnTo>
                    <a:pt x="164767" y="425928"/>
                  </a:lnTo>
                  <a:lnTo>
                    <a:pt x="181765" y="376266"/>
                  </a:lnTo>
                  <a:lnTo>
                    <a:pt x="194048" y="312990"/>
                  </a:lnTo>
                  <a:lnTo>
                    <a:pt x="191376" y="261545"/>
                  </a:lnTo>
                  <a:lnTo>
                    <a:pt x="188895" y="211597"/>
                  </a:lnTo>
                  <a:lnTo>
                    <a:pt x="178169" y="155853"/>
                  </a:lnTo>
                  <a:lnTo>
                    <a:pt x="159196" y="94801"/>
                  </a:lnTo>
                  <a:lnTo>
                    <a:pt x="126047" y="35015"/>
                  </a:lnTo>
                  <a:lnTo>
                    <a:pt x="111003" y="15696"/>
                  </a:lnTo>
                  <a:lnTo>
                    <a:pt x="92618" y="3210"/>
                  </a:lnTo>
                  <a:lnTo>
                    <a:pt x="72749" y="0"/>
                  </a:lnTo>
                  <a:lnTo>
                    <a:pt x="62537" y="782"/>
                  </a:lnTo>
                  <a:lnTo>
                    <a:pt x="44952" y="11010"/>
                  </a:lnTo>
                  <a:lnTo>
                    <a:pt x="30507" y="27254"/>
                  </a:lnTo>
                  <a:lnTo>
                    <a:pt x="11702" y="69397"/>
                  </a:lnTo>
                  <a:lnTo>
                    <a:pt x="0" y="10763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779316" y="6817860"/>
              <a:ext cx="304219" cy="494776"/>
            </a:xfrm>
            <a:custGeom>
              <a:avLst/>
              <a:gdLst/>
              <a:ahLst/>
              <a:cxnLst/>
              <a:rect l="0" t="0" r="0" b="0"/>
              <a:pathLst>
                <a:path w="304219" h="494776">
                  <a:moveTo>
                    <a:pt x="0" y="126342"/>
                  </a:moveTo>
                  <a:lnTo>
                    <a:pt x="11453" y="175273"/>
                  </a:lnTo>
                  <a:lnTo>
                    <a:pt x="21331" y="223119"/>
                  </a:lnTo>
                  <a:lnTo>
                    <a:pt x="28547" y="274340"/>
                  </a:lnTo>
                  <a:lnTo>
                    <a:pt x="33805" y="326561"/>
                  </a:lnTo>
                  <a:lnTo>
                    <a:pt x="39652" y="375959"/>
                  </a:lnTo>
                  <a:lnTo>
                    <a:pt x="47217" y="428984"/>
                  </a:lnTo>
                  <a:lnTo>
                    <a:pt x="62213" y="456870"/>
                  </a:lnTo>
                  <a:lnTo>
                    <a:pt x="67212" y="458998"/>
                  </a:lnTo>
                  <a:lnTo>
                    <a:pt x="71714" y="456908"/>
                  </a:lnTo>
                  <a:lnTo>
                    <a:pt x="75885" y="452004"/>
                  </a:lnTo>
                  <a:lnTo>
                    <a:pt x="81756" y="417157"/>
                  </a:lnTo>
                  <a:lnTo>
                    <a:pt x="83740" y="360215"/>
                  </a:lnTo>
                  <a:lnTo>
                    <a:pt x="84132" y="296975"/>
                  </a:lnTo>
                  <a:lnTo>
                    <a:pt x="89798" y="244666"/>
                  </a:lnTo>
                  <a:lnTo>
                    <a:pt x="103352" y="194471"/>
                  </a:lnTo>
                  <a:lnTo>
                    <a:pt x="114565" y="175729"/>
                  </a:lnTo>
                  <a:lnTo>
                    <a:pt x="119660" y="173305"/>
                  </a:lnTo>
                  <a:lnTo>
                    <a:pt x="124227" y="175198"/>
                  </a:lnTo>
                  <a:lnTo>
                    <a:pt x="145551" y="209043"/>
                  </a:lnTo>
                  <a:lnTo>
                    <a:pt x="167751" y="271344"/>
                  </a:lnTo>
                  <a:lnTo>
                    <a:pt x="187944" y="326561"/>
                  </a:lnTo>
                  <a:lnTo>
                    <a:pt x="202046" y="376609"/>
                  </a:lnTo>
                  <a:lnTo>
                    <a:pt x="225697" y="436348"/>
                  </a:lnTo>
                  <a:lnTo>
                    <a:pt x="259847" y="488481"/>
                  </a:lnTo>
                  <a:lnTo>
                    <a:pt x="267988" y="492940"/>
                  </a:lnTo>
                  <a:lnTo>
                    <a:pt x="286392" y="494775"/>
                  </a:lnTo>
                  <a:lnTo>
                    <a:pt x="292703" y="488947"/>
                  </a:lnTo>
                  <a:lnTo>
                    <a:pt x="299716" y="466874"/>
                  </a:lnTo>
                  <a:lnTo>
                    <a:pt x="304218" y="412280"/>
                  </a:lnTo>
                  <a:lnTo>
                    <a:pt x="303828" y="363402"/>
                  </a:lnTo>
                  <a:lnTo>
                    <a:pt x="297994" y="310706"/>
                  </a:lnTo>
                  <a:lnTo>
                    <a:pt x="295745" y="252329"/>
                  </a:lnTo>
                  <a:lnTo>
                    <a:pt x="295079" y="197466"/>
                  </a:lnTo>
                  <a:lnTo>
                    <a:pt x="294881" y="145337"/>
                  </a:lnTo>
                  <a:lnTo>
                    <a:pt x="294814" y="85207"/>
                  </a:lnTo>
                  <a:lnTo>
                    <a:pt x="294801" y="28269"/>
                  </a:lnTo>
                  <a:lnTo>
                    <a:pt x="29479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6769824" y="1669425"/>
            <a:ext cx="2899328" cy="5780146"/>
            <a:chOff x="6769824" y="1669425"/>
            <a:chExt cx="2899328" cy="5780146"/>
          </a:xfrm>
        </p:grpSpPr>
        <p:sp>
          <p:nvSpPr>
            <p:cNvPr id="50" name="Freeform 49"/>
            <p:cNvSpPr/>
            <p:nvPr/>
          </p:nvSpPr>
          <p:spPr>
            <a:xfrm>
              <a:off x="6769824" y="1722067"/>
              <a:ext cx="221099" cy="5727504"/>
            </a:xfrm>
            <a:custGeom>
              <a:avLst/>
              <a:gdLst/>
              <a:ahLst/>
              <a:cxnLst/>
              <a:rect l="0" t="0" r="0" b="0"/>
              <a:pathLst>
                <a:path w="221099" h="5727504">
                  <a:moveTo>
                    <a:pt x="0" y="0"/>
                  </a:moveTo>
                  <a:lnTo>
                    <a:pt x="0" y="48931"/>
                  </a:lnTo>
                  <a:lnTo>
                    <a:pt x="0" y="108062"/>
                  </a:lnTo>
                  <a:lnTo>
                    <a:pt x="5590" y="156281"/>
                  </a:lnTo>
                  <a:lnTo>
                    <a:pt x="3487" y="216571"/>
                  </a:lnTo>
                  <a:lnTo>
                    <a:pt x="8792" y="273540"/>
                  </a:lnTo>
                  <a:lnTo>
                    <a:pt x="10186" y="335443"/>
                  </a:lnTo>
                  <a:lnTo>
                    <a:pt x="10427" y="386650"/>
                  </a:lnTo>
                  <a:lnTo>
                    <a:pt x="10499" y="444456"/>
                  </a:lnTo>
                  <a:lnTo>
                    <a:pt x="10520" y="500448"/>
                  </a:lnTo>
                  <a:lnTo>
                    <a:pt x="10526" y="559672"/>
                  </a:lnTo>
                  <a:lnTo>
                    <a:pt x="10528" y="621674"/>
                  </a:lnTo>
                  <a:lnTo>
                    <a:pt x="16118" y="678909"/>
                  </a:lnTo>
                  <a:lnTo>
                    <a:pt x="19593" y="738502"/>
                  </a:lnTo>
                  <a:lnTo>
                    <a:pt x="20623" y="800613"/>
                  </a:lnTo>
                  <a:lnTo>
                    <a:pt x="20928" y="863470"/>
                  </a:lnTo>
                  <a:lnTo>
                    <a:pt x="26608" y="915369"/>
                  </a:lnTo>
                  <a:lnTo>
                    <a:pt x="30111" y="977150"/>
                  </a:lnTo>
                  <a:lnTo>
                    <a:pt x="30930" y="1020376"/>
                  </a:lnTo>
                  <a:lnTo>
                    <a:pt x="31391" y="1077933"/>
                  </a:lnTo>
                  <a:lnTo>
                    <a:pt x="31528" y="1133982"/>
                  </a:lnTo>
                  <a:lnTo>
                    <a:pt x="34688" y="1193092"/>
                  </a:lnTo>
                  <a:lnTo>
                    <a:pt x="39915" y="1249601"/>
                  </a:lnTo>
                  <a:lnTo>
                    <a:pt x="41463" y="1308849"/>
                  </a:lnTo>
                  <a:lnTo>
                    <a:pt x="41986" y="1370790"/>
                  </a:lnTo>
                  <a:lnTo>
                    <a:pt x="49324" y="1428085"/>
                  </a:lnTo>
                  <a:lnTo>
                    <a:pt x="51988" y="1484463"/>
                  </a:lnTo>
                  <a:lnTo>
                    <a:pt x="52513" y="1540659"/>
                  </a:lnTo>
                  <a:lnTo>
                    <a:pt x="52617" y="1604056"/>
                  </a:lnTo>
                  <a:lnTo>
                    <a:pt x="55757" y="1662852"/>
                  </a:lnTo>
                  <a:lnTo>
                    <a:pt x="61707" y="1725116"/>
                  </a:lnTo>
                  <a:lnTo>
                    <a:pt x="62882" y="1785334"/>
                  </a:lnTo>
                  <a:lnTo>
                    <a:pt x="63114" y="1845409"/>
                  </a:lnTo>
                  <a:lnTo>
                    <a:pt x="63160" y="1907665"/>
                  </a:lnTo>
                  <a:lnTo>
                    <a:pt x="68757" y="1956426"/>
                  </a:lnTo>
                  <a:lnTo>
                    <a:pt x="72723" y="2018069"/>
                  </a:lnTo>
                  <a:lnTo>
                    <a:pt x="74580" y="2066997"/>
                  </a:lnTo>
                  <a:lnTo>
                    <a:pt x="81976" y="2129164"/>
                  </a:lnTo>
                  <a:lnTo>
                    <a:pt x="83782" y="2191833"/>
                  </a:lnTo>
                  <a:lnTo>
                    <a:pt x="89685" y="2240665"/>
                  </a:lnTo>
                  <a:lnTo>
                    <a:pt x="93755" y="2302332"/>
                  </a:lnTo>
                  <a:lnTo>
                    <a:pt x="95629" y="2352434"/>
                  </a:lnTo>
                  <a:lnTo>
                    <a:pt x="101905" y="2403154"/>
                  </a:lnTo>
                  <a:lnTo>
                    <a:pt x="104618" y="2465927"/>
                  </a:lnTo>
                  <a:lnTo>
                    <a:pt x="108207" y="2516980"/>
                  </a:lnTo>
                  <a:lnTo>
                    <a:pt x="113560" y="2569152"/>
                  </a:lnTo>
                  <a:lnTo>
                    <a:pt x="115146" y="2618535"/>
                  </a:lnTo>
                  <a:lnTo>
                    <a:pt x="118735" y="2665923"/>
                  </a:lnTo>
                  <a:lnTo>
                    <a:pt x="124089" y="2717009"/>
                  </a:lnTo>
                  <a:lnTo>
                    <a:pt x="125674" y="2769189"/>
                  </a:lnTo>
                  <a:lnTo>
                    <a:pt x="129263" y="2821695"/>
                  </a:lnTo>
                  <a:lnTo>
                    <a:pt x="134617" y="2874297"/>
                  </a:lnTo>
                  <a:lnTo>
                    <a:pt x="136203" y="2926928"/>
                  </a:lnTo>
                  <a:lnTo>
                    <a:pt x="139791" y="2979567"/>
                  </a:lnTo>
                  <a:lnTo>
                    <a:pt x="145145" y="3032208"/>
                  </a:lnTo>
                  <a:lnTo>
                    <a:pt x="146731" y="3084850"/>
                  </a:lnTo>
                  <a:lnTo>
                    <a:pt x="150321" y="3140612"/>
                  </a:lnTo>
                  <a:lnTo>
                    <a:pt x="155673" y="3198468"/>
                  </a:lnTo>
                  <a:lnTo>
                    <a:pt x="157260" y="3252656"/>
                  </a:lnTo>
                  <a:lnTo>
                    <a:pt x="160850" y="3305756"/>
                  </a:lnTo>
                  <a:lnTo>
                    <a:pt x="166202" y="3361653"/>
                  </a:lnTo>
                  <a:lnTo>
                    <a:pt x="167789" y="3419550"/>
                  </a:lnTo>
                  <a:lnTo>
                    <a:pt x="168259" y="3473749"/>
                  </a:lnTo>
                  <a:lnTo>
                    <a:pt x="171517" y="3526853"/>
                  </a:lnTo>
                  <a:lnTo>
                    <a:pt x="176772" y="3582752"/>
                  </a:lnTo>
                  <a:lnTo>
                    <a:pt x="178329" y="3640648"/>
                  </a:lnTo>
                  <a:lnTo>
                    <a:pt x="181910" y="3694847"/>
                  </a:lnTo>
                  <a:lnTo>
                    <a:pt x="187261" y="3747951"/>
                  </a:lnTo>
                  <a:lnTo>
                    <a:pt x="188846" y="3800731"/>
                  </a:lnTo>
                  <a:lnTo>
                    <a:pt x="189316" y="3856534"/>
                  </a:lnTo>
                  <a:lnTo>
                    <a:pt x="189455" y="3914401"/>
                  </a:lnTo>
                  <a:lnTo>
                    <a:pt x="189496" y="3968592"/>
                  </a:lnTo>
                  <a:lnTo>
                    <a:pt x="192628" y="4021694"/>
                  </a:lnTo>
                  <a:lnTo>
                    <a:pt x="197844" y="4077591"/>
                  </a:lnTo>
                  <a:lnTo>
                    <a:pt x="199390" y="4132368"/>
                  </a:lnTo>
                  <a:lnTo>
                    <a:pt x="199848" y="4184473"/>
                  </a:lnTo>
                  <a:lnTo>
                    <a:pt x="199984" y="4241246"/>
                  </a:lnTo>
                  <a:lnTo>
                    <a:pt x="200023" y="4295112"/>
                  </a:lnTo>
                  <a:lnTo>
                    <a:pt x="200036" y="4348117"/>
                  </a:lnTo>
                  <a:lnTo>
                    <a:pt x="200040" y="4397747"/>
                  </a:lnTo>
                  <a:lnTo>
                    <a:pt x="200040" y="4445208"/>
                  </a:lnTo>
                  <a:lnTo>
                    <a:pt x="200041" y="4496315"/>
                  </a:lnTo>
                  <a:lnTo>
                    <a:pt x="200041" y="4548503"/>
                  </a:lnTo>
                  <a:lnTo>
                    <a:pt x="203161" y="4597891"/>
                  </a:lnTo>
                  <a:lnTo>
                    <a:pt x="208375" y="4645280"/>
                  </a:lnTo>
                  <a:lnTo>
                    <a:pt x="210136" y="4708106"/>
                  </a:lnTo>
                  <a:lnTo>
                    <a:pt x="210441" y="4756965"/>
                  </a:lnTo>
                  <a:lnTo>
                    <a:pt x="210544" y="4817471"/>
                  </a:lnTo>
                  <a:lnTo>
                    <a:pt x="213685" y="4874483"/>
                  </a:lnTo>
                  <a:lnTo>
                    <a:pt x="219635" y="4936394"/>
                  </a:lnTo>
                  <a:lnTo>
                    <a:pt x="220810" y="4996543"/>
                  </a:lnTo>
                  <a:lnTo>
                    <a:pt x="221042" y="5053485"/>
                  </a:lnTo>
                  <a:lnTo>
                    <a:pt x="221087" y="5109793"/>
                  </a:lnTo>
                  <a:lnTo>
                    <a:pt x="221097" y="5165976"/>
                  </a:lnTo>
                  <a:lnTo>
                    <a:pt x="221098" y="5222134"/>
                  </a:lnTo>
                  <a:lnTo>
                    <a:pt x="215509" y="5278287"/>
                  </a:lnTo>
                  <a:lnTo>
                    <a:pt x="212034" y="5331579"/>
                  </a:lnTo>
                  <a:lnTo>
                    <a:pt x="211003" y="5380645"/>
                  </a:lnTo>
                  <a:lnTo>
                    <a:pt x="210699" y="5435998"/>
                  </a:lnTo>
                  <a:lnTo>
                    <a:pt x="210608" y="5491262"/>
                  </a:lnTo>
                  <a:lnTo>
                    <a:pt x="203342" y="5547867"/>
                  </a:lnTo>
                  <a:lnTo>
                    <a:pt x="200693" y="5609828"/>
                  </a:lnTo>
                  <a:lnTo>
                    <a:pt x="194581" y="5661885"/>
                  </a:lnTo>
                  <a:lnTo>
                    <a:pt x="190181" y="5715627"/>
                  </a:lnTo>
                  <a:lnTo>
                    <a:pt x="189513" y="572750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025066" y="1713567"/>
              <a:ext cx="292241" cy="577113"/>
            </a:xfrm>
            <a:custGeom>
              <a:avLst/>
              <a:gdLst/>
              <a:ahLst/>
              <a:cxnLst/>
              <a:rect l="0" t="0" r="0" b="0"/>
              <a:pathLst>
                <a:path w="292241" h="577113">
                  <a:moveTo>
                    <a:pt x="134313" y="8500"/>
                  </a:moveTo>
                  <a:lnTo>
                    <a:pt x="125979" y="45978"/>
                  </a:lnTo>
                  <a:lnTo>
                    <a:pt x="118628" y="97402"/>
                  </a:lnTo>
                  <a:lnTo>
                    <a:pt x="105911" y="158686"/>
                  </a:lnTo>
                  <a:lnTo>
                    <a:pt x="89014" y="213252"/>
                  </a:lnTo>
                  <a:lnTo>
                    <a:pt x="76437" y="259460"/>
                  </a:lnTo>
                  <a:lnTo>
                    <a:pt x="66472" y="309027"/>
                  </a:lnTo>
                  <a:lnTo>
                    <a:pt x="47733" y="371890"/>
                  </a:lnTo>
                  <a:lnTo>
                    <a:pt x="32766" y="433744"/>
                  </a:lnTo>
                  <a:lnTo>
                    <a:pt x="18544" y="489116"/>
                  </a:lnTo>
                  <a:lnTo>
                    <a:pt x="2127" y="546137"/>
                  </a:lnTo>
                  <a:lnTo>
                    <a:pt x="0" y="577112"/>
                  </a:lnTo>
                  <a:lnTo>
                    <a:pt x="1487" y="577088"/>
                  </a:lnTo>
                  <a:lnTo>
                    <a:pt x="3648" y="573562"/>
                  </a:lnTo>
                  <a:lnTo>
                    <a:pt x="15522" y="519810"/>
                  </a:lnTo>
                  <a:lnTo>
                    <a:pt x="25676" y="473645"/>
                  </a:lnTo>
                  <a:lnTo>
                    <a:pt x="36094" y="420062"/>
                  </a:lnTo>
                  <a:lnTo>
                    <a:pt x="50094" y="359378"/>
                  </a:lnTo>
                  <a:lnTo>
                    <a:pt x="60616" y="301197"/>
                  </a:lnTo>
                  <a:lnTo>
                    <a:pt x="71143" y="248863"/>
                  </a:lnTo>
                  <a:lnTo>
                    <a:pt x="81671" y="201772"/>
                  </a:lnTo>
                  <a:lnTo>
                    <a:pt x="95708" y="139744"/>
                  </a:lnTo>
                  <a:lnTo>
                    <a:pt x="109746" y="78055"/>
                  </a:lnTo>
                  <a:lnTo>
                    <a:pt x="123784" y="22716"/>
                  </a:lnTo>
                  <a:lnTo>
                    <a:pt x="127293" y="10959"/>
                  </a:lnTo>
                  <a:lnTo>
                    <a:pt x="133142" y="4290"/>
                  </a:lnTo>
                  <a:lnTo>
                    <a:pt x="140552" y="1014"/>
                  </a:lnTo>
                  <a:lnTo>
                    <a:pt x="149001" y="0"/>
                  </a:lnTo>
                  <a:lnTo>
                    <a:pt x="154633" y="4003"/>
                  </a:lnTo>
                  <a:lnTo>
                    <a:pt x="166793" y="44050"/>
                  </a:lnTo>
                  <a:lnTo>
                    <a:pt x="176692" y="89614"/>
                  </a:lnTo>
                  <a:lnTo>
                    <a:pt x="187033" y="144448"/>
                  </a:lnTo>
                  <a:lnTo>
                    <a:pt x="197506" y="200860"/>
                  </a:lnTo>
                  <a:lnTo>
                    <a:pt x="208019" y="258908"/>
                  </a:lnTo>
                  <a:lnTo>
                    <a:pt x="218543" y="313152"/>
                  </a:lnTo>
                  <a:lnTo>
                    <a:pt x="232189" y="366269"/>
                  </a:lnTo>
                  <a:lnTo>
                    <a:pt x="247931" y="415933"/>
                  </a:lnTo>
                  <a:lnTo>
                    <a:pt x="263730" y="469047"/>
                  </a:lnTo>
                  <a:lnTo>
                    <a:pt x="281654" y="524040"/>
                  </a:lnTo>
                  <a:lnTo>
                    <a:pt x="292240" y="5559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138322" y="2048451"/>
              <a:ext cx="157928" cy="42115"/>
            </a:xfrm>
            <a:custGeom>
              <a:avLst/>
              <a:gdLst/>
              <a:ahLst/>
              <a:cxnLst/>
              <a:rect l="0" t="0" r="0" b="0"/>
              <a:pathLst>
                <a:path w="157928" h="42115">
                  <a:moveTo>
                    <a:pt x="0" y="42114"/>
                  </a:moveTo>
                  <a:lnTo>
                    <a:pt x="56214" y="25325"/>
                  </a:lnTo>
                  <a:lnTo>
                    <a:pt x="114786" y="15661"/>
                  </a:lnTo>
                  <a:lnTo>
                    <a:pt x="1579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7391005" y="1921528"/>
              <a:ext cx="210572" cy="316437"/>
            </a:xfrm>
            <a:custGeom>
              <a:avLst/>
              <a:gdLst/>
              <a:ahLst/>
              <a:cxnLst/>
              <a:rect l="0" t="0" r="0" b="0"/>
              <a:pathLst>
                <a:path w="210572" h="316437">
                  <a:moveTo>
                    <a:pt x="0" y="11109"/>
                  </a:moveTo>
                  <a:lnTo>
                    <a:pt x="3120" y="53801"/>
                  </a:lnTo>
                  <a:lnTo>
                    <a:pt x="9553" y="114348"/>
                  </a:lnTo>
                  <a:lnTo>
                    <a:pt x="13456" y="169326"/>
                  </a:lnTo>
                  <a:lnTo>
                    <a:pt x="25145" y="225246"/>
                  </a:lnTo>
                  <a:lnTo>
                    <a:pt x="31484" y="287418"/>
                  </a:lnTo>
                  <a:lnTo>
                    <a:pt x="36610" y="312897"/>
                  </a:lnTo>
                  <a:lnTo>
                    <a:pt x="38445" y="316417"/>
                  </a:lnTo>
                  <a:lnTo>
                    <a:pt x="39668" y="314083"/>
                  </a:lnTo>
                  <a:lnTo>
                    <a:pt x="39857" y="300182"/>
                  </a:lnTo>
                  <a:lnTo>
                    <a:pt x="32906" y="241332"/>
                  </a:lnTo>
                  <a:lnTo>
                    <a:pt x="31978" y="192147"/>
                  </a:lnTo>
                  <a:lnTo>
                    <a:pt x="37291" y="140529"/>
                  </a:lnTo>
                  <a:lnTo>
                    <a:pt x="49567" y="80261"/>
                  </a:lnTo>
                  <a:lnTo>
                    <a:pt x="66377" y="33348"/>
                  </a:lnTo>
                  <a:lnTo>
                    <a:pt x="72328" y="22425"/>
                  </a:lnTo>
                  <a:lnTo>
                    <a:pt x="88298" y="7170"/>
                  </a:lnTo>
                  <a:lnTo>
                    <a:pt x="97470" y="1464"/>
                  </a:lnTo>
                  <a:lnTo>
                    <a:pt x="107094" y="0"/>
                  </a:lnTo>
                  <a:lnTo>
                    <a:pt x="127146" y="4612"/>
                  </a:lnTo>
                  <a:lnTo>
                    <a:pt x="135067" y="10287"/>
                  </a:lnTo>
                  <a:lnTo>
                    <a:pt x="146988" y="25952"/>
                  </a:lnTo>
                  <a:lnTo>
                    <a:pt x="167941" y="77968"/>
                  </a:lnTo>
                  <a:lnTo>
                    <a:pt x="176803" y="136750"/>
                  </a:lnTo>
                  <a:lnTo>
                    <a:pt x="179724" y="195111"/>
                  </a:lnTo>
                  <a:lnTo>
                    <a:pt x="187993" y="258128"/>
                  </a:lnTo>
                  <a:lnTo>
                    <a:pt x="210571" y="3164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706861" y="1919336"/>
              <a:ext cx="190532" cy="290278"/>
            </a:xfrm>
            <a:custGeom>
              <a:avLst/>
              <a:gdLst/>
              <a:ahLst/>
              <a:cxnLst/>
              <a:rect l="0" t="0" r="0" b="0"/>
              <a:pathLst>
                <a:path w="190532" h="290278">
                  <a:moveTo>
                    <a:pt x="84227" y="13301"/>
                  </a:moveTo>
                  <a:lnTo>
                    <a:pt x="73049" y="2123"/>
                  </a:lnTo>
                  <a:lnTo>
                    <a:pt x="66247" y="0"/>
                  </a:lnTo>
                  <a:lnTo>
                    <a:pt x="49330" y="761"/>
                  </a:lnTo>
                  <a:lnTo>
                    <a:pt x="33233" y="8118"/>
                  </a:lnTo>
                  <a:lnTo>
                    <a:pt x="25665" y="13355"/>
                  </a:lnTo>
                  <a:lnTo>
                    <a:pt x="14135" y="28533"/>
                  </a:lnTo>
                  <a:lnTo>
                    <a:pt x="9424" y="37494"/>
                  </a:lnTo>
                  <a:lnTo>
                    <a:pt x="8622" y="46977"/>
                  </a:lnTo>
                  <a:lnTo>
                    <a:pt x="13970" y="66873"/>
                  </a:lnTo>
                  <a:lnTo>
                    <a:pt x="27266" y="84294"/>
                  </a:lnTo>
                  <a:lnTo>
                    <a:pt x="46043" y="98666"/>
                  </a:lnTo>
                  <a:lnTo>
                    <a:pt x="96225" y="117424"/>
                  </a:lnTo>
                  <a:lnTo>
                    <a:pt x="121145" y="126259"/>
                  </a:lnTo>
                  <a:lnTo>
                    <a:pt x="163800" y="157739"/>
                  </a:lnTo>
                  <a:lnTo>
                    <a:pt x="185663" y="183999"/>
                  </a:lnTo>
                  <a:lnTo>
                    <a:pt x="190531" y="206930"/>
                  </a:lnTo>
                  <a:lnTo>
                    <a:pt x="187625" y="230380"/>
                  </a:lnTo>
                  <a:lnTo>
                    <a:pt x="172836" y="256735"/>
                  </a:lnTo>
                  <a:lnTo>
                    <a:pt x="160263" y="272013"/>
                  </a:lnTo>
                  <a:lnTo>
                    <a:pt x="134443" y="288178"/>
                  </a:lnTo>
                  <a:lnTo>
                    <a:pt x="111614" y="290277"/>
                  </a:lnTo>
                  <a:lnTo>
                    <a:pt x="64420" y="282092"/>
                  </a:lnTo>
                  <a:lnTo>
                    <a:pt x="31955" y="266988"/>
                  </a:lnTo>
                  <a:lnTo>
                    <a:pt x="16931" y="251223"/>
                  </a:lnTo>
                  <a:lnTo>
                    <a:pt x="7525" y="233688"/>
                  </a:lnTo>
                  <a:lnTo>
                    <a:pt x="0" y="2028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7970073" y="1869466"/>
              <a:ext cx="305328" cy="321317"/>
            </a:xfrm>
            <a:custGeom>
              <a:avLst/>
              <a:gdLst/>
              <a:ahLst/>
              <a:cxnLst/>
              <a:rect l="0" t="0" r="0" b="0"/>
              <a:pathLst>
                <a:path w="305328" h="321317">
                  <a:moveTo>
                    <a:pt x="0" y="73700"/>
                  </a:moveTo>
                  <a:lnTo>
                    <a:pt x="15641" y="100086"/>
                  </a:lnTo>
                  <a:lnTo>
                    <a:pt x="34844" y="157012"/>
                  </a:lnTo>
                  <a:lnTo>
                    <a:pt x="52609" y="213569"/>
                  </a:lnTo>
                  <a:lnTo>
                    <a:pt x="66674" y="272904"/>
                  </a:lnTo>
                  <a:lnTo>
                    <a:pt x="77207" y="312488"/>
                  </a:lnTo>
                  <a:lnTo>
                    <a:pt x="80717" y="317120"/>
                  </a:lnTo>
                  <a:lnTo>
                    <a:pt x="84227" y="316698"/>
                  </a:lnTo>
                  <a:lnTo>
                    <a:pt x="87737" y="312908"/>
                  </a:lnTo>
                  <a:lnTo>
                    <a:pt x="93370" y="265967"/>
                  </a:lnTo>
                  <a:lnTo>
                    <a:pt x="97602" y="213541"/>
                  </a:lnTo>
                  <a:lnTo>
                    <a:pt x="112679" y="158319"/>
                  </a:lnTo>
                  <a:lnTo>
                    <a:pt x="124114" y="127628"/>
                  </a:lnTo>
                  <a:lnTo>
                    <a:pt x="135490" y="110926"/>
                  </a:lnTo>
                  <a:lnTo>
                    <a:pt x="141799" y="107876"/>
                  </a:lnTo>
                  <a:lnTo>
                    <a:pt x="148345" y="108182"/>
                  </a:lnTo>
                  <a:lnTo>
                    <a:pt x="155049" y="110726"/>
                  </a:lnTo>
                  <a:lnTo>
                    <a:pt x="165617" y="122911"/>
                  </a:lnTo>
                  <a:lnTo>
                    <a:pt x="189264" y="179608"/>
                  </a:lnTo>
                  <a:lnTo>
                    <a:pt x="210548" y="242211"/>
                  </a:lnTo>
                  <a:lnTo>
                    <a:pt x="231625" y="305332"/>
                  </a:lnTo>
                  <a:lnTo>
                    <a:pt x="235135" y="315859"/>
                  </a:lnTo>
                  <a:lnTo>
                    <a:pt x="239815" y="320537"/>
                  </a:lnTo>
                  <a:lnTo>
                    <a:pt x="245274" y="321316"/>
                  </a:lnTo>
                  <a:lnTo>
                    <a:pt x="251254" y="319496"/>
                  </a:lnTo>
                  <a:lnTo>
                    <a:pt x="255240" y="313603"/>
                  </a:lnTo>
                  <a:lnTo>
                    <a:pt x="260850" y="281783"/>
                  </a:lnTo>
                  <a:lnTo>
                    <a:pt x="262745" y="222341"/>
                  </a:lnTo>
                  <a:lnTo>
                    <a:pt x="268709" y="165192"/>
                  </a:lnTo>
                  <a:lnTo>
                    <a:pt x="277839" y="117316"/>
                  </a:lnTo>
                  <a:lnTo>
                    <a:pt x="282364" y="66086"/>
                  </a:lnTo>
                  <a:lnTo>
                    <a:pt x="300686" y="11129"/>
                  </a:lnTo>
                  <a:lnTo>
                    <a:pt x="3053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351364" y="1901130"/>
              <a:ext cx="176720" cy="290536"/>
            </a:xfrm>
            <a:custGeom>
              <a:avLst/>
              <a:gdLst/>
              <a:ahLst/>
              <a:cxnLst/>
              <a:rect l="0" t="0" r="0" b="0"/>
              <a:pathLst>
                <a:path w="176720" h="290536">
                  <a:moveTo>
                    <a:pt x="50377" y="115735"/>
                  </a:moveTo>
                  <a:lnTo>
                    <a:pt x="103082" y="96607"/>
                  </a:lnTo>
                  <a:lnTo>
                    <a:pt x="119035" y="85397"/>
                  </a:lnTo>
                  <a:lnTo>
                    <a:pt x="130805" y="69496"/>
                  </a:lnTo>
                  <a:lnTo>
                    <a:pt x="138765" y="49561"/>
                  </a:lnTo>
                  <a:lnTo>
                    <a:pt x="142304" y="25103"/>
                  </a:lnTo>
                  <a:lnTo>
                    <a:pt x="139737" y="15540"/>
                  </a:lnTo>
                  <a:lnTo>
                    <a:pt x="134516" y="7994"/>
                  </a:lnTo>
                  <a:lnTo>
                    <a:pt x="127527" y="1794"/>
                  </a:lnTo>
                  <a:lnTo>
                    <a:pt x="119358" y="0"/>
                  </a:lnTo>
                  <a:lnTo>
                    <a:pt x="100922" y="4246"/>
                  </a:lnTo>
                  <a:lnTo>
                    <a:pt x="68896" y="26036"/>
                  </a:lnTo>
                  <a:lnTo>
                    <a:pt x="32958" y="65376"/>
                  </a:lnTo>
                  <a:lnTo>
                    <a:pt x="9204" y="127489"/>
                  </a:lnTo>
                  <a:lnTo>
                    <a:pt x="0" y="182658"/>
                  </a:lnTo>
                  <a:lnTo>
                    <a:pt x="3995" y="224601"/>
                  </a:lnTo>
                  <a:lnTo>
                    <a:pt x="12606" y="246399"/>
                  </a:lnTo>
                  <a:lnTo>
                    <a:pt x="37198" y="279456"/>
                  </a:lnTo>
                  <a:lnTo>
                    <a:pt x="56998" y="287936"/>
                  </a:lnTo>
                  <a:lnTo>
                    <a:pt x="80226" y="290535"/>
                  </a:lnTo>
                  <a:lnTo>
                    <a:pt x="102248" y="287790"/>
                  </a:lnTo>
                  <a:lnTo>
                    <a:pt x="120614" y="279552"/>
                  </a:lnTo>
                  <a:lnTo>
                    <a:pt x="136576" y="266922"/>
                  </a:lnTo>
                  <a:lnTo>
                    <a:pt x="157546" y="240080"/>
                  </a:lnTo>
                  <a:lnTo>
                    <a:pt x="176719" y="19996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570197" y="1862925"/>
              <a:ext cx="221100" cy="293870"/>
            </a:xfrm>
            <a:custGeom>
              <a:avLst/>
              <a:gdLst/>
              <a:ahLst/>
              <a:cxnLst/>
              <a:rect l="0" t="0" r="0" b="0"/>
              <a:pathLst>
                <a:path w="221100" h="293870">
                  <a:moveTo>
                    <a:pt x="0" y="90769"/>
                  </a:moveTo>
                  <a:lnTo>
                    <a:pt x="16788" y="146984"/>
                  </a:lnTo>
                  <a:lnTo>
                    <a:pt x="23333" y="205555"/>
                  </a:lnTo>
                  <a:lnTo>
                    <a:pt x="38905" y="268232"/>
                  </a:lnTo>
                  <a:lnTo>
                    <a:pt x="46882" y="293869"/>
                  </a:lnTo>
                  <a:lnTo>
                    <a:pt x="37384" y="265997"/>
                  </a:lnTo>
                  <a:lnTo>
                    <a:pt x="33303" y="220288"/>
                  </a:lnTo>
                  <a:lnTo>
                    <a:pt x="32094" y="162291"/>
                  </a:lnTo>
                  <a:lnTo>
                    <a:pt x="40092" y="105027"/>
                  </a:lnTo>
                  <a:lnTo>
                    <a:pt x="50743" y="71987"/>
                  </a:lnTo>
                  <a:lnTo>
                    <a:pt x="81393" y="31870"/>
                  </a:lnTo>
                  <a:lnTo>
                    <a:pt x="107565" y="10277"/>
                  </a:lnTo>
                  <a:lnTo>
                    <a:pt x="130475" y="2352"/>
                  </a:lnTo>
                  <a:lnTo>
                    <a:pt x="157425" y="0"/>
                  </a:lnTo>
                  <a:lnTo>
                    <a:pt x="206789" y="4903"/>
                  </a:lnTo>
                  <a:lnTo>
                    <a:pt x="221099" y="65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180850" y="1669425"/>
              <a:ext cx="42115" cy="484312"/>
            </a:xfrm>
            <a:custGeom>
              <a:avLst/>
              <a:gdLst/>
              <a:ahLst/>
              <a:cxnLst/>
              <a:rect l="0" t="0" r="0" b="0"/>
              <a:pathLst>
                <a:path w="42115" h="484312">
                  <a:moveTo>
                    <a:pt x="0" y="0"/>
                  </a:moveTo>
                  <a:lnTo>
                    <a:pt x="14472" y="33622"/>
                  </a:lnTo>
                  <a:lnTo>
                    <a:pt x="19757" y="85323"/>
                  </a:lnTo>
                  <a:lnTo>
                    <a:pt x="26390" y="140596"/>
                  </a:lnTo>
                  <a:lnTo>
                    <a:pt x="30046" y="188147"/>
                  </a:lnTo>
                  <a:lnTo>
                    <a:pt x="31130" y="239281"/>
                  </a:lnTo>
                  <a:lnTo>
                    <a:pt x="31495" y="301726"/>
                  </a:lnTo>
                  <a:lnTo>
                    <a:pt x="32729" y="350793"/>
                  </a:lnTo>
                  <a:lnTo>
                    <a:pt x="39914" y="409887"/>
                  </a:lnTo>
                  <a:lnTo>
                    <a:pt x="41462" y="449391"/>
                  </a:lnTo>
                  <a:lnTo>
                    <a:pt x="42114" y="4843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054508" y="1911580"/>
              <a:ext cx="273742" cy="42115"/>
            </a:xfrm>
            <a:custGeom>
              <a:avLst/>
              <a:gdLst/>
              <a:ahLst/>
              <a:cxnLst/>
              <a:rect l="0" t="0" r="0" b="0"/>
              <a:pathLst>
                <a:path w="273742" h="42115">
                  <a:moveTo>
                    <a:pt x="0" y="42114"/>
                  </a:moveTo>
                  <a:lnTo>
                    <a:pt x="55045" y="24156"/>
                  </a:lnTo>
                  <a:lnTo>
                    <a:pt x="106453" y="13567"/>
                  </a:lnTo>
                  <a:lnTo>
                    <a:pt x="167257" y="5540"/>
                  </a:lnTo>
                  <a:lnTo>
                    <a:pt x="226018" y="1095"/>
                  </a:lnTo>
                  <a:lnTo>
                    <a:pt x="2737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393199" y="1873993"/>
              <a:ext cx="275953" cy="294168"/>
            </a:xfrm>
            <a:custGeom>
              <a:avLst/>
              <a:gdLst/>
              <a:ahLst/>
              <a:cxnLst/>
              <a:rect l="0" t="0" r="0" b="0"/>
              <a:pathLst>
                <a:path w="275953" h="294168">
                  <a:moveTo>
                    <a:pt x="50863" y="16530"/>
                  </a:moveTo>
                  <a:lnTo>
                    <a:pt x="67631" y="10941"/>
                  </a:lnTo>
                  <a:lnTo>
                    <a:pt x="69061" y="11635"/>
                  </a:lnTo>
                  <a:lnTo>
                    <a:pt x="29331" y="68642"/>
                  </a:lnTo>
                  <a:lnTo>
                    <a:pt x="7226" y="111182"/>
                  </a:lnTo>
                  <a:lnTo>
                    <a:pt x="0" y="162956"/>
                  </a:lnTo>
                  <a:lnTo>
                    <a:pt x="1087" y="209004"/>
                  </a:lnTo>
                  <a:lnTo>
                    <a:pt x="9634" y="234266"/>
                  </a:lnTo>
                  <a:lnTo>
                    <a:pt x="24350" y="254071"/>
                  </a:lnTo>
                  <a:lnTo>
                    <a:pt x="42589" y="269503"/>
                  </a:lnTo>
                  <a:lnTo>
                    <a:pt x="93275" y="292895"/>
                  </a:lnTo>
                  <a:lnTo>
                    <a:pt x="117286" y="294167"/>
                  </a:lnTo>
                  <a:lnTo>
                    <a:pt x="165239" y="285452"/>
                  </a:lnTo>
                  <a:lnTo>
                    <a:pt x="207337" y="264059"/>
                  </a:lnTo>
                  <a:lnTo>
                    <a:pt x="239396" y="234184"/>
                  </a:lnTo>
                  <a:lnTo>
                    <a:pt x="252809" y="213871"/>
                  </a:lnTo>
                  <a:lnTo>
                    <a:pt x="274798" y="154663"/>
                  </a:lnTo>
                  <a:lnTo>
                    <a:pt x="275952" y="132905"/>
                  </a:lnTo>
                  <a:lnTo>
                    <a:pt x="267161" y="79162"/>
                  </a:lnTo>
                  <a:lnTo>
                    <a:pt x="251952" y="40547"/>
                  </a:lnTo>
                  <a:lnTo>
                    <a:pt x="227039" y="12468"/>
                  </a:lnTo>
                  <a:lnTo>
                    <a:pt x="204423" y="3027"/>
                  </a:lnTo>
                  <a:lnTo>
                    <a:pt x="178773" y="0"/>
                  </a:lnTo>
                  <a:lnTo>
                    <a:pt x="115859" y="10570"/>
                  </a:lnTo>
                  <a:lnTo>
                    <a:pt x="71920" y="375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7225229" y="2374834"/>
            <a:ext cx="2418876" cy="593451"/>
            <a:chOff x="7225229" y="2374834"/>
            <a:chExt cx="2418876" cy="593451"/>
          </a:xfrm>
        </p:grpSpPr>
        <p:sp>
          <p:nvSpPr>
            <p:cNvPr id="62" name="Freeform 61"/>
            <p:cNvSpPr/>
            <p:nvPr/>
          </p:nvSpPr>
          <p:spPr>
            <a:xfrm>
              <a:off x="7225229" y="2433899"/>
              <a:ext cx="352071" cy="534386"/>
            </a:xfrm>
            <a:custGeom>
              <a:avLst/>
              <a:gdLst/>
              <a:ahLst/>
              <a:cxnLst/>
              <a:rect l="0" t="0" r="0" b="0"/>
              <a:pathLst>
                <a:path w="352071" h="534386">
                  <a:moveTo>
                    <a:pt x="123663" y="46220"/>
                  </a:moveTo>
                  <a:lnTo>
                    <a:pt x="118073" y="29453"/>
                  </a:lnTo>
                  <a:lnTo>
                    <a:pt x="112917" y="28023"/>
                  </a:lnTo>
                  <a:lnTo>
                    <a:pt x="97830" y="35793"/>
                  </a:lnTo>
                  <a:lnTo>
                    <a:pt x="75194" y="59898"/>
                  </a:lnTo>
                  <a:lnTo>
                    <a:pt x="46585" y="109060"/>
                  </a:lnTo>
                  <a:lnTo>
                    <a:pt x="26605" y="156996"/>
                  </a:lnTo>
                  <a:lnTo>
                    <a:pt x="12756" y="209414"/>
                  </a:lnTo>
                  <a:lnTo>
                    <a:pt x="2414" y="267709"/>
                  </a:lnTo>
                  <a:lnTo>
                    <a:pt x="0" y="320207"/>
                  </a:lnTo>
                  <a:lnTo>
                    <a:pt x="9072" y="373692"/>
                  </a:lnTo>
                  <a:lnTo>
                    <a:pt x="22129" y="428971"/>
                  </a:lnTo>
                  <a:lnTo>
                    <a:pt x="38076" y="470933"/>
                  </a:lnTo>
                  <a:lnTo>
                    <a:pt x="63208" y="501824"/>
                  </a:lnTo>
                  <a:lnTo>
                    <a:pt x="103142" y="524817"/>
                  </a:lnTo>
                  <a:lnTo>
                    <a:pt x="123901" y="533061"/>
                  </a:lnTo>
                  <a:lnTo>
                    <a:pt x="144826" y="534385"/>
                  </a:lnTo>
                  <a:lnTo>
                    <a:pt x="204612" y="521463"/>
                  </a:lnTo>
                  <a:lnTo>
                    <a:pt x="246237" y="497848"/>
                  </a:lnTo>
                  <a:lnTo>
                    <a:pt x="291839" y="454131"/>
                  </a:lnTo>
                  <a:lnTo>
                    <a:pt x="324635" y="394923"/>
                  </a:lnTo>
                  <a:lnTo>
                    <a:pt x="340742" y="337325"/>
                  </a:lnTo>
                  <a:lnTo>
                    <a:pt x="352070" y="286606"/>
                  </a:lnTo>
                  <a:lnTo>
                    <a:pt x="351216" y="239498"/>
                  </a:lnTo>
                  <a:lnTo>
                    <a:pt x="343554" y="184206"/>
                  </a:lnTo>
                  <a:lnTo>
                    <a:pt x="330484" y="124300"/>
                  </a:lnTo>
                  <a:lnTo>
                    <a:pt x="307063" y="71435"/>
                  </a:lnTo>
                  <a:lnTo>
                    <a:pt x="279779" y="39263"/>
                  </a:lnTo>
                  <a:lnTo>
                    <a:pt x="239118" y="16727"/>
                  </a:lnTo>
                  <a:lnTo>
                    <a:pt x="197292" y="1010"/>
                  </a:lnTo>
                  <a:lnTo>
                    <a:pt x="176273" y="0"/>
                  </a:lnTo>
                  <a:lnTo>
                    <a:pt x="155234" y="4621"/>
                  </a:lnTo>
                  <a:lnTo>
                    <a:pt x="134185" y="14474"/>
                  </a:lnTo>
                  <a:lnTo>
                    <a:pt x="116251" y="32891"/>
                  </a:lnTo>
                  <a:lnTo>
                    <a:pt x="101651" y="57843"/>
                  </a:lnTo>
                  <a:lnTo>
                    <a:pt x="81548" y="1199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538404" y="2659104"/>
              <a:ext cx="115815" cy="294799"/>
            </a:xfrm>
            <a:custGeom>
              <a:avLst/>
              <a:gdLst/>
              <a:ahLst/>
              <a:cxnLst/>
              <a:rect l="0" t="0" r="0" b="0"/>
              <a:pathLst>
                <a:path w="115815" h="294799">
                  <a:moveTo>
                    <a:pt x="0" y="0"/>
                  </a:moveTo>
                  <a:lnTo>
                    <a:pt x="15641" y="26386"/>
                  </a:lnTo>
                  <a:lnTo>
                    <a:pt x="34845" y="88901"/>
                  </a:lnTo>
                  <a:lnTo>
                    <a:pt x="52609" y="149747"/>
                  </a:lnTo>
                  <a:lnTo>
                    <a:pt x="66281" y="187089"/>
                  </a:lnTo>
                  <a:lnTo>
                    <a:pt x="90271" y="241836"/>
                  </a:lnTo>
                  <a:lnTo>
                    <a:pt x="115814"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791088" y="2573700"/>
              <a:ext cx="242157" cy="359146"/>
            </a:xfrm>
            <a:custGeom>
              <a:avLst/>
              <a:gdLst/>
              <a:ahLst/>
              <a:cxnLst/>
              <a:rect l="0" t="0" r="0" b="0"/>
              <a:pathLst>
                <a:path w="242157" h="359146">
                  <a:moveTo>
                    <a:pt x="0" y="22233"/>
                  </a:moveTo>
                  <a:lnTo>
                    <a:pt x="5590" y="84325"/>
                  </a:lnTo>
                  <a:lnTo>
                    <a:pt x="10723" y="136880"/>
                  </a:lnTo>
                  <a:lnTo>
                    <a:pt x="18645" y="185404"/>
                  </a:lnTo>
                  <a:lnTo>
                    <a:pt x="31803" y="247963"/>
                  </a:lnTo>
                  <a:lnTo>
                    <a:pt x="45667" y="294809"/>
                  </a:lnTo>
                  <a:lnTo>
                    <a:pt x="58901" y="313393"/>
                  </a:lnTo>
                  <a:lnTo>
                    <a:pt x="67343" y="321625"/>
                  </a:lnTo>
                  <a:lnTo>
                    <a:pt x="77651" y="325943"/>
                  </a:lnTo>
                  <a:lnTo>
                    <a:pt x="101582" y="327621"/>
                  </a:lnTo>
                  <a:lnTo>
                    <a:pt x="112175" y="324091"/>
                  </a:lnTo>
                  <a:lnTo>
                    <a:pt x="130184" y="310810"/>
                  </a:lnTo>
                  <a:lnTo>
                    <a:pt x="153477" y="283602"/>
                  </a:lnTo>
                  <a:lnTo>
                    <a:pt x="173903" y="233392"/>
                  </a:lnTo>
                  <a:lnTo>
                    <a:pt x="189203" y="174601"/>
                  </a:lnTo>
                  <a:lnTo>
                    <a:pt x="197901" y="117321"/>
                  </a:lnTo>
                  <a:lnTo>
                    <a:pt x="206854" y="65322"/>
                  </a:lnTo>
                  <a:lnTo>
                    <a:pt x="208300" y="26161"/>
                  </a:lnTo>
                  <a:lnTo>
                    <a:pt x="204491" y="2922"/>
                  </a:lnTo>
                  <a:lnTo>
                    <a:pt x="201838" y="0"/>
                  </a:lnTo>
                  <a:lnTo>
                    <a:pt x="198900" y="2732"/>
                  </a:lnTo>
                  <a:lnTo>
                    <a:pt x="195771" y="9232"/>
                  </a:lnTo>
                  <a:lnTo>
                    <a:pt x="195414" y="28933"/>
                  </a:lnTo>
                  <a:lnTo>
                    <a:pt x="199127" y="79708"/>
                  </a:lnTo>
                  <a:lnTo>
                    <a:pt x="201031" y="142034"/>
                  </a:lnTo>
                  <a:lnTo>
                    <a:pt x="211459" y="203738"/>
                  </a:lnTo>
                  <a:lnTo>
                    <a:pt x="221362" y="254606"/>
                  </a:lnTo>
                  <a:lnTo>
                    <a:pt x="231706" y="303604"/>
                  </a:lnTo>
                  <a:lnTo>
                    <a:pt x="242156" y="3591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096415" y="2560427"/>
              <a:ext cx="210570" cy="332349"/>
            </a:xfrm>
            <a:custGeom>
              <a:avLst/>
              <a:gdLst/>
              <a:ahLst/>
              <a:cxnLst/>
              <a:rect l="0" t="0" r="0" b="0"/>
              <a:pathLst>
                <a:path w="210570" h="332349">
                  <a:moveTo>
                    <a:pt x="0" y="130262"/>
                  </a:moveTo>
                  <a:lnTo>
                    <a:pt x="37478" y="138595"/>
                  </a:lnTo>
                  <a:lnTo>
                    <a:pt x="61110" y="137475"/>
                  </a:lnTo>
                  <a:lnTo>
                    <a:pt x="104878" y="117692"/>
                  </a:lnTo>
                  <a:lnTo>
                    <a:pt x="123821" y="103619"/>
                  </a:lnTo>
                  <a:lnTo>
                    <a:pt x="136140" y="85665"/>
                  </a:lnTo>
                  <a:lnTo>
                    <a:pt x="144063" y="50238"/>
                  </a:lnTo>
                  <a:lnTo>
                    <a:pt x="140821" y="15694"/>
                  </a:lnTo>
                  <a:lnTo>
                    <a:pt x="134824" y="8260"/>
                  </a:lnTo>
                  <a:lnTo>
                    <a:pt x="115685" y="0"/>
                  </a:lnTo>
                  <a:lnTo>
                    <a:pt x="106369" y="137"/>
                  </a:lnTo>
                  <a:lnTo>
                    <a:pt x="89778" y="6528"/>
                  </a:lnTo>
                  <a:lnTo>
                    <a:pt x="67285" y="23280"/>
                  </a:lnTo>
                  <a:lnTo>
                    <a:pt x="45803" y="48651"/>
                  </a:lnTo>
                  <a:lnTo>
                    <a:pt x="25988" y="98240"/>
                  </a:lnTo>
                  <a:lnTo>
                    <a:pt x="13928" y="160028"/>
                  </a:lnTo>
                  <a:lnTo>
                    <a:pt x="14655" y="203423"/>
                  </a:lnTo>
                  <a:lnTo>
                    <a:pt x="25382" y="254418"/>
                  </a:lnTo>
                  <a:lnTo>
                    <a:pt x="40926" y="287542"/>
                  </a:lnTo>
                  <a:lnTo>
                    <a:pt x="65938" y="313994"/>
                  </a:lnTo>
                  <a:lnTo>
                    <a:pt x="101165" y="331060"/>
                  </a:lnTo>
                  <a:lnTo>
                    <a:pt x="146828" y="332348"/>
                  </a:lnTo>
                  <a:lnTo>
                    <a:pt x="174051" y="321853"/>
                  </a:lnTo>
                  <a:lnTo>
                    <a:pt x="210569" y="2987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380685" y="2516644"/>
              <a:ext cx="216886" cy="320621"/>
            </a:xfrm>
            <a:custGeom>
              <a:avLst/>
              <a:gdLst/>
              <a:ahLst/>
              <a:cxnLst/>
              <a:rect l="0" t="0" r="0" b="0"/>
              <a:pathLst>
                <a:path w="216886" h="320621">
                  <a:moveTo>
                    <a:pt x="105285" y="5589"/>
                  </a:moveTo>
                  <a:lnTo>
                    <a:pt x="88517" y="0"/>
                  </a:lnTo>
                  <a:lnTo>
                    <a:pt x="70926" y="376"/>
                  </a:lnTo>
                  <a:lnTo>
                    <a:pt x="51410" y="5612"/>
                  </a:lnTo>
                  <a:lnTo>
                    <a:pt x="31037" y="15738"/>
                  </a:lnTo>
                  <a:lnTo>
                    <a:pt x="16523" y="31156"/>
                  </a:lnTo>
                  <a:lnTo>
                    <a:pt x="11016" y="40182"/>
                  </a:lnTo>
                  <a:lnTo>
                    <a:pt x="8015" y="59568"/>
                  </a:lnTo>
                  <a:lnTo>
                    <a:pt x="8853" y="69651"/>
                  </a:lnTo>
                  <a:lnTo>
                    <a:pt x="16022" y="87094"/>
                  </a:lnTo>
                  <a:lnTo>
                    <a:pt x="21209" y="95020"/>
                  </a:lnTo>
                  <a:lnTo>
                    <a:pt x="36332" y="106948"/>
                  </a:lnTo>
                  <a:lnTo>
                    <a:pt x="95173" y="131586"/>
                  </a:lnTo>
                  <a:lnTo>
                    <a:pt x="146283" y="150603"/>
                  </a:lnTo>
                  <a:lnTo>
                    <a:pt x="185394" y="181674"/>
                  </a:lnTo>
                  <a:lnTo>
                    <a:pt x="206879" y="207891"/>
                  </a:lnTo>
                  <a:lnTo>
                    <a:pt x="214778" y="230812"/>
                  </a:lnTo>
                  <a:lnTo>
                    <a:pt x="216885" y="243475"/>
                  </a:lnTo>
                  <a:lnTo>
                    <a:pt x="212986" y="263785"/>
                  </a:lnTo>
                  <a:lnTo>
                    <a:pt x="197637" y="288372"/>
                  </a:lnTo>
                  <a:lnTo>
                    <a:pt x="183765" y="302066"/>
                  </a:lnTo>
                  <a:lnTo>
                    <a:pt x="165901" y="312052"/>
                  </a:lnTo>
                  <a:lnTo>
                    <a:pt x="117431" y="319589"/>
                  </a:lnTo>
                  <a:lnTo>
                    <a:pt x="90406" y="320620"/>
                  </a:lnTo>
                  <a:lnTo>
                    <a:pt x="69036" y="314839"/>
                  </a:lnTo>
                  <a:lnTo>
                    <a:pt x="36253" y="292063"/>
                  </a:lnTo>
                  <a:lnTo>
                    <a:pt x="6391" y="239341"/>
                  </a:lnTo>
                  <a:lnTo>
                    <a:pt x="0" y="22668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738653" y="2374834"/>
              <a:ext cx="21058" cy="452727"/>
            </a:xfrm>
            <a:custGeom>
              <a:avLst/>
              <a:gdLst/>
              <a:ahLst/>
              <a:cxnLst/>
              <a:rect l="0" t="0" r="0" b="0"/>
              <a:pathLst>
                <a:path w="21058" h="452727">
                  <a:moveTo>
                    <a:pt x="0" y="0"/>
                  </a:moveTo>
                  <a:lnTo>
                    <a:pt x="0" y="48931"/>
                  </a:lnTo>
                  <a:lnTo>
                    <a:pt x="0" y="108062"/>
                  </a:lnTo>
                  <a:lnTo>
                    <a:pt x="0" y="156281"/>
                  </a:lnTo>
                  <a:lnTo>
                    <a:pt x="0" y="216571"/>
                  </a:lnTo>
                  <a:lnTo>
                    <a:pt x="0" y="276659"/>
                  </a:lnTo>
                  <a:lnTo>
                    <a:pt x="3120" y="327248"/>
                  </a:lnTo>
                  <a:lnTo>
                    <a:pt x="8333" y="376163"/>
                  </a:lnTo>
                  <a:lnTo>
                    <a:pt x="17475" y="436924"/>
                  </a:lnTo>
                  <a:lnTo>
                    <a:pt x="21057"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8622840" y="2564392"/>
              <a:ext cx="334773" cy="263169"/>
            </a:xfrm>
            <a:custGeom>
              <a:avLst/>
              <a:gdLst/>
              <a:ahLst/>
              <a:cxnLst/>
              <a:rect l="0" t="0" r="0" b="0"/>
              <a:pathLst>
                <a:path w="334773" h="263169">
                  <a:moveTo>
                    <a:pt x="0" y="84183"/>
                  </a:moveTo>
                  <a:lnTo>
                    <a:pt x="55045" y="67395"/>
                  </a:lnTo>
                  <a:lnTo>
                    <a:pt x="114513" y="58099"/>
                  </a:lnTo>
                  <a:lnTo>
                    <a:pt x="176617" y="50203"/>
                  </a:lnTo>
                  <a:lnTo>
                    <a:pt x="209869" y="38240"/>
                  </a:lnTo>
                  <a:lnTo>
                    <a:pt x="270355" y="13706"/>
                  </a:lnTo>
                  <a:lnTo>
                    <a:pt x="293293" y="1777"/>
                  </a:lnTo>
                  <a:lnTo>
                    <a:pt x="303153" y="0"/>
                  </a:lnTo>
                  <a:lnTo>
                    <a:pt x="312066" y="1155"/>
                  </a:lnTo>
                  <a:lnTo>
                    <a:pt x="320348" y="4265"/>
                  </a:lnTo>
                  <a:lnTo>
                    <a:pt x="325869" y="11017"/>
                  </a:lnTo>
                  <a:lnTo>
                    <a:pt x="332004" y="30998"/>
                  </a:lnTo>
                  <a:lnTo>
                    <a:pt x="334772" y="89189"/>
                  </a:lnTo>
                  <a:lnTo>
                    <a:pt x="328387" y="146956"/>
                  </a:lnTo>
                  <a:lnTo>
                    <a:pt x="326779" y="203428"/>
                  </a:lnTo>
                  <a:lnTo>
                    <a:pt x="315855" y="2631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928166" y="2459062"/>
              <a:ext cx="10530" cy="31587"/>
            </a:xfrm>
            <a:custGeom>
              <a:avLst/>
              <a:gdLst/>
              <a:ahLst/>
              <a:cxnLst/>
              <a:rect l="0" t="0" r="0" b="0"/>
              <a:pathLst>
                <a:path w="10530" h="31587">
                  <a:moveTo>
                    <a:pt x="0" y="31586"/>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9043980" y="2525166"/>
              <a:ext cx="198820" cy="324085"/>
            </a:xfrm>
            <a:custGeom>
              <a:avLst/>
              <a:gdLst/>
              <a:ahLst/>
              <a:cxnLst/>
              <a:rect l="0" t="0" r="0" b="0"/>
              <a:pathLst>
                <a:path w="198820" h="324085">
                  <a:moveTo>
                    <a:pt x="52642" y="39181"/>
                  </a:moveTo>
                  <a:lnTo>
                    <a:pt x="44309" y="93326"/>
                  </a:lnTo>
                  <a:lnTo>
                    <a:pt x="36958" y="153861"/>
                  </a:lnTo>
                  <a:lnTo>
                    <a:pt x="25411" y="206504"/>
                  </a:lnTo>
                  <a:lnTo>
                    <a:pt x="23516" y="245776"/>
                  </a:lnTo>
                  <a:lnTo>
                    <a:pt x="31014" y="280159"/>
                  </a:lnTo>
                  <a:lnTo>
                    <a:pt x="41470" y="301870"/>
                  </a:lnTo>
                  <a:lnTo>
                    <a:pt x="57036" y="316979"/>
                  </a:lnTo>
                  <a:lnTo>
                    <a:pt x="66100" y="322646"/>
                  </a:lnTo>
                  <a:lnTo>
                    <a:pt x="75652" y="324084"/>
                  </a:lnTo>
                  <a:lnTo>
                    <a:pt x="95624" y="319443"/>
                  </a:lnTo>
                  <a:lnTo>
                    <a:pt x="135871" y="297399"/>
                  </a:lnTo>
                  <a:lnTo>
                    <a:pt x="160101" y="275047"/>
                  </a:lnTo>
                  <a:lnTo>
                    <a:pt x="180928" y="239829"/>
                  </a:lnTo>
                  <a:lnTo>
                    <a:pt x="193858" y="199758"/>
                  </a:lnTo>
                  <a:lnTo>
                    <a:pt x="198819" y="144296"/>
                  </a:lnTo>
                  <a:lnTo>
                    <a:pt x="194210" y="88281"/>
                  </a:lnTo>
                  <a:lnTo>
                    <a:pt x="179726" y="51780"/>
                  </a:lnTo>
                  <a:lnTo>
                    <a:pt x="160616" y="24327"/>
                  </a:lnTo>
                  <a:lnTo>
                    <a:pt x="134547" y="6964"/>
                  </a:lnTo>
                  <a:lnTo>
                    <a:pt x="99008" y="0"/>
                  </a:lnTo>
                  <a:lnTo>
                    <a:pt x="64431" y="3525"/>
                  </a:lnTo>
                  <a:lnTo>
                    <a:pt x="45793" y="12026"/>
                  </a:lnTo>
                  <a:lnTo>
                    <a:pt x="29711" y="24773"/>
                  </a:lnTo>
                  <a:lnTo>
                    <a:pt x="0" y="6023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9265078" y="2529487"/>
              <a:ext cx="242157" cy="245431"/>
            </a:xfrm>
            <a:custGeom>
              <a:avLst/>
              <a:gdLst/>
              <a:ahLst/>
              <a:cxnLst/>
              <a:rect l="0" t="0" r="0" b="0"/>
              <a:pathLst>
                <a:path w="242157" h="245431">
                  <a:moveTo>
                    <a:pt x="0" y="55917"/>
                  </a:moveTo>
                  <a:lnTo>
                    <a:pt x="11178" y="72685"/>
                  </a:lnTo>
                  <a:lnTo>
                    <a:pt x="20275" y="125433"/>
                  </a:lnTo>
                  <a:lnTo>
                    <a:pt x="29005" y="182126"/>
                  </a:lnTo>
                  <a:lnTo>
                    <a:pt x="31245" y="241903"/>
                  </a:lnTo>
                  <a:lnTo>
                    <a:pt x="31541" y="185160"/>
                  </a:lnTo>
                  <a:lnTo>
                    <a:pt x="41152" y="125034"/>
                  </a:lnTo>
                  <a:lnTo>
                    <a:pt x="70988" y="67229"/>
                  </a:lnTo>
                  <a:lnTo>
                    <a:pt x="112374" y="17998"/>
                  </a:lnTo>
                  <a:lnTo>
                    <a:pt x="138971" y="2048"/>
                  </a:lnTo>
                  <a:lnTo>
                    <a:pt x="158861" y="0"/>
                  </a:lnTo>
                  <a:lnTo>
                    <a:pt x="178229" y="4159"/>
                  </a:lnTo>
                  <a:lnTo>
                    <a:pt x="194637" y="13806"/>
                  </a:lnTo>
                  <a:lnTo>
                    <a:pt x="206608" y="29012"/>
                  </a:lnTo>
                  <a:lnTo>
                    <a:pt x="231279" y="87914"/>
                  </a:lnTo>
                  <a:lnTo>
                    <a:pt x="238933" y="122329"/>
                  </a:lnTo>
                  <a:lnTo>
                    <a:pt x="241519" y="175880"/>
                  </a:lnTo>
                  <a:lnTo>
                    <a:pt x="242072" y="233036"/>
                  </a:lnTo>
                  <a:lnTo>
                    <a:pt x="242156" y="2454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9623047" y="2543290"/>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9644104" y="2774917"/>
              <a:ext cx="1" cy="31587"/>
            </a:xfrm>
            <a:custGeom>
              <a:avLst/>
              <a:gdLst/>
              <a:ahLst/>
              <a:cxnLst/>
              <a:rect l="0" t="0" r="0" b="0"/>
              <a:pathLst>
                <a:path w="1" h="31587">
                  <a:moveTo>
                    <a:pt x="0" y="0"/>
                  </a:moveTo>
                  <a:lnTo>
                    <a:pt x="0" y="315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7264664" y="5364928"/>
            <a:ext cx="2221514" cy="558011"/>
            <a:chOff x="7264664" y="5364928"/>
            <a:chExt cx="2221514" cy="558011"/>
          </a:xfrm>
        </p:grpSpPr>
        <p:sp>
          <p:nvSpPr>
            <p:cNvPr id="75" name="Freeform 74"/>
            <p:cNvSpPr/>
            <p:nvPr/>
          </p:nvSpPr>
          <p:spPr>
            <a:xfrm>
              <a:off x="7264664" y="5548202"/>
              <a:ext cx="463254" cy="311556"/>
            </a:xfrm>
            <a:custGeom>
              <a:avLst/>
              <a:gdLst/>
              <a:ahLst/>
              <a:cxnLst/>
              <a:rect l="0" t="0" r="0" b="0"/>
              <a:pathLst>
                <a:path w="463254" h="311556">
                  <a:moveTo>
                    <a:pt x="0" y="16767"/>
                  </a:moveTo>
                  <a:lnTo>
                    <a:pt x="5589" y="0"/>
                  </a:lnTo>
                  <a:lnTo>
                    <a:pt x="8405" y="909"/>
                  </a:lnTo>
                  <a:lnTo>
                    <a:pt x="14654" y="17518"/>
                  </a:lnTo>
                  <a:lnTo>
                    <a:pt x="19791" y="68605"/>
                  </a:lnTo>
                  <a:lnTo>
                    <a:pt x="20681" y="116874"/>
                  </a:lnTo>
                  <a:lnTo>
                    <a:pt x="19775" y="167051"/>
                  </a:lnTo>
                  <a:lnTo>
                    <a:pt x="12701" y="226520"/>
                  </a:lnTo>
                  <a:lnTo>
                    <a:pt x="14292" y="266090"/>
                  </a:lnTo>
                  <a:lnTo>
                    <a:pt x="20390" y="287844"/>
                  </a:lnTo>
                  <a:lnTo>
                    <a:pt x="30898" y="305312"/>
                  </a:lnTo>
                  <a:lnTo>
                    <a:pt x="39317" y="309736"/>
                  </a:lnTo>
                  <a:lnTo>
                    <a:pt x="99745" y="311555"/>
                  </a:lnTo>
                  <a:lnTo>
                    <a:pt x="153540" y="303158"/>
                  </a:lnTo>
                  <a:lnTo>
                    <a:pt x="215581" y="292405"/>
                  </a:lnTo>
                  <a:lnTo>
                    <a:pt x="276133" y="282424"/>
                  </a:lnTo>
                  <a:lnTo>
                    <a:pt x="330365" y="280462"/>
                  </a:lnTo>
                  <a:lnTo>
                    <a:pt x="391811" y="271710"/>
                  </a:lnTo>
                  <a:lnTo>
                    <a:pt x="417463" y="268115"/>
                  </a:lnTo>
                  <a:lnTo>
                    <a:pt x="463253" y="2483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306777" y="5617612"/>
              <a:ext cx="273743" cy="42114"/>
            </a:xfrm>
            <a:custGeom>
              <a:avLst/>
              <a:gdLst/>
              <a:ahLst/>
              <a:cxnLst/>
              <a:rect l="0" t="0" r="0" b="0"/>
              <a:pathLst>
                <a:path w="273743" h="42114">
                  <a:moveTo>
                    <a:pt x="0" y="42113"/>
                  </a:moveTo>
                  <a:lnTo>
                    <a:pt x="58618" y="36524"/>
                  </a:lnTo>
                  <a:lnTo>
                    <a:pt x="111621" y="31391"/>
                  </a:lnTo>
                  <a:lnTo>
                    <a:pt x="163338" y="23444"/>
                  </a:lnTo>
                  <a:lnTo>
                    <a:pt x="223597" y="15939"/>
                  </a:lnTo>
                  <a:lnTo>
                    <a:pt x="27374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264664" y="5459684"/>
              <a:ext cx="178985" cy="31586"/>
            </a:xfrm>
            <a:custGeom>
              <a:avLst/>
              <a:gdLst/>
              <a:ahLst/>
              <a:cxnLst/>
              <a:rect l="0" t="0" r="0" b="0"/>
              <a:pathLst>
                <a:path w="178985" h="31586">
                  <a:moveTo>
                    <a:pt x="0" y="31585"/>
                  </a:moveTo>
                  <a:lnTo>
                    <a:pt x="16768" y="20407"/>
                  </a:lnTo>
                  <a:lnTo>
                    <a:pt x="75445" y="8710"/>
                  </a:lnTo>
                  <a:lnTo>
                    <a:pt x="122570" y="2581"/>
                  </a:lnTo>
                  <a:lnTo>
                    <a:pt x="1789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7759503" y="5543912"/>
              <a:ext cx="136871" cy="245685"/>
            </a:xfrm>
            <a:custGeom>
              <a:avLst/>
              <a:gdLst/>
              <a:ahLst/>
              <a:cxnLst/>
              <a:rect l="0" t="0" r="0" b="0"/>
              <a:pathLst>
                <a:path w="136871" h="245685">
                  <a:moveTo>
                    <a:pt x="0" y="10528"/>
                  </a:moveTo>
                  <a:lnTo>
                    <a:pt x="25194" y="65573"/>
                  </a:lnTo>
                  <a:lnTo>
                    <a:pt x="44664" y="110742"/>
                  </a:lnTo>
                  <a:lnTo>
                    <a:pt x="65104" y="148477"/>
                  </a:lnTo>
                  <a:lnTo>
                    <a:pt x="87599" y="210665"/>
                  </a:lnTo>
                  <a:lnTo>
                    <a:pt x="103814" y="242184"/>
                  </a:lnTo>
                  <a:lnTo>
                    <a:pt x="108983" y="245684"/>
                  </a:lnTo>
                  <a:lnTo>
                    <a:pt x="113600" y="244508"/>
                  </a:lnTo>
                  <a:lnTo>
                    <a:pt x="117847" y="240214"/>
                  </a:lnTo>
                  <a:lnTo>
                    <a:pt x="122567" y="222965"/>
                  </a:lnTo>
                  <a:lnTo>
                    <a:pt x="127015" y="160296"/>
                  </a:lnTo>
                  <a:lnTo>
                    <a:pt x="134577" y="101940"/>
                  </a:lnTo>
                  <a:lnTo>
                    <a:pt x="136191" y="51651"/>
                  </a:lnTo>
                  <a:lnTo>
                    <a:pt x="1368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8001658" y="5564969"/>
              <a:ext cx="31587" cy="263213"/>
            </a:xfrm>
            <a:custGeom>
              <a:avLst/>
              <a:gdLst/>
              <a:ahLst/>
              <a:cxnLst/>
              <a:rect l="0" t="0" r="0" b="0"/>
              <a:pathLst>
                <a:path w="31587" h="263213">
                  <a:moveTo>
                    <a:pt x="0" y="0"/>
                  </a:moveTo>
                  <a:lnTo>
                    <a:pt x="14655" y="53028"/>
                  </a:lnTo>
                  <a:lnTo>
                    <a:pt x="20963" y="110474"/>
                  </a:lnTo>
                  <a:lnTo>
                    <a:pt x="29142" y="171214"/>
                  </a:lnTo>
                  <a:lnTo>
                    <a:pt x="31104" y="233602"/>
                  </a:lnTo>
                  <a:lnTo>
                    <a:pt x="31586"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8022716" y="5438627"/>
              <a:ext cx="1" cy="21058"/>
            </a:xfrm>
            <a:custGeom>
              <a:avLst/>
              <a:gdLst/>
              <a:ahLst/>
              <a:cxnLst/>
              <a:rect l="0" t="0" r="0" b="0"/>
              <a:pathLst>
                <a:path w="1" h="21058">
                  <a:moveTo>
                    <a:pt x="0" y="21057"/>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109665" y="5557157"/>
              <a:ext cx="186792" cy="252275"/>
            </a:xfrm>
            <a:custGeom>
              <a:avLst/>
              <a:gdLst/>
              <a:ahLst/>
              <a:cxnLst/>
              <a:rect l="0" t="0" r="0" b="0"/>
              <a:pathLst>
                <a:path w="186792" h="252275">
                  <a:moveTo>
                    <a:pt x="186791" y="60455"/>
                  </a:moveTo>
                  <a:lnTo>
                    <a:pt x="157483" y="22081"/>
                  </a:lnTo>
                  <a:lnTo>
                    <a:pt x="131704" y="6451"/>
                  </a:lnTo>
                  <a:lnTo>
                    <a:pt x="96250" y="0"/>
                  </a:lnTo>
                  <a:lnTo>
                    <a:pt x="75971" y="4730"/>
                  </a:lnTo>
                  <a:lnTo>
                    <a:pt x="43888" y="26830"/>
                  </a:lnTo>
                  <a:lnTo>
                    <a:pt x="16190" y="62132"/>
                  </a:lnTo>
                  <a:lnTo>
                    <a:pt x="6464" y="82257"/>
                  </a:lnTo>
                  <a:lnTo>
                    <a:pt x="0" y="124496"/>
                  </a:lnTo>
                  <a:lnTo>
                    <a:pt x="3674" y="168467"/>
                  </a:lnTo>
                  <a:lnTo>
                    <a:pt x="17761" y="211132"/>
                  </a:lnTo>
                  <a:lnTo>
                    <a:pt x="33288" y="229978"/>
                  </a:lnTo>
                  <a:lnTo>
                    <a:pt x="53057" y="242253"/>
                  </a:lnTo>
                  <a:lnTo>
                    <a:pt x="77441" y="251608"/>
                  </a:lnTo>
                  <a:lnTo>
                    <a:pt x="117476" y="252274"/>
                  </a:lnTo>
                  <a:lnTo>
                    <a:pt x="138827" y="241634"/>
                  </a:lnTo>
                  <a:lnTo>
                    <a:pt x="186791" y="1973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8275400" y="5364928"/>
              <a:ext cx="73700" cy="410612"/>
            </a:xfrm>
            <a:custGeom>
              <a:avLst/>
              <a:gdLst/>
              <a:ahLst/>
              <a:cxnLst/>
              <a:rect l="0" t="0" r="0" b="0"/>
              <a:pathLst>
                <a:path w="73700" h="410612">
                  <a:moveTo>
                    <a:pt x="0" y="0"/>
                  </a:moveTo>
                  <a:lnTo>
                    <a:pt x="3119" y="48930"/>
                  </a:lnTo>
                  <a:lnTo>
                    <a:pt x="8332" y="96776"/>
                  </a:lnTo>
                  <a:lnTo>
                    <a:pt x="12996" y="147997"/>
                  </a:lnTo>
                  <a:lnTo>
                    <a:pt x="21788" y="200219"/>
                  </a:lnTo>
                  <a:lnTo>
                    <a:pt x="31801" y="249617"/>
                  </a:lnTo>
                  <a:lnTo>
                    <a:pt x="45666" y="308230"/>
                  </a:lnTo>
                  <a:lnTo>
                    <a:pt x="59669" y="363698"/>
                  </a:lnTo>
                  <a:lnTo>
                    <a:pt x="73699"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401741" y="5522962"/>
              <a:ext cx="161197" cy="294692"/>
            </a:xfrm>
            <a:custGeom>
              <a:avLst/>
              <a:gdLst/>
              <a:ahLst/>
              <a:cxnLst/>
              <a:rect l="0" t="0" r="0" b="0"/>
              <a:pathLst>
                <a:path w="161197" h="294692">
                  <a:moveTo>
                    <a:pt x="0" y="147292"/>
                  </a:moveTo>
                  <a:lnTo>
                    <a:pt x="58617" y="132638"/>
                  </a:lnTo>
                  <a:lnTo>
                    <a:pt x="103216" y="117925"/>
                  </a:lnTo>
                  <a:lnTo>
                    <a:pt x="143155" y="86998"/>
                  </a:lnTo>
                  <a:lnTo>
                    <a:pt x="159140" y="60797"/>
                  </a:lnTo>
                  <a:lnTo>
                    <a:pt x="161196" y="37880"/>
                  </a:lnTo>
                  <a:lnTo>
                    <a:pt x="160107" y="25218"/>
                  </a:lnTo>
                  <a:lnTo>
                    <a:pt x="155871" y="15607"/>
                  </a:lnTo>
                  <a:lnTo>
                    <a:pt x="141806" y="1807"/>
                  </a:lnTo>
                  <a:lnTo>
                    <a:pt x="131972" y="0"/>
                  </a:lnTo>
                  <a:lnTo>
                    <a:pt x="108567" y="4230"/>
                  </a:lnTo>
                  <a:lnTo>
                    <a:pt x="74673" y="19765"/>
                  </a:lnTo>
                  <a:lnTo>
                    <a:pt x="56195" y="38751"/>
                  </a:lnTo>
                  <a:lnTo>
                    <a:pt x="19185" y="96560"/>
                  </a:lnTo>
                  <a:lnTo>
                    <a:pt x="7374" y="140579"/>
                  </a:lnTo>
                  <a:lnTo>
                    <a:pt x="12679" y="188080"/>
                  </a:lnTo>
                  <a:lnTo>
                    <a:pt x="24814" y="220599"/>
                  </a:lnTo>
                  <a:lnTo>
                    <a:pt x="56647" y="265177"/>
                  </a:lnTo>
                  <a:lnTo>
                    <a:pt x="70410" y="280014"/>
                  </a:lnTo>
                  <a:lnTo>
                    <a:pt x="90565" y="288168"/>
                  </a:lnTo>
                  <a:lnTo>
                    <a:pt x="125101" y="292758"/>
                  </a:lnTo>
                  <a:lnTo>
                    <a:pt x="157928" y="2946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664954" y="5499438"/>
              <a:ext cx="231628" cy="286630"/>
            </a:xfrm>
            <a:custGeom>
              <a:avLst/>
              <a:gdLst/>
              <a:ahLst/>
              <a:cxnLst/>
              <a:rect l="0" t="0" r="0" b="0"/>
              <a:pathLst>
                <a:path w="231628" h="286630">
                  <a:moveTo>
                    <a:pt x="0" y="44474"/>
                  </a:moveTo>
                  <a:lnTo>
                    <a:pt x="8333" y="93405"/>
                  </a:lnTo>
                  <a:lnTo>
                    <a:pt x="15684" y="152535"/>
                  </a:lnTo>
                  <a:lnTo>
                    <a:pt x="27231" y="209276"/>
                  </a:lnTo>
                  <a:lnTo>
                    <a:pt x="30725" y="265544"/>
                  </a:lnTo>
                  <a:lnTo>
                    <a:pt x="31203" y="284277"/>
                  </a:lnTo>
                  <a:lnTo>
                    <a:pt x="31414" y="277005"/>
                  </a:lnTo>
                  <a:lnTo>
                    <a:pt x="22506" y="217024"/>
                  </a:lnTo>
                  <a:lnTo>
                    <a:pt x="22513" y="163219"/>
                  </a:lnTo>
                  <a:lnTo>
                    <a:pt x="32566" y="107531"/>
                  </a:lnTo>
                  <a:lnTo>
                    <a:pt x="49262" y="45846"/>
                  </a:lnTo>
                  <a:lnTo>
                    <a:pt x="56209" y="24027"/>
                  </a:lnTo>
                  <a:lnTo>
                    <a:pt x="69435" y="8870"/>
                  </a:lnTo>
                  <a:lnTo>
                    <a:pt x="77876" y="3190"/>
                  </a:lnTo>
                  <a:lnTo>
                    <a:pt x="99732" y="0"/>
                  </a:lnTo>
                  <a:lnTo>
                    <a:pt x="112111" y="786"/>
                  </a:lnTo>
                  <a:lnTo>
                    <a:pt x="132105" y="11019"/>
                  </a:lnTo>
                  <a:lnTo>
                    <a:pt x="147620" y="27266"/>
                  </a:lnTo>
                  <a:lnTo>
                    <a:pt x="162932" y="57313"/>
                  </a:lnTo>
                  <a:lnTo>
                    <a:pt x="181706" y="108795"/>
                  </a:lnTo>
                  <a:lnTo>
                    <a:pt x="202009" y="164024"/>
                  </a:lnTo>
                  <a:lnTo>
                    <a:pt x="220894" y="222564"/>
                  </a:lnTo>
                  <a:lnTo>
                    <a:pt x="228447" y="254779"/>
                  </a:lnTo>
                  <a:lnTo>
                    <a:pt x="231627" y="2866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972738" y="5543634"/>
              <a:ext cx="113356" cy="263492"/>
            </a:xfrm>
            <a:custGeom>
              <a:avLst/>
              <a:gdLst/>
              <a:ahLst/>
              <a:cxnLst/>
              <a:rect l="0" t="0" r="0" b="0"/>
              <a:pathLst>
                <a:path w="113356" h="263492">
                  <a:moveTo>
                    <a:pt x="113355" y="52921"/>
                  </a:moveTo>
                  <a:lnTo>
                    <a:pt x="113355" y="30564"/>
                  </a:lnTo>
                  <a:lnTo>
                    <a:pt x="107116" y="13349"/>
                  </a:lnTo>
                  <a:lnTo>
                    <a:pt x="102177" y="5482"/>
                  </a:lnTo>
                  <a:lnTo>
                    <a:pt x="94205" y="1408"/>
                  </a:lnTo>
                  <a:lnTo>
                    <a:pt x="72869" y="0"/>
                  </a:lnTo>
                  <a:lnTo>
                    <a:pt x="40138" y="11374"/>
                  </a:lnTo>
                  <a:lnTo>
                    <a:pt x="25053" y="26267"/>
                  </a:lnTo>
                  <a:lnTo>
                    <a:pt x="5836" y="64423"/>
                  </a:lnTo>
                  <a:lnTo>
                    <a:pt x="0" y="106502"/>
                  </a:lnTo>
                  <a:lnTo>
                    <a:pt x="3860" y="156014"/>
                  </a:lnTo>
                  <a:lnTo>
                    <a:pt x="18001" y="196551"/>
                  </a:lnTo>
                  <a:lnTo>
                    <a:pt x="50568" y="241013"/>
                  </a:lnTo>
                  <a:lnTo>
                    <a:pt x="57459" y="248505"/>
                  </a:lnTo>
                  <a:lnTo>
                    <a:pt x="77595" y="256831"/>
                  </a:lnTo>
                  <a:lnTo>
                    <a:pt x="113355" y="2634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9162553" y="5514907"/>
              <a:ext cx="197283" cy="288149"/>
            </a:xfrm>
            <a:custGeom>
              <a:avLst/>
              <a:gdLst/>
              <a:ahLst/>
              <a:cxnLst/>
              <a:rect l="0" t="0" r="0" b="0"/>
              <a:pathLst>
                <a:path w="197283" h="288149">
                  <a:moveTo>
                    <a:pt x="18297" y="165876"/>
                  </a:moveTo>
                  <a:lnTo>
                    <a:pt x="73385" y="116378"/>
                  </a:lnTo>
                  <a:lnTo>
                    <a:pt x="119670" y="74597"/>
                  </a:lnTo>
                  <a:lnTo>
                    <a:pt x="135421" y="47973"/>
                  </a:lnTo>
                  <a:lnTo>
                    <a:pt x="137423" y="24957"/>
                  </a:lnTo>
                  <a:lnTo>
                    <a:pt x="136319" y="12268"/>
                  </a:lnTo>
                  <a:lnTo>
                    <a:pt x="129733" y="4979"/>
                  </a:lnTo>
                  <a:lnTo>
                    <a:pt x="119494" y="1290"/>
                  </a:lnTo>
                  <a:lnTo>
                    <a:pt x="106818" y="0"/>
                  </a:lnTo>
                  <a:lnTo>
                    <a:pt x="83376" y="4805"/>
                  </a:lnTo>
                  <a:lnTo>
                    <a:pt x="53567" y="20665"/>
                  </a:lnTo>
                  <a:lnTo>
                    <a:pt x="22534" y="46985"/>
                  </a:lnTo>
                  <a:lnTo>
                    <a:pt x="6555" y="78916"/>
                  </a:lnTo>
                  <a:lnTo>
                    <a:pt x="0" y="123602"/>
                  </a:lnTo>
                  <a:lnTo>
                    <a:pt x="3647" y="162709"/>
                  </a:lnTo>
                  <a:lnTo>
                    <a:pt x="23765" y="207364"/>
                  </a:lnTo>
                  <a:lnTo>
                    <a:pt x="44614" y="238220"/>
                  </a:lnTo>
                  <a:lnTo>
                    <a:pt x="92689" y="277539"/>
                  </a:lnTo>
                  <a:lnTo>
                    <a:pt x="116481" y="285694"/>
                  </a:lnTo>
                  <a:lnTo>
                    <a:pt x="142653" y="288148"/>
                  </a:lnTo>
                  <a:lnTo>
                    <a:pt x="197282" y="2816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9454591" y="5501798"/>
              <a:ext cx="10529" cy="31587"/>
            </a:xfrm>
            <a:custGeom>
              <a:avLst/>
              <a:gdLst/>
              <a:ahLst/>
              <a:cxnLst/>
              <a:rect l="0" t="0" r="0" b="0"/>
              <a:pathLst>
                <a:path w="10529" h="31587">
                  <a:moveTo>
                    <a:pt x="0" y="0"/>
                  </a:moveTo>
                  <a:lnTo>
                    <a:pt x="10528" y="315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9475648" y="5743954"/>
              <a:ext cx="10530" cy="31586"/>
            </a:xfrm>
            <a:custGeom>
              <a:avLst/>
              <a:gdLst/>
              <a:ahLst/>
              <a:cxnLst/>
              <a:rect l="0" t="0" r="0" b="0"/>
              <a:pathLst>
                <a:path w="10530" h="31586">
                  <a:moveTo>
                    <a:pt x="0" y="0"/>
                  </a:moveTo>
                  <a:lnTo>
                    <a:pt x="10529"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369949" y="5849239"/>
              <a:ext cx="2105700" cy="73700"/>
            </a:xfrm>
            <a:custGeom>
              <a:avLst/>
              <a:gdLst/>
              <a:ahLst/>
              <a:cxnLst/>
              <a:rect l="0" t="0" r="0" b="0"/>
              <a:pathLst>
                <a:path w="2105700" h="73700">
                  <a:moveTo>
                    <a:pt x="0" y="73699"/>
                  </a:moveTo>
                  <a:lnTo>
                    <a:pt x="48931" y="73699"/>
                  </a:lnTo>
                  <a:lnTo>
                    <a:pt x="96776" y="73699"/>
                  </a:lnTo>
                  <a:lnTo>
                    <a:pt x="147997" y="70580"/>
                  </a:lnTo>
                  <a:lnTo>
                    <a:pt x="200218" y="65366"/>
                  </a:lnTo>
                  <a:lnTo>
                    <a:pt x="255855" y="60701"/>
                  </a:lnTo>
                  <a:lnTo>
                    <a:pt x="316794" y="55030"/>
                  </a:lnTo>
                  <a:lnTo>
                    <a:pt x="373064" y="53349"/>
                  </a:lnTo>
                  <a:lnTo>
                    <a:pt x="428732" y="49732"/>
                  </a:lnTo>
                  <a:lnTo>
                    <a:pt x="473647" y="45499"/>
                  </a:lnTo>
                  <a:lnTo>
                    <a:pt x="520905" y="43618"/>
                  </a:lnTo>
                  <a:lnTo>
                    <a:pt x="576781" y="42560"/>
                  </a:lnTo>
                  <a:lnTo>
                    <a:pt x="637584" y="42201"/>
                  </a:lnTo>
                  <a:lnTo>
                    <a:pt x="694654" y="39011"/>
                  </a:lnTo>
                  <a:lnTo>
                    <a:pt x="750988" y="33052"/>
                  </a:lnTo>
                  <a:lnTo>
                    <a:pt x="807176" y="31875"/>
                  </a:lnTo>
                  <a:lnTo>
                    <a:pt x="863334" y="31642"/>
                  </a:lnTo>
                  <a:lnTo>
                    <a:pt x="919488" y="31597"/>
                  </a:lnTo>
                  <a:lnTo>
                    <a:pt x="975640" y="31587"/>
                  </a:lnTo>
                  <a:lnTo>
                    <a:pt x="1031792" y="31586"/>
                  </a:lnTo>
                  <a:lnTo>
                    <a:pt x="1087944" y="31585"/>
                  </a:lnTo>
                  <a:lnTo>
                    <a:pt x="1144096" y="31585"/>
                  </a:lnTo>
                  <a:lnTo>
                    <a:pt x="1200248" y="31585"/>
                  </a:lnTo>
                  <a:lnTo>
                    <a:pt x="1256400" y="25996"/>
                  </a:lnTo>
                  <a:lnTo>
                    <a:pt x="1312552" y="22032"/>
                  </a:lnTo>
                  <a:lnTo>
                    <a:pt x="1368704" y="21249"/>
                  </a:lnTo>
                  <a:lnTo>
                    <a:pt x="1430446" y="21095"/>
                  </a:lnTo>
                  <a:lnTo>
                    <a:pt x="1490561" y="21064"/>
                  </a:lnTo>
                  <a:lnTo>
                    <a:pt x="1547496" y="21058"/>
                  </a:lnTo>
                  <a:lnTo>
                    <a:pt x="1609392" y="21057"/>
                  </a:lnTo>
                  <a:lnTo>
                    <a:pt x="1655008" y="15467"/>
                  </a:lnTo>
                  <a:lnTo>
                    <a:pt x="1714927" y="11992"/>
                  </a:lnTo>
                  <a:lnTo>
                    <a:pt x="1767777" y="10962"/>
                  </a:lnTo>
                  <a:lnTo>
                    <a:pt x="1824249" y="10657"/>
                  </a:lnTo>
                  <a:lnTo>
                    <a:pt x="1885436" y="10566"/>
                  </a:lnTo>
                  <a:lnTo>
                    <a:pt x="1946117" y="4470"/>
                  </a:lnTo>
                  <a:lnTo>
                    <a:pt x="2008882" y="8985"/>
                  </a:lnTo>
                  <a:lnTo>
                    <a:pt x="2066687" y="4634"/>
                  </a:lnTo>
                  <a:lnTo>
                    <a:pt x="21056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1842487" y="1208918"/>
            <a:ext cx="1440530" cy="650021"/>
            <a:chOff x="1842487" y="1208918"/>
            <a:chExt cx="1440530" cy="650021"/>
          </a:xfrm>
        </p:grpSpPr>
        <p:sp>
          <p:nvSpPr>
            <p:cNvPr id="91" name="Freeform 90"/>
            <p:cNvSpPr/>
            <p:nvPr/>
          </p:nvSpPr>
          <p:spPr>
            <a:xfrm>
              <a:off x="1842487" y="1237757"/>
              <a:ext cx="52644" cy="463254"/>
            </a:xfrm>
            <a:custGeom>
              <a:avLst/>
              <a:gdLst/>
              <a:ahLst/>
              <a:cxnLst/>
              <a:rect l="0" t="0" r="0" b="0"/>
              <a:pathLst>
                <a:path w="52644" h="463254">
                  <a:moveTo>
                    <a:pt x="0" y="0"/>
                  </a:moveTo>
                  <a:lnTo>
                    <a:pt x="0" y="48930"/>
                  </a:lnTo>
                  <a:lnTo>
                    <a:pt x="0" y="96776"/>
                  </a:lnTo>
                  <a:lnTo>
                    <a:pt x="5589" y="154167"/>
                  </a:lnTo>
                  <a:lnTo>
                    <a:pt x="10723" y="216109"/>
                  </a:lnTo>
                  <a:lnTo>
                    <a:pt x="18645" y="267323"/>
                  </a:lnTo>
                  <a:lnTo>
                    <a:pt x="27231" y="318372"/>
                  </a:lnTo>
                  <a:lnTo>
                    <a:pt x="33845" y="378136"/>
                  </a:lnTo>
                  <a:lnTo>
                    <a:pt x="46070" y="435002"/>
                  </a:lnTo>
                  <a:lnTo>
                    <a:pt x="52643" y="46325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842487" y="1208918"/>
              <a:ext cx="227932" cy="302580"/>
            </a:xfrm>
            <a:custGeom>
              <a:avLst/>
              <a:gdLst/>
              <a:ahLst/>
              <a:cxnLst/>
              <a:rect l="0" t="0" r="0" b="0"/>
              <a:pathLst>
                <a:path w="227932" h="302580">
                  <a:moveTo>
                    <a:pt x="10529" y="123595"/>
                  </a:moveTo>
                  <a:lnTo>
                    <a:pt x="29657" y="61337"/>
                  </a:lnTo>
                  <a:lnTo>
                    <a:pt x="60332" y="22402"/>
                  </a:lnTo>
                  <a:lnTo>
                    <a:pt x="86506" y="6524"/>
                  </a:lnTo>
                  <a:lnTo>
                    <a:pt x="122078" y="0"/>
                  </a:lnTo>
                  <a:lnTo>
                    <a:pt x="156664" y="3656"/>
                  </a:lnTo>
                  <a:lnTo>
                    <a:pt x="175304" y="12187"/>
                  </a:lnTo>
                  <a:lnTo>
                    <a:pt x="183550" y="17738"/>
                  </a:lnTo>
                  <a:lnTo>
                    <a:pt x="195831" y="33263"/>
                  </a:lnTo>
                  <a:lnTo>
                    <a:pt x="223100" y="90469"/>
                  </a:lnTo>
                  <a:lnTo>
                    <a:pt x="227931" y="131197"/>
                  </a:lnTo>
                  <a:lnTo>
                    <a:pt x="221303" y="171731"/>
                  </a:lnTo>
                  <a:lnTo>
                    <a:pt x="205042" y="205318"/>
                  </a:lnTo>
                  <a:lnTo>
                    <a:pt x="171700" y="245635"/>
                  </a:lnTo>
                  <a:lnTo>
                    <a:pt x="115174" y="279407"/>
                  </a:lnTo>
                  <a:lnTo>
                    <a:pt x="84039" y="293894"/>
                  </a:lnTo>
                  <a:lnTo>
                    <a:pt x="26347" y="301436"/>
                  </a:lnTo>
                  <a:lnTo>
                    <a:pt x="0" y="30257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081717" y="1406212"/>
              <a:ext cx="183357" cy="291181"/>
            </a:xfrm>
            <a:custGeom>
              <a:avLst/>
              <a:gdLst/>
              <a:ahLst/>
              <a:cxnLst/>
              <a:rect l="0" t="0" r="0" b="0"/>
              <a:pathLst>
                <a:path w="183357" h="291181">
                  <a:moveTo>
                    <a:pt x="76625" y="10529"/>
                  </a:moveTo>
                  <a:lnTo>
                    <a:pt x="40708" y="73957"/>
                  </a:lnTo>
                  <a:lnTo>
                    <a:pt x="16411" y="118984"/>
                  </a:lnTo>
                  <a:lnTo>
                    <a:pt x="0" y="172592"/>
                  </a:lnTo>
                  <a:lnTo>
                    <a:pt x="239" y="219855"/>
                  </a:lnTo>
                  <a:lnTo>
                    <a:pt x="13308" y="259725"/>
                  </a:lnTo>
                  <a:lnTo>
                    <a:pt x="28597" y="276480"/>
                  </a:lnTo>
                  <a:lnTo>
                    <a:pt x="37587" y="282586"/>
                  </a:lnTo>
                  <a:lnTo>
                    <a:pt x="78187" y="291180"/>
                  </a:lnTo>
                  <a:lnTo>
                    <a:pt x="104225" y="286951"/>
                  </a:lnTo>
                  <a:lnTo>
                    <a:pt x="135496" y="271416"/>
                  </a:lnTo>
                  <a:lnTo>
                    <a:pt x="167022" y="245206"/>
                  </a:lnTo>
                  <a:lnTo>
                    <a:pt x="183088" y="207705"/>
                  </a:lnTo>
                  <a:lnTo>
                    <a:pt x="183356" y="151036"/>
                  </a:lnTo>
                  <a:lnTo>
                    <a:pt x="179999" y="108833"/>
                  </a:lnTo>
                  <a:lnTo>
                    <a:pt x="159089" y="55770"/>
                  </a:lnTo>
                  <a:lnTo>
                    <a:pt x="144861" y="34146"/>
                  </a:lnTo>
                  <a:lnTo>
                    <a:pt x="108211"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337327" y="1427269"/>
              <a:ext cx="42114" cy="431670"/>
            </a:xfrm>
            <a:custGeom>
              <a:avLst/>
              <a:gdLst/>
              <a:ahLst/>
              <a:cxnLst/>
              <a:rect l="0" t="0" r="0" b="0"/>
              <a:pathLst>
                <a:path w="42114" h="431670">
                  <a:moveTo>
                    <a:pt x="0" y="0"/>
                  </a:moveTo>
                  <a:lnTo>
                    <a:pt x="8333" y="37478"/>
                  </a:lnTo>
                  <a:lnTo>
                    <a:pt x="10094" y="88902"/>
                  </a:lnTo>
                  <a:lnTo>
                    <a:pt x="11612" y="145290"/>
                  </a:lnTo>
                  <a:lnTo>
                    <a:pt x="18844" y="208421"/>
                  </a:lnTo>
                  <a:lnTo>
                    <a:pt x="20620" y="271887"/>
                  </a:lnTo>
                  <a:lnTo>
                    <a:pt x="22140" y="331173"/>
                  </a:lnTo>
                  <a:lnTo>
                    <a:pt x="30110" y="394388"/>
                  </a:lnTo>
                  <a:lnTo>
                    <a:pt x="34049" y="412370"/>
                  </a:lnTo>
                  <a:lnTo>
                    <a:pt x="42113" y="4316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368912" y="1398514"/>
              <a:ext cx="213834" cy="266687"/>
            </a:xfrm>
            <a:custGeom>
              <a:avLst/>
              <a:gdLst/>
              <a:ahLst/>
              <a:cxnLst/>
              <a:rect l="0" t="0" r="0" b="0"/>
              <a:pathLst>
                <a:path w="213834" h="266687">
                  <a:moveTo>
                    <a:pt x="0" y="91926"/>
                  </a:moveTo>
                  <a:lnTo>
                    <a:pt x="14654" y="47964"/>
                  </a:lnTo>
                  <a:lnTo>
                    <a:pt x="27570" y="31053"/>
                  </a:lnTo>
                  <a:lnTo>
                    <a:pt x="46179" y="16909"/>
                  </a:lnTo>
                  <a:lnTo>
                    <a:pt x="82963" y="3538"/>
                  </a:lnTo>
                  <a:lnTo>
                    <a:pt x="109792" y="0"/>
                  </a:lnTo>
                  <a:lnTo>
                    <a:pt x="134194" y="4667"/>
                  </a:lnTo>
                  <a:lnTo>
                    <a:pt x="164543" y="20448"/>
                  </a:lnTo>
                  <a:lnTo>
                    <a:pt x="195759" y="46742"/>
                  </a:lnTo>
                  <a:lnTo>
                    <a:pt x="211771" y="78668"/>
                  </a:lnTo>
                  <a:lnTo>
                    <a:pt x="213833" y="101242"/>
                  </a:lnTo>
                  <a:lnTo>
                    <a:pt x="208660" y="162173"/>
                  </a:lnTo>
                  <a:lnTo>
                    <a:pt x="193886" y="195019"/>
                  </a:lnTo>
                  <a:lnTo>
                    <a:pt x="161089" y="235065"/>
                  </a:lnTo>
                  <a:lnTo>
                    <a:pt x="129098" y="256650"/>
                  </a:lnTo>
                  <a:lnTo>
                    <a:pt x="89984" y="266686"/>
                  </a:lnTo>
                  <a:lnTo>
                    <a:pt x="54348" y="264070"/>
                  </a:lnTo>
                  <a:lnTo>
                    <a:pt x="35463" y="255782"/>
                  </a:lnTo>
                  <a:lnTo>
                    <a:pt x="10528" y="2393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2642653" y="1382033"/>
              <a:ext cx="210571" cy="294568"/>
            </a:xfrm>
            <a:custGeom>
              <a:avLst/>
              <a:gdLst/>
              <a:ahLst/>
              <a:cxnLst/>
              <a:rect l="0" t="0" r="0" b="0"/>
              <a:pathLst>
                <a:path w="210571" h="294568">
                  <a:moveTo>
                    <a:pt x="0" y="150521"/>
                  </a:moveTo>
                  <a:lnTo>
                    <a:pt x="58617" y="135867"/>
                  </a:lnTo>
                  <a:lnTo>
                    <a:pt x="111621" y="122324"/>
                  </a:lnTo>
                  <a:lnTo>
                    <a:pt x="144987" y="110711"/>
                  </a:lnTo>
                  <a:lnTo>
                    <a:pt x="170211" y="91802"/>
                  </a:lnTo>
                  <a:lnTo>
                    <a:pt x="185224" y="74121"/>
                  </a:lnTo>
                  <a:lnTo>
                    <a:pt x="188993" y="64493"/>
                  </a:lnTo>
                  <a:lnTo>
                    <a:pt x="190062" y="44436"/>
                  </a:lnTo>
                  <a:lnTo>
                    <a:pt x="183518" y="26943"/>
                  </a:lnTo>
                  <a:lnTo>
                    <a:pt x="178497" y="19003"/>
                  </a:lnTo>
                  <a:lnTo>
                    <a:pt x="160440" y="7061"/>
                  </a:lnTo>
                  <a:lnTo>
                    <a:pt x="149074" y="2239"/>
                  </a:lnTo>
                  <a:lnTo>
                    <a:pt x="123967" y="0"/>
                  </a:lnTo>
                  <a:lnTo>
                    <a:pt x="110721" y="1041"/>
                  </a:lnTo>
                  <a:lnTo>
                    <a:pt x="89763" y="11556"/>
                  </a:lnTo>
                  <a:lnTo>
                    <a:pt x="43796" y="50810"/>
                  </a:lnTo>
                  <a:lnTo>
                    <a:pt x="22776" y="99673"/>
                  </a:lnTo>
                  <a:lnTo>
                    <a:pt x="12948" y="154385"/>
                  </a:lnTo>
                  <a:lnTo>
                    <a:pt x="16834" y="201839"/>
                  </a:lnTo>
                  <a:lnTo>
                    <a:pt x="25419" y="226362"/>
                  </a:lnTo>
                  <a:lnTo>
                    <a:pt x="49995" y="266758"/>
                  </a:lnTo>
                  <a:lnTo>
                    <a:pt x="66673" y="281341"/>
                  </a:lnTo>
                  <a:lnTo>
                    <a:pt x="86954" y="290552"/>
                  </a:lnTo>
                  <a:lnTo>
                    <a:pt x="123510" y="294567"/>
                  </a:lnTo>
                  <a:lnTo>
                    <a:pt x="158258" y="287698"/>
                  </a:lnTo>
                  <a:lnTo>
                    <a:pt x="210570" y="26633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916394" y="1511497"/>
              <a:ext cx="263213" cy="10530"/>
            </a:xfrm>
            <a:custGeom>
              <a:avLst/>
              <a:gdLst/>
              <a:ahLst/>
              <a:cxnLst/>
              <a:rect l="0" t="0" r="0" b="0"/>
              <a:pathLst>
                <a:path w="263213" h="10530">
                  <a:moveTo>
                    <a:pt x="0" y="10529"/>
                  </a:moveTo>
                  <a:lnTo>
                    <a:pt x="58617" y="10529"/>
                  </a:lnTo>
                  <a:lnTo>
                    <a:pt x="113961" y="10529"/>
                  </a:lnTo>
                  <a:lnTo>
                    <a:pt x="176885" y="10529"/>
                  </a:lnTo>
                  <a:lnTo>
                    <a:pt x="234722" y="4940"/>
                  </a:lnTo>
                  <a:lnTo>
                    <a:pt x="26321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032207" y="1385155"/>
              <a:ext cx="250810" cy="210571"/>
            </a:xfrm>
            <a:custGeom>
              <a:avLst/>
              <a:gdLst/>
              <a:ahLst/>
              <a:cxnLst/>
              <a:rect l="0" t="0" r="0" b="0"/>
              <a:pathLst>
                <a:path w="250810" h="210571">
                  <a:moveTo>
                    <a:pt x="0" y="0"/>
                  </a:moveTo>
                  <a:lnTo>
                    <a:pt x="26387" y="15642"/>
                  </a:lnTo>
                  <a:lnTo>
                    <a:pt x="62281" y="26342"/>
                  </a:lnTo>
                  <a:lnTo>
                    <a:pt x="124608" y="36485"/>
                  </a:lnTo>
                  <a:lnTo>
                    <a:pt x="176519" y="48238"/>
                  </a:lnTo>
                  <a:lnTo>
                    <a:pt x="228714" y="54892"/>
                  </a:lnTo>
                  <a:lnTo>
                    <a:pt x="240214" y="57652"/>
                  </a:lnTo>
                  <a:lnTo>
                    <a:pt x="246710" y="64171"/>
                  </a:lnTo>
                  <a:lnTo>
                    <a:pt x="249871" y="73197"/>
                  </a:lnTo>
                  <a:lnTo>
                    <a:pt x="250809" y="83893"/>
                  </a:lnTo>
                  <a:lnTo>
                    <a:pt x="245612" y="102017"/>
                  </a:lnTo>
                  <a:lnTo>
                    <a:pt x="217622" y="138305"/>
                  </a:lnTo>
                  <a:lnTo>
                    <a:pt x="155602" y="183143"/>
                  </a:lnTo>
                  <a:lnTo>
                    <a:pt x="126342" y="21057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3423225" y="1206171"/>
            <a:ext cx="2904403" cy="518853"/>
            <a:chOff x="3423225" y="1206171"/>
            <a:chExt cx="2904403" cy="518853"/>
          </a:xfrm>
        </p:grpSpPr>
        <p:sp>
          <p:nvSpPr>
            <p:cNvPr id="100" name="Freeform 99"/>
            <p:cNvSpPr/>
            <p:nvPr/>
          </p:nvSpPr>
          <p:spPr>
            <a:xfrm>
              <a:off x="3423225" y="1206171"/>
              <a:ext cx="30123" cy="515897"/>
            </a:xfrm>
            <a:custGeom>
              <a:avLst/>
              <a:gdLst/>
              <a:ahLst/>
              <a:cxnLst/>
              <a:rect l="0" t="0" r="0" b="0"/>
              <a:pathLst>
                <a:path w="30123" h="515897">
                  <a:moveTo>
                    <a:pt x="9065" y="0"/>
                  </a:moveTo>
                  <a:lnTo>
                    <a:pt x="0" y="58617"/>
                  </a:lnTo>
                  <a:lnTo>
                    <a:pt x="6061" y="121196"/>
                  </a:lnTo>
                  <a:lnTo>
                    <a:pt x="8175" y="172521"/>
                  </a:lnTo>
                  <a:lnTo>
                    <a:pt x="9971" y="222433"/>
                  </a:lnTo>
                  <a:lnTo>
                    <a:pt x="17346" y="281283"/>
                  </a:lnTo>
                  <a:lnTo>
                    <a:pt x="18928" y="336027"/>
                  </a:lnTo>
                  <a:lnTo>
                    <a:pt x="19397" y="386173"/>
                  </a:lnTo>
                  <a:lnTo>
                    <a:pt x="25144" y="439449"/>
                  </a:lnTo>
                  <a:lnTo>
                    <a:pt x="29467" y="496572"/>
                  </a:lnTo>
                  <a:lnTo>
                    <a:pt x="30122" y="51589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463876" y="1422780"/>
              <a:ext cx="252685" cy="290492"/>
            </a:xfrm>
            <a:custGeom>
              <a:avLst/>
              <a:gdLst/>
              <a:ahLst/>
              <a:cxnLst/>
              <a:rect l="0" t="0" r="0" b="0"/>
              <a:pathLst>
                <a:path w="252685" h="290492">
                  <a:moveTo>
                    <a:pt x="0" y="162417"/>
                  </a:moveTo>
                  <a:lnTo>
                    <a:pt x="5589" y="145649"/>
                  </a:lnTo>
                  <a:lnTo>
                    <a:pt x="17692" y="134298"/>
                  </a:lnTo>
                  <a:lnTo>
                    <a:pt x="35939" y="126523"/>
                  </a:lnTo>
                  <a:lnTo>
                    <a:pt x="99301" y="121122"/>
                  </a:lnTo>
                  <a:lnTo>
                    <a:pt x="157139" y="108958"/>
                  </a:lnTo>
                  <a:lnTo>
                    <a:pt x="177464" y="101223"/>
                  </a:lnTo>
                  <a:lnTo>
                    <a:pt x="216926" y="70506"/>
                  </a:lnTo>
                  <a:lnTo>
                    <a:pt x="220656" y="62538"/>
                  </a:lnTo>
                  <a:lnTo>
                    <a:pt x="221682" y="44327"/>
                  </a:lnTo>
                  <a:lnTo>
                    <a:pt x="210092" y="14344"/>
                  </a:lnTo>
                  <a:lnTo>
                    <a:pt x="202063" y="7549"/>
                  </a:lnTo>
                  <a:lnTo>
                    <a:pt x="180663" y="0"/>
                  </a:lnTo>
                  <a:lnTo>
                    <a:pt x="155554" y="2884"/>
                  </a:lnTo>
                  <a:lnTo>
                    <a:pt x="131136" y="11965"/>
                  </a:lnTo>
                  <a:lnTo>
                    <a:pt x="104236" y="31401"/>
                  </a:lnTo>
                  <a:lnTo>
                    <a:pt x="82617" y="58867"/>
                  </a:lnTo>
                  <a:lnTo>
                    <a:pt x="60374" y="115592"/>
                  </a:lnTo>
                  <a:lnTo>
                    <a:pt x="60522" y="156082"/>
                  </a:lnTo>
                  <a:lnTo>
                    <a:pt x="72223" y="203279"/>
                  </a:lnTo>
                  <a:lnTo>
                    <a:pt x="95851" y="243278"/>
                  </a:lnTo>
                  <a:lnTo>
                    <a:pt x="110451" y="258017"/>
                  </a:lnTo>
                  <a:lnTo>
                    <a:pt x="158608" y="286516"/>
                  </a:lnTo>
                  <a:lnTo>
                    <a:pt x="182406" y="290491"/>
                  </a:lnTo>
                  <a:lnTo>
                    <a:pt x="242701" y="280578"/>
                  </a:lnTo>
                  <a:lnTo>
                    <a:pt x="252684" y="27823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3773184" y="1416543"/>
              <a:ext cx="227646" cy="284468"/>
            </a:xfrm>
            <a:custGeom>
              <a:avLst/>
              <a:gdLst/>
              <a:ahLst/>
              <a:cxnLst/>
              <a:rect l="0" t="0" r="0" b="0"/>
              <a:pathLst>
                <a:path w="227646" h="284468">
                  <a:moveTo>
                    <a:pt x="164474" y="84426"/>
                  </a:moveTo>
                  <a:lnTo>
                    <a:pt x="161355" y="41734"/>
                  </a:lnTo>
                  <a:lnTo>
                    <a:pt x="154899" y="22168"/>
                  </a:lnTo>
                  <a:lnTo>
                    <a:pt x="144231" y="5673"/>
                  </a:lnTo>
                  <a:lnTo>
                    <a:pt x="135771" y="1508"/>
                  </a:lnTo>
                  <a:lnTo>
                    <a:pt x="113893" y="0"/>
                  </a:lnTo>
                  <a:lnTo>
                    <a:pt x="80857" y="5729"/>
                  </a:lnTo>
                  <a:lnTo>
                    <a:pt x="54431" y="20424"/>
                  </a:lnTo>
                  <a:lnTo>
                    <a:pt x="24541" y="55926"/>
                  </a:lnTo>
                  <a:lnTo>
                    <a:pt x="5509" y="94569"/>
                  </a:lnTo>
                  <a:lnTo>
                    <a:pt x="0" y="140204"/>
                  </a:lnTo>
                  <a:lnTo>
                    <a:pt x="11043" y="199266"/>
                  </a:lnTo>
                  <a:lnTo>
                    <a:pt x="26466" y="231536"/>
                  </a:lnTo>
                  <a:lnTo>
                    <a:pt x="51443" y="257736"/>
                  </a:lnTo>
                  <a:lnTo>
                    <a:pt x="74074" y="266737"/>
                  </a:lnTo>
                  <a:lnTo>
                    <a:pt x="86660" y="269138"/>
                  </a:lnTo>
                  <a:lnTo>
                    <a:pt x="110003" y="265566"/>
                  </a:lnTo>
                  <a:lnTo>
                    <a:pt x="139756" y="250401"/>
                  </a:lnTo>
                  <a:lnTo>
                    <a:pt x="154658" y="236572"/>
                  </a:lnTo>
                  <a:lnTo>
                    <a:pt x="165181" y="218727"/>
                  </a:lnTo>
                  <a:lnTo>
                    <a:pt x="176829" y="159982"/>
                  </a:lnTo>
                  <a:lnTo>
                    <a:pt x="184385" y="106681"/>
                  </a:lnTo>
                  <a:lnTo>
                    <a:pt x="192666" y="157802"/>
                  </a:lnTo>
                  <a:lnTo>
                    <a:pt x="201202" y="219636"/>
                  </a:lnTo>
                  <a:lnTo>
                    <a:pt x="217331" y="267481"/>
                  </a:lnTo>
                  <a:lnTo>
                    <a:pt x="227645" y="28446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4045657" y="1458144"/>
              <a:ext cx="197329" cy="240107"/>
            </a:xfrm>
            <a:custGeom>
              <a:avLst/>
              <a:gdLst/>
              <a:ahLst/>
              <a:cxnLst/>
              <a:rect l="0" t="0" r="0" b="0"/>
              <a:pathLst>
                <a:path w="197329" h="240107">
                  <a:moveTo>
                    <a:pt x="176271" y="42825"/>
                  </a:moveTo>
                  <a:lnTo>
                    <a:pt x="170681" y="26057"/>
                  </a:lnTo>
                  <a:lnTo>
                    <a:pt x="158579" y="11586"/>
                  </a:lnTo>
                  <a:lnTo>
                    <a:pt x="150438" y="4451"/>
                  </a:lnTo>
                  <a:lnTo>
                    <a:pt x="141501" y="865"/>
                  </a:lnTo>
                  <a:lnTo>
                    <a:pt x="122213" y="0"/>
                  </a:lnTo>
                  <a:lnTo>
                    <a:pt x="91623" y="6089"/>
                  </a:lnTo>
                  <a:lnTo>
                    <a:pt x="51015" y="27033"/>
                  </a:lnTo>
                  <a:lnTo>
                    <a:pt x="34424" y="40096"/>
                  </a:lnTo>
                  <a:lnTo>
                    <a:pt x="17519" y="66193"/>
                  </a:lnTo>
                  <a:lnTo>
                    <a:pt x="2496" y="107622"/>
                  </a:lnTo>
                  <a:lnTo>
                    <a:pt x="0" y="144952"/>
                  </a:lnTo>
                  <a:lnTo>
                    <a:pt x="3561" y="167764"/>
                  </a:lnTo>
                  <a:lnTo>
                    <a:pt x="12164" y="186481"/>
                  </a:lnTo>
                  <a:lnTo>
                    <a:pt x="36750" y="217560"/>
                  </a:lnTo>
                  <a:lnTo>
                    <a:pt x="62791" y="233548"/>
                  </a:lnTo>
                  <a:lnTo>
                    <a:pt x="98323" y="240106"/>
                  </a:lnTo>
                  <a:lnTo>
                    <a:pt x="118621" y="235400"/>
                  </a:lnTo>
                  <a:lnTo>
                    <a:pt x="135441" y="224340"/>
                  </a:lnTo>
                  <a:lnTo>
                    <a:pt x="156894" y="198383"/>
                  </a:lnTo>
                  <a:lnTo>
                    <a:pt x="175216" y="151931"/>
                  </a:lnTo>
                  <a:lnTo>
                    <a:pt x="186487" y="100889"/>
                  </a:lnTo>
                  <a:lnTo>
                    <a:pt x="197328" y="428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4264042" y="1341005"/>
              <a:ext cx="21058" cy="349478"/>
            </a:xfrm>
            <a:custGeom>
              <a:avLst/>
              <a:gdLst/>
              <a:ahLst/>
              <a:cxnLst/>
              <a:rect l="0" t="0" r="0" b="0"/>
              <a:pathLst>
                <a:path w="21058" h="349478">
                  <a:moveTo>
                    <a:pt x="0" y="23093"/>
                  </a:moveTo>
                  <a:lnTo>
                    <a:pt x="0" y="0"/>
                  </a:lnTo>
                  <a:lnTo>
                    <a:pt x="0" y="50396"/>
                  </a:lnTo>
                  <a:lnTo>
                    <a:pt x="0" y="105522"/>
                  </a:lnTo>
                  <a:lnTo>
                    <a:pt x="1169" y="154492"/>
                  </a:lnTo>
                  <a:lnTo>
                    <a:pt x="7235" y="204876"/>
                  </a:lnTo>
                  <a:lnTo>
                    <a:pt x="12997" y="261295"/>
                  </a:lnTo>
                  <a:lnTo>
                    <a:pt x="19995" y="322267"/>
                  </a:lnTo>
                  <a:lnTo>
                    <a:pt x="21057" y="34947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4316684" y="1470483"/>
              <a:ext cx="157929" cy="243633"/>
            </a:xfrm>
            <a:custGeom>
              <a:avLst/>
              <a:gdLst/>
              <a:ahLst/>
              <a:cxnLst/>
              <a:rect l="0" t="0" r="0" b="0"/>
              <a:pathLst>
                <a:path w="157929" h="243633">
                  <a:moveTo>
                    <a:pt x="0" y="114714"/>
                  </a:moveTo>
                  <a:lnTo>
                    <a:pt x="53875" y="95586"/>
                  </a:lnTo>
                  <a:lnTo>
                    <a:pt x="99858" y="64911"/>
                  </a:lnTo>
                  <a:lnTo>
                    <a:pt x="122264" y="38736"/>
                  </a:lnTo>
                  <a:lnTo>
                    <a:pt x="124793" y="28967"/>
                  </a:lnTo>
                  <a:lnTo>
                    <a:pt x="121364" y="8754"/>
                  </a:lnTo>
                  <a:lnTo>
                    <a:pt x="116005" y="3130"/>
                  </a:lnTo>
                  <a:lnTo>
                    <a:pt x="108922" y="550"/>
                  </a:lnTo>
                  <a:lnTo>
                    <a:pt x="100691" y="0"/>
                  </a:lnTo>
                  <a:lnTo>
                    <a:pt x="85306" y="5628"/>
                  </a:lnTo>
                  <a:lnTo>
                    <a:pt x="56365" y="28305"/>
                  </a:lnTo>
                  <a:lnTo>
                    <a:pt x="29288" y="70956"/>
                  </a:lnTo>
                  <a:lnTo>
                    <a:pt x="19646" y="92926"/>
                  </a:lnTo>
                  <a:lnTo>
                    <a:pt x="17700" y="117509"/>
                  </a:lnTo>
                  <a:lnTo>
                    <a:pt x="25983" y="171418"/>
                  </a:lnTo>
                  <a:lnTo>
                    <a:pt x="41104" y="207554"/>
                  </a:lnTo>
                  <a:lnTo>
                    <a:pt x="56873" y="223437"/>
                  </a:lnTo>
                  <a:lnTo>
                    <a:pt x="95592" y="243165"/>
                  </a:lnTo>
                  <a:lnTo>
                    <a:pt x="105842" y="243632"/>
                  </a:lnTo>
                  <a:lnTo>
                    <a:pt x="157928" y="23052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548311" y="1452672"/>
              <a:ext cx="200042" cy="240034"/>
            </a:xfrm>
            <a:custGeom>
              <a:avLst/>
              <a:gdLst/>
              <a:ahLst/>
              <a:cxnLst/>
              <a:rect l="0" t="0" r="0" b="0"/>
              <a:pathLst>
                <a:path w="200042" h="240034">
                  <a:moveTo>
                    <a:pt x="0" y="27240"/>
                  </a:moveTo>
                  <a:lnTo>
                    <a:pt x="3120" y="81384"/>
                  </a:lnTo>
                  <a:lnTo>
                    <a:pt x="9065" y="136331"/>
                  </a:lnTo>
                  <a:lnTo>
                    <a:pt x="21789" y="194811"/>
                  </a:lnTo>
                  <a:lnTo>
                    <a:pt x="35239" y="237635"/>
                  </a:lnTo>
                  <a:lnTo>
                    <a:pt x="35191" y="240033"/>
                  </a:lnTo>
                  <a:lnTo>
                    <a:pt x="28899" y="230219"/>
                  </a:lnTo>
                  <a:lnTo>
                    <a:pt x="23380" y="198386"/>
                  </a:lnTo>
                  <a:lnTo>
                    <a:pt x="32816" y="135074"/>
                  </a:lnTo>
                  <a:lnTo>
                    <a:pt x="50465" y="80218"/>
                  </a:lnTo>
                  <a:lnTo>
                    <a:pt x="69285" y="49566"/>
                  </a:lnTo>
                  <a:lnTo>
                    <a:pt x="116619" y="10322"/>
                  </a:lnTo>
                  <a:lnTo>
                    <a:pt x="140348" y="2173"/>
                  </a:lnTo>
                  <a:lnTo>
                    <a:pt x="153227" y="0"/>
                  </a:lnTo>
                  <a:lnTo>
                    <a:pt x="173776" y="3825"/>
                  </a:lnTo>
                  <a:lnTo>
                    <a:pt x="200041" y="167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972326" y="1448326"/>
              <a:ext cx="159396" cy="276698"/>
            </a:xfrm>
            <a:custGeom>
              <a:avLst/>
              <a:gdLst/>
              <a:ahLst/>
              <a:cxnLst/>
              <a:rect l="0" t="0" r="0" b="0"/>
              <a:pathLst>
                <a:path w="159396" h="276698">
                  <a:moveTo>
                    <a:pt x="81353" y="0"/>
                  </a:moveTo>
                  <a:lnTo>
                    <a:pt x="52044" y="34898"/>
                  </a:lnTo>
                  <a:lnTo>
                    <a:pt x="26353" y="87784"/>
                  </a:lnTo>
                  <a:lnTo>
                    <a:pt x="5758" y="141083"/>
                  </a:lnTo>
                  <a:lnTo>
                    <a:pt x="0" y="202737"/>
                  </a:lnTo>
                  <a:lnTo>
                    <a:pt x="3472" y="228146"/>
                  </a:lnTo>
                  <a:lnTo>
                    <a:pt x="12034" y="248018"/>
                  </a:lnTo>
                  <a:lnTo>
                    <a:pt x="17593" y="256592"/>
                  </a:lnTo>
                  <a:lnTo>
                    <a:pt x="33128" y="269239"/>
                  </a:lnTo>
                  <a:lnTo>
                    <a:pt x="42184" y="274249"/>
                  </a:lnTo>
                  <a:lnTo>
                    <a:pt x="61605" y="276697"/>
                  </a:lnTo>
                  <a:lnTo>
                    <a:pt x="80765" y="272715"/>
                  </a:lnTo>
                  <a:lnTo>
                    <a:pt x="97079" y="263147"/>
                  </a:lnTo>
                  <a:lnTo>
                    <a:pt x="140855" y="209640"/>
                  </a:lnTo>
                  <a:lnTo>
                    <a:pt x="148742" y="185980"/>
                  </a:lnTo>
                  <a:lnTo>
                    <a:pt x="159395" y="132663"/>
                  </a:lnTo>
                  <a:lnTo>
                    <a:pt x="158159" y="91041"/>
                  </a:lnTo>
                  <a:lnTo>
                    <a:pt x="144794" y="54661"/>
                  </a:lnTo>
                  <a:lnTo>
                    <a:pt x="126017" y="27245"/>
                  </a:lnTo>
                  <a:lnTo>
                    <a:pt x="100046" y="9893"/>
                  </a:lnTo>
                  <a:lnTo>
                    <a:pt x="39239"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233884" y="1300858"/>
              <a:ext cx="156708" cy="400153"/>
            </a:xfrm>
            <a:custGeom>
              <a:avLst/>
              <a:gdLst/>
              <a:ahLst/>
              <a:cxnLst/>
              <a:rect l="0" t="0" r="0" b="0"/>
              <a:pathLst>
                <a:path w="156708" h="400153">
                  <a:moveTo>
                    <a:pt x="156707" y="94826"/>
                  </a:moveTo>
                  <a:lnTo>
                    <a:pt x="151118" y="32733"/>
                  </a:lnTo>
                  <a:lnTo>
                    <a:pt x="139015" y="14197"/>
                  </a:lnTo>
                  <a:lnTo>
                    <a:pt x="130874" y="5978"/>
                  </a:lnTo>
                  <a:lnTo>
                    <a:pt x="121938" y="1669"/>
                  </a:lnTo>
                  <a:lnTo>
                    <a:pt x="102650" y="0"/>
                  </a:lnTo>
                  <a:lnTo>
                    <a:pt x="72060" y="11227"/>
                  </a:lnTo>
                  <a:lnTo>
                    <a:pt x="46358" y="29372"/>
                  </a:lnTo>
                  <a:lnTo>
                    <a:pt x="17883" y="72105"/>
                  </a:lnTo>
                  <a:lnTo>
                    <a:pt x="4960" y="107201"/>
                  </a:lnTo>
                  <a:lnTo>
                    <a:pt x="0" y="167157"/>
                  </a:lnTo>
                  <a:lnTo>
                    <a:pt x="4610" y="229996"/>
                  </a:lnTo>
                  <a:lnTo>
                    <a:pt x="15616" y="283093"/>
                  </a:lnTo>
                  <a:lnTo>
                    <a:pt x="24870" y="345728"/>
                  </a:lnTo>
                  <a:lnTo>
                    <a:pt x="35345" y="385763"/>
                  </a:lnTo>
                  <a:lnTo>
                    <a:pt x="34855" y="390559"/>
                  </a:lnTo>
                  <a:lnTo>
                    <a:pt x="30365" y="40015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190549" y="1543083"/>
              <a:ext cx="263214" cy="10529"/>
            </a:xfrm>
            <a:custGeom>
              <a:avLst/>
              <a:gdLst/>
              <a:ahLst/>
              <a:cxnLst/>
              <a:rect l="0" t="0" r="0" b="0"/>
              <a:pathLst>
                <a:path w="263214" h="10529">
                  <a:moveTo>
                    <a:pt x="0" y="0"/>
                  </a:moveTo>
                  <a:lnTo>
                    <a:pt x="58617" y="0"/>
                  </a:lnTo>
                  <a:lnTo>
                    <a:pt x="113961" y="1170"/>
                  </a:lnTo>
                  <a:lnTo>
                    <a:pt x="176886" y="8333"/>
                  </a:lnTo>
                  <a:lnTo>
                    <a:pt x="234722" y="10095"/>
                  </a:lnTo>
                  <a:lnTo>
                    <a:pt x="263213" y="1052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664343" y="1311456"/>
              <a:ext cx="21047" cy="347441"/>
            </a:xfrm>
            <a:custGeom>
              <a:avLst/>
              <a:gdLst/>
              <a:ahLst/>
              <a:cxnLst/>
              <a:rect l="0" t="0" r="0" b="0"/>
              <a:pathLst>
                <a:path w="21047" h="347441">
                  <a:moveTo>
                    <a:pt x="10517" y="0"/>
                  </a:moveTo>
                  <a:lnTo>
                    <a:pt x="1452" y="58617"/>
                  </a:lnTo>
                  <a:lnTo>
                    <a:pt x="278" y="112791"/>
                  </a:lnTo>
                  <a:lnTo>
                    <a:pt x="46" y="168552"/>
                  </a:lnTo>
                  <a:lnTo>
                    <a:pt x="0" y="224627"/>
                  </a:lnTo>
                  <a:lnTo>
                    <a:pt x="11443" y="283348"/>
                  </a:lnTo>
                  <a:lnTo>
                    <a:pt x="18201" y="315582"/>
                  </a:lnTo>
                  <a:lnTo>
                    <a:pt x="21046" y="34744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601161" y="1490440"/>
              <a:ext cx="221099" cy="20625"/>
            </a:xfrm>
            <a:custGeom>
              <a:avLst/>
              <a:gdLst/>
              <a:ahLst/>
              <a:cxnLst/>
              <a:rect l="0" t="0" r="0" b="0"/>
              <a:pathLst>
                <a:path w="221099" h="20625">
                  <a:moveTo>
                    <a:pt x="0" y="10529"/>
                  </a:moveTo>
                  <a:lnTo>
                    <a:pt x="37478" y="18862"/>
                  </a:lnTo>
                  <a:lnTo>
                    <a:pt x="88901" y="20624"/>
                  </a:lnTo>
                  <a:lnTo>
                    <a:pt x="142949" y="19802"/>
                  </a:lnTo>
                  <a:lnTo>
                    <a:pt x="199455" y="6392"/>
                  </a:lnTo>
                  <a:lnTo>
                    <a:pt x="22109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5906487" y="1332513"/>
              <a:ext cx="126343" cy="347441"/>
            </a:xfrm>
            <a:custGeom>
              <a:avLst/>
              <a:gdLst/>
              <a:ahLst/>
              <a:cxnLst/>
              <a:rect l="0" t="0" r="0" b="0"/>
              <a:pathLst>
                <a:path w="126343" h="347441">
                  <a:moveTo>
                    <a:pt x="0" y="0"/>
                  </a:moveTo>
                  <a:lnTo>
                    <a:pt x="1" y="58617"/>
                  </a:lnTo>
                  <a:lnTo>
                    <a:pt x="1" y="113961"/>
                  </a:lnTo>
                  <a:lnTo>
                    <a:pt x="1" y="162968"/>
                  </a:lnTo>
                  <a:lnTo>
                    <a:pt x="1170" y="213363"/>
                  </a:lnTo>
                  <a:lnTo>
                    <a:pt x="8334" y="272906"/>
                  </a:lnTo>
                  <a:lnTo>
                    <a:pt x="10240" y="333292"/>
                  </a:lnTo>
                  <a:lnTo>
                    <a:pt x="10504" y="274930"/>
                  </a:lnTo>
                  <a:lnTo>
                    <a:pt x="12861" y="235619"/>
                  </a:lnTo>
                  <a:lnTo>
                    <a:pt x="34247" y="179510"/>
                  </a:lnTo>
                  <a:lnTo>
                    <a:pt x="47976" y="164400"/>
                  </a:lnTo>
                  <a:lnTo>
                    <a:pt x="56551" y="158733"/>
                  </a:lnTo>
                  <a:lnTo>
                    <a:pt x="65777" y="157295"/>
                  </a:lnTo>
                  <a:lnTo>
                    <a:pt x="85386" y="161936"/>
                  </a:lnTo>
                  <a:lnTo>
                    <a:pt x="93189" y="168788"/>
                  </a:lnTo>
                  <a:lnTo>
                    <a:pt x="114118" y="210289"/>
                  </a:lnTo>
                  <a:lnTo>
                    <a:pt x="122720" y="245192"/>
                  </a:lnTo>
                  <a:lnTo>
                    <a:pt x="125627" y="298907"/>
                  </a:lnTo>
                  <a:lnTo>
                    <a:pt x="126342" y="34744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6102586" y="1440504"/>
              <a:ext cx="225042" cy="226040"/>
            </a:xfrm>
            <a:custGeom>
              <a:avLst/>
              <a:gdLst/>
              <a:ahLst/>
              <a:cxnLst/>
              <a:rect l="0" t="0" r="0" b="0"/>
              <a:pathLst>
                <a:path w="225042" h="226040">
                  <a:moveTo>
                    <a:pt x="3943" y="155221"/>
                  </a:moveTo>
                  <a:lnTo>
                    <a:pt x="63536" y="105723"/>
                  </a:lnTo>
                  <a:lnTo>
                    <a:pt x="96647" y="49288"/>
                  </a:lnTo>
                  <a:lnTo>
                    <a:pt x="105500" y="12570"/>
                  </a:lnTo>
                  <a:lnTo>
                    <a:pt x="102063" y="5138"/>
                  </a:lnTo>
                  <a:lnTo>
                    <a:pt x="95093" y="1353"/>
                  </a:lnTo>
                  <a:lnTo>
                    <a:pt x="85766" y="0"/>
                  </a:lnTo>
                  <a:lnTo>
                    <a:pt x="66045" y="7855"/>
                  </a:lnTo>
                  <a:lnTo>
                    <a:pt x="38331" y="32009"/>
                  </a:lnTo>
                  <a:lnTo>
                    <a:pt x="23906" y="52497"/>
                  </a:lnTo>
                  <a:lnTo>
                    <a:pt x="1214" y="111827"/>
                  </a:lnTo>
                  <a:lnTo>
                    <a:pt x="0" y="133595"/>
                  </a:lnTo>
                  <a:lnTo>
                    <a:pt x="8753" y="176166"/>
                  </a:lnTo>
                  <a:lnTo>
                    <a:pt x="21289" y="194166"/>
                  </a:lnTo>
                  <a:lnTo>
                    <a:pt x="38559" y="208795"/>
                  </a:lnTo>
                  <a:lnTo>
                    <a:pt x="57933" y="219196"/>
                  </a:lnTo>
                  <a:lnTo>
                    <a:pt x="94159" y="226039"/>
                  </a:lnTo>
                  <a:lnTo>
                    <a:pt x="134529" y="222478"/>
                  </a:lnTo>
                  <a:lnTo>
                    <a:pt x="181686" y="202389"/>
                  </a:lnTo>
                  <a:lnTo>
                    <a:pt x="225041" y="17627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Group 132"/>
          <p:cNvGrpSpPr/>
          <p:nvPr/>
        </p:nvGrpSpPr>
        <p:grpSpPr>
          <a:xfrm>
            <a:off x="580492" y="1669342"/>
            <a:ext cx="4141734" cy="526509"/>
            <a:chOff x="580492" y="1669342"/>
            <a:chExt cx="4141734" cy="526509"/>
          </a:xfrm>
        </p:grpSpPr>
        <p:sp>
          <p:nvSpPr>
            <p:cNvPr id="115" name="Freeform 114"/>
            <p:cNvSpPr/>
            <p:nvPr/>
          </p:nvSpPr>
          <p:spPr>
            <a:xfrm>
              <a:off x="580492" y="1669342"/>
              <a:ext cx="228008" cy="470449"/>
            </a:xfrm>
            <a:custGeom>
              <a:avLst/>
              <a:gdLst/>
              <a:ahLst/>
              <a:cxnLst/>
              <a:rect l="0" t="0" r="0" b="0"/>
              <a:pathLst>
                <a:path w="228008" h="470449">
                  <a:moveTo>
                    <a:pt x="219674" y="115896"/>
                  </a:moveTo>
                  <a:lnTo>
                    <a:pt x="228007" y="78418"/>
                  </a:lnTo>
                  <a:lnTo>
                    <a:pt x="226432" y="43571"/>
                  </a:lnTo>
                  <a:lnTo>
                    <a:pt x="224179" y="32584"/>
                  </a:lnTo>
                  <a:lnTo>
                    <a:pt x="212318" y="14138"/>
                  </a:lnTo>
                  <a:lnTo>
                    <a:pt x="204241" y="5943"/>
                  </a:lnTo>
                  <a:lnTo>
                    <a:pt x="195347" y="1650"/>
                  </a:lnTo>
                  <a:lnTo>
                    <a:pt x="176107" y="0"/>
                  </a:lnTo>
                  <a:lnTo>
                    <a:pt x="145544" y="5647"/>
                  </a:lnTo>
                  <a:lnTo>
                    <a:pt x="127846" y="17764"/>
                  </a:lnTo>
                  <a:lnTo>
                    <a:pt x="74727" y="74410"/>
                  </a:lnTo>
                  <a:lnTo>
                    <a:pt x="44683" y="127199"/>
                  </a:lnTo>
                  <a:lnTo>
                    <a:pt x="20620" y="188311"/>
                  </a:lnTo>
                  <a:lnTo>
                    <a:pt x="3385" y="245579"/>
                  </a:lnTo>
                  <a:lnTo>
                    <a:pt x="0" y="296650"/>
                  </a:lnTo>
                  <a:lnTo>
                    <a:pt x="1337" y="342458"/>
                  </a:lnTo>
                  <a:lnTo>
                    <a:pt x="21564" y="396739"/>
                  </a:lnTo>
                  <a:lnTo>
                    <a:pt x="48090" y="441603"/>
                  </a:lnTo>
                  <a:lnTo>
                    <a:pt x="68155" y="456797"/>
                  </a:lnTo>
                  <a:lnTo>
                    <a:pt x="93841" y="466279"/>
                  </a:lnTo>
                  <a:lnTo>
                    <a:pt x="138846" y="470448"/>
                  </a:lnTo>
                  <a:lnTo>
                    <a:pt x="186680" y="465088"/>
                  </a:lnTo>
                  <a:lnTo>
                    <a:pt x="219674" y="46333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878148" y="1868977"/>
              <a:ext cx="237874" cy="274231"/>
            </a:xfrm>
            <a:custGeom>
              <a:avLst/>
              <a:gdLst/>
              <a:ahLst/>
              <a:cxnLst/>
              <a:rect l="0" t="0" r="0" b="0"/>
              <a:pathLst>
                <a:path w="237874" h="274231">
                  <a:moveTo>
                    <a:pt x="174702" y="74189"/>
                  </a:moveTo>
                  <a:lnTo>
                    <a:pt x="154458" y="30226"/>
                  </a:lnTo>
                  <a:lnTo>
                    <a:pt x="129709" y="5531"/>
                  </a:lnTo>
                  <a:lnTo>
                    <a:pt x="104012" y="0"/>
                  </a:lnTo>
                  <a:lnTo>
                    <a:pt x="76604" y="2612"/>
                  </a:lnTo>
                  <a:lnTo>
                    <a:pt x="48020" y="17236"/>
                  </a:lnTo>
                  <a:lnTo>
                    <a:pt x="32221" y="29769"/>
                  </a:lnTo>
                  <a:lnTo>
                    <a:pt x="10173" y="61158"/>
                  </a:lnTo>
                  <a:lnTo>
                    <a:pt x="0" y="105683"/>
                  </a:lnTo>
                  <a:lnTo>
                    <a:pt x="3860" y="132640"/>
                  </a:lnTo>
                  <a:lnTo>
                    <a:pt x="24649" y="188211"/>
                  </a:lnTo>
                  <a:lnTo>
                    <a:pt x="36262" y="205194"/>
                  </a:lnTo>
                  <a:lnTo>
                    <a:pt x="55461" y="217421"/>
                  </a:lnTo>
                  <a:lnTo>
                    <a:pt x="78422" y="224415"/>
                  </a:lnTo>
                  <a:lnTo>
                    <a:pt x="100325" y="223624"/>
                  </a:lnTo>
                  <a:lnTo>
                    <a:pt x="132387" y="211013"/>
                  </a:lnTo>
                  <a:lnTo>
                    <a:pt x="158525" y="186869"/>
                  </a:lnTo>
                  <a:lnTo>
                    <a:pt x="175498" y="157488"/>
                  </a:lnTo>
                  <a:lnTo>
                    <a:pt x="190543" y="107714"/>
                  </a:lnTo>
                  <a:lnTo>
                    <a:pt x="194729" y="52822"/>
                  </a:lnTo>
                  <a:lnTo>
                    <a:pt x="194131" y="33107"/>
                  </a:lnTo>
                  <a:lnTo>
                    <a:pt x="192334" y="32763"/>
                  </a:lnTo>
                  <a:lnTo>
                    <a:pt x="189966" y="36043"/>
                  </a:lnTo>
                  <a:lnTo>
                    <a:pt x="194187" y="95884"/>
                  </a:lnTo>
                  <a:lnTo>
                    <a:pt x="195448" y="151524"/>
                  </a:lnTo>
                  <a:lnTo>
                    <a:pt x="207171" y="210152"/>
                  </a:lnTo>
                  <a:lnTo>
                    <a:pt x="232636" y="264792"/>
                  </a:lnTo>
                  <a:lnTo>
                    <a:pt x="237873" y="27423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221306" y="1722067"/>
              <a:ext cx="63172" cy="379027"/>
            </a:xfrm>
            <a:custGeom>
              <a:avLst/>
              <a:gdLst/>
              <a:ahLst/>
              <a:cxnLst/>
              <a:rect l="0" t="0" r="0" b="0"/>
              <a:pathLst>
                <a:path w="63172" h="379027">
                  <a:moveTo>
                    <a:pt x="0" y="0"/>
                  </a:moveTo>
                  <a:lnTo>
                    <a:pt x="11452" y="54145"/>
                  </a:lnTo>
                  <a:lnTo>
                    <a:pt x="19160" y="114681"/>
                  </a:lnTo>
                  <a:lnTo>
                    <a:pt x="27918" y="168492"/>
                  </a:lnTo>
                  <a:lnTo>
                    <a:pt x="31668" y="216170"/>
                  </a:lnTo>
                  <a:lnTo>
                    <a:pt x="38499" y="266172"/>
                  </a:lnTo>
                  <a:lnTo>
                    <a:pt x="44519" y="322462"/>
                  </a:lnTo>
                  <a:lnTo>
                    <a:pt x="63171" y="37902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189720" y="1922109"/>
              <a:ext cx="157929" cy="10529"/>
            </a:xfrm>
            <a:custGeom>
              <a:avLst/>
              <a:gdLst/>
              <a:ahLst/>
              <a:cxnLst/>
              <a:rect l="0" t="0" r="0" b="0"/>
              <a:pathLst>
                <a:path w="157929" h="10529">
                  <a:moveTo>
                    <a:pt x="0" y="10528"/>
                  </a:moveTo>
                  <a:lnTo>
                    <a:pt x="57264" y="10528"/>
                  </a:lnTo>
                  <a:lnTo>
                    <a:pt x="112567" y="4939"/>
                  </a:lnTo>
                  <a:lnTo>
                    <a:pt x="15792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400290" y="1690482"/>
              <a:ext cx="263214" cy="410612"/>
            </a:xfrm>
            <a:custGeom>
              <a:avLst/>
              <a:gdLst/>
              <a:ahLst/>
              <a:cxnLst/>
              <a:rect l="0" t="0" r="0" b="0"/>
              <a:pathLst>
                <a:path w="263214" h="410612">
                  <a:moveTo>
                    <a:pt x="0" y="0"/>
                  </a:moveTo>
                  <a:lnTo>
                    <a:pt x="0" y="52050"/>
                  </a:lnTo>
                  <a:lnTo>
                    <a:pt x="3120" y="105109"/>
                  </a:lnTo>
                  <a:lnTo>
                    <a:pt x="8334" y="160995"/>
                  </a:lnTo>
                  <a:lnTo>
                    <a:pt x="12998" y="212649"/>
                  </a:lnTo>
                  <a:lnTo>
                    <a:pt x="19465" y="272722"/>
                  </a:lnTo>
                  <a:lnTo>
                    <a:pt x="29148" y="331338"/>
                  </a:lnTo>
                  <a:lnTo>
                    <a:pt x="45765" y="388820"/>
                  </a:lnTo>
                  <a:lnTo>
                    <a:pt x="48058" y="390235"/>
                  </a:lnTo>
                  <a:lnTo>
                    <a:pt x="50605" y="376209"/>
                  </a:lnTo>
                  <a:lnTo>
                    <a:pt x="52240" y="326780"/>
                  </a:lnTo>
                  <a:lnTo>
                    <a:pt x="54863" y="281137"/>
                  </a:lnTo>
                  <a:lnTo>
                    <a:pt x="75525" y="233088"/>
                  </a:lnTo>
                  <a:lnTo>
                    <a:pt x="81936" y="222072"/>
                  </a:lnTo>
                  <a:lnTo>
                    <a:pt x="101537" y="206713"/>
                  </a:lnTo>
                  <a:lnTo>
                    <a:pt x="125846" y="197158"/>
                  </a:lnTo>
                  <a:lnTo>
                    <a:pt x="152248" y="192911"/>
                  </a:lnTo>
                  <a:lnTo>
                    <a:pt x="176460" y="200382"/>
                  </a:lnTo>
                  <a:lnTo>
                    <a:pt x="197750" y="215401"/>
                  </a:lnTo>
                  <a:lnTo>
                    <a:pt x="221720" y="243587"/>
                  </a:lnTo>
                  <a:lnTo>
                    <a:pt x="244823" y="294986"/>
                  </a:lnTo>
                  <a:lnTo>
                    <a:pt x="252301" y="351420"/>
                  </a:lnTo>
                  <a:lnTo>
                    <a:pt x="263213" y="4106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726674" y="1839571"/>
              <a:ext cx="133980" cy="228045"/>
            </a:xfrm>
            <a:custGeom>
              <a:avLst/>
              <a:gdLst/>
              <a:ahLst/>
              <a:cxnLst/>
              <a:rect l="0" t="0" r="0" b="0"/>
              <a:pathLst>
                <a:path w="133980" h="228045">
                  <a:moveTo>
                    <a:pt x="52642" y="29895"/>
                  </a:moveTo>
                  <a:lnTo>
                    <a:pt x="37001" y="47876"/>
                  </a:lnTo>
                  <a:lnTo>
                    <a:pt x="17798" y="99637"/>
                  </a:lnTo>
                  <a:lnTo>
                    <a:pt x="11964" y="153332"/>
                  </a:lnTo>
                  <a:lnTo>
                    <a:pt x="13293" y="193851"/>
                  </a:lnTo>
                  <a:lnTo>
                    <a:pt x="21896" y="217408"/>
                  </a:lnTo>
                  <a:lnTo>
                    <a:pt x="29805" y="223924"/>
                  </a:lnTo>
                  <a:lnTo>
                    <a:pt x="39757" y="227098"/>
                  </a:lnTo>
                  <a:lnTo>
                    <a:pt x="51071" y="228044"/>
                  </a:lnTo>
                  <a:lnTo>
                    <a:pt x="73001" y="222857"/>
                  </a:lnTo>
                  <a:lnTo>
                    <a:pt x="93276" y="211582"/>
                  </a:lnTo>
                  <a:lnTo>
                    <a:pt x="116674" y="185504"/>
                  </a:lnTo>
                  <a:lnTo>
                    <a:pt x="127114" y="165735"/>
                  </a:lnTo>
                  <a:lnTo>
                    <a:pt x="133979" y="129286"/>
                  </a:lnTo>
                  <a:lnTo>
                    <a:pt x="127894" y="76217"/>
                  </a:lnTo>
                  <a:lnTo>
                    <a:pt x="117573" y="42840"/>
                  </a:lnTo>
                  <a:lnTo>
                    <a:pt x="99047" y="17613"/>
                  </a:lnTo>
                  <a:lnTo>
                    <a:pt x="81455" y="2600"/>
                  </a:lnTo>
                  <a:lnTo>
                    <a:pt x="71851" y="0"/>
                  </a:lnTo>
                  <a:lnTo>
                    <a:pt x="51821" y="3350"/>
                  </a:lnTo>
                  <a:lnTo>
                    <a:pt x="0" y="4042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947772" y="1743124"/>
              <a:ext cx="21058" cy="357970"/>
            </a:xfrm>
            <a:custGeom>
              <a:avLst/>
              <a:gdLst/>
              <a:ahLst/>
              <a:cxnLst/>
              <a:rect l="0" t="0" r="0" b="0"/>
              <a:pathLst>
                <a:path w="21058" h="357970">
                  <a:moveTo>
                    <a:pt x="0" y="0"/>
                  </a:moveTo>
                  <a:lnTo>
                    <a:pt x="9065" y="58617"/>
                  </a:lnTo>
                  <a:lnTo>
                    <a:pt x="9070" y="113961"/>
                  </a:lnTo>
                  <a:lnTo>
                    <a:pt x="3207" y="162968"/>
                  </a:lnTo>
                  <a:lnTo>
                    <a:pt x="950" y="213364"/>
                  </a:lnTo>
                  <a:lnTo>
                    <a:pt x="3307" y="269787"/>
                  </a:lnTo>
                  <a:lnTo>
                    <a:pt x="10748" y="330759"/>
                  </a:lnTo>
                  <a:lnTo>
                    <a:pt x="21057" y="3579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084643" y="1879995"/>
              <a:ext cx="10529" cy="242156"/>
            </a:xfrm>
            <a:custGeom>
              <a:avLst/>
              <a:gdLst/>
              <a:ahLst/>
              <a:cxnLst/>
              <a:rect l="0" t="0" r="0" b="0"/>
              <a:pathLst>
                <a:path w="10529" h="242156">
                  <a:moveTo>
                    <a:pt x="0" y="0"/>
                  </a:moveTo>
                  <a:lnTo>
                    <a:pt x="9065" y="58617"/>
                  </a:lnTo>
                  <a:lnTo>
                    <a:pt x="10239" y="112791"/>
                  </a:lnTo>
                  <a:lnTo>
                    <a:pt x="10471" y="168552"/>
                  </a:lnTo>
                  <a:lnTo>
                    <a:pt x="10511" y="207479"/>
                  </a:lnTo>
                  <a:lnTo>
                    <a:pt x="10528" y="24215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074114" y="1827352"/>
              <a:ext cx="21058" cy="10530"/>
            </a:xfrm>
            <a:custGeom>
              <a:avLst/>
              <a:gdLst/>
              <a:ahLst/>
              <a:cxnLst/>
              <a:rect l="0" t="0" r="0" b="0"/>
              <a:pathLst>
                <a:path w="21058" h="10530">
                  <a:moveTo>
                    <a:pt x="0" y="10529"/>
                  </a:moveTo>
                  <a:lnTo>
                    <a:pt x="21057"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2207847" y="1911303"/>
              <a:ext cx="192652" cy="235880"/>
            </a:xfrm>
            <a:custGeom>
              <a:avLst/>
              <a:gdLst/>
              <a:ahLst/>
              <a:cxnLst/>
              <a:rect l="0" t="0" r="0" b="0"/>
              <a:pathLst>
                <a:path w="192652" h="235880">
                  <a:moveTo>
                    <a:pt x="161065" y="52920"/>
                  </a:moveTo>
                  <a:lnTo>
                    <a:pt x="161065" y="30563"/>
                  </a:lnTo>
                  <a:lnTo>
                    <a:pt x="157556" y="21638"/>
                  </a:lnTo>
                  <a:lnTo>
                    <a:pt x="144298" y="5481"/>
                  </a:lnTo>
                  <a:lnTo>
                    <a:pt x="134679" y="1407"/>
                  </a:lnTo>
                  <a:lnTo>
                    <a:pt x="111513" y="0"/>
                  </a:lnTo>
                  <a:lnTo>
                    <a:pt x="77753" y="5784"/>
                  </a:lnTo>
                  <a:lnTo>
                    <a:pt x="45523" y="26086"/>
                  </a:lnTo>
                  <a:lnTo>
                    <a:pt x="30554" y="44503"/>
                  </a:lnTo>
                  <a:lnTo>
                    <a:pt x="3696" y="105748"/>
                  </a:lnTo>
                  <a:lnTo>
                    <a:pt x="0" y="116215"/>
                  </a:lnTo>
                  <a:lnTo>
                    <a:pt x="389" y="153302"/>
                  </a:lnTo>
                  <a:lnTo>
                    <a:pt x="8155" y="173963"/>
                  </a:lnTo>
                  <a:lnTo>
                    <a:pt x="32205" y="206291"/>
                  </a:lnTo>
                  <a:lnTo>
                    <a:pt x="58153" y="222495"/>
                  </a:lnTo>
                  <a:lnTo>
                    <a:pt x="88069" y="234706"/>
                  </a:lnTo>
                  <a:lnTo>
                    <a:pt x="108735" y="235879"/>
                  </a:lnTo>
                  <a:lnTo>
                    <a:pt x="129619" y="231331"/>
                  </a:lnTo>
                  <a:lnTo>
                    <a:pt x="192651" y="20031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650996" y="1921560"/>
              <a:ext cx="212757" cy="206883"/>
            </a:xfrm>
            <a:custGeom>
              <a:avLst/>
              <a:gdLst/>
              <a:ahLst/>
              <a:cxnLst/>
              <a:rect l="0" t="0" r="0" b="0"/>
              <a:pathLst>
                <a:path w="212757" h="206883">
                  <a:moveTo>
                    <a:pt x="139056" y="21606"/>
                  </a:moveTo>
                  <a:lnTo>
                    <a:pt x="127878" y="4838"/>
                  </a:lnTo>
                  <a:lnTo>
                    <a:pt x="119906" y="1069"/>
                  </a:lnTo>
                  <a:lnTo>
                    <a:pt x="98569" y="0"/>
                  </a:lnTo>
                  <a:lnTo>
                    <a:pt x="65839" y="11565"/>
                  </a:lnTo>
                  <a:lnTo>
                    <a:pt x="39503" y="29809"/>
                  </a:lnTo>
                  <a:lnTo>
                    <a:pt x="16882" y="55622"/>
                  </a:lnTo>
                  <a:lnTo>
                    <a:pt x="951" y="85497"/>
                  </a:lnTo>
                  <a:lnTo>
                    <a:pt x="0" y="127754"/>
                  </a:lnTo>
                  <a:lnTo>
                    <a:pt x="7453" y="151061"/>
                  </a:lnTo>
                  <a:lnTo>
                    <a:pt x="31302" y="185088"/>
                  </a:lnTo>
                  <a:lnTo>
                    <a:pt x="51001" y="196820"/>
                  </a:lnTo>
                  <a:lnTo>
                    <a:pt x="88399" y="206882"/>
                  </a:lnTo>
                  <a:lnTo>
                    <a:pt x="125996" y="206744"/>
                  </a:lnTo>
                  <a:lnTo>
                    <a:pt x="148459" y="200985"/>
                  </a:lnTo>
                  <a:lnTo>
                    <a:pt x="188357" y="181345"/>
                  </a:lnTo>
                  <a:lnTo>
                    <a:pt x="212756" y="16900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895337" y="1785238"/>
              <a:ext cx="231628" cy="357970"/>
            </a:xfrm>
            <a:custGeom>
              <a:avLst/>
              <a:gdLst/>
              <a:ahLst/>
              <a:cxnLst/>
              <a:rect l="0" t="0" r="0" b="0"/>
              <a:pathLst>
                <a:path w="231628" h="357970">
                  <a:moveTo>
                    <a:pt x="0" y="0"/>
                  </a:moveTo>
                  <a:lnTo>
                    <a:pt x="0" y="48931"/>
                  </a:lnTo>
                  <a:lnTo>
                    <a:pt x="5589" y="108062"/>
                  </a:lnTo>
                  <a:lnTo>
                    <a:pt x="17958" y="158736"/>
                  </a:lnTo>
                  <a:lnTo>
                    <a:pt x="31667" y="219525"/>
                  </a:lnTo>
                  <a:lnTo>
                    <a:pt x="45639" y="276940"/>
                  </a:lnTo>
                  <a:lnTo>
                    <a:pt x="57325" y="317917"/>
                  </a:lnTo>
                  <a:lnTo>
                    <a:pt x="55503" y="313262"/>
                  </a:lnTo>
                  <a:lnTo>
                    <a:pt x="53019" y="260561"/>
                  </a:lnTo>
                  <a:lnTo>
                    <a:pt x="58306" y="200948"/>
                  </a:lnTo>
                  <a:lnTo>
                    <a:pt x="72908" y="161316"/>
                  </a:lnTo>
                  <a:lnTo>
                    <a:pt x="88555" y="144616"/>
                  </a:lnTo>
                  <a:lnTo>
                    <a:pt x="97641" y="138525"/>
                  </a:lnTo>
                  <a:lnTo>
                    <a:pt x="117095" y="134876"/>
                  </a:lnTo>
                  <a:lnTo>
                    <a:pt x="127197" y="135541"/>
                  </a:lnTo>
                  <a:lnTo>
                    <a:pt x="144659" y="142519"/>
                  </a:lnTo>
                  <a:lnTo>
                    <a:pt x="152591" y="147655"/>
                  </a:lnTo>
                  <a:lnTo>
                    <a:pt x="164525" y="162721"/>
                  </a:lnTo>
                  <a:lnTo>
                    <a:pt x="191552" y="212371"/>
                  </a:lnTo>
                  <a:lnTo>
                    <a:pt x="204513" y="272361"/>
                  </a:lnTo>
                  <a:lnTo>
                    <a:pt x="221225" y="326202"/>
                  </a:lnTo>
                  <a:lnTo>
                    <a:pt x="231627" y="3579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3184980" y="1922109"/>
              <a:ext cx="215726" cy="263213"/>
            </a:xfrm>
            <a:custGeom>
              <a:avLst/>
              <a:gdLst/>
              <a:ahLst/>
              <a:cxnLst/>
              <a:rect l="0" t="0" r="0" b="0"/>
              <a:pathLst>
                <a:path w="215726" h="263213">
                  <a:moveTo>
                    <a:pt x="15684" y="0"/>
                  </a:moveTo>
                  <a:lnTo>
                    <a:pt x="7350" y="57264"/>
                  </a:lnTo>
                  <a:lnTo>
                    <a:pt x="0" y="118156"/>
                  </a:lnTo>
                  <a:lnTo>
                    <a:pt x="1808" y="161091"/>
                  </a:lnTo>
                  <a:lnTo>
                    <a:pt x="15342" y="197859"/>
                  </a:lnTo>
                  <a:lnTo>
                    <a:pt x="23644" y="205606"/>
                  </a:lnTo>
                  <a:lnTo>
                    <a:pt x="45348" y="214213"/>
                  </a:lnTo>
                  <a:lnTo>
                    <a:pt x="67472" y="214918"/>
                  </a:lnTo>
                  <a:lnTo>
                    <a:pt x="87833" y="210163"/>
                  </a:lnTo>
                  <a:lnTo>
                    <a:pt x="104682" y="200250"/>
                  </a:lnTo>
                  <a:lnTo>
                    <a:pt x="127322" y="175927"/>
                  </a:lnTo>
                  <a:lnTo>
                    <a:pt x="147527" y="127861"/>
                  </a:lnTo>
                  <a:lnTo>
                    <a:pt x="162783" y="73306"/>
                  </a:lnTo>
                  <a:lnTo>
                    <a:pt x="172185" y="13986"/>
                  </a:lnTo>
                  <a:lnTo>
                    <a:pt x="173424" y="65201"/>
                  </a:lnTo>
                  <a:lnTo>
                    <a:pt x="174744" y="122540"/>
                  </a:lnTo>
                  <a:lnTo>
                    <a:pt x="181937" y="178927"/>
                  </a:lnTo>
                  <a:lnTo>
                    <a:pt x="185500" y="205865"/>
                  </a:lnTo>
                  <a:lnTo>
                    <a:pt x="203733" y="245515"/>
                  </a:lnTo>
                  <a:lnTo>
                    <a:pt x="215725" y="2632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3484933" y="1932637"/>
              <a:ext cx="147400" cy="198868"/>
            </a:xfrm>
            <a:custGeom>
              <a:avLst/>
              <a:gdLst/>
              <a:ahLst/>
              <a:cxnLst/>
              <a:rect l="0" t="0" r="0" b="0"/>
              <a:pathLst>
                <a:path w="147400" h="198868">
                  <a:moveTo>
                    <a:pt x="0" y="0"/>
                  </a:moveTo>
                  <a:lnTo>
                    <a:pt x="3119" y="54145"/>
                  </a:lnTo>
                  <a:lnTo>
                    <a:pt x="9065" y="109091"/>
                  </a:lnTo>
                  <a:lnTo>
                    <a:pt x="11409" y="171071"/>
                  </a:lnTo>
                  <a:lnTo>
                    <a:pt x="15989" y="196525"/>
                  </a:lnTo>
                  <a:lnTo>
                    <a:pt x="17678" y="198867"/>
                  </a:lnTo>
                  <a:lnTo>
                    <a:pt x="26201" y="145670"/>
                  </a:lnTo>
                  <a:lnTo>
                    <a:pt x="38927" y="88089"/>
                  </a:lnTo>
                  <a:lnTo>
                    <a:pt x="51568" y="48068"/>
                  </a:lnTo>
                  <a:lnTo>
                    <a:pt x="67373" y="28773"/>
                  </a:lnTo>
                  <a:lnTo>
                    <a:pt x="96001" y="10345"/>
                  </a:lnTo>
                  <a:lnTo>
                    <a:pt x="147399"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670271" y="1927048"/>
              <a:ext cx="183160" cy="240308"/>
            </a:xfrm>
            <a:custGeom>
              <a:avLst/>
              <a:gdLst/>
              <a:ahLst/>
              <a:cxnLst/>
              <a:rect l="0" t="0" r="0" b="0"/>
              <a:pathLst>
                <a:path w="183160" h="240308">
                  <a:moveTo>
                    <a:pt x="151574" y="5589"/>
                  </a:moveTo>
                  <a:lnTo>
                    <a:pt x="134806" y="0"/>
                  </a:lnTo>
                  <a:lnTo>
                    <a:pt x="117215" y="376"/>
                  </a:lnTo>
                  <a:lnTo>
                    <a:pt x="98869" y="5612"/>
                  </a:lnTo>
                  <a:lnTo>
                    <a:pt x="55192" y="34593"/>
                  </a:lnTo>
                  <a:lnTo>
                    <a:pt x="30339" y="66175"/>
                  </a:lnTo>
                  <a:lnTo>
                    <a:pt x="5309" y="121062"/>
                  </a:lnTo>
                  <a:lnTo>
                    <a:pt x="0" y="142308"/>
                  </a:lnTo>
                  <a:lnTo>
                    <a:pt x="1539" y="163450"/>
                  </a:lnTo>
                  <a:lnTo>
                    <a:pt x="14572" y="195082"/>
                  </a:lnTo>
                  <a:lnTo>
                    <a:pt x="33252" y="221093"/>
                  </a:lnTo>
                  <a:lnTo>
                    <a:pt x="59194" y="238028"/>
                  </a:lnTo>
                  <a:lnTo>
                    <a:pt x="78930" y="240307"/>
                  </a:lnTo>
                  <a:lnTo>
                    <a:pt x="120197" y="232237"/>
                  </a:lnTo>
                  <a:lnTo>
                    <a:pt x="146046" y="217154"/>
                  </a:lnTo>
                  <a:lnTo>
                    <a:pt x="183159" y="18457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3906072" y="1827352"/>
              <a:ext cx="242157" cy="368499"/>
            </a:xfrm>
            <a:custGeom>
              <a:avLst/>
              <a:gdLst/>
              <a:ahLst/>
              <a:cxnLst/>
              <a:rect l="0" t="0" r="0" b="0"/>
              <a:pathLst>
                <a:path w="242157" h="368499">
                  <a:moveTo>
                    <a:pt x="0" y="0"/>
                  </a:moveTo>
                  <a:lnTo>
                    <a:pt x="5590" y="58617"/>
                  </a:lnTo>
                  <a:lnTo>
                    <a:pt x="10723" y="111621"/>
                  </a:lnTo>
                  <a:lnTo>
                    <a:pt x="21789" y="163339"/>
                  </a:lnTo>
                  <a:lnTo>
                    <a:pt x="31802" y="212174"/>
                  </a:lnTo>
                  <a:lnTo>
                    <a:pt x="40077" y="275488"/>
                  </a:lnTo>
                  <a:lnTo>
                    <a:pt x="50180" y="338875"/>
                  </a:lnTo>
                  <a:lnTo>
                    <a:pt x="50378" y="357672"/>
                  </a:lnTo>
                  <a:lnTo>
                    <a:pt x="48794" y="357771"/>
                  </a:lnTo>
                  <a:lnTo>
                    <a:pt x="37844" y="332714"/>
                  </a:lnTo>
                  <a:lnTo>
                    <a:pt x="39029" y="298493"/>
                  </a:lnTo>
                  <a:lnTo>
                    <a:pt x="49911" y="238943"/>
                  </a:lnTo>
                  <a:lnTo>
                    <a:pt x="56498" y="213822"/>
                  </a:lnTo>
                  <a:lnTo>
                    <a:pt x="69564" y="194078"/>
                  </a:lnTo>
                  <a:lnTo>
                    <a:pt x="100959" y="162339"/>
                  </a:lnTo>
                  <a:lnTo>
                    <a:pt x="110590" y="158529"/>
                  </a:lnTo>
                  <a:lnTo>
                    <a:pt x="133769" y="157415"/>
                  </a:lnTo>
                  <a:lnTo>
                    <a:pt x="153430" y="163939"/>
                  </a:lnTo>
                  <a:lnTo>
                    <a:pt x="161948" y="168954"/>
                  </a:lnTo>
                  <a:lnTo>
                    <a:pt x="185115" y="198370"/>
                  </a:lnTo>
                  <a:lnTo>
                    <a:pt x="209529" y="252464"/>
                  </a:lnTo>
                  <a:lnTo>
                    <a:pt x="227981" y="313703"/>
                  </a:lnTo>
                  <a:lnTo>
                    <a:pt x="242156" y="36849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4274570" y="2027394"/>
              <a:ext cx="305327" cy="21058"/>
            </a:xfrm>
            <a:custGeom>
              <a:avLst/>
              <a:gdLst/>
              <a:ahLst/>
              <a:cxnLst/>
              <a:rect l="0" t="0" r="0" b="0"/>
              <a:pathLst>
                <a:path w="305327" h="21058">
                  <a:moveTo>
                    <a:pt x="0" y="21057"/>
                  </a:moveTo>
                  <a:lnTo>
                    <a:pt x="57264" y="21057"/>
                  </a:lnTo>
                  <a:lnTo>
                    <a:pt x="112567" y="15468"/>
                  </a:lnTo>
                  <a:lnTo>
                    <a:pt x="166862" y="11504"/>
                  </a:lnTo>
                  <a:lnTo>
                    <a:pt x="229579" y="10721"/>
                  </a:lnTo>
                  <a:lnTo>
                    <a:pt x="289632" y="3318"/>
                  </a:lnTo>
                  <a:lnTo>
                    <a:pt x="305326"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4421969" y="1932637"/>
              <a:ext cx="300257" cy="221100"/>
            </a:xfrm>
            <a:custGeom>
              <a:avLst/>
              <a:gdLst/>
              <a:ahLst/>
              <a:cxnLst/>
              <a:rect l="0" t="0" r="0" b="0"/>
              <a:pathLst>
                <a:path w="300257" h="221100">
                  <a:moveTo>
                    <a:pt x="0" y="0"/>
                  </a:moveTo>
                  <a:lnTo>
                    <a:pt x="48931" y="0"/>
                  </a:lnTo>
                  <a:lnTo>
                    <a:pt x="102472" y="5589"/>
                  </a:lnTo>
                  <a:lnTo>
                    <a:pt x="157557" y="21331"/>
                  </a:lnTo>
                  <a:lnTo>
                    <a:pt x="210521" y="38641"/>
                  </a:lnTo>
                  <a:lnTo>
                    <a:pt x="273737" y="66901"/>
                  </a:lnTo>
                  <a:lnTo>
                    <a:pt x="294796" y="75747"/>
                  </a:lnTo>
                  <a:lnTo>
                    <a:pt x="299476" y="82084"/>
                  </a:lnTo>
                  <a:lnTo>
                    <a:pt x="300256" y="89818"/>
                  </a:lnTo>
                  <a:lnTo>
                    <a:pt x="294884" y="106600"/>
                  </a:lnTo>
                  <a:lnTo>
                    <a:pt x="284698" y="121857"/>
                  </a:lnTo>
                  <a:lnTo>
                    <a:pt x="221629" y="178947"/>
                  </a:lnTo>
                  <a:lnTo>
                    <a:pt x="206126" y="191836"/>
                  </a:lnTo>
                  <a:lnTo>
                    <a:pt x="181177" y="205669"/>
                  </a:lnTo>
                  <a:lnTo>
                    <a:pt x="168456" y="22109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Group 146"/>
          <p:cNvGrpSpPr/>
          <p:nvPr/>
        </p:nvGrpSpPr>
        <p:grpSpPr>
          <a:xfrm>
            <a:off x="4822052" y="1764181"/>
            <a:ext cx="1747732" cy="971876"/>
            <a:chOff x="4822052" y="1764181"/>
            <a:chExt cx="1747732" cy="971876"/>
          </a:xfrm>
        </p:grpSpPr>
        <p:sp>
          <p:nvSpPr>
            <p:cNvPr id="134" name="Freeform 133"/>
            <p:cNvSpPr/>
            <p:nvPr/>
          </p:nvSpPr>
          <p:spPr>
            <a:xfrm>
              <a:off x="4822052" y="1818077"/>
              <a:ext cx="297619" cy="381096"/>
            </a:xfrm>
            <a:custGeom>
              <a:avLst/>
              <a:gdLst/>
              <a:ahLst/>
              <a:cxnLst/>
              <a:rect l="0" t="0" r="0" b="0"/>
              <a:pathLst>
                <a:path w="297619" h="381096">
                  <a:moveTo>
                    <a:pt x="273741" y="51389"/>
                  </a:moveTo>
                  <a:lnTo>
                    <a:pt x="268152" y="34622"/>
                  </a:lnTo>
                  <a:lnTo>
                    <a:pt x="256049" y="20151"/>
                  </a:lnTo>
                  <a:lnTo>
                    <a:pt x="247908" y="13016"/>
                  </a:lnTo>
                  <a:lnTo>
                    <a:pt x="226385" y="5089"/>
                  </a:lnTo>
                  <a:lnTo>
                    <a:pt x="174440" y="0"/>
                  </a:lnTo>
                  <a:lnTo>
                    <a:pt x="133054" y="4707"/>
                  </a:lnTo>
                  <a:lnTo>
                    <a:pt x="85554" y="25184"/>
                  </a:lnTo>
                  <a:lnTo>
                    <a:pt x="37349" y="58655"/>
                  </a:lnTo>
                  <a:lnTo>
                    <a:pt x="33088" y="66761"/>
                  </a:lnTo>
                  <a:lnTo>
                    <a:pt x="31473" y="85128"/>
                  </a:lnTo>
                  <a:lnTo>
                    <a:pt x="36190" y="93769"/>
                  </a:lnTo>
                  <a:lnTo>
                    <a:pt x="53909" y="109609"/>
                  </a:lnTo>
                  <a:lnTo>
                    <a:pt x="96176" y="130437"/>
                  </a:lnTo>
                  <a:lnTo>
                    <a:pt x="148373" y="148935"/>
                  </a:lnTo>
                  <a:lnTo>
                    <a:pt x="203744" y="174773"/>
                  </a:lnTo>
                  <a:lnTo>
                    <a:pt x="257402" y="202407"/>
                  </a:lnTo>
                  <a:lnTo>
                    <a:pt x="276618" y="216384"/>
                  </a:lnTo>
                  <a:lnTo>
                    <a:pt x="289838" y="233515"/>
                  </a:lnTo>
                  <a:lnTo>
                    <a:pt x="295000" y="242996"/>
                  </a:lnTo>
                  <a:lnTo>
                    <a:pt x="297618" y="262890"/>
                  </a:lnTo>
                  <a:lnTo>
                    <a:pt x="293712" y="282260"/>
                  </a:lnTo>
                  <a:lnTo>
                    <a:pt x="272140" y="313759"/>
                  </a:lnTo>
                  <a:lnTo>
                    <a:pt x="237265" y="348416"/>
                  </a:lnTo>
                  <a:lnTo>
                    <a:pt x="195956" y="366298"/>
                  </a:lnTo>
                  <a:lnTo>
                    <a:pt x="143083" y="381095"/>
                  </a:lnTo>
                  <a:lnTo>
                    <a:pt x="101537" y="380577"/>
                  </a:lnTo>
                  <a:lnTo>
                    <a:pt x="54002" y="373014"/>
                  </a:lnTo>
                  <a:lnTo>
                    <a:pt x="29460" y="360450"/>
                  </a:lnTo>
                  <a:lnTo>
                    <a:pt x="0" y="33565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5148435" y="2016865"/>
              <a:ext cx="21059" cy="368499"/>
            </a:xfrm>
            <a:custGeom>
              <a:avLst/>
              <a:gdLst/>
              <a:ahLst/>
              <a:cxnLst/>
              <a:rect l="0" t="0" r="0" b="0"/>
              <a:pathLst>
                <a:path w="21059" h="368499">
                  <a:moveTo>
                    <a:pt x="0" y="0"/>
                  </a:moveTo>
                  <a:lnTo>
                    <a:pt x="8334" y="37479"/>
                  </a:lnTo>
                  <a:lnTo>
                    <a:pt x="15684" y="94491"/>
                  </a:lnTo>
                  <a:lnTo>
                    <a:pt x="19465" y="144851"/>
                  </a:lnTo>
                  <a:lnTo>
                    <a:pt x="20743" y="207034"/>
                  </a:lnTo>
                  <a:lnTo>
                    <a:pt x="20964" y="256056"/>
                  </a:lnTo>
                  <a:lnTo>
                    <a:pt x="21039" y="315135"/>
                  </a:lnTo>
                  <a:lnTo>
                    <a:pt x="21058" y="36849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5148435" y="1979142"/>
              <a:ext cx="221915" cy="195652"/>
            </a:xfrm>
            <a:custGeom>
              <a:avLst/>
              <a:gdLst/>
              <a:ahLst/>
              <a:cxnLst/>
              <a:rect l="0" t="0" r="0" b="0"/>
              <a:pathLst>
                <a:path w="221915" h="195652">
                  <a:moveTo>
                    <a:pt x="0" y="27195"/>
                  </a:moveTo>
                  <a:lnTo>
                    <a:pt x="11179" y="10427"/>
                  </a:lnTo>
                  <a:lnTo>
                    <a:pt x="20321" y="5488"/>
                  </a:lnTo>
                  <a:lnTo>
                    <a:pt x="46076" y="0"/>
                  </a:lnTo>
                  <a:lnTo>
                    <a:pt x="87872" y="2499"/>
                  </a:lnTo>
                  <a:lnTo>
                    <a:pt x="142746" y="22230"/>
                  </a:lnTo>
                  <a:lnTo>
                    <a:pt x="176436" y="43011"/>
                  </a:lnTo>
                  <a:lnTo>
                    <a:pt x="216791" y="91062"/>
                  </a:lnTo>
                  <a:lnTo>
                    <a:pt x="221914" y="111732"/>
                  </a:lnTo>
                  <a:lnTo>
                    <a:pt x="221642" y="122158"/>
                  </a:lnTo>
                  <a:lnTo>
                    <a:pt x="215101" y="139980"/>
                  </a:lnTo>
                  <a:lnTo>
                    <a:pt x="210081" y="148009"/>
                  </a:lnTo>
                  <a:lnTo>
                    <a:pt x="195145" y="160049"/>
                  </a:lnTo>
                  <a:lnTo>
                    <a:pt x="156961" y="177310"/>
                  </a:lnTo>
                  <a:lnTo>
                    <a:pt x="93705" y="187213"/>
                  </a:lnTo>
                  <a:lnTo>
                    <a:pt x="42114" y="19565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403438" y="1951124"/>
              <a:ext cx="197724" cy="205219"/>
            </a:xfrm>
            <a:custGeom>
              <a:avLst/>
              <a:gdLst/>
              <a:ahLst/>
              <a:cxnLst/>
              <a:rect l="0" t="0" r="0" b="0"/>
              <a:pathLst>
                <a:path w="197724" h="205219">
                  <a:moveTo>
                    <a:pt x="166138" y="86798"/>
                  </a:moveTo>
                  <a:lnTo>
                    <a:pt x="181778" y="68818"/>
                  </a:lnTo>
                  <a:lnTo>
                    <a:pt x="189857" y="51901"/>
                  </a:lnTo>
                  <a:lnTo>
                    <a:pt x="190139" y="42476"/>
                  </a:lnTo>
                  <a:lnTo>
                    <a:pt x="184214" y="22646"/>
                  </a:lnTo>
                  <a:lnTo>
                    <a:pt x="170662" y="8373"/>
                  </a:lnTo>
                  <a:lnTo>
                    <a:pt x="162135" y="2929"/>
                  </a:lnTo>
                  <a:lnTo>
                    <a:pt x="140182" y="0"/>
                  </a:lnTo>
                  <a:lnTo>
                    <a:pt x="93550" y="7652"/>
                  </a:lnTo>
                  <a:lnTo>
                    <a:pt x="51713" y="28834"/>
                  </a:lnTo>
                  <a:lnTo>
                    <a:pt x="34954" y="41929"/>
                  </a:lnTo>
                  <a:lnTo>
                    <a:pt x="17954" y="68044"/>
                  </a:lnTo>
                  <a:lnTo>
                    <a:pt x="2899" y="109480"/>
                  </a:lnTo>
                  <a:lnTo>
                    <a:pt x="0" y="134704"/>
                  </a:lnTo>
                  <a:lnTo>
                    <a:pt x="4951" y="158392"/>
                  </a:lnTo>
                  <a:lnTo>
                    <a:pt x="9547" y="169623"/>
                  </a:lnTo>
                  <a:lnTo>
                    <a:pt x="24012" y="185220"/>
                  </a:lnTo>
                  <a:lnTo>
                    <a:pt x="61894" y="204766"/>
                  </a:lnTo>
                  <a:lnTo>
                    <a:pt x="72075" y="205218"/>
                  </a:lnTo>
                  <a:lnTo>
                    <a:pt x="92747" y="199480"/>
                  </a:lnTo>
                  <a:lnTo>
                    <a:pt x="118526" y="183097"/>
                  </a:lnTo>
                  <a:lnTo>
                    <a:pt x="130549" y="167032"/>
                  </a:lnTo>
                  <a:lnTo>
                    <a:pt x="155257" y="107505"/>
                  </a:lnTo>
                  <a:lnTo>
                    <a:pt x="162914" y="73046"/>
                  </a:lnTo>
                  <a:lnTo>
                    <a:pt x="164705" y="57290"/>
                  </a:lnTo>
                  <a:lnTo>
                    <a:pt x="174417" y="117059"/>
                  </a:lnTo>
                  <a:lnTo>
                    <a:pt x="190870" y="179763"/>
                  </a:lnTo>
                  <a:lnTo>
                    <a:pt x="197723" y="2026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5695917" y="1953070"/>
              <a:ext cx="157929" cy="202483"/>
            </a:xfrm>
            <a:custGeom>
              <a:avLst/>
              <a:gdLst/>
              <a:ahLst/>
              <a:cxnLst/>
              <a:rect l="0" t="0" r="0" b="0"/>
              <a:pathLst>
                <a:path w="157929" h="202483">
                  <a:moveTo>
                    <a:pt x="0" y="11153"/>
                  </a:moveTo>
                  <a:lnTo>
                    <a:pt x="14655" y="66294"/>
                  </a:lnTo>
                  <a:lnTo>
                    <a:pt x="19160" y="114708"/>
                  </a:lnTo>
                  <a:lnTo>
                    <a:pt x="21853" y="173895"/>
                  </a:lnTo>
                  <a:lnTo>
                    <a:pt x="27012" y="202482"/>
                  </a:lnTo>
                  <a:lnTo>
                    <a:pt x="26197" y="201877"/>
                  </a:lnTo>
                  <a:lnTo>
                    <a:pt x="24484" y="197963"/>
                  </a:lnTo>
                  <a:lnTo>
                    <a:pt x="21509" y="145357"/>
                  </a:lnTo>
                  <a:lnTo>
                    <a:pt x="21146" y="91345"/>
                  </a:lnTo>
                  <a:lnTo>
                    <a:pt x="26673" y="55191"/>
                  </a:lnTo>
                  <a:lnTo>
                    <a:pt x="41309" y="22251"/>
                  </a:lnTo>
                  <a:lnTo>
                    <a:pt x="56964" y="7117"/>
                  </a:lnTo>
                  <a:lnTo>
                    <a:pt x="66052" y="1443"/>
                  </a:lnTo>
                  <a:lnTo>
                    <a:pt x="75621" y="0"/>
                  </a:lnTo>
                  <a:lnTo>
                    <a:pt x="95610" y="4636"/>
                  </a:lnTo>
                  <a:lnTo>
                    <a:pt x="121006" y="20400"/>
                  </a:lnTo>
                  <a:lnTo>
                    <a:pt x="132939" y="36320"/>
                  </a:lnTo>
                  <a:lnTo>
                    <a:pt x="150132" y="80725"/>
                  </a:lnTo>
                  <a:lnTo>
                    <a:pt x="156388" y="134556"/>
                  </a:lnTo>
                  <a:lnTo>
                    <a:pt x="157928" y="19013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5938073" y="1953694"/>
              <a:ext cx="31586" cy="189514"/>
            </a:xfrm>
            <a:custGeom>
              <a:avLst/>
              <a:gdLst/>
              <a:ahLst/>
              <a:cxnLst/>
              <a:rect l="0" t="0" r="0" b="0"/>
              <a:pathLst>
                <a:path w="31586" h="189514">
                  <a:moveTo>
                    <a:pt x="0" y="0"/>
                  </a:moveTo>
                  <a:lnTo>
                    <a:pt x="15641" y="26386"/>
                  </a:lnTo>
                  <a:lnTo>
                    <a:pt x="26341" y="62281"/>
                  </a:lnTo>
                  <a:lnTo>
                    <a:pt x="30550" y="116331"/>
                  </a:lnTo>
                  <a:lnTo>
                    <a:pt x="31279" y="154961"/>
                  </a:lnTo>
                  <a:lnTo>
                    <a:pt x="31585" y="18951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5948601" y="1858938"/>
              <a:ext cx="12701" cy="12701"/>
            </a:xfrm>
            <a:custGeom>
              <a:avLst/>
              <a:gdLst/>
              <a:ahLst/>
              <a:cxnLst/>
              <a:rect l="0" t="0" r="0" b="0"/>
              <a:pathLst>
                <a:path w="12701" h="12701">
                  <a:moveTo>
                    <a:pt x="0" y="0"/>
                  </a:moveTo>
                  <a:lnTo>
                    <a:pt x="12700" y="1270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011772" y="1905515"/>
              <a:ext cx="200643" cy="213078"/>
            </a:xfrm>
            <a:custGeom>
              <a:avLst/>
              <a:gdLst/>
              <a:ahLst/>
              <a:cxnLst/>
              <a:rect l="0" t="0" r="0" b="0"/>
              <a:pathLst>
                <a:path w="200643" h="213078">
                  <a:moveTo>
                    <a:pt x="200042" y="6065"/>
                  </a:moveTo>
                  <a:lnTo>
                    <a:pt x="166420" y="0"/>
                  </a:lnTo>
                  <a:lnTo>
                    <a:pt x="114718" y="7640"/>
                  </a:lnTo>
                  <a:lnTo>
                    <a:pt x="55055" y="24990"/>
                  </a:lnTo>
                  <a:lnTo>
                    <a:pt x="37727" y="36313"/>
                  </a:lnTo>
                  <a:lnTo>
                    <a:pt x="34510" y="42608"/>
                  </a:lnTo>
                  <a:lnTo>
                    <a:pt x="34705" y="49145"/>
                  </a:lnTo>
                  <a:lnTo>
                    <a:pt x="37175" y="55842"/>
                  </a:lnTo>
                  <a:lnTo>
                    <a:pt x="49277" y="66403"/>
                  </a:lnTo>
                  <a:lnTo>
                    <a:pt x="105914" y="90045"/>
                  </a:lnTo>
                  <a:lnTo>
                    <a:pt x="147524" y="109871"/>
                  </a:lnTo>
                  <a:lnTo>
                    <a:pt x="195927" y="150133"/>
                  </a:lnTo>
                  <a:lnTo>
                    <a:pt x="199638" y="159432"/>
                  </a:lnTo>
                  <a:lnTo>
                    <a:pt x="200642" y="182243"/>
                  </a:lnTo>
                  <a:lnTo>
                    <a:pt x="195763" y="191367"/>
                  </a:lnTo>
                  <a:lnTo>
                    <a:pt x="177863" y="204625"/>
                  </a:lnTo>
                  <a:lnTo>
                    <a:pt x="141478" y="213077"/>
                  </a:lnTo>
                  <a:lnTo>
                    <a:pt x="95667" y="207527"/>
                  </a:lnTo>
                  <a:lnTo>
                    <a:pt x="52823" y="192046"/>
                  </a:lnTo>
                  <a:lnTo>
                    <a:pt x="0" y="16399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6317099" y="1764181"/>
              <a:ext cx="240635" cy="400084"/>
            </a:xfrm>
            <a:custGeom>
              <a:avLst/>
              <a:gdLst/>
              <a:ahLst/>
              <a:cxnLst/>
              <a:rect l="0" t="0" r="0" b="0"/>
              <a:pathLst>
                <a:path w="240635" h="400084">
                  <a:moveTo>
                    <a:pt x="0" y="0"/>
                  </a:moveTo>
                  <a:lnTo>
                    <a:pt x="8334" y="48931"/>
                  </a:lnTo>
                  <a:lnTo>
                    <a:pt x="9878" y="96777"/>
                  </a:lnTo>
                  <a:lnTo>
                    <a:pt x="10400" y="159757"/>
                  </a:lnTo>
                  <a:lnTo>
                    <a:pt x="10503" y="217257"/>
                  </a:lnTo>
                  <a:lnTo>
                    <a:pt x="13643" y="273676"/>
                  </a:lnTo>
                  <a:lnTo>
                    <a:pt x="25181" y="324291"/>
                  </a:lnTo>
                  <a:lnTo>
                    <a:pt x="27316" y="327328"/>
                  </a:lnTo>
                  <a:lnTo>
                    <a:pt x="28738" y="324674"/>
                  </a:lnTo>
                  <a:lnTo>
                    <a:pt x="34455" y="261214"/>
                  </a:lnTo>
                  <a:lnTo>
                    <a:pt x="50681" y="201165"/>
                  </a:lnTo>
                  <a:lnTo>
                    <a:pt x="69348" y="169959"/>
                  </a:lnTo>
                  <a:lnTo>
                    <a:pt x="86973" y="153136"/>
                  </a:lnTo>
                  <a:lnTo>
                    <a:pt x="97756" y="148884"/>
                  </a:lnTo>
                  <a:lnTo>
                    <a:pt x="122216" y="147280"/>
                  </a:lnTo>
                  <a:lnTo>
                    <a:pt x="156705" y="158542"/>
                  </a:lnTo>
                  <a:lnTo>
                    <a:pt x="183561" y="182286"/>
                  </a:lnTo>
                  <a:lnTo>
                    <a:pt x="217657" y="232062"/>
                  </a:lnTo>
                  <a:lnTo>
                    <a:pt x="234456" y="273827"/>
                  </a:lnTo>
                  <a:lnTo>
                    <a:pt x="240634" y="331513"/>
                  </a:lnTo>
                  <a:lnTo>
                    <a:pt x="240535" y="371447"/>
                  </a:lnTo>
                  <a:lnTo>
                    <a:pt x="231627" y="4000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5597957" y="2218416"/>
              <a:ext cx="313479" cy="517641"/>
            </a:xfrm>
            <a:custGeom>
              <a:avLst/>
              <a:gdLst/>
              <a:ahLst/>
              <a:cxnLst/>
              <a:rect l="0" t="0" r="0" b="0"/>
              <a:pathLst>
                <a:path w="313479" h="517641">
                  <a:moveTo>
                    <a:pt x="255888" y="72190"/>
                  </a:moveTo>
                  <a:lnTo>
                    <a:pt x="250298" y="44244"/>
                  </a:lnTo>
                  <a:lnTo>
                    <a:pt x="238196" y="24285"/>
                  </a:lnTo>
                  <a:lnTo>
                    <a:pt x="230055" y="15687"/>
                  </a:lnTo>
                  <a:lnTo>
                    <a:pt x="208532" y="6133"/>
                  </a:lnTo>
                  <a:lnTo>
                    <a:pt x="156586" y="0"/>
                  </a:lnTo>
                  <a:lnTo>
                    <a:pt x="101265" y="8364"/>
                  </a:lnTo>
                  <a:lnTo>
                    <a:pt x="61635" y="26113"/>
                  </a:lnTo>
                  <a:lnTo>
                    <a:pt x="26098" y="62959"/>
                  </a:lnTo>
                  <a:lnTo>
                    <a:pt x="2137" y="104032"/>
                  </a:lnTo>
                  <a:lnTo>
                    <a:pt x="0" y="124947"/>
                  </a:lnTo>
                  <a:lnTo>
                    <a:pt x="4120" y="144771"/>
                  </a:lnTo>
                  <a:lnTo>
                    <a:pt x="13749" y="161380"/>
                  </a:lnTo>
                  <a:lnTo>
                    <a:pt x="37914" y="183885"/>
                  </a:lnTo>
                  <a:lnTo>
                    <a:pt x="96177" y="208056"/>
                  </a:lnTo>
                  <a:lnTo>
                    <a:pt x="119394" y="213294"/>
                  </a:lnTo>
                  <a:lnTo>
                    <a:pt x="169308" y="207124"/>
                  </a:lnTo>
                  <a:lnTo>
                    <a:pt x="190502" y="200011"/>
                  </a:lnTo>
                  <a:lnTo>
                    <a:pt x="207720" y="189051"/>
                  </a:lnTo>
                  <a:lnTo>
                    <a:pt x="252155" y="134529"/>
                  </a:lnTo>
                  <a:lnTo>
                    <a:pt x="267780" y="103529"/>
                  </a:lnTo>
                  <a:lnTo>
                    <a:pt x="275135" y="62566"/>
                  </a:lnTo>
                  <a:lnTo>
                    <a:pt x="276140" y="70643"/>
                  </a:lnTo>
                  <a:lnTo>
                    <a:pt x="279959" y="130059"/>
                  </a:lnTo>
                  <a:lnTo>
                    <a:pt x="288366" y="182143"/>
                  </a:lnTo>
                  <a:lnTo>
                    <a:pt x="298266" y="238910"/>
                  </a:lnTo>
                  <a:lnTo>
                    <a:pt x="305489" y="292774"/>
                  </a:lnTo>
                  <a:lnTo>
                    <a:pt x="310749" y="345779"/>
                  </a:lnTo>
                  <a:lnTo>
                    <a:pt x="313478" y="395409"/>
                  </a:lnTo>
                  <a:lnTo>
                    <a:pt x="303918" y="448511"/>
                  </a:lnTo>
                  <a:lnTo>
                    <a:pt x="288577" y="476411"/>
                  </a:lnTo>
                  <a:lnTo>
                    <a:pt x="263624" y="499496"/>
                  </a:lnTo>
                  <a:lnTo>
                    <a:pt x="234003" y="515564"/>
                  </a:lnTo>
                  <a:lnTo>
                    <a:pt x="213406" y="517640"/>
                  </a:lnTo>
                  <a:lnTo>
                    <a:pt x="165998" y="509440"/>
                  </a:lnTo>
                  <a:lnTo>
                    <a:pt x="130988" y="488745"/>
                  </a:lnTo>
                  <a:lnTo>
                    <a:pt x="98388" y="460386"/>
                  </a:lnTo>
                  <a:lnTo>
                    <a:pt x="66676" y="401165"/>
                  </a:lnTo>
                  <a:lnTo>
                    <a:pt x="55846" y="37751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6038779" y="2227435"/>
              <a:ext cx="182148" cy="264050"/>
            </a:xfrm>
            <a:custGeom>
              <a:avLst/>
              <a:gdLst/>
              <a:ahLst/>
              <a:cxnLst/>
              <a:rect l="0" t="0" r="0" b="0"/>
              <a:pathLst>
                <a:path w="182148" h="264050">
                  <a:moveTo>
                    <a:pt x="67750" y="31586"/>
                  </a:moveTo>
                  <a:lnTo>
                    <a:pt x="28208" y="90365"/>
                  </a:lnTo>
                  <a:lnTo>
                    <a:pt x="8427" y="147991"/>
                  </a:lnTo>
                  <a:lnTo>
                    <a:pt x="0" y="186049"/>
                  </a:lnTo>
                  <a:lnTo>
                    <a:pt x="1764" y="209031"/>
                  </a:lnTo>
                  <a:lnTo>
                    <a:pt x="9567" y="227823"/>
                  </a:lnTo>
                  <a:lnTo>
                    <a:pt x="14923" y="236110"/>
                  </a:lnTo>
                  <a:lnTo>
                    <a:pt x="44818" y="258952"/>
                  </a:lnTo>
                  <a:lnTo>
                    <a:pt x="66917" y="264049"/>
                  </a:lnTo>
                  <a:lnTo>
                    <a:pt x="109699" y="257788"/>
                  </a:lnTo>
                  <a:lnTo>
                    <a:pt x="141400" y="237429"/>
                  </a:lnTo>
                  <a:lnTo>
                    <a:pt x="167431" y="214759"/>
                  </a:lnTo>
                  <a:lnTo>
                    <a:pt x="176393" y="194104"/>
                  </a:lnTo>
                  <a:lnTo>
                    <a:pt x="182147" y="142717"/>
                  </a:lnTo>
                  <a:lnTo>
                    <a:pt x="177554" y="101428"/>
                  </a:lnTo>
                  <a:lnTo>
                    <a:pt x="163196" y="65148"/>
                  </a:lnTo>
                  <a:lnTo>
                    <a:pt x="144123" y="37761"/>
                  </a:lnTo>
                  <a:lnTo>
                    <a:pt x="118065" y="14828"/>
                  </a:lnTo>
                  <a:lnTo>
                    <a:pt x="101420" y="6591"/>
                  </a:lnTo>
                  <a:lnTo>
                    <a:pt x="7827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6285513" y="2195850"/>
              <a:ext cx="210571" cy="298225"/>
            </a:xfrm>
            <a:custGeom>
              <a:avLst/>
              <a:gdLst/>
              <a:ahLst/>
              <a:cxnLst/>
              <a:rect l="0" t="0" r="0" b="0"/>
              <a:pathLst>
                <a:path w="210571" h="298225">
                  <a:moveTo>
                    <a:pt x="0" y="84228"/>
                  </a:moveTo>
                  <a:lnTo>
                    <a:pt x="27511" y="138103"/>
                  </a:lnTo>
                  <a:lnTo>
                    <a:pt x="45549" y="195264"/>
                  </a:lnTo>
                  <a:lnTo>
                    <a:pt x="63161" y="252055"/>
                  </a:lnTo>
                  <a:lnTo>
                    <a:pt x="77208" y="294674"/>
                  </a:lnTo>
                  <a:lnTo>
                    <a:pt x="80717" y="298224"/>
                  </a:lnTo>
                  <a:lnTo>
                    <a:pt x="84227" y="297082"/>
                  </a:lnTo>
                  <a:lnTo>
                    <a:pt x="87737" y="292811"/>
                  </a:lnTo>
                  <a:lnTo>
                    <a:pt x="96952" y="231250"/>
                  </a:lnTo>
                  <a:lnTo>
                    <a:pt x="109228" y="169811"/>
                  </a:lnTo>
                  <a:lnTo>
                    <a:pt x="122918" y="110925"/>
                  </a:lnTo>
                  <a:lnTo>
                    <a:pt x="140007" y="64285"/>
                  </a:lnTo>
                  <a:lnTo>
                    <a:pt x="165566" y="26866"/>
                  </a:lnTo>
                  <a:lnTo>
                    <a:pt x="21057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6569783" y="2448534"/>
              <a:ext cx="1" cy="10529"/>
            </a:xfrm>
            <a:custGeom>
              <a:avLst/>
              <a:gdLst/>
              <a:ahLst/>
              <a:cxnLst/>
              <a:rect l="0" t="0" r="0" b="0"/>
              <a:pathLst>
                <a:path w="1" h="10529">
                  <a:moveTo>
                    <a:pt x="0" y="10528"/>
                  </a:moveTo>
                  <a:lnTo>
                    <a:pt x="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 name="Group 160"/>
          <p:cNvGrpSpPr/>
          <p:nvPr/>
        </p:nvGrpSpPr>
        <p:grpSpPr>
          <a:xfrm>
            <a:off x="2116228" y="2364306"/>
            <a:ext cx="3112178" cy="579068"/>
            <a:chOff x="2116228" y="2364306"/>
            <a:chExt cx="3112178" cy="579068"/>
          </a:xfrm>
        </p:grpSpPr>
        <p:sp>
          <p:nvSpPr>
            <p:cNvPr id="148" name="Freeform 147"/>
            <p:cNvSpPr/>
            <p:nvPr/>
          </p:nvSpPr>
          <p:spPr>
            <a:xfrm>
              <a:off x="2116228" y="2585404"/>
              <a:ext cx="221100" cy="14655"/>
            </a:xfrm>
            <a:custGeom>
              <a:avLst/>
              <a:gdLst/>
              <a:ahLst/>
              <a:cxnLst/>
              <a:rect l="0" t="0" r="0" b="0"/>
              <a:pathLst>
                <a:path w="221100" h="14655">
                  <a:moveTo>
                    <a:pt x="0" y="0"/>
                  </a:moveTo>
                  <a:lnTo>
                    <a:pt x="43963" y="14654"/>
                  </a:lnTo>
                  <a:lnTo>
                    <a:pt x="101404" y="12557"/>
                  </a:lnTo>
                  <a:lnTo>
                    <a:pt x="150669" y="11130"/>
                  </a:lnTo>
                  <a:lnTo>
                    <a:pt x="200471" y="7528"/>
                  </a:lnTo>
                  <a:lnTo>
                    <a:pt x="221099"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2432083" y="2476206"/>
              <a:ext cx="230754" cy="274188"/>
            </a:xfrm>
            <a:custGeom>
              <a:avLst/>
              <a:gdLst/>
              <a:ahLst/>
              <a:cxnLst/>
              <a:rect l="0" t="0" r="0" b="0"/>
              <a:pathLst>
                <a:path w="230754" h="274188">
                  <a:moveTo>
                    <a:pt x="200041" y="24970"/>
                  </a:moveTo>
                  <a:lnTo>
                    <a:pt x="182061" y="9329"/>
                  </a:lnTo>
                  <a:lnTo>
                    <a:pt x="165144" y="1251"/>
                  </a:lnTo>
                  <a:lnTo>
                    <a:pt x="145927" y="0"/>
                  </a:lnTo>
                  <a:lnTo>
                    <a:pt x="104994" y="8729"/>
                  </a:lnTo>
                  <a:lnTo>
                    <a:pt x="64283" y="30124"/>
                  </a:lnTo>
                  <a:lnTo>
                    <a:pt x="47678" y="43249"/>
                  </a:lnTo>
                  <a:lnTo>
                    <a:pt x="44653" y="51194"/>
                  </a:lnTo>
                  <a:lnTo>
                    <a:pt x="44977" y="60000"/>
                  </a:lnTo>
                  <a:lnTo>
                    <a:pt x="47532" y="69380"/>
                  </a:lnTo>
                  <a:lnTo>
                    <a:pt x="52745" y="76804"/>
                  </a:lnTo>
                  <a:lnTo>
                    <a:pt x="67896" y="88172"/>
                  </a:lnTo>
                  <a:lnTo>
                    <a:pt x="124769" y="108740"/>
                  </a:lnTo>
                  <a:lnTo>
                    <a:pt x="177608" y="127855"/>
                  </a:lnTo>
                  <a:lnTo>
                    <a:pt x="222535" y="158939"/>
                  </a:lnTo>
                  <a:lnTo>
                    <a:pt x="227905" y="166925"/>
                  </a:lnTo>
                  <a:lnTo>
                    <a:pt x="230753" y="185158"/>
                  </a:lnTo>
                  <a:lnTo>
                    <a:pt x="224999" y="204959"/>
                  </a:lnTo>
                  <a:lnTo>
                    <a:pt x="208606" y="232718"/>
                  </a:lnTo>
                  <a:lnTo>
                    <a:pt x="194489" y="247154"/>
                  </a:lnTo>
                  <a:lnTo>
                    <a:pt x="165641" y="261858"/>
                  </a:lnTo>
                  <a:lnTo>
                    <a:pt x="114564" y="274187"/>
                  </a:lnTo>
                  <a:lnTo>
                    <a:pt x="73329" y="273508"/>
                  </a:lnTo>
                  <a:lnTo>
                    <a:pt x="10250" y="259353"/>
                  </a:lnTo>
                  <a:lnTo>
                    <a:pt x="0" y="25659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2779523" y="2522233"/>
              <a:ext cx="42115" cy="421141"/>
            </a:xfrm>
            <a:custGeom>
              <a:avLst/>
              <a:gdLst/>
              <a:ahLst/>
              <a:cxnLst/>
              <a:rect l="0" t="0" r="0" b="0"/>
              <a:pathLst>
                <a:path w="42115" h="421141">
                  <a:moveTo>
                    <a:pt x="0" y="0"/>
                  </a:moveTo>
                  <a:lnTo>
                    <a:pt x="11179" y="16768"/>
                  </a:lnTo>
                  <a:lnTo>
                    <a:pt x="18130" y="55141"/>
                  </a:lnTo>
                  <a:lnTo>
                    <a:pt x="20479" y="112104"/>
                  </a:lnTo>
                  <a:lnTo>
                    <a:pt x="20943" y="171536"/>
                  </a:lnTo>
                  <a:lnTo>
                    <a:pt x="21024" y="222011"/>
                  </a:lnTo>
                  <a:lnTo>
                    <a:pt x="21048" y="274011"/>
                  </a:lnTo>
                  <a:lnTo>
                    <a:pt x="21055" y="326464"/>
                  </a:lnTo>
                  <a:lnTo>
                    <a:pt x="26646" y="385411"/>
                  </a:lnTo>
                  <a:lnTo>
                    <a:pt x="42114" y="42114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800580" y="2483185"/>
              <a:ext cx="226377" cy="260148"/>
            </a:xfrm>
            <a:custGeom>
              <a:avLst/>
              <a:gdLst/>
              <a:ahLst/>
              <a:cxnLst/>
              <a:rect l="0" t="0" r="0" b="0"/>
              <a:pathLst>
                <a:path w="226377" h="260148">
                  <a:moveTo>
                    <a:pt x="0" y="70634"/>
                  </a:moveTo>
                  <a:lnTo>
                    <a:pt x="9576" y="39352"/>
                  </a:lnTo>
                  <a:lnTo>
                    <a:pt x="20244" y="23195"/>
                  </a:lnTo>
                  <a:lnTo>
                    <a:pt x="35903" y="11335"/>
                  </a:lnTo>
                  <a:lnTo>
                    <a:pt x="56901" y="3335"/>
                  </a:lnTo>
                  <a:lnTo>
                    <a:pt x="99268" y="0"/>
                  </a:lnTo>
                  <a:lnTo>
                    <a:pt x="135088" y="7071"/>
                  </a:lnTo>
                  <a:lnTo>
                    <a:pt x="189278" y="36411"/>
                  </a:lnTo>
                  <a:lnTo>
                    <a:pt x="215440" y="62444"/>
                  </a:lnTo>
                  <a:lnTo>
                    <a:pt x="224433" y="88441"/>
                  </a:lnTo>
                  <a:lnTo>
                    <a:pt x="226376" y="132842"/>
                  </a:lnTo>
                  <a:lnTo>
                    <a:pt x="221105" y="159113"/>
                  </a:lnTo>
                  <a:lnTo>
                    <a:pt x="203813" y="188227"/>
                  </a:lnTo>
                  <a:lnTo>
                    <a:pt x="176983" y="216220"/>
                  </a:lnTo>
                  <a:lnTo>
                    <a:pt x="115638" y="245333"/>
                  </a:lnTo>
                  <a:lnTo>
                    <a:pt x="73665" y="256874"/>
                  </a:lnTo>
                  <a:lnTo>
                    <a:pt x="42115" y="26014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3084850" y="2469591"/>
              <a:ext cx="178986" cy="240919"/>
            </a:xfrm>
            <a:custGeom>
              <a:avLst/>
              <a:gdLst/>
              <a:ahLst/>
              <a:cxnLst/>
              <a:rect l="0" t="0" r="0" b="0"/>
              <a:pathLst>
                <a:path w="178986" h="240919">
                  <a:moveTo>
                    <a:pt x="0" y="31585"/>
                  </a:moveTo>
                  <a:lnTo>
                    <a:pt x="16767" y="42764"/>
                  </a:lnTo>
                  <a:lnTo>
                    <a:pt x="28119" y="57611"/>
                  </a:lnTo>
                  <a:lnTo>
                    <a:pt x="52338" y="116249"/>
                  </a:lnTo>
                  <a:lnTo>
                    <a:pt x="59961" y="150647"/>
                  </a:lnTo>
                  <a:lnTo>
                    <a:pt x="69984" y="210781"/>
                  </a:lnTo>
                  <a:lnTo>
                    <a:pt x="72048" y="236790"/>
                  </a:lnTo>
                  <a:lnTo>
                    <a:pt x="71429" y="240918"/>
                  </a:lnTo>
                  <a:lnTo>
                    <a:pt x="69846" y="238991"/>
                  </a:lnTo>
                  <a:lnTo>
                    <a:pt x="66138" y="224371"/>
                  </a:lnTo>
                  <a:lnTo>
                    <a:pt x="63562" y="163529"/>
                  </a:lnTo>
                  <a:lnTo>
                    <a:pt x="71653" y="109684"/>
                  </a:lnTo>
                  <a:lnTo>
                    <a:pt x="82322" y="76173"/>
                  </a:lnTo>
                  <a:lnTo>
                    <a:pt x="112977" y="30293"/>
                  </a:lnTo>
                  <a:lnTo>
                    <a:pt x="129761" y="16193"/>
                  </a:lnTo>
                  <a:lnTo>
                    <a:pt x="147749" y="7197"/>
                  </a:lnTo>
                  <a:lnTo>
                    <a:pt x="178985"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358591" y="2480510"/>
              <a:ext cx="147400" cy="242585"/>
            </a:xfrm>
            <a:custGeom>
              <a:avLst/>
              <a:gdLst/>
              <a:ahLst/>
              <a:cxnLst/>
              <a:rect l="0" t="0" r="0" b="0"/>
              <a:pathLst>
                <a:path w="147400" h="242585">
                  <a:moveTo>
                    <a:pt x="0" y="125951"/>
                  </a:moveTo>
                  <a:lnTo>
                    <a:pt x="16767" y="131540"/>
                  </a:lnTo>
                  <a:lnTo>
                    <a:pt x="49551" y="129427"/>
                  </a:lnTo>
                  <a:lnTo>
                    <a:pt x="69206" y="121257"/>
                  </a:lnTo>
                  <a:lnTo>
                    <a:pt x="100888" y="96948"/>
                  </a:lnTo>
                  <a:lnTo>
                    <a:pt x="116980" y="65365"/>
                  </a:lnTo>
                  <a:lnTo>
                    <a:pt x="123568" y="26371"/>
                  </a:lnTo>
                  <a:lnTo>
                    <a:pt x="120983" y="16281"/>
                  </a:lnTo>
                  <a:lnTo>
                    <a:pt x="115750" y="8384"/>
                  </a:lnTo>
                  <a:lnTo>
                    <a:pt x="108752" y="1950"/>
                  </a:lnTo>
                  <a:lnTo>
                    <a:pt x="100577" y="0"/>
                  </a:lnTo>
                  <a:lnTo>
                    <a:pt x="82136" y="4072"/>
                  </a:lnTo>
                  <a:lnTo>
                    <a:pt x="57612" y="19519"/>
                  </a:lnTo>
                  <a:lnTo>
                    <a:pt x="35527" y="38914"/>
                  </a:lnTo>
                  <a:lnTo>
                    <a:pt x="19755" y="70657"/>
                  </a:lnTo>
                  <a:lnTo>
                    <a:pt x="5115" y="123304"/>
                  </a:lnTo>
                  <a:lnTo>
                    <a:pt x="2685" y="163641"/>
                  </a:lnTo>
                  <a:lnTo>
                    <a:pt x="6263" y="187156"/>
                  </a:lnTo>
                  <a:lnTo>
                    <a:pt x="17991" y="206186"/>
                  </a:lnTo>
                  <a:lnTo>
                    <a:pt x="47445" y="230053"/>
                  </a:lnTo>
                  <a:lnTo>
                    <a:pt x="59706" y="237466"/>
                  </a:lnTo>
                  <a:lnTo>
                    <a:pt x="82688" y="242584"/>
                  </a:lnTo>
                  <a:lnTo>
                    <a:pt x="115357" y="242007"/>
                  </a:lnTo>
                  <a:lnTo>
                    <a:pt x="147399" y="24176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582440" y="2463676"/>
              <a:ext cx="239406" cy="258600"/>
            </a:xfrm>
            <a:custGeom>
              <a:avLst/>
              <a:gdLst/>
              <a:ahLst/>
              <a:cxnLst/>
              <a:rect l="0" t="0" r="0" b="0"/>
              <a:pathLst>
                <a:path w="239406" h="258600">
                  <a:moveTo>
                    <a:pt x="176234" y="79614"/>
                  </a:moveTo>
                  <a:lnTo>
                    <a:pt x="181823" y="62847"/>
                  </a:lnTo>
                  <a:lnTo>
                    <a:pt x="181447" y="45256"/>
                  </a:lnTo>
                  <a:lnTo>
                    <a:pt x="176211" y="26909"/>
                  </a:lnTo>
                  <a:lnTo>
                    <a:pt x="166085" y="10956"/>
                  </a:lnTo>
                  <a:lnTo>
                    <a:pt x="157770" y="5766"/>
                  </a:lnTo>
                  <a:lnTo>
                    <a:pt x="136052" y="0"/>
                  </a:lnTo>
                  <a:lnTo>
                    <a:pt x="113922" y="3676"/>
                  </a:lnTo>
                  <a:lnTo>
                    <a:pt x="92387" y="14278"/>
                  </a:lnTo>
                  <a:lnTo>
                    <a:pt x="53087" y="49681"/>
                  </a:lnTo>
                  <a:lnTo>
                    <a:pt x="16387" y="108124"/>
                  </a:lnTo>
                  <a:lnTo>
                    <a:pt x="3440" y="143044"/>
                  </a:lnTo>
                  <a:lnTo>
                    <a:pt x="0" y="169026"/>
                  </a:lnTo>
                  <a:lnTo>
                    <a:pt x="9243" y="209962"/>
                  </a:lnTo>
                  <a:lnTo>
                    <a:pt x="26799" y="240548"/>
                  </a:lnTo>
                  <a:lnTo>
                    <a:pt x="35667" y="246565"/>
                  </a:lnTo>
                  <a:lnTo>
                    <a:pt x="57997" y="253250"/>
                  </a:lnTo>
                  <a:lnTo>
                    <a:pt x="69333" y="251524"/>
                  </a:lnTo>
                  <a:lnTo>
                    <a:pt x="123378" y="219756"/>
                  </a:lnTo>
                  <a:lnTo>
                    <a:pt x="138314" y="202731"/>
                  </a:lnTo>
                  <a:lnTo>
                    <a:pt x="163024" y="152027"/>
                  </a:lnTo>
                  <a:lnTo>
                    <a:pt x="182030" y="95261"/>
                  </a:lnTo>
                  <a:lnTo>
                    <a:pt x="191079" y="67093"/>
                  </a:lnTo>
                  <a:lnTo>
                    <a:pt x="189461" y="71709"/>
                  </a:lnTo>
                  <a:lnTo>
                    <a:pt x="187118" y="124385"/>
                  </a:lnTo>
                  <a:lnTo>
                    <a:pt x="192421" y="172816"/>
                  </a:lnTo>
                  <a:lnTo>
                    <a:pt x="205904" y="215008"/>
                  </a:lnTo>
                  <a:lnTo>
                    <a:pt x="239405" y="25859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877378" y="2485377"/>
              <a:ext cx="218209" cy="255191"/>
            </a:xfrm>
            <a:custGeom>
              <a:avLst/>
              <a:gdLst/>
              <a:ahLst/>
              <a:cxnLst/>
              <a:rect l="0" t="0" r="0" b="0"/>
              <a:pathLst>
                <a:path w="218209" h="255191">
                  <a:moveTo>
                    <a:pt x="218208" y="47385"/>
                  </a:moveTo>
                  <a:lnTo>
                    <a:pt x="179951" y="6572"/>
                  </a:lnTo>
                  <a:lnTo>
                    <a:pt x="157531" y="0"/>
                  </a:lnTo>
                  <a:lnTo>
                    <a:pt x="118601" y="1889"/>
                  </a:lnTo>
                  <a:lnTo>
                    <a:pt x="83019" y="15447"/>
                  </a:lnTo>
                  <a:lnTo>
                    <a:pt x="40725" y="49395"/>
                  </a:lnTo>
                  <a:lnTo>
                    <a:pt x="17311" y="80736"/>
                  </a:lnTo>
                  <a:lnTo>
                    <a:pt x="3615" y="119138"/>
                  </a:lnTo>
                  <a:lnTo>
                    <a:pt x="0" y="146345"/>
                  </a:lnTo>
                  <a:lnTo>
                    <a:pt x="4633" y="170916"/>
                  </a:lnTo>
                  <a:lnTo>
                    <a:pt x="20395" y="201360"/>
                  </a:lnTo>
                  <a:lnTo>
                    <a:pt x="43003" y="225198"/>
                  </a:lnTo>
                  <a:lnTo>
                    <a:pt x="71929" y="243960"/>
                  </a:lnTo>
                  <a:lnTo>
                    <a:pt x="94703" y="251735"/>
                  </a:lnTo>
                  <a:lnTo>
                    <a:pt x="124322" y="255190"/>
                  </a:lnTo>
                  <a:lnTo>
                    <a:pt x="150744" y="250487"/>
                  </a:lnTo>
                  <a:lnTo>
                    <a:pt x="207679" y="2263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4085057" y="2385363"/>
              <a:ext cx="31587" cy="368498"/>
            </a:xfrm>
            <a:custGeom>
              <a:avLst/>
              <a:gdLst/>
              <a:ahLst/>
              <a:cxnLst/>
              <a:rect l="0" t="0" r="0" b="0"/>
              <a:pathLst>
                <a:path w="31587" h="368498">
                  <a:moveTo>
                    <a:pt x="0" y="0"/>
                  </a:moveTo>
                  <a:lnTo>
                    <a:pt x="3120" y="54144"/>
                  </a:lnTo>
                  <a:lnTo>
                    <a:pt x="9065" y="114680"/>
                  </a:lnTo>
                  <a:lnTo>
                    <a:pt x="15684" y="165650"/>
                  </a:lnTo>
                  <a:lnTo>
                    <a:pt x="19465" y="217797"/>
                  </a:lnTo>
                  <a:lnTo>
                    <a:pt x="20743" y="279414"/>
                  </a:lnTo>
                  <a:lnTo>
                    <a:pt x="24114" y="333526"/>
                  </a:lnTo>
                  <a:lnTo>
                    <a:pt x="31586" y="36849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4421969" y="2385363"/>
              <a:ext cx="42115" cy="357970"/>
            </a:xfrm>
            <a:custGeom>
              <a:avLst/>
              <a:gdLst/>
              <a:ahLst/>
              <a:cxnLst/>
              <a:rect l="0" t="0" r="0" b="0"/>
              <a:pathLst>
                <a:path w="42115" h="357970">
                  <a:moveTo>
                    <a:pt x="0" y="0"/>
                  </a:moveTo>
                  <a:lnTo>
                    <a:pt x="0" y="60383"/>
                  </a:lnTo>
                  <a:lnTo>
                    <a:pt x="3120" y="111868"/>
                  </a:lnTo>
                  <a:lnTo>
                    <a:pt x="8333" y="159878"/>
                  </a:lnTo>
                  <a:lnTo>
                    <a:pt x="12998" y="211148"/>
                  </a:lnTo>
                  <a:lnTo>
                    <a:pt x="18669" y="260264"/>
                  </a:lnTo>
                  <a:lnTo>
                    <a:pt x="26175" y="313192"/>
                  </a:lnTo>
                  <a:lnTo>
                    <a:pt x="42114" y="3579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4306156" y="2585404"/>
              <a:ext cx="273741" cy="10530"/>
            </a:xfrm>
            <a:custGeom>
              <a:avLst/>
              <a:gdLst/>
              <a:ahLst/>
              <a:cxnLst/>
              <a:rect l="0" t="0" r="0" b="0"/>
              <a:pathLst>
                <a:path w="273741" h="10530">
                  <a:moveTo>
                    <a:pt x="0" y="10529"/>
                  </a:moveTo>
                  <a:lnTo>
                    <a:pt x="58616" y="10529"/>
                  </a:lnTo>
                  <a:lnTo>
                    <a:pt x="112791" y="10529"/>
                  </a:lnTo>
                  <a:lnTo>
                    <a:pt x="171671" y="10529"/>
                  </a:lnTo>
                  <a:lnTo>
                    <a:pt x="222051" y="7409"/>
                  </a:lnTo>
                  <a:lnTo>
                    <a:pt x="27374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4664125" y="2364306"/>
              <a:ext cx="263213" cy="379027"/>
            </a:xfrm>
            <a:custGeom>
              <a:avLst/>
              <a:gdLst/>
              <a:ahLst/>
              <a:cxnLst/>
              <a:rect l="0" t="0" r="0" b="0"/>
              <a:pathLst>
                <a:path w="263213" h="379027">
                  <a:moveTo>
                    <a:pt x="0" y="0"/>
                  </a:moveTo>
                  <a:lnTo>
                    <a:pt x="5589" y="58617"/>
                  </a:lnTo>
                  <a:lnTo>
                    <a:pt x="9065" y="104585"/>
                  </a:lnTo>
                  <a:lnTo>
                    <a:pt x="10095" y="160840"/>
                  </a:lnTo>
                  <a:lnTo>
                    <a:pt x="15989" y="216372"/>
                  </a:lnTo>
                  <a:lnTo>
                    <a:pt x="27291" y="279133"/>
                  </a:lnTo>
                  <a:lnTo>
                    <a:pt x="33856" y="333471"/>
                  </a:lnTo>
                  <a:lnTo>
                    <a:pt x="36609" y="345146"/>
                  </a:lnTo>
                  <a:lnTo>
                    <a:pt x="38444" y="347081"/>
                  </a:lnTo>
                  <a:lnTo>
                    <a:pt x="41027" y="323027"/>
                  </a:lnTo>
                  <a:lnTo>
                    <a:pt x="45019" y="272385"/>
                  </a:lnTo>
                  <a:lnTo>
                    <a:pt x="56725" y="217321"/>
                  </a:lnTo>
                  <a:lnTo>
                    <a:pt x="72439" y="180985"/>
                  </a:lnTo>
                  <a:lnTo>
                    <a:pt x="91467" y="161936"/>
                  </a:lnTo>
                  <a:lnTo>
                    <a:pt x="103091" y="153581"/>
                  </a:lnTo>
                  <a:lnTo>
                    <a:pt x="128486" y="147417"/>
                  </a:lnTo>
                  <a:lnTo>
                    <a:pt x="154201" y="149746"/>
                  </a:lnTo>
                  <a:lnTo>
                    <a:pt x="177328" y="158581"/>
                  </a:lnTo>
                  <a:lnTo>
                    <a:pt x="204490" y="182297"/>
                  </a:lnTo>
                  <a:lnTo>
                    <a:pt x="233459" y="221753"/>
                  </a:lnTo>
                  <a:lnTo>
                    <a:pt x="251659" y="269581"/>
                  </a:lnTo>
                  <a:lnTo>
                    <a:pt x="260930" y="329071"/>
                  </a:lnTo>
                  <a:lnTo>
                    <a:pt x="263212" y="37902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5036609" y="2506197"/>
              <a:ext cx="191797" cy="321364"/>
            </a:xfrm>
            <a:custGeom>
              <a:avLst/>
              <a:gdLst/>
              <a:ahLst/>
              <a:cxnLst/>
              <a:rect l="0" t="0" r="0" b="0"/>
              <a:pathLst>
                <a:path w="191797" h="321364">
                  <a:moveTo>
                    <a:pt x="17070" y="131850"/>
                  </a:moveTo>
                  <a:lnTo>
                    <a:pt x="33838" y="137439"/>
                  </a:lnTo>
                  <a:lnTo>
                    <a:pt x="66622" y="135325"/>
                  </a:lnTo>
                  <a:lnTo>
                    <a:pt x="117282" y="122961"/>
                  </a:lnTo>
                  <a:lnTo>
                    <a:pt x="152245" y="99202"/>
                  </a:lnTo>
                  <a:lnTo>
                    <a:pt x="181682" y="71978"/>
                  </a:lnTo>
                  <a:lnTo>
                    <a:pt x="189667" y="51818"/>
                  </a:lnTo>
                  <a:lnTo>
                    <a:pt x="191796" y="39891"/>
                  </a:lnTo>
                  <a:lnTo>
                    <a:pt x="187923" y="20399"/>
                  </a:lnTo>
                  <a:lnTo>
                    <a:pt x="183614" y="11926"/>
                  </a:lnTo>
                  <a:lnTo>
                    <a:pt x="176063" y="6277"/>
                  </a:lnTo>
                  <a:lnTo>
                    <a:pt x="155194" y="0"/>
                  </a:lnTo>
                  <a:lnTo>
                    <a:pt x="117137" y="2056"/>
                  </a:lnTo>
                  <a:lnTo>
                    <a:pt x="81814" y="15663"/>
                  </a:lnTo>
                  <a:lnTo>
                    <a:pt x="54711" y="34513"/>
                  </a:lnTo>
                  <a:lnTo>
                    <a:pt x="17405" y="91707"/>
                  </a:lnTo>
                  <a:lnTo>
                    <a:pt x="5521" y="118688"/>
                  </a:lnTo>
                  <a:lnTo>
                    <a:pt x="0" y="160185"/>
                  </a:lnTo>
                  <a:lnTo>
                    <a:pt x="2854" y="188117"/>
                  </a:lnTo>
                  <a:lnTo>
                    <a:pt x="29860" y="243007"/>
                  </a:lnTo>
                  <a:lnTo>
                    <a:pt x="54135" y="276699"/>
                  </a:lnTo>
                  <a:lnTo>
                    <a:pt x="96834" y="306518"/>
                  </a:lnTo>
                  <a:lnTo>
                    <a:pt x="122355" y="32136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Group 174"/>
          <p:cNvGrpSpPr/>
          <p:nvPr/>
        </p:nvGrpSpPr>
        <p:grpSpPr>
          <a:xfrm>
            <a:off x="726466" y="2848291"/>
            <a:ext cx="3500645" cy="565477"/>
            <a:chOff x="726466" y="2848291"/>
            <a:chExt cx="3500645" cy="565477"/>
          </a:xfrm>
        </p:grpSpPr>
        <p:sp>
          <p:nvSpPr>
            <p:cNvPr id="162" name="Freeform 161"/>
            <p:cNvSpPr/>
            <p:nvPr/>
          </p:nvSpPr>
          <p:spPr>
            <a:xfrm>
              <a:off x="726466" y="3006544"/>
              <a:ext cx="365744" cy="182078"/>
            </a:xfrm>
            <a:custGeom>
              <a:avLst/>
              <a:gdLst/>
              <a:ahLst/>
              <a:cxnLst/>
              <a:rect l="0" t="0" r="0" b="0"/>
              <a:pathLst>
                <a:path w="365744" h="182078">
                  <a:moveTo>
                    <a:pt x="0" y="21057"/>
                  </a:moveTo>
                  <a:lnTo>
                    <a:pt x="3120" y="63748"/>
                  </a:lnTo>
                  <a:lnTo>
                    <a:pt x="19128" y="115890"/>
                  </a:lnTo>
                  <a:lnTo>
                    <a:pt x="49804" y="162877"/>
                  </a:lnTo>
                  <a:lnTo>
                    <a:pt x="75978" y="179801"/>
                  </a:lnTo>
                  <a:lnTo>
                    <a:pt x="98889" y="182077"/>
                  </a:lnTo>
                  <a:lnTo>
                    <a:pt x="122330" y="178019"/>
                  </a:lnTo>
                  <a:lnTo>
                    <a:pt x="148680" y="162581"/>
                  </a:lnTo>
                  <a:lnTo>
                    <a:pt x="163956" y="149857"/>
                  </a:lnTo>
                  <a:lnTo>
                    <a:pt x="180121" y="123951"/>
                  </a:lnTo>
                  <a:lnTo>
                    <a:pt x="194894" y="82586"/>
                  </a:lnTo>
                  <a:lnTo>
                    <a:pt x="198516" y="53456"/>
                  </a:lnTo>
                  <a:lnTo>
                    <a:pt x="214637" y="116599"/>
                  </a:lnTo>
                  <a:lnTo>
                    <a:pt x="230362" y="147631"/>
                  </a:lnTo>
                  <a:lnTo>
                    <a:pt x="238973" y="154573"/>
                  </a:lnTo>
                  <a:lnTo>
                    <a:pt x="261018" y="162286"/>
                  </a:lnTo>
                  <a:lnTo>
                    <a:pt x="294148" y="161039"/>
                  </a:lnTo>
                  <a:lnTo>
                    <a:pt x="312447" y="153071"/>
                  </a:lnTo>
                  <a:lnTo>
                    <a:pt x="343258" y="128892"/>
                  </a:lnTo>
                  <a:lnTo>
                    <a:pt x="359200" y="102921"/>
                  </a:lnTo>
                  <a:lnTo>
                    <a:pt x="365743" y="67410"/>
                  </a:lnTo>
                  <a:lnTo>
                    <a:pt x="361034" y="43998"/>
                  </a:lnTo>
                  <a:lnTo>
                    <a:pt x="33691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1213323" y="2953902"/>
              <a:ext cx="129765" cy="233170"/>
            </a:xfrm>
            <a:custGeom>
              <a:avLst/>
              <a:gdLst/>
              <a:ahLst/>
              <a:cxnLst/>
              <a:rect l="0" t="0" r="0" b="0"/>
              <a:pathLst>
                <a:path w="129765" h="233170">
                  <a:moveTo>
                    <a:pt x="39568" y="10528"/>
                  </a:moveTo>
                  <a:lnTo>
                    <a:pt x="21610" y="64403"/>
                  </a:lnTo>
                  <a:lnTo>
                    <a:pt x="4419" y="121564"/>
                  </a:lnTo>
                  <a:lnTo>
                    <a:pt x="0" y="175917"/>
                  </a:lnTo>
                  <a:lnTo>
                    <a:pt x="3655" y="203748"/>
                  </a:lnTo>
                  <a:lnTo>
                    <a:pt x="8607" y="214210"/>
                  </a:lnTo>
                  <a:lnTo>
                    <a:pt x="23468" y="228955"/>
                  </a:lnTo>
                  <a:lnTo>
                    <a:pt x="48010" y="233169"/>
                  </a:lnTo>
                  <a:lnTo>
                    <a:pt x="74906" y="229972"/>
                  </a:lnTo>
                  <a:lnTo>
                    <a:pt x="94658" y="220753"/>
                  </a:lnTo>
                  <a:lnTo>
                    <a:pt x="118932" y="191230"/>
                  </a:lnTo>
                  <a:lnTo>
                    <a:pt x="129764" y="147257"/>
                  </a:lnTo>
                  <a:lnTo>
                    <a:pt x="127384" y="102773"/>
                  </a:lnTo>
                  <a:lnTo>
                    <a:pt x="113681" y="65546"/>
                  </a:lnTo>
                  <a:lnTo>
                    <a:pt x="74391" y="14862"/>
                  </a:lnTo>
                  <a:lnTo>
                    <a:pt x="63624" y="6605"/>
                  </a:lnTo>
                  <a:lnTo>
                    <a:pt x="50097"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1410819" y="2943373"/>
              <a:ext cx="157928" cy="224533"/>
            </a:xfrm>
            <a:custGeom>
              <a:avLst/>
              <a:gdLst/>
              <a:ahLst/>
              <a:cxnLst/>
              <a:rect l="0" t="0" r="0" b="0"/>
              <a:pathLst>
                <a:path w="157928" h="224533">
                  <a:moveTo>
                    <a:pt x="0" y="42114"/>
                  </a:moveTo>
                  <a:lnTo>
                    <a:pt x="17958" y="97159"/>
                  </a:lnTo>
                  <a:lnTo>
                    <a:pt x="35149" y="156626"/>
                  </a:lnTo>
                  <a:lnTo>
                    <a:pt x="46804" y="199785"/>
                  </a:lnTo>
                  <a:lnTo>
                    <a:pt x="44978" y="220984"/>
                  </a:lnTo>
                  <a:lnTo>
                    <a:pt x="42853" y="224532"/>
                  </a:lnTo>
                  <a:lnTo>
                    <a:pt x="40267" y="223387"/>
                  </a:lnTo>
                  <a:lnTo>
                    <a:pt x="37373" y="219115"/>
                  </a:lnTo>
                  <a:lnTo>
                    <a:pt x="32347" y="165884"/>
                  </a:lnTo>
                  <a:lnTo>
                    <a:pt x="37325" y="111796"/>
                  </a:lnTo>
                  <a:lnTo>
                    <a:pt x="51873" y="75629"/>
                  </a:lnTo>
                  <a:lnTo>
                    <a:pt x="100552" y="25352"/>
                  </a:lnTo>
                  <a:lnTo>
                    <a:pt x="157927"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1622680" y="2980439"/>
              <a:ext cx="188223" cy="228250"/>
            </a:xfrm>
            <a:custGeom>
              <a:avLst/>
              <a:gdLst/>
              <a:ahLst/>
              <a:cxnLst/>
              <a:rect l="0" t="0" r="0" b="0"/>
              <a:pathLst>
                <a:path w="188223" h="228250">
                  <a:moveTo>
                    <a:pt x="167165" y="99805"/>
                  </a:moveTo>
                  <a:lnTo>
                    <a:pt x="178343" y="83037"/>
                  </a:lnTo>
                  <a:lnTo>
                    <a:pt x="180711" y="59207"/>
                  </a:lnTo>
                  <a:lnTo>
                    <a:pt x="176695" y="32628"/>
                  </a:lnTo>
                  <a:lnTo>
                    <a:pt x="167111" y="13016"/>
                  </a:lnTo>
                  <a:lnTo>
                    <a:pt x="157770" y="6851"/>
                  </a:lnTo>
                  <a:lnTo>
                    <a:pt x="131794" y="0"/>
                  </a:lnTo>
                  <a:lnTo>
                    <a:pt x="95463" y="1733"/>
                  </a:lnTo>
                  <a:lnTo>
                    <a:pt x="62472" y="15244"/>
                  </a:lnTo>
                  <a:lnTo>
                    <a:pt x="36059" y="39655"/>
                  </a:lnTo>
                  <a:lnTo>
                    <a:pt x="13415" y="69114"/>
                  </a:lnTo>
                  <a:lnTo>
                    <a:pt x="5245" y="92794"/>
                  </a:lnTo>
                  <a:lnTo>
                    <a:pt x="0" y="151712"/>
                  </a:lnTo>
                  <a:lnTo>
                    <a:pt x="5522" y="175907"/>
                  </a:lnTo>
                  <a:lnTo>
                    <a:pt x="16945" y="194459"/>
                  </a:lnTo>
                  <a:lnTo>
                    <a:pt x="33720" y="210504"/>
                  </a:lnTo>
                  <a:lnTo>
                    <a:pt x="68484" y="227101"/>
                  </a:lnTo>
                  <a:lnTo>
                    <a:pt x="114009" y="228249"/>
                  </a:lnTo>
                  <a:lnTo>
                    <a:pt x="175214" y="201424"/>
                  </a:lnTo>
                  <a:lnTo>
                    <a:pt x="188222" y="19456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1832044" y="2869674"/>
              <a:ext cx="20973" cy="357970"/>
            </a:xfrm>
            <a:custGeom>
              <a:avLst/>
              <a:gdLst/>
              <a:ahLst/>
              <a:cxnLst/>
              <a:rect l="0" t="0" r="0" b="0"/>
              <a:pathLst>
                <a:path w="20973" h="357970">
                  <a:moveTo>
                    <a:pt x="10443" y="0"/>
                  </a:moveTo>
                  <a:lnTo>
                    <a:pt x="1378" y="58616"/>
                  </a:lnTo>
                  <a:lnTo>
                    <a:pt x="203" y="113960"/>
                  </a:lnTo>
                  <a:lnTo>
                    <a:pt x="0" y="162967"/>
                  </a:lnTo>
                  <a:lnTo>
                    <a:pt x="1110" y="214533"/>
                  </a:lnTo>
                  <a:lnTo>
                    <a:pt x="7158" y="265686"/>
                  </a:lnTo>
                  <a:lnTo>
                    <a:pt x="12914" y="322366"/>
                  </a:lnTo>
                  <a:lnTo>
                    <a:pt x="20972" y="3579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2034064" y="2996016"/>
              <a:ext cx="132878" cy="231615"/>
            </a:xfrm>
            <a:custGeom>
              <a:avLst/>
              <a:gdLst/>
              <a:ahLst/>
              <a:cxnLst/>
              <a:rect l="0" t="0" r="0" b="0"/>
              <a:pathLst>
                <a:path w="132878" h="231615">
                  <a:moveTo>
                    <a:pt x="40050" y="0"/>
                  </a:moveTo>
                  <a:lnTo>
                    <a:pt x="22092" y="55044"/>
                  </a:lnTo>
                  <a:lnTo>
                    <a:pt x="8383" y="106452"/>
                  </a:lnTo>
                  <a:lnTo>
                    <a:pt x="0" y="161667"/>
                  </a:lnTo>
                  <a:lnTo>
                    <a:pt x="4137" y="198030"/>
                  </a:lnTo>
                  <a:lnTo>
                    <a:pt x="12780" y="217085"/>
                  </a:lnTo>
                  <a:lnTo>
                    <a:pt x="18361" y="225441"/>
                  </a:lnTo>
                  <a:lnTo>
                    <a:pt x="26760" y="229843"/>
                  </a:lnTo>
                  <a:lnTo>
                    <a:pt x="48571" y="231614"/>
                  </a:lnTo>
                  <a:lnTo>
                    <a:pt x="81569" y="220444"/>
                  </a:lnTo>
                  <a:lnTo>
                    <a:pt x="107984" y="196728"/>
                  </a:lnTo>
                  <a:lnTo>
                    <a:pt x="125039" y="167474"/>
                  </a:lnTo>
                  <a:lnTo>
                    <a:pt x="132877" y="110506"/>
                  </a:lnTo>
                  <a:lnTo>
                    <a:pt x="131895" y="68357"/>
                  </a:lnTo>
                  <a:lnTo>
                    <a:pt x="123374" y="44419"/>
                  </a:lnTo>
                  <a:lnTo>
                    <a:pt x="108668" y="25201"/>
                  </a:lnTo>
                  <a:lnTo>
                    <a:pt x="86898" y="7467"/>
                  </a:lnTo>
                  <a:lnTo>
                    <a:pt x="71636"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2308461" y="2848291"/>
              <a:ext cx="165737" cy="379353"/>
            </a:xfrm>
            <a:custGeom>
              <a:avLst/>
              <a:gdLst/>
              <a:ahLst/>
              <a:cxnLst/>
              <a:rect l="0" t="0" r="0" b="0"/>
              <a:pathLst>
                <a:path w="165737" h="379353">
                  <a:moveTo>
                    <a:pt x="165736" y="74025"/>
                  </a:moveTo>
                  <a:lnTo>
                    <a:pt x="151082" y="30063"/>
                  </a:lnTo>
                  <a:lnTo>
                    <a:pt x="138166" y="13152"/>
                  </a:lnTo>
                  <a:lnTo>
                    <a:pt x="129809" y="5367"/>
                  </a:lnTo>
                  <a:lnTo>
                    <a:pt x="119557" y="1347"/>
                  </a:lnTo>
                  <a:lnTo>
                    <a:pt x="95689" y="0"/>
                  </a:lnTo>
                  <a:lnTo>
                    <a:pt x="61533" y="11408"/>
                  </a:lnTo>
                  <a:lnTo>
                    <a:pt x="34775" y="29605"/>
                  </a:lnTo>
                  <a:lnTo>
                    <a:pt x="17618" y="55404"/>
                  </a:lnTo>
                  <a:lnTo>
                    <a:pt x="2511" y="103969"/>
                  </a:lnTo>
                  <a:lnTo>
                    <a:pt x="0" y="144769"/>
                  </a:lnTo>
                  <a:lnTo>
                    <a:pt x="9039" y="200476"/>
                  </a:lnTo>
                  <a:lnTo>
                    <a:pt x="22090" y="256541"/>
                  </a:lnTo>
                  <a:lnTo>
                    <a:pt x="42545" y="315259"/>
                  </a:lnTo>
                  <a:lnTo>
                    <a:pt x="67212" y="369912"/>
                  </a:lnTo>
                  <a:lnTo>
                    <a:pt x="70979" y="37935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2295213" y="3101301"/>
              <a:ext cx="168456" cy="21058"/>
            </a:xfrm>
            <a:custGeom>
              <a:avLst/>
              <a:gdLst/>
              <a:ahLst/>
              <a:cxnLst/>
              <a:rect l="0" t="0" r="0" b="0"/>
              <a:pathLst>
                <a:path w="168456" h="21058">
                  <a:moveTo>
                    <a:pt x="0" y="21057"/>
                  </a:moveTo>
                  <a:lnTo>
                    <a:pt x="58616" y="11992"/>
                  </a:lnTo>
                  <a:lnTo>
                    <a:pt x="112790" y="9647"/>
                  </a:lnTo>
                  <a:lnTo>
                    <a:pt x="168455"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2684767" y="2993331"/>
              <a:ext cx="239628" cy="420437"/>
            </a:xfrm>
            <a:custGeom>
              <a:avLst/>
              <a:gdLst/>
              <a:ahLst/>
              <a:cxnLst/>
              <a:rect l="0" t="0" r="0" b="0"/>
              <a:pathLst>
                <a:path w="239628" h="420437">
                  <a:moveTo>
                    <a:pt x="168456" y="65856"/>
                  </a:moveTo>
                  <a:lnTo>
                    <a:pt x="174045" y="49088"/>
                  </a:lnTo>
                  <a:lnTo>
                    <a:pt x="173670" y="31497"/>
                  </a:lnTo>
                  <a:lnTo>
                    <a:pt x="171932" y="21893"/>
                  </a:lnTo>
                  <a:lnTo>
                    <a:pt x="167264" y="14320"/>
                  </a:lnTo>
                  <a:lnTo>
                    <a:pt x="152718" y="2787"/>
                  </a:lnTo>
                  <a:lnTo>
                    <a:pt x="128316" y="0"/>
                  </a:lnTo>
                  <a:lnTo>
                    <a:pt x="101483" y="3831"/>
                  </a:lnTo>
                  <a:lnTo>
                    <a:pt x="81759" y="13333"/>
                  </a:lnTo>
                  <a:lnTo>
                    <a:pt x="57500" y="43014"/>
                  </a:lnTo>
                  <a:lnTo>
                    <a:pt x="32687" y="100326"/>
                  </a:lnTo>
                  <a:lnTo>
                    <a:pt x="27396" y="125629"/>
                  </a:lnTo>
                  <a:lnTo>
                    <a:pt x="28944" y="148574"/>
                  </a:lnTo>
                  <a:lnTo>
                    <a:pt x="41981" y="181222"/>
                  </a:lnTo>
                  <a:lnTo>
                    <a:pt x="60382" y="196288"/>
                  </a:lnTo>
                  <a:lnTo>
                    <a:pt x="71841" y="201944"/>
                  </a:lnTo>
                  <a:lnTo>
                    <a:pt x="93930" y="205108"/>
                  </a:lnTo>
                  <a:lnTo>
                    <a:pt x="136707" y="197607"/>
                  </a:lnTo>
                  <a:lnTo>
                    <a:pt x="144951" y="192295"/>
                  </a:lnTo>
                  <a:lnTo>
                    <a:pt x="176308" y="148710"/>
                  </a:lnTo>
                  <a:lnTo>
                    <a:pt x="191190" y="106913"/>
                  </a:lnTo>
                  <a:lnTo>
                    <a:pt x="197419" y="63073"/>
                  </a:lnTo>
                  <a:lnTo>
                    <a:pt x="199463" y="59321"/>
                  </a:lnTo>
                  <a:lnTo>
                    <a:pt x="201996" y="62669"/>
                  </a:lnTo>
                  <a:lnTo>
                    <a:pt x="206759" y="81987"/>
                  </a:lnTo>
                  <a:lnTo>
                    <a:pt x="212937" y="142048"/>
                  </a:lnTo>
                  <a:lnTo>
                    <a:pt x="225076" y="204648"/>
                  </a:lnTo>
                  <a:lnTo>
                    <a:pt x="237569" y="262074"/>
                  </a:lnTo>
                  <a:lnTo>
                    <a:pt x="239627" y="303239"/>
                  </a:lnTo>
                  <a:lnTo>
                    <a:pt x="227322" y="360025"/>
                  </a:lnTo>
                  <a:lnTo>
                    <a:pt x="211764" y="392053"/>
                  </a:lnTo>
                  <a:lnTo>
                    <a:pt x="195893" y="406974"/>
                  </a:lnTo>
                  <a:lnTo>
                    <a:pt x="175971" y="416336"/>
                  </a:lnTo>
                  <a:lnTo>
                    <a:pt x="138447" y="420436"/>
                  </a:lnTo>
                  <a:lnTo>
                    <a:pt x="98863" y="413592"/>
                  </a:lnTo>
                  <a:lnTo>
                    <a:pt x="64388" y="396096"/>
                  </a:lnTo>
                  <a:lnTo>
                    <a:pt x="42655" y="378745"/>
                  </a:lnTo>
                  <a:lnTo>
                    <a:pt x="7235" y="321370"/>
                  </a:lnTo>
                  <a:lnTo>
                    <a:pt x="0" y="3080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3034353" y="2993006"/>
              <a:ext cx="133411" cy="231148"/>
            </a:xfrm>
            <a:custGeom>
              <a:avLst/>
              <a:gdLst/>
              <a:ahLst/>
              <a:cxnLst/>
              <a:rect l="0" t="0" r="0" b="0"/>
              <a:pathLst>
                <a:path w="133411" h="231148">
                  <a:moveTo>
                    <a:pt x="8383" y="24067"/>
                  </a:moveTo>
                  <a:lnTo>
                    <a:pt x="2794" y="82683"/>
                  </a:lnTo>
                  <a:lnTo>
                    <a:pt x="0" y="136857"/>
                  </a:lnTo>
                  <a:lnTo>
                    <a:pt x="9500" y="189499"/>
                  </a:lnTo>
                  <a:lnTo>
                    <a:pt x="12637" y="201035"/>
                  </a:lnTo>
                  <a:lnTo>
                    <a:pt x="18238" y="209896"/>
                  </a:lnTo>
                  <a:lnTo>
                    <a:pt x="33820" y="222861"/>
                  </a:lnTo>
                  <a:lnTo>
                    <a:pt x="55563" y="229403"/>
                  </a:lnTo>
                  <a:lnTo>
                    <a:pt x="67912" y="231147"/>
                  </a:lnTo>
                  <a:lnTo>
                    <a:pt x="87873" y="226847"/>
                  </a:lnTo>
                  <a:lnTo>
                    <a:pt x="119751" y="205022"/>
                  </a:lnTo>
                  <a:lnTo>
                    <a:pt x="128070" y="182480"/>
                  </a:lnTo>
                  <a:lnTo>
                    <a:pt x="133410" y="125938"/>
                  </a:lnTo>
                  <a:lnTo>
                    <a:pt x="128746" y="83756"/>
                  </a:lnTo>
                  <a:lnTo>
                    <a:pt x="114366" y="47212"/>
                  </a:lnTo>
                  <a:lnTo>
                    <a:pt x="95288" y="19746"/>
                  </a:lnTo>
                  <a:lnTo>
                    <a:pt x="69227" y="2379"/>
                  </a:lnTo>
                  <a:lnTo>
                    <a:pt x="52582" y="0"/>
                  </a:lnTo>
                  <a:lnTo>
                    <a:pt x="29440" y="301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3239050" y="2947760"/>
              <a:ext cx="256412" cy="282954"/>
            </a:xfrm>
            <a:custGeom>
              <a:avLst/>
              <a:gdLst/>
              <a:ahLst/>
              <a:cxnLst/>
              <a:rect l="0" t="0" r="0" b="0"/>
              <a:pathLst>
                <a:path w="256412" h="282954">
                  <a:moveTo>
                    <a:pt x="161655" y="195655"/>
                  </a:moveTo>
                  <a:lnTo>
                    <a:pt x="177296" y="177674"/>
                  </a:lnTo>
                  <a:lnTo>
                    <a:pt x="185374" y="160757"/>
                  </a:lnTo>
                  <a:lnTo>
                    <a:pt x="186625" y="141540"/>
                  </a:lnTo>
                  <a:lnTo>
                    <a:pt x="177895" y="100607"/>
                  </a:lnTo>
                  <a:lnTo>
                    <a:pt x="162697" y="74816"/>
                  </a:lnTo>
                  <a:lnTo>
                    <a:pt x="146910" y="62790"/>
                  </a:lnTo>
                  <a:lnTo>
                    <a:pt x="137787" y="57945"/>
                  </a:lnTo>
                  <a:lnTo>
                    <a:pt x="115172" y="55681"/>
                  </a:lnTo>
                  <a:lnTo>
                    <a:pt x="90692" y="59745"/>
                  </a:lnTo>
                  <a:lnTo>
                    <a:pt x="57181" y="76356"/>
                  </a:lnTo>
                  <a:lnTo>
                    <a:pt x="35673" y="93500"/>
                  </a:lnTo>
                  <a:lnTo>
                    <a:pt x="20655" y="115937"/>
                  </a:lnTo>
                  <a:lnTo>
                    <a:pt x="1482" y="168470"/>
                  </a:lnTo>
                  <a:lnTo>
                    <a:pt x="0" y="192931"/>
                  </a:lnTo>
                  <a:lnTo>
                    <a:pt x="8580" y="237231"/>
                  </a:lnTo>
                  <a:lnTo>
                    <a:pt x="23752" y="263605"/>
                  </a:lnTo>
                  <a:lnTo>
                    <a:pt x="39533" y="275768"/>
                  </a:lnTo>
                  <a:lnTo>
                    <a:pt x="48655" y="280649"/>
                  </a:lnTo>
                  <a:lnTo>
                    <a:pt x="71268" y="282953"/>
                  </a:lnTo>
                  <a:lnTo>
                    <a:pt x="94577" y="278907"/>
                  </a:lnTo>
                  <a:lnTo>
                    <a:pt x="112735" y="269311"/>
                  </a:lnTo>
                  <a:lnTo>
                    <a:pt x="136111" y="245165"/>
                  </a:lnTo>
                  <a:lnTo>
                    <a:pt x="157736" y="188753"/>
                  </a:lnTo>
                  <a:lnTo>
                    <a:pt x="174271" y="139667"/>
                  </a:lnTo>
                  <a:lnTo>
                    <a:pt x="180211" y="92628"/>
                  </a:lnTo>
                  <a:lnTo>
                    <a:pt x="183140" y="37616"/>
                  </a:lnTo>
                  <a:lnTo>
                    <a:pt x="189728" y="0"/>
                  </a:lnTo>
                  <a:lnTo>
                    <a:pt x="190898" y="877"/>
                  </a:lnTo>
                  <a:lnTo>
                    <a:pt x="194102" y="55448"/>
                  </a:lnTo>
                  <a:lnTo>
                    <a:pt x="204632" y="114580"/>
                  </a:lnTo>
                  <a:lnTo>
                    <a:pt x="217977" y="176650"/>
                  </a:lnTo>
                  <a:lnTo>
                    <a:pt x="235377" y="236652"/>
                  </a:lnTo>
                  <a:lnTo>
                    <a:pt x="245889" y="262784"/>
                  </a:lnTo>
                  <a:lnTo>
                    <a:pt x="256411" y="2798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3621803" y="3111829"/>
              <a:ext cx="410613" cy="10530"/>
            </a:xfrm>
            <a:custGeom>
              <a:avLst/>
              <a:gdLst/>
              <a:ahLst/>
              <a:cxnLst/>
              <a:rect l="0" t="0" r="0" b="0"/>
              <a:pathLst>
                <a:path w="410613" h="10530">
                  <a:moveTo>
                    <a:pt x="0" y="10529"/>
                  </a:moveTo>
                  <a:lnTo>
                    <a:pt x="62478" y="10528"/>
                  </a:lnTo>
                  <a:lnTo>
                    <a:pt x="124776" y="10528"/>
                  </a:lnTo>
                  <a:lnTo>
                    <a:pt x="176051" y="10528"/>
                  </a:lnTo>
                  <a:lnTo>
                    <a:pt x="237373" y="10528"/>
                  </a:lnTo>
                  <a:lnTo>
                    <a:pt x="294547" y="10528"/>
                  </a:lnTo>
                  <a:lnTo>
                    <a:pt x="350901" y="10528"/>
                  </a:lnTo>
                  <a:lnTo>
                    <a:pt x="41061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3908932" y="3021535"/>
              <a:ext cx="318179" cy="227166"/>
            </a:xfrm>
            <a:custGeom>
              <a:avLst/>
              <a:gdLst/>
              <a:ahLst/>
              <a:cxnLst/>
              <a:rect l="0" t="0" r="0" b="0"/>
              <a:pathLst>
                <a:path w="318179" h="227166">
                  <a:moveTo>
                    <a:pt x="18198" y="6066"/>
                  </a:moveTo>
                  <a:lnTo>
                    <a:pt x="0" y="0"/>
                  </a:lnTo>
                  <a:lnTo>
                    <a:pt x="59516" y="17061"/>
                  </a:lnTo>
                  <a:lnTo>
                    <a:pt x="113447" y="30725"/>
                  </a:lnTo>
                  <a:lnTo>
                    <a:pt x="172020" y="44689"/>
                  </a:lnTo>
                  <a:lnTo>
                    <a:pt x="228650" y="58712"/>
                  </a:lnTo>
                  <a:lnTo>
                    <a:pt x="290536" y="77426"/>
                  </a:lnTo>
                  <a:lnTo>
                    <a:pt x="312373" y="88864"/>
                  </a:lnTo>
                  <a:lnTo>
                    <a:pt x="317260" y="96360"/>
                  </a:lnTo>
                  <a:lnTo>
                    <a:pt x="318178" y="104866"/>
                  </a:lnTo>
                  <a:lnTo>
                    <a:pt x="312959" y="122507"/>
                  </a:lnTo>
                  <a:lnTo>
                    <a:pt x="302841" y="138146"/>
                  </a:lnTo>
                  <a:lnTo>
                    <a:pt x="287425" y="149776"/>
                  </a:lnTo>
                  <a:lnTo>
                    <a:pt x="228371" y="182532"/>
                  </a:lnTo>
                  <a:lnTo>
                    <a:pt x="165562" y="214220"/>
                  </a:lnTo>
                  <a:lnTo>
                    <a:pt x="123483" y="22716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Group 194"/>
          <p:cNvGrpSpPr/>
          <p:nvPr/>
        </p:nvGrpSpPr>
        <p:grpSpPr>
          <a:xfrm>
            <a:off x="4327213" y="2838088"/>
            <a:ext cx="2811110" cy="823097"/>
            <a:chOff x="4327213" y="2838088"/>
            <a:chExt cx="2811110" cy="823097"/>
          </a:xfrm>
        </p:grpSpPr>
        <p:sp>
          <p:nvSpPr>
            <p:cNvPr id="176" name="Freeform 175"/>
            <p:cNvSpPr/>
            <p:nvPr/>
          </p:nvSpPr>
          <p:spPr>
            <a:xfrm>
              <a:off x="4390384" y="3017073"/>
              <a:ext cx="10529" cy="463254"/>
            </a:xfrm>
            <a:custGeom>
              <a:avLst/>
              <a:gdLst/>
              <a:ahLst/>
              <a:cxnLst/>
              <a:rect l="0" t="0" r="0" b="0"/>
              <a:pathLst>
                <a:path w="10529" h="463254">
                  <a:moveTo>
                    <a:pt x="0" y="0"/>
                  </a:moveTo>
                  <a:lnTo>
                    <a:pt x="0" y="57264"/>
                  </a:lnTo>
                  <a:lnTo>
                    <a:pt x="0" y="106654"/>
                  </a:lnTo>
                  <a:lnTo>
                    <a:pt x="0" y="161452"/>
                  </a:lnTo>
                  <a:lnTo>
                    <a:pt x="0" y="222142"/>
                  </a:lnTo>
                  <a:lnTo>
                    <a:pt x="0" y="284579"/>
                  </a:lnTo>
                  <a:lnTo>
                    <a:pt x="3119" y="341293"/>
                  </a:lnTo>
                  <a:lnTo>
                    <a:pt x="9065" y="402378"/>
                  </a:lnTo>
                  <a:lnTo>
                    <a:pt x="10528" y="46325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4327213" y="2992910"/>
              <a:ext cx="227556" cy="266319"/>
            </a:xfrm>
            <a:custGeom>
              <a:avLst/>
              <a:gdLst/>
              <a:ahLst/>
              <a:cxnLst/>
              <a:rect l="0" t="0" r="0" b="0"/>
              <a:pathLst>
                <a:path w="227556" h="266319">
                  <a:moveTo>
                    <a:pt x="0" y="97862"/>
                  </a:moveTo>
                  <a:lnTo>
                    <a:pt x="0" y="75505"/>
                  </a:lnTo>
                  <a:lnTo>
                    <a:pt x="11178" y="44834"/>
                  </a:lnTo>
                  <a:lnTo>
                    <a:pt x="34897" y="19109"/>
                  </a:lnTo>
                  <a:lnTo>
                    <a:pt x="64152" y="2258"/>
                  </a:lnTo>
                  <a:lnTo>
                    <a:pt x="87783" y="0"/>
                  </a:lnTo>
                  <a:lnTo>
                    <a:pt x="135493" y="8081"/>
                  </a:lnTo>
                  <a:lnTo>
                    <a:pt x="168047" y="28757"/>
                  </a:lnTo>
                  <a:lnTo>
                    <a:pt x="216937" y="82148"/>
                  </a:lnTo>
                  <a:lnTo>
                    <a:pt x="225098" y="106476"/>
                  </a:lnTo>
                  <a:lnTo>
                    <a:pt x="227555" y="134446"/>
                  </a:lnTo>
                  <a:lnTo>
                    <a:pt x="224748" y="158575"/>
                  </a:lnTo>
                  <a:lnTo>
                    <a:pt x="211001" y="191890"/>
                  </a:lnTo>
                  <a:lnTo>
                    <a:pt x="186521" y="218399"/>
                  </a:lnTo>
                  <a:lnTo>
                    <a:pt x="139595" y="252368"/>
                  </a:lnTo>
                  <a:lnTo>
                    <a:pt x="115813" y="26631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4643067" y="3090772"/>
              <a:ext cx="73701" cy="431669"/>
            </a:xfrm>
            <a:custGeom>
              <a:avLst/>
              <a:gdLst/>
              <a:ahLst/>
              <a:cxnLst/>
              <a:rect l="0" t="0" r="0" b="0"/>
              <a:pathLst>
                <a:path w="73701" h="431669">
                  <a:moveTo>
                    <a:pt x="0" y="0"/>
                  </a:moveTo>
                  <a:lnTo>
                    <a:pt x="14655" y="58617"/>
                  </a:lnTo>
                  <a:lnTo>
                    <a:pt x="20963" y="118857"/>
                  </a:lnTo>
                  <a:lnTo>
                    <a:pt x="29141" y="176336"/>
                  </a:lnTo>
                  <a:lnTo>
                    <a:pt x="36692" y="237473"/>
                  </a:lnTo>
                  <a:lnTo>
                    <a:pt x="42213" y="297816"/>
                  </a:lnTo>
                  <a:lnTo>
                    <a:pt x="50236" y="349076"/>
                  </a:lnTo>
                  <a:lnTo>
                    <a:pt x="57757" y="398326"/>
                  </a:lnTo>
                  <a:lnTo>
                    <a:pt x="73700" y="43166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4623555" y="3020002"/>
              <a:ext cx="191223" cy="239227"/>
            </a:xfrm>
            <a:custGeom>
              <a:avLst/>
              <a:gdLst/>
              <a:ahLst/>
              <a:cxnLst/>
              <a:rect l="0" t="0" r="0" b="0"/>
              <a:pathLst>
                <a:path w="191223" h="239227">
                  <a:moveTo>
                    <a:pt x="19512" y="239226"/>
                  </a:moveTo>
                  <a:lnTo>
                    <a:pt x="8060" y="179868"/>
                  </a:lnTo>
                  <a:lnTo>
                    <a:pt x="352" y="129105"/>
                  </a:lnTo>
                  <a:lnTo>
                    <a:pt x="0" y="75187"/>
                  </a:lnTo>
                  <a:lnTo>
                    <a:pt x="8142" y="41663"/>
                  </a:lnTo>
                  <a:lnTo>
                    <a:pt x="18748" y="24298"/>
                  </a:lnTo>
                  <a:lnTo>
                    <a:pt x="34380" y="11902"/>
                  </a:lnTo>
                  <a:lnTo>
                    <a:pt x="43462" y="6958"/>
                  </a:lnTo>
                  <a:lnTo>
                    <a:pt x="84191" y="0"/>
                  </a:lnTo>
                  <a:lnTo>
                    <a:pt x="110260" y="4612"/>
                  </a:lnTo>
                  <a:lnTo>
                    <a:pt x="141547" y="20362"/>
                  </a:lnTo>
                  <a:lnTo>
                    <a:pt x="165635" y="42966"/>
                  </a:lnTo>
                  <a:lnTo>
                    <a:pt x="184471" y="71891"/>
                  </a:lnTo>
                  <a:lnTo>
                    <a:pt x="189146" y="82046"/>
                  </a:lnTo>
                  <a:lnTo>
                    <a:pt x="191222" y="102688"/>
                  </a:lnTo>
                  <a:lnTo>
                    <a:pt x="183022" y="144535"/>
                  </a:lnTo>
                  <a:lnTo>
                    <a:pt x="167915" y="170485"/>
                  </a:lnTo>
                  <a:lnTo>
                    <a:pt x="148622" y="192992"/>
                  </a:lnTo>
                  <a:lnTo>
                    <a:pt x="116909" y="208889"/>
                  </a:lnTo>
                  <a:lnTo>
                    <a:pt x="72155" y="2181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4874694" y="2880202"/>
              <a:ext cx="52644" cy="336913"/>
            </a:xfrm>
            <a:custGeom>
              <a:avLst/>
              <a:gdLst/>
              <a:ahLst/>
              <a:cxnLst/>
              <a:rect l="0" t="0" r="0" b="0"/>
              <a:pathLst>
                <a:path w="52644" h="336913">
                  <a:moveTo>
                    <a:pt x="0" y="0"/>
                  </a:moveTo>
                  <a:lnTo>
                    <a:pt x="14654" y="53028"/>
                  </a:lnTo>
                  <a:lnTo>
                    <a:pt x="19793" y="110474"/>
                  </a:lnTo>
                  <a:lnTo>
                    <a:pt x="23927" y="168095"/>
                  </a:lnTo>
                  <a:lnTo>
                    <a:pt x="30073" y="224537"/>
                  </a:lnTo>
                  <a:lnTo>
                    <a:pt x="39720" y="286455"/>
                  </a:lnTo>
                  <a:lnTo>
                    <a:pt x="42220" y="309808"/>
                  </a:lnTo>
                  <a:lnTo>
                    <a:pt x="52643" y="3369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5180021" y="3017073"/>
              <a:ext cx="31586" cy="210571"/>
            </a:xfrm>
            <a:custGeom>
              <a:avLst/>
              <a:gdLst/>
              <a:ahLst/>
              <a:cxnLst/>
              <a:rect l="0" t="0" r="0" b="0"/>
              <a:pathLst>
                <a:path w="31586" h="210571">
                  <a:moveTo>
                    <a:pt x="0" y="0"/>
                  </a:moveTo>
                  <a:lnTo>
                    <a:pt x="16788" y="56214"/>
                  </a:lnTo>
                  <a:lnTo>
                    <a:pt x="20214" y="114785"/>
                  </a:lnTo>
                  <a:lnTo>
                    <a:pt x="20890" y="171762"/>
                  </a:lnTo>
                  <a:lnTo>
                    <a:pt x="24102" y="190592"/>
                  </a:lnTo>
                  <a:lnTo>
                    <a:pt x="31585" y="21057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5327420" y="3006118"/>
              <a:ext cx="242157" cy="253111"/>
            </a:xfrm>
            <a:custGeom>
              <a:avLst/>
              <a:gdLst/>
              <a:ahLst/>
              <a:cxnLst/>
              <a:rect l="0" t="0" r="0" b="0"/>
              <a:pathLst>
                <a:path w="242157" h="253111">
                  <a:moveTo>
                    <a:pt x="0" y="426"/>
                  </a:moveTo>
                  <a:lnTo>
                    <a:pt x="23719" y="53454"/>
                  </a:lnTo>
                  <a:lnTo>
                    <a:pt x="31201" y="103664"/>
                  </a:lnTo>
                  <a:lnTo>
                    <a:pt x="42731" y="158643"/>
                  </a:lnTo>
                  <a:lnTo>
                    <a:pt x="48237" y="177199"/>
                  </a:lnTo>
                  <a:lnTo>
                    <a:pt x="49706" y="175597"/>
                  </a:lnTo>
                  <a:lnTo>
                    <a:pt x="52385" y="114056"/>
                  </a:lnTo>
                  <a:lnTo>
                    <a:pt x="58180" y="59656"/>
                  </a:lnTo>
                  <a:lnTo>
                    <a:pt x="67192" y="38059"/>
                  </a:lnTo>
                  <a:lnTo>
                    <a:pt x="80166" y="20661"/>
                  </a:lnTo>
                  <a:lnTo>
                    <a:pt x="97630" y="5130"/>
                  </a:lnTo>
                  <a:lnTo>
                    <a:pt x="107201" y="1222"/>
                  </a:lnTo>
                  <a:lnTo>
                    <a:pt x="127194" y="0"/>
                  </a:lnTo>
                  <a:lnTo>
                    <a:pt x="144658" y="6476"/>
                  </a:lnTo>
                  <a:lnTo>
                    <a:pt x="160219" y="18323"/>
                  </a:lnTo>
                  <a:lnTo>
                    <a:pt x="189272" y="57643"/>
                  </a:lnTo>
                  <a:lnTo>
                    <a:pt x="211952" y="110124"/>
                  </a:lnTo>
                  <a:lnTo>
                    <a:pt x="226527" y="166721"/>
                  </a:lnTo>
                  <a:lnTo>
                    <a:pt x="233739" y="223654"/>
                  </a:lnTo>
                  <a:lnTo>
                    <a:pt x="242156" y="25311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5727503" y="2901259"/>
              <a:ext cx="52643" cy="305328"/>
            </a:xfrm>
            <a:custGeom>
              <a:avLst/>
              <a:gdLst/>
              <a:ahLst/>
              <a:cxnLst/>
              <a:rect l="0" t="0" r="0" b="0"/>
              <a:pathLst>
                <a:path w="52643" h="305328">
                  <a:moveTo>
                    <a:pt x="0" y="0"/>
                  </a:moveTo>
                  <a:lnTo>
                    <a:pt x="17958" y="55045"/>
                  </a:lnTo>
                  <a:lnTo>
                    <a:pt x="28547" y="109573"/>
                  </a:lnTo>
                  <a:lnTo>
                    <a:pt x="30985" y="170733"/>
                  </a:lnTo>
                  <a:lnTo>
                    <a:pt x="38702" y="221808"/>
                  </a:lnTo>
                  <a:lnTo>
                    <a:pt x="44559" y="276438"/>
                  </a:lnTo>
                  <a:lnTo>
                    <a:pt x="52642" y="30532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5695917" y="3090772"/>
              <a:ext cx="242157" cy="31587"/>
            </a:xfrm>
            <a:custGeom>
              <a:avLst/>
              <a:gdLst/>
              <a:ahLst/>
              <a:cxnLst/>
              <a:rect l="0" t="0" r="0" b="0"/>
              <a:pathLst>
                <a:path w="242157" h="31587">
                  <a:moveTo>
                    <a:pt x="0" y="31586"/>
                  </a:moveTo>
                  <a:lnTo>
                    <a:pt x="16768" y="25996"/>
                  </a:lnTo>
                  <a:lnTo>
                    <a:pt x="78565" y="30041"/>
                  </a:lnTo>
                  <a:lnTo>
                    <a:pt x="139261" y="25691"/>
                  </a:lnTo>
                  <a:lnTo>
                    <a:pt x="195142" y="13567"/>
                  </a:lnTo>
                  <a:lnTo>
                    <a:pt x="242156"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5948601" y="2838088"/>
              <a:ext cx="231628" cy="326385"/>
            </a:xfrm>
            <a:custGeom>
              <a:avLst/>
              <a:gdLst/>
              <a:ahLst/>
              <a:cxnLst/>
              <a:rect l="0" t="0" r="0" b="0"/>
              <a:pathLst>
                <a:path w="231628" h="326385">
                  <a:moveTo>
                    <a:pt x="0" y="0"/>
                  </a:moveTo>
                  <a:lnTo>
                    <a:pt x="16788" y="62281"/>
                  </a:lnTo>
                  <a:lnTo>
                    <a:pt x="23334" y="119450"/>
                  </a:lnTo>
                  <a:lnTo>
                    <a:pt x="29141" y="169534"/>
                  </a:lnTo>
                  <a:lnTo>
                    <a:pt x="30861" y="221418"/>
                  </a:lnTo>
                  <a:lnTo>
                    <a:pt x="37032" y="280173"/>
                  </a:lnTo>
                  <a:lnTo>
                    <a:pt x="41110" y="324621"/>
                  </a:lnTo>
                  <a:lnTo>
                    <a:pt x="49262" y="274015"/>
                  </a:lnTo>
                  <a:lnTo>
                    <a:pt x="58215" y="220459"/>
                  </a:lnTo>
                  <a:lnTo>
                    <a:pt x="81236" y="160400"/>
                  </a:lnTo>
                  <a:lnTo>
                    <a:pt x="93037" y="143039"/>
                  </a:lnTo>
                  <a:lnTo>
                    <a:pt x="101799" y="137473"/>
                  </a:lnTo>
                  <a:lnTo>
                    <a:pt x="124013" y="131289"/>
                  </a:lnTo>
                  <a:lnTo>
                    <a:pt x="134148" y="131980"/>
                  </a:lnTo>
                  <a:lnTo>
                    <a:pt x="151648" y="138986"/>
                  </a:lnTo>
                  <a:lnTo>
                    <a:pt x="174654" y="156085"/>
                  </a:lnTo>
                  <a:lnTo>
                    <a:pt x="186029" y="175436"/>
                  </a:lnTo>
                  <a:lnTo>
                    <a:pt x="206602" y="232330"/>
                  </a:lnTo>
                  <a:lnTo>
                    <a:pt x="224548" y="293273"/>
                  </a:lnTo>
                  <a:lnTo>
                    <a:pt x="231627" y="3263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6243399" y="2938885"/>
              <a:ext cx="189514" cy="278230"/>
            </a:xfrm>
            <a:custGeom>
              <a:avLst/>
              <a:gdLst/>
              <a:ahLst/>
              <a:cxnLst/>
              <a:rect l="0" t="0" r="0" b="0"/>
              <a:pathLst>
                <a:path w="189514" h="278230">
                  <a:moveTo>
                    <a:pt x="0" y="141359"/>
                  </a:moveTo>
                  <a:lnTo>
                    <a:pt x="53875" y="123400"/>
                  </a:lnTo>
                  <a:lnTo>
                    <a:pt x="114752" y="101548"/>
                  </a:lnTo>
                  <a:lnTo>
                    <a:pt x="153816" y="70548"/>
                  </a:lnTo>
                  <a:lnTo>
                    <a:pt x="169708" y="44339"/>
                  </a:lnTo>
                  <a:lnTo>
                    <a:pt x="171742" y="24539"/>
                  </a:lnTo>
                  <a:lnTo>
                    <a:pt x="170647" y="14346"/>
                  </a:lnTo>
                  <a:lnTo>
                    <a:pt x="165237" y="7550"/>
                  </a:lnTo>
                  <a:lnTo>
                    <a:pt x="146749" y="0"/>
                  </a:lnTo>
                  <a:lnTo>
                    <a:pt x="126053" y="2883"/>
                  </a:lnTo>
                  <a:lnTo>
                    <a:pt x="105157" y="13134"/>
                  </a:lnTo>
                  <a:lnTo>
                    <a:pt x="63146" y="51429"/>
                  </a:lnTo>
                  <a:lnTo>
                    <a:pt x="26641" y="103708"/>
                  </a:lnTo>
                  <a:lnTo>
                    <a:pt x="9714" y="145151"/>
                  </a:lnTo>
                  <a:lnTo>
                    <a:pt x="7437" y="169950"/>
                  </a:lnTo>
                  <a:lnTo>
                    <a:pt x="11494" y="192671"/>
                  </a:lnTo>
                  <a:lnTo>
                    <a:pt x="21097" y="214467"/>
                  </a:lnTo>
                  <a:lnTo>
                    <a:pt x="45245" y="240879"/>
                  </a:lnTo>
                  <a:lnTo>
                    <a:pt x="74627" y="257934"/>
                  </a:lnTo>
                  <a:lnTo>
                    <a:pt x="125572" y="273007"/>
                  </a:lnTo>
                  <a:lnTo>
                    <a:pt x="175150" y="277198"/>
                  </a:lnTo>
                  <a:lnTo>
                    <a:pt x="189513" y="27822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5095793" y="3375041"/>
              <a:ext cx="252685" cy="273743"/>
            </a:xfrm>
            <a:custGeom>
              <a:avLst/>
              <a:gdLst/>
              <a:ahLst/>
              <a:cxnLst/>
              <a:rect l="0" t="0" r="0" b="0"/>
              <a:pathLst>
                <a:path w="252685" h="273743">
                  <a:moveTo>
                    <a:pt x="0" y="0"/>
                  </a:moveTo>
                  <a:lnTo>
                    <a:pt x="16789" y="56215"/>
                  </a:lnTo>
                  <a:lnTo>
                    <a:pt x="19792" y="102575"/>
                  </a:lnTo>
                  <a:lnTo>
                    <a:pt x="20682" y="157905"/>
                  </a:lnTo>
                  <a:lnTo>
                    <a:pt x="20946" y="206144"/>
                  </a:lnTo>
                  <a:lnTo>
                    <a:pt x="22194" y="247604"/>
                  </a:lnTo>
                  <a:lnTo>
                    <a:pt x="24155" y="249297"/>
                  </a:lnTo>
                  <a:lnTo>
                    <a:pt x="26632" y="246917"/>
                  </a:lnTo>
                  <a:lnTo>
                    <a:pt x="42386" y="185519"/>
                  </a:lnTo>
                  <a:lnTo>
                    <a:pt x="52723" y="135687"/>
                  </a:lnTo>
                  <a:lnTo>
                    <a:pt x="66697" y="77625"/>
                  </a:lnTo>
                  <a:lnTo>
                    <a:pt x="82803" y="48867"/>
                  </a:lnTo>
                  <a:lnTo>
                    <a:pt x="98802" y="36147"/>
                  </a:lnTo>
                  <a:lnTo>
                    <a:pt x="107982" y="31117"/>
                  </a:lnTo>
                  <a:lnTo>
                    <a:pt x="127540" y="28648"/>
                  </a:lnTo>
                  <a:lnTo>
                    <a:pt x="137669" y="29627"/>
                  </a:lnTo>
                  <a:lnTo>
                    <a:pt x="155163" y="40074"/>
                  </a:lnTo>
                  <a:lnTo>
                    <a:pt x="185458" y="75377"/>
                  </a:lnTo>
                  <a:lnTo>
                    <a:pt x="205566" y="125721"/>
                  </a:lnTo>
                  <a:lnTo>
                    <a:pt x="220803" y="187658"/>
                  </a:lnTo>
                  <a:lnTo>
                    <a:pt x="240667" y="245299"/>
                  </a:lnTo>
                  <a:lnTo>
                    <a:pt x="252684" y="27374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5401120" y="3398228"/>
              <a:ext cx="178985" cy="262957"/>
            </a:xfrm>
            <a:custGeom>
              <a:avLst/>
              <a:gdLst/>
              <a:ahLst/>
              <a:cxnLst/>
              <a:rect l="0" t="0" r="0" b="0"/>
              <a:pathLst>
                <a:path w="178985" h="262957">
                  <a:moveTo>
                    <a:pt x="0" y="113684"/>
                  </a:moveTo>
                  <a:lnTo>
                    <a:pt x="52704" y="94556"/>
                  </a:lnTo>
                  <a:lnTo>
                    <a:pt x="113416" y="50215"/>
                  </a:lnTo>
                  <a:lnTo>
                    <a:pt x="121234" y="43295"/>
                  </a:lnTo>
                  <a:lnTo>
                    <a:pt x="125276" y="34003"/>
                  </a:lnTo>
                  <a:lnTo>
                    <a:pt x="126648" y="11200"/>
                  </a:lnTo>
                  <a:lnTo>
                    <a:pt x="121866" y="4417"/>
                  </a:lnTo>
                  <a:lnTo>
                    <a:pt x="113999" y="1065"/>
                  </a:lnTo>
                  <a:lnTo>
                    <a:pt x="104075" y="0"/>
                  </a:lnTo>
                  <a:lnTo>
                    <a:pt x="86810" y="5056"/>
                  </a:lnTo>
                  <a:lnTo>
                    <a:pt x="56662" y="27366"/>
                  </a:lnTo>
                  <a:lnTo>
                    <a:pt x="35245" y="58602"/>
                  </a:lnTo>
                  <a:lnTo>
                    <a:pt x="16624" y="111079"/>
                  </a:lnTo>
                  <a:lnTo>
                    <a:pt x="13504" y="151387"/>
                  </a:lnTo>
                  <a:lnTo>
                    <a:pt x="20639" y="186076"/>
                  </a:lnTo>
                  <a:lnTo>
                    <a:pt x="50002" y="239854"/>
                  </a:lnTo>
                  <a:lnTo>
                    <a:pt x="69796" y="254767"/>
                  </a:lnTo>
                  <a:lnTo>
                    <a:pt x="93021" y="262956"/>
                  </a:lnTo>
                  <a:lnTo>
                    <a:pt x="126997" y="260988"/>
                  </a:lnTo>
                  <a:lnTo>
                    <a:pt x="178984" y="25055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5645470" y="3343456"/>
              <a:ext cx="357954" cy="274299"/>
            </a:xfrm>
            <a:custGeom>
              <a:avLst/>
              <a:gdLst/>
              <a:ahLst/>
              <a:cxnLst/>
              <a:rect l="0" t="0" r="0" b="0"/>
              <a:pathLst>
                <a:path w="357954" h="274299">
                  <a:moveTo>
                    <a:pt x="8333" y="63171"/>
                  </a:moveTo>
                  <a:lnTo>
                    <a:pt x="0" y="100649"/>
                  </a:lnTo>
                  <a:lnTo>
                    <a:pt x="1575" y="135497"/>
                  </a:lnTo>
                  <a:lnTo>
                    <a:pt x="15849" y="196567"/>
                  </a:lnTo>
                  <a:lnTo>
                    <a:pt x="27198" y="229428"/>
                  </a:lnTo>
                  <a:lnTo>
                    <a:pt x="58102" y="269480"/>
                  </a:lnTo>
                  <a:lnTo>
                    <a:pt x="66079" y="273240"/>
                  </a:lnTo>
                  <a:lnTo>
                    <a:pt x="84301" y="274298"/>
                  </a:lnTo>
                  <a:lnTo>
                    <a:pt x="92904" y="270603"/>
                  </a:lnTo>
                  <a:lnTo>
                    <a:pt x="108701" y="257138"/>
                  </a:lnTo>
                  <a:lnTo>
                    <a:pt x="125160" y="229827"/>
                  </a:lnTo>
                  <a:lnTo>
                    <a:pt x="133966" y="174686"/>
                  </a:lnTo>
                  <a:lnTo>
                    <a:pt x="139429" y="150168"/>
                  </a:lnTo>
                  <a:lnTo>
                    <a:pt x="142524" y="146905"/>
                  </a:lnTo>
                  <a:lnTo>
                    <a:pt x="145757" y="149409"/>
                  </a:lnTo>
                  <a:lnTo>
                    <a:pt x="175392" y="211304"/>
                  </a:lnTo>
                  <a:lnTo>
                    <a:pt x="194963" y="236784"/>
                  </a:lnTo>
                  <a:lnTo>
                    <a:pt x="221168" y="253562"/>
                  </a:lnTo>
                  <a:lnTo>
                    <a:pt x="256749" y="260353"/>
                  </a:lnTo>
                  <a:lnTo>
                    <a:pt x="280178" y="255703"/>
                  </a:lnTo>
                  <a:lnTo>
                    <a:pt x="309979" y="239930"/>
                  </a:lnTo>
                  <a:lnTo>
                    <a:pt x="333626" y="217320"/>
                  </a:lnTo>
                  <a:lnTo>
                    <a:pt x="347100" y="197192"/>
                  </a:lnTo>
                  <a:lnTo>
                    <a:pt x="356988" y="172649"/>
                  </a:lnTo>
                  <a:lnTo>
                    <a:pt x="357953" y="126934"/>
                  </a:lnTo>
                  <a:lnTo>
                    <a:pt x="350830" y="76345"/>
                  </a:lnTo>
                  <a:lnTo>
                    <a:pt x="337943" y="25999"/>
                  </a:lnTo>
                  <a:lnTo>
                    <a:pt x="32418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6255863" y="3238171"/>
              <a:ext cx="29651" cy="326385"/>
            </a:xfrm>
            <a:custGeom>
              <a:avLst/>
              <a:gdLst/>
              <a:ahLst/>
              <a:cxnLst/>
              <a:rect l="0" t="0" r="0" b="0"/>
              <a:pathLst>
                <a:path w="29651" h="326385">
                  <a:moveTo>
                    <a:pt x="29650" y="0"/>
                  </a:moveTo>
                  <a:lnTo>
                    <a:pt x="21317" y="52050"/>
                  </a:lnTo>
                  <a:lnTo>
                    <a:pt x="16653" y="105109"/>
                  </a:lnTo>
                  <a:lnTo>
                    <a:pt x="7862" y="154756"/>
                  </a:lnTo>
                  <a:lnTo>
                    <a:pt x="0" y="213453"/>
                  </a:lnTo>
                  <a:lnTo>
                    <a:pt x="6852" y="270107"/>
                  </a:lnTo>
                  <a:lnTo>
                    <a:pt x="19122" y="3263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6342928" y="3340194"/>
              <a:ext cx="258441" cy="266475"/>
            </a:xfrm>
            <a:custGeom>
              <a:avLst/>
              <a:gdLst/>
              <a:ahLst/>
              <a:cxnLst/>
              <a:rect l="0" t="0" r="0" b="0"/>
              <a:pathLst>
                <a:path w="258441" h="266475">
                  <a:moveTo>
                    <a:pt x="184741" y="34847"/>
                  </a:moveTo>
                  <a:lnTo>
                    <a:pt x="179151" y="18080"/>
                  </a:lnTo>
                  <a:lnTo>
                    <a:pt x="167049" y="6728"/>
                  </a:lnTo>
                  <a:lnTo>
                    <a:pt x="158908" y="2063"/>
                  </a:lnTo>
                  <a:lnTo>
                    <a:pt x="140505" y="0"/>
                  </a:lnTo>
                  <a:lnTo>
                    <a:pt x="100093" y="8207"/>
                  </a:lnTo>
                  <a:lnTo>
                    <a:pt x="68803" y="28904"/>
                  </a:lnTo>
                  <a:lnTo>
                    <a:pt x="27959" y="68509"/>
                  </a:lnTo>
                  <a:lnTo>
                    <a:pt x="11335" y="93482"/>
                  </a:lnTo>
                  <a:lnTo>
                    <a:pt x="0" y="133849"/>
                  </a:lnTo>
                  <a:lnTo>
                    <a:pt x="3588" y="158397"/>
                  </a:lnTo>
                  <a:lnTo>
                    <a:pt x="18762" y="188828"/>
                  </a:lnTo>
                  <a:lnTo>
                    <a:pt x="32594" y="203889"/>
                  </a:lnTo>
                  <a:lnTo>
                    <a:pt x="50440" y="214482"/>
                  </a:lnTo>
                  <a:lnTo>
                    <a:pt x="76308" y="216851"/>
                  </a:lnTo>
                  <a:lnTo>
                    <a:pt x="106133" y="212834"/>
                  </a:lnTo>
                  <a:lnTo>
                    <a:pt x="134986" y="203250"/>
                  </a:lnTo>
                  <a:lnTo>
                    <a:pt x="157168" y="188072"/>
                  </a:lnTo>
                  <a:lnTo>
                    <a:pt x="173656" y="169628"/>
                  </a:lnTo>
                  <a:lnTo>
                    <a:pt x="193773" y="126072"/>
                  </a:lnTo>
                  <a:lnTo>
                    <a:pt x="202235" y="83324"/>
                  </a:lnTo>
                  <a:lnTo>
                    <a:pt x="203045" y="61072"/>
                  </a:lnTo>
                  <a:lnTo>
                    <a:pt x="201622" y="61689"/>
                  </a:lnTo>
                  <a:lnTo>
                    <a:pt x="199504" y="66780"/>
                  </a:lnTo>
                  <a:lnTo>
                    <a:pt x="197276" y="115808"/>
                  </a:lnTo>
                  <a:lnTo>
                    <a:pt x="206887" y="168646"/>
                  </a:lnTo>
                  <a:lnTo>
                    <a:pt x="220050" y="213226"/>
                  </a:lnTo>
                  <a:lnTo>
                    <a:pt x="258440" y="26647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6632953" y="3327483"/>
              <a:ext cx="252686" cy="216016"/>
            </a:xfrm>
            <a:custGeom>
              <a:avLst/>
              <a:gdLst/>
              <a:ahLst/>
              <a:cxnLst/>
              <a:rect l="0" t="0" r="0" b="0"/>
              <a:pathLst>
                <a:path w="252686" h="216016">
                  <a:moveTo>
                    <a:pt x="0" y="26501"/>
                  </a:moveTo>
                  <a:lnTo>
                    <a:pt x="15642" y="44482"/>
                  </a:lnTo>
                  <a:lnTo>
                    <a:pt x="45673" y="102025"/>
                  </a:lnTo>
                  <a:lnTo>
                    <a:pt x="66226" y="161995"/>
                  </a:lnTo>
                  <a:lnTo>
                    <a:pt x="77075" y="200138"/>
                  </a:lnTo>
                  <a:lnTo>
                    <a:pt x="77120" y="205430"/>
                  </a:lnTo>
                  <a:lnTo>
                    <a:pt x="74810" y="205449"/>
                  </a:lnTo>
                  <a:lnTo>
                    <a:pt x="70930" y="201952"/>
                  </a:lnTo>
                  <a:lnTo>
                    <a:pt x="65471" y="169084"/>
                  </a:lnTo>
                  <a:lnTo>
                    <a:pt x="72032" y="112811"/>
                  </a:lnTo>
                  <a:lnTo>
                    <a:pt x="87712" y="52822"/>
                  </a:lnTo>
                  <a:lnTo>
                    <a:pt x="112993" y="12073"/>
                  </a:lnTo>
                  <a:lnTo>
                    <a:pt x="132888" y="2542"/>
                  </a:lnTo>
                  <a:lnTo>
                    <a:pt x="144743" y="0"/>
                  </a:lnTo>
                  <a:lnTo>
                    <a:pt x="167276" y="3414"/>
                  </a:lnTo>
                  <a:lnTo>
                    <a:pt x="196573" y="18491"/>
                  </a:lnTo>
                  <a:lnTo>
                    <a:pt x="211368" y="32300"/>
                  </a:lnTo>
                  <a:lnTo>
                    <a:pt x="226274" y="60975"/>
                  </a:lnTo>
                  <a:lnTo>
                    <a:pt x="241792" y="111993"/>
                  </a:lnTo>
                  <a:lnTo>
                    <a:pt x="249458" y="159457"/>
                  </a:lnTo>
                  <a:lnTo>
                    <a:pt x="252685" y="21601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6910762" y="3341184"/>
              <a:ext cx="227561" cy="197940"/>
            </a:xfrm>
            <a:custGeom>
              <a:avLst/>
              <a:gdLst/>
              <a:ahLst/>
              <a:cxnLst/>
              <a:rect l="0" t="0" r="0" b="0"/>
              <a:pathLst>
                <a:path w="227561" h="197940">
                  <a:moveTo>
                    <a:pt x="227560" y="65443"/>
                  </a:moveTo>
                  <a:lnTo>
                    <a:pt x="198251" y="21480"/>
                  </a:lnTo>
                  <a:lnTo>
                    <a:pt x="175539" y="7689"/>
                  </a:lnTo>
                  <a:lnTo>
                    <a:pt x="148288" y="0"/>
                  </a:lnTo>
                  <a:lnTo>
                    <a:pt x="113215" y="2249"/>
                  </a:lnTo>
                  <a:lnTo>
                    <a:pt x="80596" y="11494"/>
                  </a:lnTo>
                  <a:lnTo>
                    <a:pt x="41252" y="34986"/>
                  </a:lnTo>
                  <a:lnTo>
                    <a:pt x="10603" y="67746"/>
                  </a:lnTo>
                  <a:lnTo>
                    <a:pt x="2452" y="90643"/>
                  </a:lnTo>
                  <a:lnTo>
                    <a:pt x="0" y="115248"/>
                  </a:lnTo>
                  <a:lnTo>
                    <a:pt x="2809" y="137881"/>
                  </a:lnTo>
                  <a:lnTo>
                    <a:pt x="11077" y="156520"/>
                  </a:lnTo>
                  <a:lnTo>
                    <a:pt x="35449" y="187549"/>
                  </a:lnTo>
                  <a:lnTo>
                    <a:pt x="55220" y="195752"/>
                  </a:lnTo>
                  <a:lnTo>
                    <a:pt x="67043" y="197939"/>
                  </a:lnTo>
                  <a:lnTo>
                    <a:pt x="89539" y="194130"/>
                  </a:lnTo>
                  <a:lnTo>
                    <a:pt x="100450" y="189839"/>
                  </a:lnTo>
                  <a:lnTo>
                    <a:pt x="118814" y="172593"/>
                  </a:lnTo>
                  <a:lnTo>
                    <a:pt x="164388" y="11808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7096207" y="3185529"/>
              <a:ext cx="31587" cy="473783"/>
            </a:xfrm>
            <a:custGeom>
              <a:avLst/>
              <a:gdLst/>
              <a:ahLst/>
              <a:cxnLst/>
              <a:rect l="0" t="0" r="0" b="0"/>
              <a:pathLst>
                <a:path w="31587" h="473783">
                  <a:moveTo>
                    <a:pt x="31586" y="0"/>
                  </a:moveTo>
                  <a:lnTo>
                    <a:pt x="24351" y="27556"/>
                  </a:lnTo>
                  <a:lnTo>
                    <a:pt x="18588" y="86898"/>
                  </a:lnTo>
                  <a:lnTo>
                    <a:pt x="12917" y="140781"/>
                  </a:lnTo>
                  <a:lnTo>
                    <a:pt x="8117" y="198080"/>
                  </a:lnTo>
                  <a:lnTo>
                    <a:pt x="2405" y="252103"/>
                  </a:lnTo>
                  <a:lnTo>
                    <a:pt x="713" y="302034"/>
                  </a:lnTo>
                  <a:lnTo>
                    <a:pt x="140" y="360828"/>
                  </a:lnTo>
                  <a:lnTo>
                    <a:pt x="28" y="423567"/>
                  </a:lnTo>
                  <a:lnTo>
                    <a:pt x="0" y="47378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6" name="Freeform 195"/>
          <p:cNvSpPr/>
          <p:nvPr/>
        </p:nvSpPr>
        <p:spPr>
          <a:xfrm>
            <a:off x="2621596" y="3659311"/>
            <a:ext cx="579068" cy="52643"/>
          </a:xfrm>
          <a:custGeom>
            <a:avLst/>
            <a:gdLst/>
            <a:ahLst/>
            <a:cxnLst/>
            <a:rect l="0" t="0" r="0" b="0"/>
            <a:pathLst>
              <a:path w="579068" h="52643">
                <a:moveTo>
                  <a:pt x="0" y="0"/>
                </a:moveTo>
                <a:lnTo>
                  <a:pt x="58617" y="14654"/>
                </a:lnTo>
                <a:lnTo>
                  <a:pt x="110175" y="19160"/>
                </a:lnTo>
                <a:lnTo>
                  <a:pt x="166432" y="27918"/>
                </a:lnTo>
                <a:lnTo>
                  <a:pt x="211010" y="30499"/>
                </a:lnTo>
                <a:lnTo>
                  <a:pt x="252100" y="31103"/>
                </a:lnTo>
                <a:lnTo>
                  <a:pt x="297658" y="31371"/>
                </a:lnTo>
                <a:lnTo>
                  <a:pt x="356866" y="34642"/>
                </a:lnTo>
                <a:lnTo>
                  <a:pt x="405995" y="39900"/>
                </a:lnTo>
                <a:lnTo>
                  <a:pt x="458767" y="44578"/>
                </a:lnTo>
                <a:lnTo>
                  <a:pt x="518520" y="51049"/>
                </a:lnTo>
                <a:lnTo>
                  <a:pt x="579067" y="5264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1" name="Group 210"/>
          <p:cNvGrpSpPr/>
          <p:nvPr/>
        </p:nvGrpSpPr>
        <p:grpSpPr>
          <a:xfrm>
            <a:off x="1958301" y="3799730"/>
            <a:ext cx="4393662" cy="538738"/>
            <a:chOff x="1958301" y="3799730"/>
            <a:chExt cx="4393662" cy="538738"/>
          </a:xfrm>
        </p:grpSpPr>
        <p:sp>
          <p:nvSpPr>
            <p:cNvPr id="197" name="Freeform 196"/>
            <p:cNvSpPr/>
            <p:nvPr/>
          </p:nvSpPr>
          <p:spPr>
            <a:xfrm>
              <a:off x="1958301" y="3869778"/>
              <a:ext cx="314180" cy="368674"/>
            </a:xfrm>
            <a:custGeom>
              <a:avLst/>
              <a:gdLst/>
              <a:ahLst/>
              <a:cxnLst/>
              <a:rect l="0" t="0" r="0" b="0"/>
              <a:pathLst>
                <a:path w="314180" h="368674">
                  <a:moveTo>
                    <a:pt x="0" y="31689"/>
                  </a:moveTo>
                  <a:lnTo>
                    <a:pt x="0" y="80619"/>
                  </a:lnTo>
                  <a:lnTo>
                    <a:pt x="0" y="128464"/>
                  </a:lnTo>
                  <a:lnTo>
                    <a:pt x="0" y="182805"/>
                  </a:lnTo>
                  <a:lnTo>
                    <a:pt x="0" y="240241"/>
                  </a:lnTo>
                  <a:lnTo>
                    <a:pt x="0" y="291184"/>
                  </a:lnTo>
                  <a:lnTo>
                    <a:pt x="0" y="350319"/>
                  </a:lnTo>
                  <a:lnTo>
                    <a:pt x="0" y="355243"/>
                  </a:lnTo>
                  <a:lnTo>
                    <a:pt x="0" y="304440"/>
                  </a:lnTo>
                  <a:lnTo>
                    <a:pt x="0" y="243796"/>
                  </a:lnTo>
                  <a:lnTo>
                    <a:pt x="0" y="194361"/>
                  </a:lnTo>
                  <a:lnTo>
                    <a:pt x="0" y="132141"/>
                  </a:lnTo>
                  <a:lnTo>
                    <a:pt x="1170" y="88032"/>
                  </a:lnTo>
                  <a:lnTo>
                    <a:pt x="8405" y="32655"/>
                  </a:lnTo>
                  <a:lnTo>
                    <a:pt x="14654" y="5212"/>
                  </a:lnTo>
                  <a:lnTo>
                    <a:pt x="20298" y="0"/>
                  </a:lnTo>
                  <a:lnTo>
                    <a:pt x="27570" y="34"/>
                  </a:lnTo>
                  <a:lnTo>
                    <a:pt x="35927" y="3567"/>
                  </a:lnTo>
                  <a:lnTo>
                    <a:pt x="51452" y="23089"/>
                  </a:lnTo>
                  <a:lnTo>
                    <a:pt x="79175" y="83199"/>
                  </a:lnTo>
                  <a:lnTo>
                    <a:pt x="98062" y="136824"/>
                  </a:lnTo>
                  <a:lnTo>
                    <a:pt x="118906" y="197929"/>
                  </a:lnTo>
                  <a:lnTo>
                    <a:pt x="149865" y="260001"/>
                  </a:lnTo>
                  <a:lnTo>
                    <a:pt x="190054" y="313615"/>
                  </a:lnTo>
                  <a:lnTo>
                    <a:pt x="223632" y="354490"/>
                  </a:lnTo>
                  <a:lnTo>
                    <a:pt x="233315" y="362703"/>
                  </a:lnTo>
                  <a:lnTo>
                    <a:pt x="244451" y="367008"/>
                  </a:lnTo>
                  <a:lnTo>
                    <a:pt x="269302" y="368673"/>
                  </a:lnTo>
                  <a:lnTo>
                    <a:pt x="278970" y="365139"/>
                  </a:lnTo>
                  <a:lnTo>
                    <a:pt x="292832" y="351854"/>
                  </a:lnTo>
                  <a:lnTo>
                    <a:pt x="307213" y="319055"/>
                  </a:lnTo>
                  <a:lnTo>
                    <a:pt x="314148" y="264880"/>
                  </a:lnTo>
                  <a:lnTo>
                    <a:pt x="314179" y="214906"/>
                  </a:lnTo>
                  <a:lnTo>
                    <a:pt x="308469" y="158505"/>
                  </a:lnTo>
                  <a:lnTo>
                    <a:pt x="302827" y="96340"/>
                  </a:lnTo>
                  <a:lnTo>
                    <a:pt x="297177" y="56303"/>
                  </a:lnTo>
                  <a:lnTo>
                    <a:pt x="294798" y="2116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2537368" y="3901467"/>
              <a:ext cx="42115" cy="305327"/>
            </a:xfrm>
            <a:custGeom>
              <a:avLst/>
              <a:gdLst/>
              <a:ahLst/>
              <a:cxnLst/>
              <a:rect l="0" t="0" r="0" b="0"/>
              <a:pathLst>
                <a:path w="42115" h="305327">
                  <a:moveTo>
                    <a:pt x="0" y="0"/>
                  </a:moveTo>
                  <a:lnTo>
                    <a:pt x="0" y="60383"/>
                  </a:lnTo>
                  <a:lnTo>
                    <a:pt x="0" y="111868"/>
                  </a:lnTo>
                  <a:lnTo>
                    <a:pt x="5589" y="171186"/>
                  </a:lnTo>
                  <a:lnTo>
                    <a:pt x="10723" y="226793"/>
                  </a:lnTo>
                  <a:lnTo>
                    <a:pt x="19815" y="261780"/>
                  </a:lnTo>
                  <a:lnTo>
                    <a:pt x="42114" y="30532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2453140" y="4017280"/>
              <a:ext cx="189514" cy="1"/>
            </a:xfrm>
            <a:custGeom>
              <a:avLst/>
              <a:gdLst/>
              <a:ahLst/>
              <a:cxnLst/>
              <a:rect l="0" t="0" r="0" b="0"/>
              <a:pathLst>
                <a:path w="189514" h="1">
                  <a:moveTo>
                    <a:pt x="0" y="0"/>
                  </a:moveTo>
                  <a:lnTo>
                    <a:pt x="48931" y="0"/>
                  </a:lnTo>
                  <a:lnTo>
                    <a:pt x="96776" y="0"/>
                  </a:lnTo>
                  <a:lnTo>
                    <a:pt x="159756" y="0"/>
                  </a:lnTo>
                  <a:lnTo>
                    <a:pt x="189513"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2843623" y="3841588"/>
              <a:ext cx="279182" cy="378567"/>
            </a:xfrm>
            <a:custGeom>
              <a:avLst/>
              <a:gdLst/>
              <a:ahLst/>
              <a:cxnLst/>
              <a:rect l="0" t="0" r="0" b="0"/>
              <a:pathLst>
                <a:path w="279182" h="378567">
                  <a:moveTo>
                    <a:pt x="156999" y="7236"/>
                  </a:moveTo>
                  <a:lnTo>
                    <a:pt x="129443" y="0"/>
                  </a:lnTo>
                  <a:lnTo>
                    <a:pt x="88653" y="22"/>
                  </a:lnTo>
                  <a:lnTo>
                    <a:pt x="54470" y="13807"/>
                  </a:lnTo>
                  <a:lnTo>
                    <a:pt x="8345" y="46244"/>
                  </a:lnTo>
                  <a:lnTo>
                    <a:pt x="2914" y="54298"/>
                  </a:lnTo>
                  <a:lnTo>
                    <a:pt x="0" y="72606"/>
                  </a:lnTo>
                  <a:lnTo>
                    <a:pt x="5723" y="89322"/>
                  </a:lnTo>
                  <a:lnTo>
                    <a:pt x="17236" y="104550"/>
                  </a:lnTo>
                  <a:lnTo>
                    <a:pt x="43448" y="125107"/>
                  </a:lnTo>
                  <a:lnTo>
                    <a:pt x="99715" y="146963"/>
                  </a:lnTo>
                  <a:lnTo>
                    <a:pt x="152789" y="168761"/>
                  </a:lnTo>
                  <a:lnTo>
                    <a:pt x="214676" y="194869"/>
                  </a:lnTo>
                  <a:lnTo>
                    <a:pt x="268204" y="235496"/>
                  </a:lnTo>
                  <a:lnTo>
                    <a:pt x="276613" y="255694"/>
                  </a:lnTo>
                  <a:lnTo>
                    <a:pt x="279181" y="279099"/>
                  </a:lnTo>
                  <a:lnTo>
                    <a:pt x="276423" y="301199"/>
                  </a:lnTo>
                  <a:lnTo>
                    <a:pt x="268178" y="319601"/>
                  </a:lnTo>
                  <a:lnTo>
                    <a:pt x="255545" y="335578"/>
                  </a:lnTo>
                  <a:lnTo>
                    <a:pt x="228702" y="356557"/>
                  </a:lnTo>
                  <a:lnTo>
                    <a:pt x="177793" y="378566"/>
                  </a:lnTo>
                  <a:lnTo>
                    <a:pt x="140804" y="378392"/>
                  </a:lnTo>
                  <a:lnTo>
                    <a:pt x="100208" y="365343"/>
                  </a:lnTo>
                  <a:lnTo>
                    <a:pt x="69722" y="346658"/>
                  </a:lnTo>
                  <a:lnTo>
                    <a:pt x="30657" y="30203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3523538" y="3799730"/>
              <a:ext cx="298308" cy="438650"/>
            </a:xfrm>
            <a:custGeom>
              <a:avLst/>
              <a:gdLst/>
              <a:ahLst/>
              <a:cxnLst/>
              <a:rect l="0" t="0" r="0" b="0"/>
              <a:pathLst>
                <a:path w="298308" h="438650">
                  <a:moveTo>
                    <a:pt x="119322" y="49094"/>
                  </a:moveTo>
                  <a:lnTo>
                    <a:pt x="90641" y="105308"/>
                  </a:lnTo>
                  <a:lnTo>
                    <a:pt x="68987" y="160760"/>
                  </a:lnTo>
                  <a:lnTo>
                    <a:pt x="49436" y="217004"/>
                  </a:lnTo>
                  <a:lnTo>
                    <a:pt x="35154" y="265795"/>
                  </a:lnTo>
                  <a:lnTo>
                    <a:pt x="21068" y="319887"/>
                  </a:lnTo>
                  <a:lnTo>
                    <a:pt x="7021" y="380008"/>
                  </a:lnTo>
                  <a:lnTo>
                    <a:pt x="0" y="409466"/>
                  </a:lnTo>
                  <a:lnTo>
                    <a:pt x="0" y="416854"/>
                  </a:lnTo>
                  <a:lnTo>
                    <a:pt x="2339" y="419440"/>
                  </a:lnTo>
                  <a:lnTo>
                    <a:pt x="6239" y="418823"/>
                  </a:lnTo>
                  <a:lnTo>
                    <a:pt x="13691" y="402541"/>
                  </a:lnTo>
                  <a:lnTo>
                    <a:pt x="33596" y="344429"/>
                  </a:lnTo>
                  <a:lnTo>
                    <a:pt x="51653" y="286199"/>
                  </a:lnTo>
                  <a:lnTo>
                    <a:pt x="70059" y="223210"/>
                  </a:lnTo>
                  <a:lnTo>
                    <a:pt x="84201" y="168149"/>
                  </a:lnTo>
                  <a:lnTo>
                    <a:pt x="98260" y="115331"/>
                  </a:lnTo>
                  <a:lnTo>
                    <a:pt x="116982" y="58857"/>
                  </a:lnTo>
                  <a:lnTo>
                    <a:pt x="141303" y="12375"/>
                  </a:lnTo>
                  <a:lnTo>
                    <a:pt x="148014" y="3558"/>
                  </a:lnTo>
                  <a:lnTo>
                    <a:pt x="154828" y="19"/>
                  </a:lnTo>
                  <a:lnTo>
                    <a:pt x="161710" y="0"/>
                  </a:lnTo>
                  <a:lnTo>
                    <a:pt x="168638" y="2327"/>
                  </a:lnTo>
                  <a:lnTo>
                    <a:pt x="174426" y="8557"/>
                  </a:lnTo>
                  <a:lnTo>
                    <a:pt x="188162" y="40853"/>
                  </a:lnTo>
                  <a:lnTo>
                    <a:pt x="199641" y="88116"/>
                  </a:lnTo>
                  <a:lnTo>
                    <a:pt x="210451" y="146054"/>
                  </a:lnTo>
                  <a:lnTo>
                    <a:pt x="221063" y="204165"/>
                  </a:lnTo>
                  <a:lnTo>
                    <a:pt x="235129" y="263259"/>
                  </a:lnTo>
                  <a:lnTo>
                    <a:pt x="249172" y="319386"/>
                  </a:lnTo>
                  <a:lnTo>
                    <a:pt x="270447" y="372673"/>
                  </a:lnTo>
                  <a:lnTo>
                    <a:pt x="287127" y="418900"/>
                  </a:lnTo>
                  <a:lnTo>
                    <a:pt x="298307" y="43864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3642860" y="4048865"/>
              <a:ext cx="200043" cy="18624"/>
            </a:xfrm>
            <a:custGeom>
              <a:avLst/>
              <a:gdLst/>
              <a:ahLst/>
              <a:cxnLst/>
              <a:rect l="0" t="0" r="0" b="0"/>
              <a:pathLst>
                <a:path w="200043" h="18624">
                  <a:moveTo>
                    <a:pt x="0" y="0"/>
                  </a:moveTo>
                  <a:lnTo>
                    <a:pt x="62281" y="16789"/>
                  </a:lnTo>
                  <a:lnTo>
                    <a:pt x="101382" y="18623"/>
                  </a:lnTo>
                  <a:lnTo>
                    <a:pt x="152867" y="9355"/>
                  </a:lnTo>
                  <a:lnTo>
                    <a:pt x="200042"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Freeform 202"/>
            <p:cNvSpPr/>
            <p:nvPr/>
          </p:nvSpPr>
          <p:spPr>
            <a:xfrm>
              <a:off x="3979772" y="3933052"/>
              <a:ext cx="452727" cy="326384"/>
            </a:xfrm>
            <a:custGeom>
              <a:avLst/>
              <a:gdLst/>
              <a:ahLst/>
              <a:cxnLst/>
              <a:rect l="0" t="0" r="0" b="0"/>
              <a:pathLst>
                <a:path w="452727" h="326384">
                  <a:moveTo>
                    <a:pt x="0" y="0"/>
                  </a:moveTo>
                  <a:lnTo>
                    <a:pt x="7236" y="27556"/>
                  </a:lnTo>
                  <a:lnTo>
                    <a:pt x="9878" y="86898"/>
                  </a:lnTo>
                  <a:lnTo>
                    <a:pt x="13456" y="137662"/>
                  </a:lnTo>
                  <a:lnTo>
                    <a:pt x="18804" y="189747"/>
                  </a:lnTo>
                  <a:lnTo>
                    <a:pt x="23509" y="239105"/>
                  </a:lnTo>
                  <a:lnTo>
                    <a:pt x="35580" y="292116"/>
                  </a:lnTo>
                  <a:lnTo>
                    <a:pt x="38928" y="295350"/>
                  </a:lnTo>
                  <a:lnTo>
                    <a:pt x="42330" y="292826"/>
                  </a:lnTo>
                  <a:lnTo>
                    <a:pt x="45768" y="286464"/>
                  </a:lnTo>
                  <a:lnTo>
                    <a:pt x="54857" y="232725"/>
                  </a:lnTo>
                  <a:lnTo>
                    <a:pt x="61529" y="178551"/>
                  </a:lnTo>
                  <a:lnTo>
                    <a:pt x="72422" y="119930"/>
                  </a:lnTo>
                  <a:lnTo>
                    <a:pt x="95891" y="69530"/>
                  </a:lnTo>
                  <a:lnTo>
                    <a:pt x="102532" y="60391"/>
                  </a:lnTo>
                  <a:lnTo>
                    <a:pt x="111638" y="55468"/>
                  </a:lnTo>
                  <a:lnTo>
                    <a:pt x="134235" y="53119"/>
                  </a:lnTo>
                  <a:lnTo>
                    <a:pt x="153637" y="59093"/>
                  </a:lnTo>
                  <a:lnTo>
                    <a:pt x="190746" y="87582"/>
                  </a:lnTo>
                  <a:lnTo>
                    <a:pt x="215875" y="127985"/>
                  </a:lnTo>
                  <a:lnTo>
                    <a:pt x="232549" y="177002"/>
                  </a:lnTo>
                  <a:lnTo>
                    <a:pt x="239309" y="228570"/>
                  </a:lnTo>
                  <a:lnTo>
                    <a:pt x="247659" y="280633"/>
                  </a:lnTo>
                  <a:lnTo>
                    <a:pt x="246994" y="279505"/>
                  </a:lnTo>
                  <a:lnTo>
                    <a:pt x="243589" y="255562"/>
                  </a:lnTo>
                  <a:lnTo>
                    <a:pt x="245700" y="221951"/>
                  </a:lnTo>
                  <a:lnTo>
                    <a:pt x="256894" y="167974"/>
                  </a:lnTo>
                  <a:lnTo>
                    <a:pt x="278775" y="104497"/>
                  </a:lnTo>
                  <a:lnTo>
                    <a:pt x="291966" y="83097"/>
                  </a:lnTo>
                  <a:lnTo>
                    <a:pt x="308747" y="68908"/>
                  </a:lnTo>
                  <a:lnTo>
                    <a:pt x="318136" y="63486"/>
                  </a:lnTo>
                  <a:lnTo>
                    <a:pt x="327904" y="62211"/>
                  </a:lnTo>
                  <a:lnTo>
                    <a:pt x="348116" y="67034"/>
                  </a:lnTo>
                  <a:lnTo>
                    <a:pt x="373637" y="82903"/>
                  </a:lnTo>
                  <a:lnTo>
                    <a:pt x="396017" y="113601"/>
                  </a:lnTo>
                  <a:lnTo>
                    <a:pt x="420142" y="176498"/>
                  </a:lnTo>
                  <a:lnTo>
                    <a:pt x="437386" y="239705"/>
                  </a:lnTo>
                  <a:lnTo>
                    <a:pt x="444366" y="291887"/>
                  </a:lnTo>
                  <a:lnTo>
                    <a:pt x="452726" y="3263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4502955" y="3970225"/>
              <a:ext cx="245398" cy="297252"/>
            </a:xfrm>
            <a:custGeom>
              <a:avLst/>
              <a:gdLst/>
              <a:ahLst/>
              <a:cxnLst/>
              <a:rect l="0" t="0" r="0" b="0"/>
              <a:pathLst>
                <a:path w="245398" h="297252">
                  <a:moveTo>
                    <a:pt x="3242" y="183925"/>
                  </a:moveTo>
                  <a:lnTo>
                    <a:pt x="65335" y="178336"/>
                  </a:lnTo>
                  <a:lnTo>
                    <a:pt x="118913" y="159475"/>
                  </a:lnTo>
                  <a:lnTo>
                    <a:pt x="179094" y="120456"/>
                  </a:lnTo>
                  <a:lnTo>
                    <a:pt x="193703" y="105414"/>
                  </a:lnTo>
                  <a:lnTo>
                    <a:pt x="204095" y="87030"/>
                  </a:lnTo>
                  <a:lnTo>
                    <a:pt x="210933" y="45771"/>
                  </a:lnTo>
                  <a:lnTo>
                    <a:pt x="206293" y="22698"/>
                  </a:lnTo>
                  <a:lnTo>
                    <a:pt x="201780" y="13269"/>
                  </a:lnTo>
                  <a:lnTo>
                    <a:pt x="192923" y="6984"/>
                  </a:lnTo>
                  <a:lnTo>
                    <a:pt x="167483" y="0"/>
                  </a:lnTo>
                  <a:lnTo>
                    <a:pt x="131455" y="1657"/>
                  </a:lnTo>
                  <a:lnTo>
                    <a:pt x="112478" y="9720"/>
                  </a:lnTo>
                  <a:lnTo>
                    <a:pt x="59481" y="49071"/>
                  </a:lnTo>
                  <a:lnTo>
                    <a:pt x="25703" y="92687"/>
                  </a:lnTo>
                  <a:lnTo>
                    <a:pt x="2090" y="146016"/>
                  </a:lnTo>
                  <a:lnTo>
                    <a:pt x="0" y="170586"/>
                  </a:lnTo>
                  <a:lnTo>
                    <a:pt x="4141" y="194374"/>
                  </a:lnTo>
                  <a:lnTo>
                    <a:pt x="20796" y="232905"/>
                  </a:lnTo>
                  <a:lnTo>
                    <a:pt x="37950" y="255997"/>
                  </a:lnTo>
                  <a:lnTo>
                    <a:pt x="60392" y="271719"/>
                  </a:lnTo>
                  <a:lnTo>
                    <a:pt x="119432" y="294143"/>
                  </a:lnTo>
                  <a:lnTo>
                    <a:pt x="145349" y="297251"/>
                  </a:lnTo>
                  <a:lnTo>
                    <a:pt x="186248" y="287823"/>
                  </a:lnTo>
                  <a:lnTo>
                    <a:pt x="245397" y="2576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4822052" y="3996223"/>
              <a:ext cx="189514" cy="245261"/>
            </a:xfrm>
            <a:custGeom>
              <a:avLst/>
              <a:gdLst/>
              <a:ahLst/>
              <a:cxnLst/>
              <a:rect l="0" t="0" r="0" b="0"/>
              <a:pathLst>
                <a:path w="189514" h="245261">
                  <a:moveTo>
                    <a:pt x="0" y="0"/>
                  </a:moveTo>
                  <a:lnTo>
                    <a:pt x="19128" y="62280"/>
                  </a:lnTo>
                  <a:lnTo>
                    <a:pt x="40000" y="116331"/>
                  </a:lnTo>
                  <a:lnTo>
                    <a:pt x="61324" y="172068"/>
                  </a:lnTo>
                  <a:lnTo>
                    <a:pt x="91856" y="230716"/>
                  </a:lnTo>
                  <a:lnTo>
                    <a:pt x="98147" y="245260"/>
                  </a:lnTo>
                  <a:lnTo>
                    <a:pt x="98186" y="244225"/>
                  </a:lnTo>
                  <a:lnTo>
                    <a:pt x="74714" y="182812"/>
                  </a:lnTo>
                  <a:lnTo>
                    <a:pt x="65451" y="129221"/>
                  </a:lnTo>
                  <a:lnTo>
                    <a:pt x="66741" y="76694"/>
                  </a:lnTo>
                  <a:lnTo>
                    <a:pt x="69061" y="65167"/>
                  </a:lnTo>
                  <a:lnTo>
                    <a:pt x="80996" y="46121"/>
                  </a:lnTo>
                  <a:lnTo>
                    <a:pt x="97999" y="31027"/>
                  </a:lnTo>
                  <a:lnTo>
                    <a:pt x="117255" y="20419"/>
                  </a:lnTo>
                  <a:lnTo>
                    <a:pt x="175953" y="11831"/>
                  </a:lnTo>
                  <a:lnTo>
                    <a:pt x="189513" y="1052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5190550" y="4048865"/>
              <a:ext cx="31586" cy="221100"/>
            </a:xfrm>
            <a:custGeom>
              <a:avLst/>
              <a:gdLst/>
              <a:ahLst/>
              <a:cxnLst/>
              <a:rect l="0" t="0" r="0" b="0"/>
              <a:pathLst>
                <a:path w="31586" h="221100">
                  <a:moveTo>
                    <a:pt x="0" y="0"/>
                  </a:moveTo>
                  <a:lnTo>
                    <a:pt x="8333" y="57264"/>
                  </a:lnTo>
                  <a:lnTo>
                    <a:pt x="10095" y="118157"/>
                  </a:lnTo>
                  <a:lnTo>
                    <a:pt x="18848" y="174075"/>
                  </a:lnTo>
                  <a:lnTo>
                    <a:pt x="31585" y="22109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5222135" y="3922523"/>
              <a:ext cx="21058" cy="10530"/>
            </a:xfrm>
            <a:custGeom>
              <a:avLst/>
              <a:gdLst/>
              <a:ahLst/>
              <a:cxnLst/>
              <a:rect l="0" t="0" r="0" b="0"/>
              <a:pathLst>
                <a:path w="21058" h="10530">
                  <a:moveTo>
                    <a:pt x="0" y="10529"/>
                  </a:moveTo>
                  <a:lnTo>
                    <a:pt x="21057"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5361894" y="3972147"/>
              <a:ext cx="197153" cy="318875"/>
            </a:xfrm>
            <a:custGeom>
              <a:avLst/>
              <a:gdLst/>
              <a:ahLst/>
              <a:cxnLst/>
              <a:rect l="0" t="0" r="0" b="0"/>
              <a:pathLst>
                <a:path w="197153" h="318875">
                  <a:moveTo>
                    <a:pt x="197152" y="13548"/>
                  </a:moveTo>
                  <a:lnTo>
                    <a:pt x="180385" y="2369"/>
                  </a:lnTo>
                  <a:lnTo>
                    <a:pt x="162794" y="0"/>
                  </a:lnTo>
                  <a:lnTo>
                    <a:pt x="105323" y="6131"/>
                  </a:lnTo>
                  <a:lnTo>
                    <a:pt x="50139" y="41340"/>
                  </a:lnTo>
                  <a:lnTo>
                    <a:pt x="23871" y="73775"/>
                  </a:lnTo>
                  <a:lnTo>
                    <a:pt x="6860" y="113021"/>
                  </a:lnTo>
                  <a:lnTo>
                    <a:pt x="0" y="159874"/>
                  </a:lnTo>
                  <a:lnTo>
                    <a:pt x="9145" y="205212"/>
                  </a:lnTo>
                  <a:lnTo>
                    <a:pt x="32262" y="248282"/>
                  </a:lnTo>
                  <a:lnTo>
                    <a:pt x="66928" y="279500"/>
                  </a:lnTo>
                  <a:lnTo>
                    <a:pt x="120563" y="308670"/>
                  </a:lnTo>
                  <a:lnTo>
                    <a:pt x="176095" y="31887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5702680" y="4014455"/>
              <a:ext cx="340679" cy="318681"/>
            </a:xfrm>
            <a:custGeom>
              <a:avLst/>
              <a:gdLst/>
              <a:ahLst/>
              <a:cxnLst/>
              <a:rect l="0" t="0" r="0" b="0"/>
              <a:pathLst>
                <a:path w="340679" h="318681">
                  <a:moveTo>
                    <a:pt x="193279" y="44939"/>
                  </a:moveTo>
                  <a:lnTo>
                    <a:pt x="187690" y="28171"/>
                  </a:lnTo>
                  <a:lnTo>
                    <a:pt x="175587" y="16820"/>
                  </a:lnTo>
                  <a:lnTo>
                    <a:pt x="139222" y="0"/>
                  </a:lnTo>
                  <a:lnTo>
                    <a:pt x="97453" y="168"/>
                  </a:lnTo>
                  <a:lnTo>
                    <a:pt x="74261" y="11003"/>
                  </a:lnTo>
                  <a:lnTo>
                    <a:pt x="34719" y="46554"/>
                  </a:lnTo>
                  <a:lnTo>
                    <a:pt x="20252" y="72953"/>
                  </a:lnTo>
                  <a:lnTo>
                    <a:pt x="1433" y="131971"/>
                  </a:lnTo>
                  <a:lnTo>
                    <a:pt x="0" y="157319"/>
                  </a:lnTo>
                  <a:lnTo>
                    <a:pt x="8611" y="202188"/>
                  </a:lnTo>
                  <a:lnTo>
                    <a:pt x="23789" y="234251"/>
                  </a:lnTo>
                  <a:lnTo>
                    <a:pt x="48693" y="260389"/>
                  </a:lnTo>
                  <a:lnTo>
                    <a:pt x="71307" y="269376"/>
                  </a:lnTo>
                  <a:lnTo>
                    <a:pt x="95785" y="272201"/>
                  </a:lnTo>
                  <a:lnTo>
                    <a:pt x="118363" y="269556"/>
                  </a:lnTo>
                  <a:lnTo>
                    <a:pt x="136976" y="261362"/>
                  </a:lnTo>
                  <a:lnTo>
                    <a:pt x="153047" y="248752"/>
                  </a:lnTo>
                  <a:lnTo>
                    <a:pt x="189555" y="196387"/>
                  </a:lnTo>
                  <a:lnTo>
                    <a:pt x="208228" y="142618"/>
                  </a:lnTo>
                  <a:lnTo>
                    <a:pt x="211621" y="114868"/>
                  </a:lnTo>
                  <a:lnTo>
                    <a:pt x="214866" y="110276"/>
                  </a:lnTo>
                  <a:lnTo>
                    <a:pt x="219369" y="111894"/>
                  </a:lnTo>
                  <a:lnTo>
                    <a:pt x="224710" y="117651"/>
                  </a:lnTo>
                  <a:lnTo>
                    <a:pt x="245439" y="170342"/>
                  </a:lnTo>
                  <a:lnTo>
                    <a:pt x="264575" y="231035"/>
                  </a:lnTo>
                  <a:lnTo>
                    <a:pt x="295662" y="286644"/>
                  </a:lnTo>
                  <a:lnTo>
                    <a:pt x="312482" y="301712"/>
                  </a:lnTo>
                  <a:lnTo>
                    <a:pt x="340678" y="31868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6127425" y="4000613"/>
              <a:ext cx="224538" cy="337855"/>
            </a:xfrm>
            <a:custGeom>
              <a:avLst/>
              <a:gdLst/>
              <a:ahLst/>
              <a:cxnLst/>
              <a:rect l="0" t="0" r="0" b="0"/>
              <a:pathLst>
                <a:path w="224538" h="337855">
                  <a:moveTo>
                    <a:pt x="168616" y="27195"/>
                  </a:moveTo>
                  <a:lnTo>
                    <a:pt x="157438" y="10427"/>
                  </a:lnTo>
                  <a:lnTo>
                    <a:pt x="149466" y="5488"/>
                  </a:lnTo>
                  <a:lnTo>
                    <a:pt x="128130" y="0"/>
                  </a:lnTo>
                  <a:lnTo>
                    <a:pt x="95399" y="2500"/>
                  </a:lnTo>
                  <a:lnTo>
                    <a:pt x="63474" y="16239"/>
                  </a:lnTo>
                  <a:lnTo>
                    <a:pt x="5762" y="64607"/>
                  </a:lnTo>
                  <a:lnTo>
                    <a:pt x="1555" y="73193"/>
                  </a:lnTo>
                  <a:lnTo>
                    <a:pt x="0" y="92093"/>
                  </a:lnTo>
                  <a:lnTo>
                    <a:pt x="3563" y="99706"/>
                  </a:lnTo>
                  <a:lnTo>
                    <a:pt x="16881" y="111285"/>
                  </a:lnTo>
                  <a:lnTo>
                    <a:pt x="75599" y="132000"/>
                  </a:lnTo>
                  <a:lnTo>
                    <a:pt x="124767" y="152013"/>
                  </a:lnTo>
                  <a:lnTo>
                    <a:pt x="183932" y="201381"/>
                  </a:lnTo>
                  <a:lnTo>
                    <a:pt x="212629" y="238897"/>
                  </a:lnTo>
                  <a:lnTo>
                    <a:pt x="222492" y="259325"/>
                  </a:lnTo>
                  <a:lnTo>
                    <a:pt x="224537" y="283222"/>
                  </a:lnTo>
                  <a:lnTo>
                    <a:pt x="220376" y="307102"/>
                  </a:lnTo>
                  <a:lnTo>
                    <a:pt x="210728" y="325513"/>
                  </a:lnTo>
                  <a:lnTo>
                    <a:pt x="201370" y="331359"/>
                  </a:lnTo>
                  <a:lnTo>
                    <a:pt x="175375" y="337854"/>
                  </a:lnTo>
                  <a:lnTo>
                    <a:pt x="113366" y="334788"/>
                  </a:lnTo>
                  <a:lnTo>
                    <a:pt x="63331" y="33252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 name="Group 223"/>
          <p:cNvGrpSpPr/>
          <p:nvPr/>
        </p:nvGrpSpPr>
        <p:grpSpPr>
          <a:xfrm>
            <a:off x="2684767" y="4459477"/>
            <a:ext cx="3614560" cy="645365"/>
            <a:chOff x="2684767" y="4459477"/>
            <a:chExt cx="3614560" cy="645365"/>
          </a:xfrm>
        </p:grpSpPr>
        <p:sp>
          <p:nvSpPr>
            <p:cNvPr id="212" name="Freeform 211"/>
            <p:cNvSpPr/>
            <p:nvPr/>
          </p:nvSpPr>
          <p:spPr>
            <a:xfrm>
              <a:off x="2684767" y="4796389"/>
              <a:ext cx="189514" cy="1"/>
            </a:xfrm>
            <a:custGeom>
              <a:avLst/>
              <a:gdLst/>
              <a:ahLst/>
              <a:cxnLst/>
              <a:rect l="0" t="0" r="0" b="0"/>
              <a:pathLst>
                <a:path w="189514" h="1">
                  <a:moveTo>
                    <a:pt x="0" y="0"/>
                  </a:moveTo>
                  <a:lnTo>
                    <a:pt x="48931" y="0"/>
                  </a:lnTo>
                  <a:lnTo>
                    <a:pt x="108061" y="0"/>
                  </a:lnTo>
                  <a:lnTo>
                    <a:pt x="167358" y="0"/>
                  </a:lnTo>
                  <a:lnTo>
                    <a:pt x="189513"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3137492" y="4470005"/>
              <a:ext cx="31587" cy="536955"/>
            </a:xfrm>
            <a:custGeom>
              <a:avLst/>
              <a:gdLst/>
              <a:ahLst/>
              <a:cxnLst/>
              <a:rect l="0" t="0" r="0" b="0"/>
              <a:pathLst>
                <a:path w="31587" h="536955">
                  <a:moveTo>
                    <a:pt x="0" y="0"/>
                  </a:moveTo>
                  <a:lnTo>
                    <a:pt x="1" y="58617"/>
                  </a:lnTo>
                  <a:lnTo>
                    <a:pt x="5590" y="104586"/>
                  </a:lnTo>
                  <a:lnTo>
                    <a:pt x="9065" y="160840"/>
                  </a:lnTo>
                  <a:lnTo>
                    <a:pt x="10095" y="210783"/>
                  </a:lnTo>
                  <a:lnTo>
                    <a:pt x="17679" y="264685"/>
                  </a:lnTo>
                  <a:lnTo>
                    <a:pt x="20056" y="319411"/>
                  </a:lnTo>
                  <a:lnTo>
                    <a:pt x="21931" y="378910"/>
                  </a:lnTo>
                  <a:lnTo>
                    <a:pt x="28205" y="432934"/>
                  </a:lnTo>
                  <a:lnTo>
                    <a:pt x="30918" y="493703"/>
                  </a:lnTo>
                  <a:lnTo>
                    <a:pt x="31586" y="53695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3328101" y="4683440"/>
              <a:ext cx="314760" cy="323520"/>
            </a:xfrm>
            <a:custGeom>
              <a:avLst/>
              <a:gdLst/>
              <a:ahLst/>
              <a:cxnLst/>
              <a:rect l="0" t="0" r="0" b="0"/>
              <a:pathLst>
                <a:path w="314760" h="323520">
                  <a:moveTo>
                    <a:pt x="167360" y="123477"/>
                  </a:moveTo>
                  <a:lnTo>
                    <a:pt x="191080" y="79515"/>
                  </a:lnTo>
                  <a:lnTo>
                    <a:pt x="192330" y="59484"/>
                  </a:lnTo>
                  <a:lnTo>
                    <a:pt x="187817" y="40054"/>
                  </a:lnTo>
                  <a:lnTo>
                    <a:pt x="178012" y="23619"/>
                  </a:lnTo>
                  <a:lnTo>
                    <a:pt x="162736" y="11635"/>
                  </a:lnTo>
                  <a:lnTo>
                    <a:pt x="153749" y="6802"/>
                  </a:lnTo>
                  <a:lnTo>
                    <a:pt x="113154" y="0"/>
                  </a:lnTo>
                  <a:lnTo>
                    <a:pt x="87117" y="7767"/>
                  </a:lnTo>
                  <a:lnTo>
                    <a:pt x="41805" y="41349"/>
                  </a:lnTo>
                  <a:lnTo>
                    <a:pt x="26550" y="64359"/>
                  </a:lnTo>
                  <a:lnTo>
                    <a:pt x="4451" y="123794"/>
                  </a:lnTo>
                  <a:lnTo>
                    <a:pt x="0" y="176876"/>
                  </a:lnTo>
                  <a:lnTo>
                    <a:pt x="1731" y="203362"/>
                  </a:lnTo>
                  <a:lnTo>
                    <a:pt x="10299" y="226832"/>
                  </a:lnTo>
                  <a:lnTo>
                    <a:pt x="33866" y="254187"/>
                  </a:lnTo>
                  <a:lnTo>
                    <a:pt x="63076" y="271520"/>
                  </a:lnTo>
                  <a:lnTo>
                    <a:pt x="83577" y="273892"/>
                  </a:lnTo>
                  <a:lnTo>
                    <a:pt x="104387" y="269877"/>
                  </a:lnTo>
                  <a:lnTo>
                    <a:pt x="125334" y="260294"/>
                  </a:lnTo>
                  <a:lnTo>
                    <a:pt x="156858" y="230566"/>
                  </a:lnTo>
                  <a:lnTo>
                    <a:pt x="189692" y="173238"/>
                  </a:lnTo>
                  <a:lnTo>
                    <a:pt x="211156" y="113809"/>
                  </a:lnTo>
                  <a:lnTo>
                    <a:pt x="225491" y="63509"/>
                  </a:lnTo>
                  <a:lnTo>
                    <a:pt x="227171" y="64781"/>
                  </a:lnTo>
                  <a:lnTo>
                    <a:pt x="233356" y="125719"/>
                  </a:lnTo>
                  <a:lnTo>
                    <a:pt x="245127" y="185661"/>
                  </a:lnTo>
                  <a:lnTo>
                    <a:pt x="259887" y="244251"/>
                  </a:lnTo>
                  <a:lnTo>
                    <a:pt x="278744" y="279755"/>
                  </a:lnTo>
                  <a:lnTo>
                    <a:pt x="314759" y="32351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3748145" y="4459477"/>
              <a:ext cx="62248" cy="515897"/>
            </a:xfrm>
            <a:custGeom>
              <a:avLst/>
              <a:gdLst/>
              <a:ahLst/>
              <a:cxnLst/>
              <a:rect l="0" t="0" r="0" b="0"/>
              <a:pathLst>
                <a:path w="62248" h="515897">
                  <a:moveTo>
                    <a:pt x="0" y="0"/>
                  </a:moveTo>
                  <a:lnTo>
                    <a:pt x="3120" y="54144"/>
                  </a:lnTo>
                  <a:lnTo>
                    <a:pt x="11453" y="101440"/>
                  </a:lnTo>
                  <a:lnTo>
                    <a:pt x="21331" y="159908"/>
                  </a:lnTo>
                  <a:lnTo>
                    <a:pt x="31667" y="212326"/>
                  </a:lnTo>
                  <a:lnTo>
                    <a:pt x="42138" y="259443"/>
                  </a:lnTo>
                  <a:lnTo>
                    <a:pt x="52650" y="317858"/>
                  </a:lnTo>
                  <a:lnTo>
                    <a:pt x="60054" y="376500"/>
                  </a:lnTo>
                  <a:lnTo>
                    <a:pt x="62247" y="427800"/>
                  </a:lnTo>
                  <a:lnTo>
                    <a:pt x="57399" y="487056"/>
                  </a:lnTo>
                  <a:lnTo>
                    <a:pt x="52643" y="51589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3748145" y="4808381"/>
              <a:ext cx="157929" cy="9066"/>
            </a:xfrm>
            <a:custGeom>
              <a:avLst/>
              <a:gdLst/>
              <a:ahLst/>
              <a:cxnLst/>
              <a:rect l="0" t="0" r="0" b="0"/>
              <a:pathLst>
                <a:path w="157929" h="9066">
                  <a:moveTo>
                    <a:pt x="0" y="9065"/>
                  </a:moveTo>
                  <a:lnTo>
                    <a:pt x="58617" y="0"/>
                  </a:lnTo>
                  <a:lnTo>
                    <a:pt x="111621" y="6061"/>
                  </a:lnTo>
                  <a:lnTo>
                    <a:pt x="157928" y="906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4040879" y="4741198"/>
              <a:ext cx="202107" cy="265762"/>
            </a:xfrm>
            <a:custGeom>
              <a:avLst/>
              <a:gdLst/>
              <a:ahLst/>
              <a:cxnLst/>
              <a:rect l="0" t="0" r="0" b="0"/>
              <a:pathLst>
                <a:path w="202107" h="265762">
                  <a:moveTo>
                    <a:pt x="23121" y="107833"/>
                  </a:moveTo>
                  <a:lnTo>
                    <a:pt x="65813" y="104714"/>
                  </a:lnTo>
                  <a:lnTo>
                    <a:pt x="117954" y="88705"/>
                  </a:lnTo>
                  <a:lnTo>
                    <a:pt x="138969" y="77495"/>
                  </a:lnTo>
                  <a:lnTo>
                    <a:pt x="153768" y="61594"/>
                  </a:lnTo>
                  <a:lnTo>
                    <a:pt x="159352" y="52441"/>
                  </a:lnTo>
                  <a:lnTo>
                    <a:pt x="160735" y="42829"/>
                  </a:lnTo>
                  <a:lnTo>
                    <a:pt x="156033" y="22790"/>
                  </a:lnTo>
                  <a:lnTo>
                    <a:pt x="143025" y="8425"/>
                  </a:lnTo>
                  <a:lnTo>
                    <a:pt x="134642" y="2957"/>
                  </a:lnTo>
                  <a:lnTo>
                    <a:pt x="115970" y="0"/>
                  </a:lnTo>
                  <a:lnTo>
                    <a:pt x="75387" y="7634"/>
                  </a:lnTo>
                  <a:lnTo>
                    <a:pt x="44067" y="28232"/>
                  </a:lnTo>
                  <a:lnTo>
                    <a:pt x="18149" y="56561"/>
                  </a:lnTo>
                  <a:lnTo>
                    <a:pt x="1241" y="92772"/>
                  </a:lnTo>
                  <a:lnTo>
                    <a:pt x="0" y="138725"/>
                  </a:lnTo>
                  <a:lnTo>
                    <a:pt x="12631" y="183797"/>
                  </a:lnTo>
                  <a:lnTo>
                    <a:pt x="36781" y="221198"/>
                  </a:lnTo>
                  <a:lnTo>
                    <a:pt x="71752" y="248918"/>
                  </a:lnTo>
                  <a:lnTo>
                    <a:pt x="122928" y="260770"/>
                  </a:lnTo>
                  <a:lnTo>
                    <a:pt x="181613" y="264775"/>
                  </a:lnTo>
                  <a:lnTo>
                    <a:pt x="202106" y="26576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a:off x="4590425" y="4554233"/>
              <a:ext cx="42115" cy="473784"/>
            </a:xfrm>
            <a:custGeom>
              <a:avLst/>
              <a:gdLst/>
              <a:ahLst/>
              <a:cxnLst/>
              <a:rect l="0" t="0" r="0" b="0"/>
              <a:pathLst>
                <a:path w="42115" h="473784">
                  <a:moveTo>
                    <a:pt x="0" y="0"/>
                  </a:moveTo>
                  <a:lnTo>
                    <a:pt x="8333" y="37478"/>
                  </a:lnTo>
                  <a:lnTo>
                    <a:pt x="10095" y="94491"/>
                  </a:lnTo>
                  <a:lnTo>
                    <a:pt x="17679" y="147607"/>
                  </a:lnTo>
                  <a:lnTo>
                    <a:pt x="21226" y="196334"/>
                  </a:lnTo>
                  <a:lnTo>
                    <a:pt x="27996" y="254705"/>
                  </a:lnTo>
                  <a:lnTo>
                    <a:pt x="30522" y="315284"/>
                  </a:lnTo>
                  <a:lnTo>
                    <a:pt x="31270" y="369628"/>
                  </a:lnTo>
                  <a:lnTo>
                    <a:pt x="34643" y="430506"/>
                  </a:lnTo>
                  <a:lnTo>
                    <a:pt x="42114" y="47378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4833367" y="4606876"/>
              <a:ext cx="262427" cy="252685"/>
            </a:xfrm>
            <a:custGeom>
              <a:avLst/>
              <a:gdLst/>
              <a:ahLst/>
              <a:cxnLst/>
              <a:rect l="0" t="0" r="0" b="0"/>
              <a:pathLst>
                <a:path w="262427" h="252685">
                  <a:moveTo>
                    <a:pt x="9742" y="0"/>
                  </a:moveTo>
                  <a:lnTo>
                    <a:pt x="15331" y="16767"/>
                  </a:lnTo>
                  <a:lnTo>
                    <a:pt x="13218" y="49552"/>
                  </a:lnTo>
                  <a:lnTo>
                    <a:pt x="3193" y="102551"/>
                  </a:lnTo>
                  <a:lnTo>
                    <a:pt x="0" y="158080"/>
                  </a:lnTo>
                  <a:lnTo>
                    <a:pt x="1903" y="183732"/>
                  </a:lnTo>
                  <a:lnTo>
                    <a:pt x="10547" y="202931"/>
                  </a:lnTo>
                  <a:lnTo>
                    <a:pt x="28427" y="216143"/>
                  </a:lnTo>
                  <a:lnTo>
                    <a:pt x="84299" y="236823"/>
                  </a:lnTo>
                  <a:lnTo>
                    <a:pt x="136947" y="244222"/>
                  </a:lnTo>
                  <a:lnTo>
                    <a:pt x="197996" y="251012"/>
                  </a:lnTo>
                  <a:lnTo>
                    <a:pt x="225601" y="251941"/>
                  </a:lnTo>
                  <a:lnTo>
                    <a:pt x="262426" y="2526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5116978" y="4606876"/>
              <a:ext cx="20930" cy="442198"/>
            </a:xfrm>
            <a:custGeom>
              <a:avLst/>
              <a:gdLst/>
              <a:ahLst/>
              <a:cxnLst/>
              <a:rect l="0" t="0" r="0" b="0"/>
              <a:pathLst>
                <a:path w="20930" h="442198">
                  <a:moveTo>
                    <a:pt x="10401" y="0"/>
                  </a:moveTo>
                  <a:lnTo>
                    <a:pt x="1336" y="58616"/>
                  </a:lnTo>
                  <a:lnTo>
                    <a:pt x="306" y="104585"/>
                  </a:lnTo>
                  <a:lnTo>
                    <a:pt x="0" y="160840"/>
                  </a:lnTo>
                  <a:lnTo>
                    <a:pt x="5499" y="216372"/>
                  </a:lnTo>
                  <a:lnTo>
                    <a:pt x="8948" y="275460"/>
                  </a:lnTo>
                  <a:lnTo>
                    <a:pt x="9970" y="331832"/>
                  </a:lnTo>
                  <a:lnTo>
                    <a:pt x="10273" y="385579"/>
                  </a:lnTo>
                  <a:lnTo>
                    <a:pt x="20929" y="44219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5298503" y="4645824"/>
              <a:ext cx="299976" cy="398889"/>
            </a:xfrm>
            <a:custGeom>
              <a:avLst/>
              <a:gdLst/>
              <a:ahLst/>
              <a:cxnLst/>
              <a:rect l="0" t="0" r="0" b="0"/>
              <a:pathLst>
                <a:path w="299976" h="398889">
                  <a:moveTo>
                    <a:pt x="92088" y="13694"/>
                  </a:moveTo>
                  <a:lnTo>
                    <a:pt x="63407" y="68739"/>
                  </a:lnTo>
                  <a:lnTo>
                    <a:pt x="38632" y="123266"/>
                  </a:lnTo>
                  <a:lnTo>
                    <a:pt x="16798" y="178838"/>
                  </a:lnTo>
                  <a:lnTo>
                    <a:pt x="2390" y="239251"/>
                  </a:lnTo>
                  <a:lnTo>
                    <a:pt x="0" y="281997"/>
                  </a:lnTo>
                  <a:lnTo>
                    <a:pt x="12183" y="339362"/>
                  </a:lnTo>
                  <a:lnTo>
                    <a:pt x="27728" y="365862"/>
                  </a:lnTo>
                  <a:lnTo>
                    <a:pt x="58330" y="388532"/>
                  </a:lnTo>
                  <a:lnTo>
                    <a:pt x="102623" y="398888"/>
                  </a:lnTo>
                  <a:lnTo>
                    <a:pt x="152791" y="396367"/>
                  </a:lnTo>
                  <a:lnTo>
                    <a:pt x="193522" y="382622"/>
                  </a:lnTo>
                  <a:lnTo>
                    <a:pt x="222228" y="363732"/>
                  </a:lnTo>
                  <a:lnTo>
                    <a:pt x="245552" y="337728"/>
                  </a:lnTo>
                  <a:lnTo>
                    <a:pt x="273224" y="283028"/>
                  </a:lnTo>
                  <a:lnTo>
                    <a:pt x="294998" y="225071"/>
                  </a:lnTo>
                  <a:lnTo>
                    <a:pt x="299975" y="164329"/>
                  </a:lnTo>
                  <a:lnTo>
                    <a:pt x="292634" y="108630"/>
                  </a:lnTo>
                  <a:lnTo>
                    <a:pt x="276161" y="63790"/>
                  </a:lnTo>
                  <a:lnTo>
                    <a:pt x="255293" y="34647"/>
                  </a:lnTo>
                  <a:lnTo>
                    <a:pt x="226233" y="12363"/>
                  </a:lnTo>
                  <a:lnTo>
                    <a:pt x="201621" y="2185"/>
                  </a:lnTo>
                  <a:lnTo>
                    <a:pt x="175084" y="0"/>
                  </a:lnTo>
                  <a:lnTo>
                    <a:pt x="161457" y="1056"/>
                  </a:lnTo>
                  <a:lnTo>
                    <a:pt x="140076" y="11586"/>
                  </a:lnTo>
                  <a:lnTo>
                    <a:pt x="122775" y="29135"/>
                  </a:lnTo>
                  <a:lnTo>
                    <a:pt x="91002" y="86423"/>
                  </a:lnTo>
                  <a:lnTo>
                    <a:pt x="81559" y="10845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5708149" y="4691104"/>
              <a:ext cx="279088" cy="413738"/>
            </a:xfrm>
            <a:custGeom>
              <a:avLst/>
              <a:gdLst/>
              <a:ahLst/>
              <a:cxnLst/>
              <a:rect l="0" t="0" r="0" b="0"/>
              <a:pathLst>
                <a:path w="279088" h="413738">
                  <a:moveTo>
                    <a:pt x="82525" y="0"/>
                  </a:moveTo>
                  <a:lnTo>
                    <a:pt x="51286" y="37478"/>
                  </a:lnTo>
                  <a:lnTo>
                    <a:pt x="22932" y="88901"/>
                  </a:lnTo>
                  <a:lnTo>
                    <a:pt x="4376" y="138053"/>
                  </a:lnTo>
                  <a:lnTo>
                    <a:pt x="98" y="186094"/>
                  </a:lnTo>
                  <a:lnTo>
                    <a:pt x="0" y="240752"/>
                  </a:lnTo>
                  <a:lnTo>
                    <a:pt x="9855" y="295561"/>
                  </a:lnTo>
                  <a:lnTo>
                    <a:pt x="17472" y="320873"/>
                  </a:lnTo>
                  <a:lnTo>
                    <a:pt x="44545" y="359306"/>
                  </a:lnTo>
                  <a:lnTo>
                    <a:pt x="83342" y="394758"/>
                  </a:lnTo>
                  <a:lnTo>
                    <a:pt x="114352" y="411503"/>
                  </a:lnTo>
                  <a:lnTo>
                    <a:pt x="138395" y="413737"/>
                  </a:lnTo>
                  <a:lnTo>
                    <a:pt x="163508" y="409661"/>
                  </a:lnTo>
                  <a:lnTo>
                    <a:pt x="186368" y="400050"/>
                  </a:lnTo>
                  <a:lnTo>
                    <a:pt x="218968" y="364718"/>
                  </a:lnTo>
                  <a:lnTo>
                    <a:pt x="245265" y="311615"/>
                  </a:lnTo>
                  <a:lnTo>
                    <a:pt x="266706" y="254836"/>
                  </a:lnTo>
                  <a:lnTo>
                    <a:pt x="279087" y="193534"/>
                  </a:lnTo>
                  <a:lnTo>
                    <a:pt x="278415" y="134942"/>
                  </a:lnTo>
                  <a:lnTo>
                    <a:pt x="267688" y="82487"/>
                  </a:lnTo>
                  <a:lnTo>
                    <a:pt x="249692" y="47837"/>
                  </a:lnTo>
                  <a:lnTo>
                    <a:pt x="226422" y="22752"/>
                  </a:lnTo>
                  <a:lnTo>
                    <a:pt x="217061" y="15168"/>
                  </a:lnTo>
                  <a:lnTo>
                    <a:pt x="194181" y="6741"/>
                  </a:lnTo>
                  <a:lnTo>
                    <a:pt x="181529" y="4494"/>
                  </a:lnTo>
                  <a:lnTo>
                    <a:pt x="154993" y="8236"/>
                  </a:lnTo>
                  <a:lnTo>
                    <a:pt x="128771" y="18869"/>
                  </a:lnTo>
                  <a:lnTo>
                    <a:pt x="68873" y="67024"/>
                  </a:lnTo>
                  <a:lnTo>
                    <a:pt x="61468" y="7369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6106529" y="4851226"/>
              <a:ext cx="192798" cy="245732"/>
            </a:xfrm>
            <a:custGeom>
              <a:avLst/>
              <a:gdLst/>
              <a:ahLst/>
              <a:cxnLst/>
              <a:rect l="0" t="0" r="0" b="0"/>
              <a:pathLst>
                <a:path w="192798" h="245732">
                  <a:moveTo>
                    <a:pt x="157927" y="8334"/>
                  </a:moveTo>
                  <a:lnTo>
                    <a:pt x="120449" y="0"/>
                  </a:lnTo>
                  <a:lnTo>
                    <a:pt x="85602" y="1575"/>
                  </a:lnTo>
                  <a:lnTo>
                    <a:pt x="31766" y="17019"/>
                  </a:lnTo>
                  <a:lnTo>
                    <a:pt x="10609" y="28182"/>
                  </a:lnTo>
                  <a:lnTo>
                    <a:pt x="5903" y="34434"/>
                  </a:lnTo>
                  <a:lnTo>
                    <a:pt x="5105" y="40942"/>
                  </a:lnTo>
                  <a:lnTo>
                    <a:pt x="6913" y="47620"/>
                  </a:lnTo>
                  <a:lnTo>
                    <a:pt x="12797" y="53242"/>
                  </a:lnTo>
                  <a:lnTo>
                    <a:pt x="73744" y="78153"/>
                  </a:lnTo>
                  <a:lnTo>
                    <a:pt x="126348" y="101612"/>
                  </a:lnTo>
                  <a:lnTo>
                    <a:pt x="160052" y="129228"/>
                  </a:lnTo>
                  <a:lnTo>
                    <a:pt x="186119" y="167265"/>
                  </a:lnTo>
                  <a:lnTo>
                    <a:pt x="190759" y="177459"/>
                  </a:lnTo>
                  <a:lnTo>
                    <a:pt x="192797" y="198144"/>
                  </a:lnTo>
                  <a:lnTo>
                    <a:pt x="188632" y="217866"/>
                  </a:lnTo>
                  <a:lnTo>
                    <a:pt x="178983" y="234430"/>
                  </a:lnTo>
                  <a:lnTo>
                    <a:pt x="170795" y="239783"/>
                  </a:lnTo>
                  <a:lnTo>
                    <a:pt x="149218" y="245731"/>
                  </a:lnTo>
                  <a:lnTo>
                    <a:pt x="97239" y="241144"/>
                  </a:lnTo>
                  <a:lnTo>
                    <a:pt x="55848" y="229913"/>
                  </a:lnTo>
                  <a:lnTo>
                    <a:pt x="0" y="19784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Group 231"/>
          <p:cNvGrpSpPr/>
          <p:nvPr/>
        </p:nvGrpSpPr>
        <p:grpSpPr>
          <a:xfrm>
            <a:off x="2132942" y="5219240"/>
            <a:ext cx="2027607" cy="494840"/>
            <a:chOff x="2132942" y="5219240"/>
            <a:chExt cx="2027607" cy="494840"/>
          </a:xfrm>
        </p:grpSpPr>
        <p:sp>
          <p:nvSpPr>
            <p:cNvPr id="225" name="Freeform 224"/>
            <p:cNvSpPr/>
            <p:nvPr/>
          </p:nvSpPr>
          <p:spPr>
            <a:xfrm>
              <a:off x="2132942" y="5524566"/>
              <a:ext cx="305327" cy="31587"/>
            </a:xfrm>
            <a:custGeom>
              <a:avLst/>
              <a:gdLst/>
              <a:ahLst/>
              <a:cxnLst/>
              <a:rect l="0" t="0" r="0" b="0"/>
              <a:pathLst>
                <a:path w="305327" h="31587">
                  <a:moveTo>
                    <a:pt x="0" y="0"/>
                  </a:moveTo>
                  <a:lnTo>
                    <a:pt x="48931" y="8333"/>
                  </a:lnTo>
                  <a:lnTo>
                    <a:pt x="99896" y="9878"/>
                  </a:lnTo>
                  <a:lnTo>
                    <a:pt x="156331" y="13455"/>
                  </a:lnTo>
                  <a:lnTo>
                    <a:pt x="206977" y="18805"/>
                  </a:lnTo>
                  <a:lnTo>
                    <a:pt x="266012" y="20612"/>
                  </a:lnTo>
                  <a:lnTo>
                    <a:pt x="285124" y="23979"/>
                  </a:lnTo>
                  <a:lnTo>
                    <a:pt x="305326" y="3158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2587131" y="5303467"/>
              <a:ext cx="407266" cy="344635"/>
            </a:xfrm>
            <a:custGeom>
              <a:avLst/>
              <a:gdLst/>
              <a:ahLst/>
              <a:cxnLst/>
              <a:rect l="0" t="0" r="0" b="0"/>
              <a:pathLst>
                <a:path w="407266" h="344635">
                  <a:moveTo>
                    <a:pt x="9065" y="0"/>
                  </a:moveTo>
                  <a:lnTo>
                    <a:pt x="5945" y="54145"/>
                  </a:lnTo>
                  <a:lnTo>
                    <a:pt x="0" y="109092"/>
                  </a:lnTo>
                  <a:lnTo>
                    <a:pt x="7063" y="170691"/>
                  </a:lnTo>
                  <a:lnTo>
                    <a:pt x="10515" y="196356"/>
                  </a:lnTo>
                  <a:lnTo>
                    <a:pt x="32667" y="257789"/>
                  </a:lnTo>
                  <a:lnTo>
                    <a:pt x="55884" y="303086"/>
                  </a:lnTo>
                  <a:lnTo>
                    <a:pt x="69258" y="320318"/>
                  </a:lnTo>
                  <a:lnTo>
                    <a:pt x="78439" y="324680"/>
                  </a:lnTo>
                  <a:lnTo>
                    <a:pt x="101119" y="326406"/>
                  </a:lnTo>
                  <a:lnTo>
                    <a:pt x="111379" y="322890"/>
                  </a:lnTo>
                  <a:lnTo>
                    <a:pt x="129017" y="309623"/>
                  </a:lnTo>
                  <a:lnTo>
                    <a:pt x="146512" y="282423"/>
                  </a:lnTo>
                  <a:lnTo>
                    <a:pt x="162903" y="226150"/>
                  </a:lnTo>
                  <a:lnTo>
                    <a:pt x="177406" y="168761"/>
                  </a:lnTo>
                  <a:lnTo>
                    <a:pt x="185947" y="112364"/>
                  </a:lnTo>
                  <a:lnTo>
                    <a:pt x="185478" y="106495"/>
                  </a:lnTo>
                  <a:lnTo>
                    <a:pt x="183995" y="106092"/>
                  </a:lnTo>
                  <a:lnTo>
                    <a:pt x="181837" y="109333"/>
                  </a:lnTo>
                  <a:lnTo>
                    <a:pt x="178089" y="163891"/>
                  </a:lnTo>
                  <a:lnTo>
                    <a:pt x="180113" y="194503"/>
                  </a:lnTo>
                  <a:lnTo>
                    <a:pt x="200476" y="252283"/>
                  </a:lnTo>
                  <a:lnTo>
                    <a:pt x="227029" y="297579"/>
                  </a:lnTo>
                  <a:lnTo>
                    <a:pt x="253411" y="321618"/>
                  </a:lnTo>
                  <a:lnTo>
                    <a:pt x="283455" y="337970"/>
                  </a:lnTo>
                  <a:lnTo>
                    <a:pt x="325762" y="344634"/>
                  </a:lnTo>
                  <a:lnTo>
                    <a:pt x="349081" y="339954"/>
                  </a:lnTo>
                  <a:lnTo>
                    <a:pt x="367244" y="328906"/>
                  </a:lnTo>
                  <a:lnTo>
                    <a:pt x="383115" y="312297"/>
                  </a:lnTo>
                  <a:lnTo>
                    <a:pt x="399615" y="277626"/>
                  </a:lnTo>
                  <a:lnTo>
                    <a:pt x="407265" y="216754"/>
                  </a:lnTo>
                  <a:lnTo>
                    <a:pt x="405656" y="158456"/>
                  </a:lnTo>
                  <a:lnTo>
                    <a:pt x="391141" y="96213"/>
                  </a:lnTo>
                  <a:lnTo>
                    <a:pt x="364437" y="35223"/>
                  </a:lnTo>
                  <a:lnTo>
                    <a:pt x="356505" y="2105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3042532" y="5323994"/>
              <a:ext cx="280131" cy="347972"/>
            </a:xfrm>
            <a:custGeom>
              <a:avLst/>
              <a:gdLst/>
              <a:ahLst/>
              <a:cxnLst/>
              <a:rect l="0" t="0" r="0" b="0"/>
              <a:pathLst>
                <a:path w="280131" h="347972">
                  <a:moveTo>
                    <a:pt x="185374" y="126873"/>
                  </a:moveTo>
                  <a:lnTo>
                    <a:pt x="182254" y="67514"/>
                  </a:lnTo>
                  <a:lnTo>
                    <a:pt x="175798" y="45509"/>
                  </a:lnTo>
                  <a:lnTo>
                    <a:pt x="165131" y="27930"/>
                  </a:lnTo>
                  <a:lnTo>
                    <a:pt x="140381" y="4880"/>
                  </a:lnTo>
                  <a:lnTo>
                    <a:pt x="129643" y="1090"/>
                  </a:lnTo>
                  <a:lnTo>
                    <a:pt x="105232" y="0"/>
                  </a:lnTo>
                  <a:lnTo>
                    <a:pt x="81905" y="9653"/>
                  </a:lnTo>
                  <a:lnTo>
                    <a:pt x="61009" y="26812"/>
                  </a:lnTo>
                  <a:lnTo>
                    <a:pt x="28530" y="79075"/>
                  </a:lnTo>
                  <a:lnTo>
                    <a:pt x="9830" y="128308"/>
                  </a:lnTo>
                  <a:lnTo>
                    <a:pt x="0" y="179940"/>
                  </a:lnTo>
                  <a:lnTo>
                    <a:pt x="40" y="213629"/>
                  </a:lnTo>
                  <a:lnTo>
                    <a:pt x="14387" y="258903"/>
                  </a:lnTo>
                  <a:lnTo>
                    <a:pt x="40345" y="299614"/>
                  </a:lnTo>
                  <a:lnTo>
                    <a:pt x="60085" y="319070"/>
                  </a:lnTo>
                  <a:lnTo>
                    <a:pt x="96519" y="337588"/>
                  </a:lnTo>
                  <a:lnTo>
                    <a:pt x="123266" y="340237"/>
                  </a:lnTo>
                  <a:lnTo>
                    <a:pt x="136950" y="339305"/>
                  </a:lnTo>
                  <a:lnTo>
                    <a:pt x="158393" y="328912"/>
                  </a:lnTo>
                  <a:lnTo>
                    <a:pt x="175722" y="310254"/>
                  </a:lnTo>
                  <a:lnTo>
                    <a:pt x="202791" y="250617"/>
                  </a:lnTo>
                  <a:lnTo>
                    <a:pt x="214161" y="188101"/>
                  </a:lnTo>
                  <a:lnTo>
                    <a:pt x="215237" y="131862"/>
                  </a:lnTo>
                  <a:lnTo>
                    <a:pt x="211124" y="108033"/>
                  </a:lnTo>
                  <a:lnTo>
                    <a:pt x="209560" y="106124"/>
                  </a:lnTo>
                  <a:lnTo>
                    <a:pt x="207822" y="119601"/>
                  </a:lnTo>
                  <a:lnTo>
                    <a:pt x="216281" y="175912"/>
                  </a:lnTo>
                  <a:lnTo>
                    <a:pt x="231706" y="224980"/>
                  </a:lnTo>
                  <a:lnTo>
                    <a:pt x="251111" y="280956"/>
                  </a:lnTo>
                  <a:lnTo>
                    <a:pt x="276312" y="338275"/>
                  </a:lnTo>
                  <a:lnTo>
                    <a:pt x="280130" y="34797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3354248" y="5336599"/>
              <a:ext cx="294799" cy="335367"/>
            </a:xfrm>
            <a:custGeom>
              <a:avLst/>
              <a:gdLst/>
              <a:ahLst/>
              <a:cxnLst/>
              <a:rect l="0" t="0" r="0" b="0"/>
              <a:pathLst>
                <a:path w="294799" h="335367">
                  <a:moveTo>
                    <a:pt x="0" y="8982"/>
                  </a:moveTo>
                  <a:lnTo>
                    <a:pt x="17958" y="70093"/>
                  </a:lnTo>
                  <a:lnTo>
                    <a:pt x="31667" y="120099"/>
                  </a:lnTo>
                  <a:lnTo>
                    <a:pt x="45639" y="174431"/>
                  </a:lnTo>
                  <a:lnTo>
                    <a:pt x="66292" y="232804"/>
                  </a:lnTo>
                  <a:lnTo>
                    <a:pt x="86274" y="286771"/>
                  </a:lnTo>
                  <a:lnTo>
                    <a:pt x="99146" y="325897"/>
                  </a:lnTo>
                  <a:lnTo>
                    <a:pt x="94126" y="271547"/>
                  </a:lnTo>
                  <a:lnTo>
                    <a:pt x="87681" y="223130"/>
                  </a:lnTo>
                  <a:lnTo>
                    <a:pt x="85251" y="166020"/>
                  </a:lnTo>
                  <a:lnTo>
                    <a:pt x="84531" y="112704"/>
                  </a:lnTo>
                  <a:lnTo>
                    <a:pt x="87407" y="55294"/>
                  </a:lnTo>
                  <a:lnTo>
                    <a:pt x="98818" y="20755"/>
                  </a:lnTo>
                  <a:lnTo>
                    <a:pt x="104483" y="9811"/>
                  </a:lnTo>
                  <a:lnTo>
                    <a:pt x="111770" y="3686"/>
                  </a:lnTo>
                  <a:lnTo>
                    <a:pt x="120136" y="772"/>
                  </a:lnTo>
                  <a:lnTo>
                    <a:pt x="129224" y="0"/>
                  </a:lnTo>
                  <a:lnTo>
                    <a:pt x="148680" y="8500"/>
                  </a:lnTo>
                  <a:lnTo>
                    <a:pt x="167855" y="25146"/>
                  </a:lnTo>
                  <a:lnTo>
                    <a:pt x="202349" y="77079"/>
                  </a:lnTo>
                  <a:lnTo>
                    <a:pt x="229191" y="126255"/>
                  </a:lnTo>
                  <a:lnTo>
                    <a:pt x="253632" y="184096"/>
                  </a:lnTo>
                  <a:lnTo>
                    <a:pt x="269725" y="244958"/>
                  </a:lnTo>
                  <a:lnTo>
                    <a:pt x="281049" y="303252"/>
                  </a:lnTo>
                  <a:lnTo>
                    <a:pt x="284008" y="325773"/>
                  </a:lnTo>
                  <a:lnTo>
                    <a:pt x="286435" y="330140"/>
                  </a:lnTo>
                  <a:lnTo>
                    <a:pt x="294798" y="33536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3701688" y="5219240"/>
              <a:ext cx="115815" cy="494840"/>
            </a:xfrm>
            <a:custGeom>
              <a:avLst/>
              <a:gdLst/>
              <a:ahLst/>
              <a:cxnLst/>
              <a:rect l="0" t="0" r="0" b="0"/>
              <a:pathLst>
                <a:path w="115815" h="494840">
                  <a:moveTo>
                    <a:pt x="0" y="0"/>
                  </a:moveTo>
                  <a:lnTo>
                    <a:pt x="17959" y="61110"/>
                  </a:lnTo>
                  <a:lnTo>
                    <a:pt x="35149" y="115542"/>
                  </a:lnTo>
                  <a:lnTo>
                    <a:pt x="45640" y="164085"/>
                  </a:lnTo>
                  <a:lnTo>
                    <a:pt x="59665" y="218155"/>
                  </a:lnTo>
                  <a:lnTo>
                    <a:pt x="77210" y="278942"/>
                  </a:lnTo>
                  <a:lnTo>
                    <a:pt x="91247" y="339802"/>
                  </a:lnTo>
                  <a:lnTo>
                    <a:pt x="108795" y="399076"/>
                  </a:lnTo>
                  <a:lnTo>
                    <a:pt x="114890" y="460926"/>
                  </a:lnTo>
                  <a:lnTo>
                    <a:pt x="115814" y="4948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3701688" y="5461151"/>
              <a:ext cx="94758" cy="21302"/>
            </a:xfrm>
            <a:custGeom>
              <a:avLst/>
              <a:gdLst/>
              <a:ahLst/>
              <a:cxnLst/>
              <a:rect l="0" t="0" r="0" b="0"/>
              <a:pathLst>
                <a:path w="94758" h="21302">
                  <a:moveTo>
                    <a:pt x="0" y="21301"/>
                  </a:moveTo>
                  <a:lnTo>
                    <a:pt x="11179" y="4533"/>
                  </a:lnTo>
                  <a:lnTo>
                    <a:pt x="19151" y="764"/>
                  </a:lnTo>
                  <a:lnTo>
                    <a:pt x="62448" y="0"/>
                  </a:lnTo>
                  <a:lnTo>
                    <a:pt x="94757" y="24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3901706" y="5371029"/>
              <a:ext cx="258843" cy="316802"/>
            </a:xfrm>
            <a:custGeom>
              <a:avLst/>
              <a:gdLst/>
              <a:ahLst/>
              <a:cxnLst/>
              <a:rect l="0" t="0" r="0" b="0"/>
              <a:pathLst>
                <a:path w="258843" h="316802">
                  <a:moveTo>
                    <a:pt x="179008" y="27195"/>
                  </a:moveTo>
                  <a:lnTo>
                    <a:pt x="173419" y="10427"/>
                  </a:lnTo>
                  <a:lnTo>
                    <a:pt x="165923" y="5488"/>
                  </a:lnTo>
                  <a:lnTo>
                    <a:pt x="141997" y="0"/>
                  </a:lnTo>
                  <a:lnTo>
                    <a:pt x="94618" y="4882"/>
                  </a:lnTo>
                  <a:lnTo>
                    <a:pt x="44532" y="20231"/>
                  </a:lnTo>
                  <a:lnTo>
                    <a:pt x="6086" y="45447"/>
                  </a:lnTo>
                  <a:lnTo>
                    <a:pt x="1726" y="54570"/>
                  </a:lnTo>
                  <a:lnTo>
                    <a:pt x="0" y="77187"/>
                  </a:lnTo>
                  <a:lnTo>
                    <a:pt x="3518" y="87429"/>
                  </a:lnTo>
                  <a:lnTo>
                    <a:pt x="16785" y="105048"/>
                  </a:lnTo>
                  <a:lnTo>
                    <a:pt x="43984" y="122533"/>
                  </a:lnTo>
                  <a:lnTo>
                    <a:pt x="106476" y="142623"/>
                  </a:lnTo>
                  <a:lnTo>
                    <a:pt x="161691" y="162560"/>
                  </a:lnTo>
                  <a:lnTo>
                    <a:pt x="208083" y="190197"/>
                  </a:lnTo>
                  <a:lnTo>
                    <a:pt x="248405" y="238434"/>
                  </a:lnTo>
                  <a:lnTo>
                    <a:pt x="256645" y="262239"/>
                  </a:lnTo>
                  <a:lnTo>
                    <a:pt x="258842" y="275138"/>
                  </a:lnTo>
                  <a:lnTo>
                    <a:pt x="255044" y="295709"/>
                  </a:lnTo>
                  <a:lnTo>
                    <a:pt x="250756" y="304470"/>
                  </a:lnTo>
                  <a:lnTo>
                    <a:pt x="243217" y="310311"/>
                  </a:lnTo>
                  <a:lnTo>
                    <a:pt x="222364" y="316801"/>
                  </a:lnTo>
                  <a:lnTo>
                    <a:pt x="168643" y="312976"/>
                  </a:lnTo>
                  <a:lnTo>
                    <a:pt x="136894" y="31146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4" name="Group 243"/>
          <p:cNvGrpSpPr/>
          <p:nvPr/>
        </p:nvGrpSpPr>
        <p:grpSpPr>
          <a:xfrm>
            <a:off x="4341097" y="5105269"/>
            <a:ext cx="2537369" cy="684353"/>
            <a:chOff x="4341097" y="5105269"/>
            <a:chExt cx="2537369" cy="684353"/>
          </a:xfrm>
        </p:grpSpPr>
        <p:sp>
          <p:nvSpPr>
            <p:cNvPr id="233" name="Freeform 232"/>
            <p:cNvSpPr/>
            <p:nvPr/>
          </p:nvSpPr>
          <p:spPr>
            <a:xfrm>
              <a:off x="4372683" y="5105269"/>
              <a:ext cx="126343" cy="558011"/>
            </a:xfrm>
            <a:custGeom>
              <a:avLst/>
              <a:gdLst/>
              <a:ahLst/>
              <a:cxnLst/>
              <a:rect l="0" t="0" r="0" b="0"/>
              <a:pathLst>
                <a:path w="126343" h="558011">
                  <a:moveTo>
                    <a:pt x="0" y="0"/>
                  </a:moveTo>
                  <a:lnTo>
                    <a:pt x="9065" y="58617"/>
                  </a:lnTo>
                  <a:lnTo>
                    <a:pt x="18645" y="118856"/>
                  </a:lnTo>
                  <a:lnTo>
                    <a:pt x="31802" y="170097"/>
                  </a:lnTo>
                  <a:lnTo>
                    <a:pt x="49161" y="230456"/>
                  </a:lnTo>
                  <a:lnTo>
                    <a:pt x="66684" y="289704"/>
                  </a:lnTo>
                  <a:lnTo>
                    <a:pt x="80719" y="343141"/>
                  </a:lnTo>
                  <a:lnTo>
                    <a:pt x="98265" y="399516"/>
                  </a:lnTo>
                  <a:lnTo>
                    <a:pt x="108794" y="448268"/>
                  </a:lnTo>
                  <a:lnTo>
                    <a:pt x="115597" y="509643"/>
                  </a:lnTo>
                  <a:lnTo>
                    <a:pt x="126342" y="55801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4341097" y="5371602"/>
              <a:ext cx="200043" cy="17937"/>
            </a:xfrm>
            <a:custGeom>
              <a:avLst/>
              <a:gdLst/>
              <a:ahLst/>
              <a:cxnLst/>
              <a:rect l="0" t="0" r="0" b="0"/>
              <a:pathLst>
                <a:path w="200043" h="17937">
                  <a:moveTo>
                    <a:pt x="0" y="17936"/>
                  </a:moveTo>
                  <a:lnTo>
                    <a:pt x="11178" y="6758"/>
                  </a:lnTo>
                  <a:lnTo>
                    <a:pt x="29144" y="1269"/>
                  </a:lnTo>
                  <a:lnTo>
                    <a:pt x="52727" y="0"/>
                  </a:lnTo>
                  <a:lnTo>
                    <a:pt x="109115" y="8717"/>
                  </a:lnTo>
                  <a:lnTo>
                    <a:pt x="170643" y="16116"/>
                  </a:lnTo>
                  <a:lnTo>
                    <a:pt x="200042" y="1793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4622441" y="5336896"/>
              <a:ext cx="226714" cy="321620"/>
            </a:xfrm>
            <a:custGeom>
              <a:avLst/>
              <a:gdLst/>
              <a:ahLst/>
              <a:cxnLst/>
              <a:rect l="0" t="0" r="0" b="0"/>
              <a:pathLst>
                <a:path w="226714" h="321620">
                  <a:moveTo>
                    <a:pt x="76625" y="0"/>
                  </a:moveTo>
                  <a:lnTo>
                    <a:pt x="47317" y="34897"/>
                  </a:lnTo>
                  <a:lnTo>
                    <a:pt x="16411" y="96117"/>
                  </a:lnTo>
                  <a:lnTo>
                    <a:pt x="0" y="151177"/>
                  </a:lnTo>
                  <a:lnTo>
                    <a:pt x="239" y="193102"/>
                  </a:lnTo>
                  <a:lnTo>
                    <a:pt x="13140" y="249189"/>
                  </a:lnTo>
                  <a:lnTo>
                    <a:pt x="37537" y="288952"/>
                  </a:lnTo>
                  <a:lnTo>
                    <a:pt x="56913" y="308188"/>
                  </a:lnTo>
                  <a:lnTo>
                    <a:pt x="83462" y="318296"/>
                  </a:lnTo>
                  <a:lnTo>
                    <a:pt x="112419" y="321619"/>
                  </a:lnTo>
                  <a:lnTo>
                    <a:pt x="136987" y="319197"/>
                  </a:lnTo>
                  <a:lnTo>
                    <a:pt x="159604" y="307981"/>
                  </a:lnTo>
                  <a:lnTo>
                    <a:pt x="180185" y="290128"/>
                  </a:lnTo>
                  <a:lnTo>
                    <a:pt x="197131" y="266596"/>
                  </a:lnTo>
                  <a:lnTo>
                    <a:pt x="214236" y="215861"/>
                  </a:lnTo>
                  <a:lnTo>
                    <a:pt x="226713" y="161964"/>
                  </a:lnTo>
                  <a:lnTo>
                    <a:pt x="226640" y="114539"/>
                  </a:lnTo>
                  <a:lnTo>
                    <a:pt x="213621" y="70852"/>
                  </a:lnTo>
                  <a:lnTo>
                    <a:pt x="198343" y="48647"/>
                  </a:lnTo>
                  <a:lnTo>
                    <a:pt x="179855" y="32149"/>
                  </a:lnTo>
                  <a:lnTo>
                    <a:pt x="159940" y="20917"/>
                  </a:lnTo>
                  <a:lnTo>
                    <a:pt x="149715" y="19794"/>
                  </a:lnTo>
                  <a:lnTo>
                    <a:pt x="128997" y="24784"/>
                  </a:lnTo>
                  <a:lnTo>
                    <a:pt x="97682" y="4211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5033789" y="5384701"/>
              <a:ext cx="170646" cy="331221"/>
            </a:xfrm>
            <a:custGeom>
              <a:avLst/>
              <a:gdLst/>
              <a:ahLst/>
              <a:cxnLst/>
              <a:rect l="0" t="0" r="0" b="0"/>
              <a:pathLst>
                <a:path w="170646" h="331221">
                  <a:moveTo>
                    <a:pt x="170645" y="57480"/>
                  </a:moveTo>
                  <a:lnTo>
                    <a:pt x="155991" y="13517"/>
                  </a:lnTo>
                  <a:lnTo>
                    <a:pt x="149177" y="7114"/>
                  </a:lnTo>
                  <a:lnTo>
                    <a:pt x="129128" y="0"/>
                  </a:lnTo>
                  <a:lnTo>
                    <a:pt x="97122" y="1584"/>
                  </a:lnTo>
                  <a:lnTo>
                    <a:pt x="65413" y="15052"/>
                  </a:lnTo>
                  <a:lnTo>
                    <a:pt x="39379" y="33860"/>
                  </a:lnTo>
                  <a:lnTo>
                    <a:pt x="16848" y="65429"/>
                  </a:lnTo>
                  <a:lnTo>
                    <a:pt x="943" y="104419"/>
                  </a:lnTo>
                  <a:lnTo>
                    <a:pt x="0" y="145607"/>
                  </a:lnTo>
                  <a:lnTo>
                    <a:pt x="11332" y="206342"/>
                  </a:lnTo>
                  <a:lnTo>
                    <a:pt x="43411" y="268332"/>
                  </a:lnTo>
                  <a:lnTo>
                    <a:pt x="103732" y="320500"/>
                  </a:lnTo>
                  <a:lnTo>
                    <a:pt x="118002" y="33122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5342826" y="5418328"/>
              <a:ext cx="228071" cy="308933"/>
            </a:xfrm>
            <a:custGeom>
              <a:avLst/>
              <a:gdLst/>
              <a:ahLst/>
              <a:cxnLst/>
              <a:rect l="0" t="0" r="0" b="0"/>
              <a:pathLst>
                <a:path w="228071" h="308933">
                  <a:moveTo>
                    <a:pt x="51121" y="13324"/>
                  </a:moveTo>
                  <a:lnTo>
                    <a:pt x="34353" y="24502"/>
                  </a:lnTo>
                  <a:lnTo>
                    <a:pt x="23002" y="39349"/>
                  </a:lnTo>
                  <a:lnTo>
                    <a:pt x="6182" y="83066"/>
                  </a:lnTo>
                  <a:lnTo>
                    <a:pt x="0" y="143997"/>
                  </a:lnTo>
                  <a:lnTo>
                    <a:pt x="1269" y="188003"/>
                  </a:lnTo>
                  <a:lnTo>
                    <a:pt x="21473" y="241675"/>
                  </a:lnTo>
                  <a:lnTo>
                    <a:pt x="36774" y="263382"/>
                  </a:lnTo>
                  <a:lnTo>
                    <a:pt x="92501" y="303804"/>
                  </a:lnTo>
                  <a:lnTo>
                    <a:pt x="117085" y="308932"/>
                  </a:lnTo>
                  <a:lnTo>
                    <a:pt x="165406" y="302693"/>
                  </a:lnTo>
                  <a:lnTo>
                    <a:pt x="184193" y="290501"/>
                  </a:lnTo>
                  <a:lnTo>
                    <a:pt x="200341" y="271044"/>
                  </a:lnTo>
                  <a:lnTo>
                    <a:pt x="220246" y="227206"/>
                  </a:lnTo>
                  <a:lnTo>
                    <a:pt x="227184" y="177172"/>
                  </a:lnTo>
                  <a:lnTo>
                    <a:pt x="228070" y="126472"/>
                  </a:lnTo>
                  <a:lnTo>
                    <a:pt x="219103" y="81294"/>
                  </a:lnTo>
                  <a:lnTo>
                    <a:pt x="195260" y="40612"/>
                  </a:lnTo>
                  <a:lnTo>
                    <a:pt x="165968" y="13871"/>
                  </a:lnTo>
                  <a:lnTo>
                    <a:pt x="145448" y="2648"/>
                  </a:lnTo>
                  <a:lnTo>
                    <a:pt x="121510" y="0"/>
                  </a:lnTo>
                  <a:lnTo>
                    <a:pt x="108576" y="932"/>
                  </a:lnTo>
                  <a:lnTo>
                    <a:pt x="84845" y="11326"/>
                  </a:lnTo>
                  <a:lnTo>
                    <a:pt x="73603" y="19011"/>
                  </a:lnTo>
                  <a:lnTo>
                    <a:pt x="66109" y="29983"/>
                  </a:lnTo>
                  <a:lnTo>
                    <a:pt x="57782" y="57773"/>
                  </a:lnTo>
                  <a:lnTo>
                    <a:pt x="60321" y="86501"/>
                  </a:lnTo>
                  <a:lnTo>
                    <a:pt x="72178" y="12913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5625574" y="5410670"/>
              <a:ext cx="315856" cy="263139"/>
            </a:xfrm>
            <a:custGeom>
              <a:avLst/>
              <a:gdLst/>
              <a:ahLst/>
              <a:cxnLst/>
              <a:rect l="0" t="0" r="0" b="0"/>
              <a:pathLst>
                <a:path w="315856" h="263139">
                  <a:moveTo>
                    <a:pt x="0" y="10453"/>
                  </a:moveTo>
                  <a:lnTo>
                    <a:pt x="15641" y="36840"/>
                  </a:lnTo>
                  <a:lnTo>
                    <a:pt x="40433" y="99355"/>
                  </a:lnTo>
                  <a:lnTo>
                    <a:pt x="58636" y="153403"/>
                  </a:lnTo>
                  <a:lnTo>
                    <a:pt x="77074" y="215498"/>
                  </a:lnTo>
                  <a:lnTo>
                    <a:pt x="82108" y="256561"/>
                  </a:lnTo>
                  <a:lnTo>
                    <a:pt x="81645" y="261093"/>
                  </a:lnTo>
                  <a:lnTo>
                    <a:pt x="80166" y="259434"/>
                  </a:lnTo>
                  <a:lnTo>
                    <a:pt x="78010" y="253650"/>
                  </a:lnTo>
                  <a:lnTo>
                    <a:pt x="81787" y="202338"/>
                  </a:lnTo>
                  <a:lnTo>
                    <a:pt x="84674" y="152966"/>
                  </a:lnTo>
                  <a:lnTo>
                    <a:pt x="92419" y="101293"/>
                  </a:lnTo>
                  <a:lnTo>
                    <a:pt x="102123" y="51277"/>
                  </a:lnTo>
                  <a:lnTo>
                    <a:pt x="108948" y="25088"/>
                  </a:lnTo>
                  <a:lnTo>
                    <a:pt x="114746" y="15530"/>
                  </a:lnTo>
                  <a:lnTo>
                    <a:pt x="130547" y="1791"/>
                  </a:lnTo>
                  <a:lnTo>
                    <a:pt x="140843" y="0"/>
                  </a:lnTo>
                  <a:lnTo>
                    <a:pt x="164762" y="4248"/>
                  </a:lnTo>
                  <a:lnTo>
                    <a:pt x="184752" y="17054"/>
                  </a:lnTo>
                  <a:lnTo>
                    <a:pt x="231217" y="72371"/>
                  </a:lnTo>
                  <a:lnTo>
                    <a:pt x="262438" y="126713"/>
                  </a:lnTo>
                  <a:lnTo>
                    <a:pt x="285546" y="182507"/>
                  </a:lnTo>
                  <a:lnTo>
                    <a:pt x="305033" y="238048"/>
                  </a:lnTo>
                  <a:lnTo>
                    <a:pt x="315855" y="26313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5962486" y="5431652"/>
              <a:ext cx="168457" cy="280448"/>
            </a:xfrm>
            <a:custGeom>
              <a:avLst/>
              <a:gdLst/>
              <a:ahLst/>
              <a:cxnLst/>
              <a:rect l="0" t="0" r="0" b="0"/>
              <a:pathLst>
                <a:path w="168457" h="280448">
                  <a:moveTo>
                    <a:pt x="0" y="0"/>
                  </a:moveTo>
                  <a:lnTo>
                    <a:pt x="11453" y="54145"/>
                  </a:lnTo>
                  <a:lnTo>
                    <a:pt x="24749" y="109092"/>
                  </a:lnTo>
                  <a:lnTo>
                    <a:pt x="42138" y="170690"/>
                  </a:lnTo>
                  <a:lnTo>
                    <a:pt x="60834" y="230535"/>
                  </a:lnTo>
                  <a:lnTo>
                    <a:pt x="85153" y="270405"/>
                  </a:lnTo>
                  <a:lnTo>
                    <a:pt x="91864" y="278536"/>
                  </a:lnTo>
                  <a:lnTo>
                    <a:pt x="99847" y="280447"/>
                  </a:lnTo>
                  <a:lnTo>
                    <a:pt x="108678" y="278212"/>
                  </a:lnTo>
                  <a:lnTo>
                    <a:pt x="118076" y="273212"/>
                  </a:lnTo>
                  <a:lnTo>
                    <a:pt x="131637" y="255178"/>
                  </a:lnTo>
                  <a:lnTo>
                    <a:pt x="140393" y="231566"/>
                  </a:lnTo>
                  <a:lnTo>
                    <a:pt x="152066" y="170065"/>
                  </a:lnTo>
                  <a:lnTo>
                    <a:pt x="156770" y="111019"/>
                  </a:lnTo>
                  <a:lnTo>
                    <a:pt x="160819" y="56201"/>
                  </a:lnTo>
                  <a:lnTo>
                    <a:pt x="168456"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6228459" y="5443968"/>
              <a:ext cx="165696" cy="248201"/>
            </a:xfrm>
            <a:custGeom>
              <a:avLst/>
              <a:gdLst/>
              <a:ahLst/>
              <a:cxnLst/>
              <a:rect l="0" t="0" r="0" b="0"/>
              <a:pathLst>
                <a:path w="165696" h="248201">
                  <a:moveTo>
                    <a:pt x="7768" y="135083"/>
                  </a:moveTo>
                  <a:lnTo>
                    <a:pt x="50459" y="131964"/>
                  </a:lnTo>
                  <a:lnTo>
                    <a:pt x="70025" y="125508"/>
                  </a:lnTo>
                  <a:lnTo>
                    <a:pt x="86520" y="114840"/>
                  </a:lnTo>
                  <a:lnTo>
                    <a:pt x="98530" y="96061"/>
                  </a:lnTo>
                  <a:lnTo>
                    <a:pt x="106598" y="72116"/>
                  </a:lnTo>
                  <a:lnTo>
                    <a:pt x="110184" y="45876"/>
                  </a:lnTo>
                  <a:lnTo>
                    <a:pt x="105538" y="21736"/>
                  </a:lnTo>
                  <a:lnTo>
                    <a:pt x="101024" y="10385"/>
                  </a:lnTo>
                  <a:lnTo>
                    <a:pt x="93335" y="3988"/>
                  </a:lnTo>
                  <a:lnTo>
                    <a:pt x="83530" y="893"/>
                  </a:lnTo>
                  <a:lnTo>
                    <a:pt x="72314" y="0"/>
                  </a:lnTo>
                  <a:lnTo>
                    <a:pt x="53613" y="5246"/>
                  </a:lnTo>
                  <a:lnTo>
                    <a:pt x="22542" y="27678"/>
                  </a:lnTo>
                  <a:lnTo>
                    <a:pt x="6556" y="58935"/>
                  </a:lnTo>
                  <a:lnTo>
                    <a:pt x="0" y="103422"/>
                  </a:lnTo>
                  <a:lnTo>
                    <a:pt x="3646" y="148059"/>
                  </a:lnTo>
                  <a:lnTo>
                    <a:pt x="23764" y="196658"/>
                  </a:lnTo>
                  <a:lnTo>
                    <a:pt x="36714" y="218601"/>
                  </a:lnTo>
                  <a:lnTo>
                    <a:pt x="68337" y="245097"/>
                  </a:lnTo>
                  <a:lnTo>
                    <a:pt x="79733" y="248200"/>
                  </a:lnTo>
                  <a:lnTo>
                    <a:pt x="101753" y="245409"/>
                  </a:lnTo>
                  <a:lnTo>
                    <a:pt x="133881" y="230684"/>
                  </a:lnTo>
                  <a:lnTo>
                    <a:pt x="148826" y="215007"/>
                  </a:lnTo>
                  <a:lnTo>
                    <a:pt x="165695" y="1877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6425740" y="5379010"/>
              <a:ext cx="136871" cy="333678"/>
            </a:xfrm>
            <a:custGeom>
              <a:avLst/>
              <a:gdLst/>
              <a:ahLst/>
              <a:cxnLst/>
              <a:rect l="0" t="0" r="0" b="0"/>
              <a:pathLst>
                <a:path w="136871" h="333678">
                  <a:moveTo>
                    <a:pt x="0" y="73699"/>
                  </a:moveTo>
                  <a:lnTo>
                    <a:pt x="14572" y="116391"/>
                  </a:lnTo>
                  <a:lnTo>
                    <a:pt x="29664" y="153808"/>
                  </a:lnTo>
                  <a:lnTo>
                    <a:pt x="50833" y="213266"/>
                  </a:lnTo>
                  <a:lnTo>
                    <a:pt x="72998" y="275829"/>
                  </a:lnTo>
                  <a:lnTo>
                    <a:pt x="88814" y="333677"/>
                  </a:lnTo>
                  <a:lnTo>
                    <a:pt x="76379" y="273793"/>
                  </a:lnTo>
                  <a:lnTo>
                    <a:pt x="67605" y="224883"/>
                  </a:lnTo>
                  <a:lnTo>
                    <a:pt x="64485" y="168797"/>
                  </a:lnTo>
                  <a:lnTo>
                    <a:pt x="66550" y="106739"/>
                  </a:lnTo>
                  <a:lnTo>
                    <a:pt x="77876" y="55009"/>
                  </a:lnTo>
                  <a:lnTo>
                    <a:pt x="93524" y="27347"/>
                  </a:lnTo>
                  <a:lnTo>
                    <a:pt x="109417" y="14884"/>
                  </a:lnTo>
                  <a:lnTo>
                    <a:pt x="13687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a:off x="6710009" y="5305310"/>
              <a:ext cx="47778" cy="484312"/>
            </a:xfrm>
            <a:custGeom>
              <a:avLst/>
              <a:gdLst/>
              <a:ahLst/>
              <a:cxnLst/>
              <a:rect l="0" t="0" r="0" b="0"/>
              <a:pathLst>
                <a:path w="47778" h="484312">
                  <a:moveTo>
                    <a:pt x="0" y="0"/>
                  </a:moveTo>
                  <a:lnTo>
                    <a:pt x="3120" y="42691"/>
                  </a:lnTo>
                  <a:lnTo>
                    <a:pt x="9065" y="95520"/>
                  </a:lnTo>
                  <a:lnTo>
                    <a:pt x="18645" y="148980"/>
                  </a:lnTo>
                  <a:lnTo>
                    <a:pt x="28401" y="203629"/>
                  </a:lnTo>
                  <a:lnTo>
                    <a:pt x="37531" y="264275"/>
                  </a:lnTo>
                  <a:lnTo>
                    <a:pt x="41925" y="326699"/>
                  </a:lnTo>
                  <a:lnTo>
                    <a:pt x="47777" y="387308"/>
                  </a:lnTo>
                  <a:lnTo>
                    <a:pt x="43579" y="447776"/>
                  </a:lnTo>
                  <a:lnTo>
                    <a:pt x="42114" y="4843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6604724" y="5518603"/>
              <a:ext cx="273742" cy="28864"/>
            </a:xfrm>
            <a:custGeom>
              <a:avLst/>
              <a:gdLst/>
              <a:ahLst/>
              <a:cxnLst/>
              <a:rect l="0" t="0" r="0" b="0"/>
              <a:pathLst>
                <a:path w="273742" h="28864">
                  <a:moveTo>
                    <a:pt x="0" y="28863"/>
                  </a:moveTo>
                  <a:lnTo>
                    <a:pt x="11178" y="17684"/>
                  </a:lnTo>
                  <a:lnTo>
                    <a:pt x="46076" y="5143"/>
                  </a:lnTo>
                  <a:lnTo>
                    <a:pt x="101865" y="0"/>
                  </a:lnTo>
                  <a:lnTo>
                    <a:pt x="157945" y="5917"/>
                  </a:lnTo>
                  <a:lnTo>
                    <a:pt x="220884" y="14792"/>
                  </a:lnTo>
                  <a:lnTo>
                    <a:pt x="273741" y="1833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4" name="Group 263"/>
          <p:cNvGrpSpPr/>
          <p:nvPr/>
        </p:nvGrpSpPr>
        <p:grpSpPr>
          <a:xfrm>
            <a:off x="2257352" y="5817850"/>
            <a:ext cx="3890107" cy="726468"/>
            <a:chOff x="2257352" y="5817850"/>
            <a:chExt cx="3890107" cy="726468"/>
          </a:xfrm>
        </p:grpSpPr>
        <p:sp>
          <p:nvSpPr>
            <p:cNvPr id="245" name="Freeform 244"/>
            <p:cNvSpPr/>
            <p:nvPr/>
          </p:nvSpPr>
          <p:spPr>
            <a:xfrm>
              <a:off x="2294028" y="5944192"/>
              <a:ext cx="63172" cy="568540"/>
            </a:xfrm>
            <a:custGeom>
              <a:avLst/>
              <a:gdLst/>
              <a:ahLst/>
              <a:cxnLst/>
              <a:rect l="0" t="0" r="0" b="0"/>
              <a:pathLst>
                <a:path w="63172" h="568540">
                  <a:moveTo>
                    <a:pt x="0" y="0"/>
                  </a:moveTo>
                  <a:lnTo>
                    <a:pt x="17958" y="53875"/>
                  </a:lnTo>
                  <a:lnTo>
                    <a:pt x="31667" y="104358"/>
                  </a:lnTo>
                  <a:lnTo>
                    <a:pt x="39019" y="160773"/>
                  </a:lnTo>
                  <a:lnTo>
                    <a:pt x="44316" y="215702"/>
                  </a:lnTo>
                  <a:lnTo>
                    <a:pt x="50175" y="270972"/>
                  </a:lnTo>
                  <a:lnTo>
                    <a:pt x="51912" y="329853"/>
                  </a:lnTo>
                  <a:lnTo>
                    <a:pt x="52426" y="383173"/>
                  </a:lnTo>
                  <a:lnTo>
                    <a:pt x="52578" y="443425"/>
                  </a:lnTo>
                  <a:lnTo>
                    <a:pt x="55743" y="496373"/>
                  </a:lnTo>
                  <a:lnTo>
                    <a:pt x="60970" y="534287"/>
                  </a:lnTo>
                  <a:lnTo>
                    <a:pt x="63171" y="5685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2257352" y="5860391"/>
              <a:ext cx="282106" cy="279101"/>
            </a:xfrm>
            <a:custGeom>
              <a:avLst/>
              <a:gdLst/>
              <a:ahLst/>
              <a:cxnLst/>
              <a:rect l="0" t="0" r="0" b="0"/>
              <a:pathLst>
                <a:path w="282106" h="279101">
                  <a:moveTo>
                    <a:pt x="15619" y="146973"/>
                  </a:moveTo>
                  <a:lnTo>
                    <a:pt x="4166" y="92828"/>
                  </a:lnTo>
                  <a:lnTo>
                    <a:pt x="0" y="65586"/>
                  </a:lnTo>
                  <a:lnTo>
                    <a:pt x="2048" y="37882"/>
                  </a:lnTo>
                  <a:lnTo>
                    <a:pt x="13097" y="16210"/>
                  </a:lnTo>
                  <a:lnTo>
                    <a:pt x="20957" y="7155"/>
                  </a:lnTo>
                  <a:lnTo>
                    <a:pt x="30876" y="2288"/>
                  </a:lnTo>
                  <a:lnTo>
                    <a:pt x="54375" y="0"/>
                  </a:lnTo>
                  <a:lnTo>
                    <a:pt x="93913" y="10878"/>
                  </a:lnTo>
                  <a:lnTo>
                    <a:pt x="154828" y="45371"/>
                  </a:lnTo>
                  <a:lnTo>
                    <a:pt x="214017" y="93729"/>
                  </a:lnTo>
                  <a:lnTo>
                    <a:pt x="250539" y="131685"/>
                  </a:lnTo>
                  <a:lnTo>
                    <a:pt x="275669" y="180390"/>
                  </a:lnTo>
                  <a:lnTo>
                    <a:pt x="282105" y="207448"/>
                  </a:lnTo>
                  <a:lnTo>
                    <a:pt x="281067" y="235072"/>
                  </a:lnTo>
                  <a:lnTo>
                    <a:pt x="275642" y="246649"/>
                  </a:lnTo>
                  <a:lnTo>
                    <a:pt x="257137" y="265753"/>
                  </a:lnTo>
                  <a:lnTo>
                    <a:pt x="230195" y="275803"/>
                  </a:lnTo>
                  <a:lnTo>
                    <a:pt x="201063" y="279100"/>
                  </a:lnTo>
                  <a:lnTo>
                    <a:pt x="176417" y="276665"/>
                  </a:lnTo>
                  <a:lnTo>
                    <a:pt x="124402" y="253969"/>
                  </a:lnTo>
                  <a:lnTo>
                    <a:pt x="99847" y="24172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2620412" y="5986306"/>
              <a:ext cx="94757" cy="558012"/>
            </a:xfrm>
            <a:custGeom>
              <a:avLst/>
              <a:gdLst/>
              <a:ahLst/>
              <a:cxnLst/>
              <a:rect l="0" t="0" r="0" b="0"/>
              <a:pathLst>
                <a:path w="94757" h="558012">
                  <a:moveTo>
                    <a:pt x="0" y="0"/>
                  </a:moveTo>
                  <a:lnTo>
                    <a:pt x="23719" y="62093"/>
                  </a:lnTo>
                  <a:lnTo>
                    <a:pt x="33669" y="124004"/>
                  </a:lnTo>
                  <a:lnTo>
                    <a:pt x="48237" y="187083"/>
                  </a:lnTo>
                  <a:lnTo>
                    <a:pt x="54891" y="242368"/>
                  </a:lnTo>
                  <a:lnTo>
                    <a:pt x="67124" y="298350"/>
                  </a:lnTo>
                  <a:lnTo>
                    <a:pt x="77340" y="357202"/>
                  </a:lnTo>
                  <a:lnTo>
                    <a:pt x="81167" y="399742"/>
                  </a:lnTo>
                  <a:lnTo>
                    <a:pt x="86440" y="453794"/>
                  </a:lnTo>
                  <a:lnTo>
                    <a:pt x="92292" y="501395"/>
                  </a:lnTo>
                  <a:lnTo>
                    <a:pt x="94756" y="55801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2604294" y="5888866"/>
              <a:ext cx="223947" cy="272939"/>
            </a:xfrm>
            <a:custGeom>
              <a:avLst/>
              <a:gdLst/>
              <a:ahLst/>
              <a:cxnLst/>
              <a:rect l="0" t="0" r="0" b="0"/>
              <a:pathLst>
                <a:path w="223947" h="272939">
                  <a:moveTo>
                    <a:pt x="5589" y="65855"/>
                  </a:moveTo>
                  <a:lnTo>
                    <a:pt x="0" y="49087"/>
                  </a:lnTo>
                  <a:lnTo>
                    <a:pt x="3495" y="31496"/>
                  </a:lnTo>
                  <a:lnTo>
                    <a:pt x="7702" y="21892"/>
                  </a:lnTo>
                  <a:lnTo>
                    <a:pt x="21736" y="8101"/>
                  </a:lnTo>
                  <a:lnTo>
                    <a:pt x="30392" y="2786"/>
                  </a:lnTo>
                  <a:lnTo>
                    <a:pt x="49368" y="0"/>
                  </a:lnTo>
                  <a:lnTo>
                    <a:pt x="70670" y="3831"/>
                  </a:lnTo>
                  <a:lnTo>
                    <a:pt x="106630" y="19142"/>
                  </a:lnTo>
                  <a:lnTo>
                    <a:pt x="134313" y="40836"/>
                  </a:lnTo>
                  <a:lnTo>
                    <a:pt x="186906" y="101401"/>
                  </a:lnTo>
                  <a:lnTo>
                    <a:pt x="212807" y="151558"/>
                  </a:lnTo>
                  <a:lnTo>
                    <a:pt x="222575" y="192634"/>
                  </a:lnTo>
                  <a:lnTo>
                    <a:pt x="223946" y="206527"/>
                  </a:lnTo>
                  <a:lnTo>
                    <a:pt x="216110" y="231321"/>
                  </a:lnTo>
                  <a:lnTo>
                    <a:pt x="200930" y="251699"/>
                  </a:lnTo>
                  <a:lnTo>
                    <a:pt x="182484" y="264655"/>
                  </a:lnTo>
                  <a:lnTo>
                    <a:pt x="146780" y="272938"/>
                  </a:lnTo>
                  <a:lnTo>
                    <a:pt x="112154" y="269802"/>
                  </a:lnTo>
                  <a:lnTo>
                    <a:pt x="93505" y="258274"/>
                  </a:lnTo>
                  <a:lnTo>
                    <a:pt x="58231" y="21325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2841510" y="5817850"/>
              <a:ext cx="115814" cy="357971"/>
            </a:xfrm>
            <a:custGeom>
              <a:avLst/>
              <a:gdLst/>
              <a:ahLst/>
              <a:cxnLst/>
              <a:rect l="0" t="0" r="0" b="0"/>
              <a:pathLst>
                <a:path w="115814" h="357971">
                  <a:moveTo>
                    <a:pt x="0" y="0"/>
                  </a:moveTo>
                  <a:lnTo>
                    <a:pt x="15641" y="26387"/>
                  </a:lnTo>
                  <a:lnTo>
                    <a:pt x="34844" y="88902"/>
                  </a:lnTo>
                  <a:lnTo>
                    <a:pt x="45549" y="135786"/>
                  </a:lnTo>
                  <a:lnTo>
                    <a:pt x="56130" y="192311"/>
                  </a:lnTo>
                  <a:lnTo>
                    <a:pt x="66674" y="247924"/>
                  </a:lnTo>
                  <a:lnTo>
                    <a:pt x="89123" y="303477"/>
                  </a:lnTo>
                  <a:lnTo>
                    <a:pt x="115813" y="35797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3146836" y="5838908"/>
              <a:ext cx="105287" cy="389555"/>
            </a:xfrm>
            <a:custGeom>
              <a:avLst/>
              <a:gdLst/>
              <a:ahLst/>
              <a:cxnLst/>
              <a:rect l="0" t="0" r="0" b="0"/>
              <a:pathLst>
                <a:path w="105287" h="389555">
                  <a:moveTo>
                    <a:pt x="0" y="0"/>
                  </a:moveTo>
                  <a:lnTo>
                    <a:pt x="11179" y="11178"/>
                  </a:lnTo>
                  <a:lnTo>
                    <a:pt x="23720" y="40486"/>
                  </a:lnTo>
                  <a:lnTo>
                    <a:pt x="33670" y="102875"/>
                  </a:lnTo>
                  <a:lnTo>
                    <a:pt x="46035" y="158101"/>
                  </a:lnTo>
                  <a:lnTo>
                    <a:pt x="59743" y="210864"/>
                  </a:lnTo>
                  <a:lnTo>
                    <a:pt x="70214" y="258360"/>
                  </a:lnTo>
                  <a:lnTo>
                    <a:pt x="80726" y="308307"/>
                  </a:lnTo>
                  <a:lnTo>
                    <a:pt x="94758" y="361461"/>
                  </a:lnTo>
                  <a:lnTo>
                    <a:pt x="105286" y="38955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3115251" y="5977494"/>
              <a:ext cx="460343" cy="227585"/>
            </a:xfrm>
            <a:custGeom>
              <a:avLst/>
              <a:gdLst/>
              <a:ahLst/>
              <a:cxnLst/>
              <a:rect l="0" t="0" r="0" b="0"/>
              <a:pathLst>
                <a:path w="460343" h="227585">
                  <a:moveTo>
                    <a:pt x="0" y="40398"/>
                  </a:moveTo>
                  <a:lnTo>
                    <a:pt x="5589" y="23630"/>
                  </a:lnTo>
                  <a:lnTo>
                    <a:pt x="11915" y="17521"/>
                  </a:lnTo>
                  <a:lnTo>
                    <a:pt x="31422" y="7614"/>
                  </a:lnTo>
                  <a:lnTo>
                    <a:pt x="90478" y="127"/>
                  </a:lnTo>
                  <a:lnTo>
                    <a:pt x="141192" y="0"/>
                  </a:lnTo>
                  <a:lnTo>
                    <a:pt x="193263" y="5681"/>
                  </a:lnTo>
                  <a:lnTo>
                    <a:pt x="242226" y="10225"/>
                  </a:lnTo>
                  <a:lnTo>
                    <a:pt x="264024" y="19579"/>
                  </a:lnTo>
                  <a:lnTo>
                    <a:pt x="267263" y="25349"/>
                  </a:lnTo>
                  <a:lnTo>
                    <a:pt x="265913" y="31535"/>
                  </a:lnTo>
                  <a:lnTo>
                    <a:pt x="249708" y="63864"/>
                  </a:lnTo>
                  <a:lnTo>
                    <a:pt x="238804" y="93754"/>
                  </a:lnTo>
                  <a:lnTo>
                    <a:pt x="239343" y="130427"/>
                  </a:lnTo>
                  <a:lnTo>
                    <a:pt x="252500" y="165339"/>
                  </a:lnTo>
                  <a:lnTo>
                    <a:pt x="271217" y="192321"/>
                  </a:lnTo>
                  <a:lnTo>
                    <a:pt x="290947" y="204626"/>
                  </a:lnTo>
                  <a:lnTo>
                    <a:pt x="348103" y="224675"/>
                  </a:lnTo>
                  <a:lnTo>
                    <a:pt x="373861" y="227584"/>
                  </a:lnTo>
                  <a:lnTo>
                    <a:pt x="400907" y="219519"/>
                  </a:lnTo>
                  <a:lnTo>
                    <a:pt x="425015" y="204236"/>
                  </a:lnTo>
                  <a:lnTo>
                    <a:pt x="445165" y="175901"/>
                  </a:lnTo>
                  <a:lnTo>
                    <a:pt x="457374" y="144108"/>
                  </a:lnTo>
                  <a:lnTo>
                    <a:pt x="460342" y="106742"/>
                  </a:lnTo>
                  <a:lnTo>
                    <a:pt x="453163" y="72924"/>
                  </a:lnTo>
                  <a:lnTo>
                    <a:pt x="442781" y="51345"/>
                  </a:lnTo>
                  <a:lnTo>
                    <a:pt x="418193" y="25054"/>
                  </a:lnTo>
                  <a:lnTo>
                    <a:pt x="383092" y="8036"/>
                  </a:lnTo>
                  <a:lnTo>
                    <a:pt x="356656" y="5737"/>
                  </a:lnTo>
                  <a:lnTo>
                    <a:pt x="331649" y="9786"/>
                  </a:lnTo>
                  <a:lnTo>
                    <a:pt x="304417" y="25219"/>
                  </a:lnTo>
                  <a:lnTo>
                    <a:pt x="288934" y="37941"/>
                  </a:lnTo>
                  <a:lnTo>
                    <a:pt x="272653" y="63847"/>
                  </a:lnTo>
                  <a:lnTo>
                    <a:pt x="252684" y="11409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3694318" y="5891550"/>
              <a:ext cx="249937" cy="333730"/>
            </a:xfrm>
            <a:custGeom>
              <a:avLst/>
              <a:gdLst/>
              <a:ahLst/>
              <a:cxnLst/>
              <a:rect l="0" t="0" r="0" b="0"/>
              <a:pathLst>
                <a:path w="249937" h="333730">
                  <a:moveTo>
                    <a:pt x="0" y="0"/>
                  </a:moveTo>
                  <a:lnTo>
                    <a:pt x="11453" y="52050"/>
                  </a:lnTo>
                  <a:lnTo>
                    <a:pt x="21331" y="105109"/>
                  </a:lnTo>
                  <a:lnTo>
                    <a:pt x="31667" y="157875"/>
                  </a:lnTo>
                  <a:lnTo>
                    <a:pt x="42138" y="207435"/>
                  </a:lnTo>
                  <a:lnTo>
                    <a:pt x="56157" y="266103"/>
                  </a:lnTo>
                  <a:lnTo>
                    <a:pt x="58495" y="270989"/>
                  </a:lnTo>
                  <a:lnTo>
                    <a:pt x="60054" y="269566"/>
                  </a:lnTo>
                  <a:lnTo>
                    <a:pt x="66017" y="208355"/>
                  </a:lnTo>
                  <a:lnTo>
                    <a:pt x="82263" y="148494"/>
                  </a:lnTo>
                  <a:lnTo>
                    <a:pt x="93493" y="126829"/>
                  </a:lnTo>
                  <a:lnTo>
                    <a:pt x="109403" y="111741"/>
                  </a:lnTo>
                  <a:lnTo>
                    <a:pt x="118559" y="106079"/>
                  </a:lnTo>
                  <a:lnTo>
                    <a:pt x="128172" y="104644"/>
                  </a:lnTo>
                  <a:lnTo>
                    <a:pt x="148213" y="109290"/>
                  </a:lnTo>
                  <a:lnTo>
                    <a:pt x="179226" y="125059"/>
                  </a:lnTo>
                  <a:lnTo>
                    <a:pt x="205053" y="150139"/>
                  </a:lnTo>
                  <a:lnTo>
                    <a:pt x="233570" y="198460"/>
                  </a:lnTo>
                  <a:lnTo>
                    <a:pt x="246501" y="240387"/>
                  </a:lnTo>
                  <a:lnTo>
                    <a:pt x="249936" y="272564"/>
                  </a:lnTo>
                  <a:lnTo>
                    <a:pt x="245224" y="297005"/>
                  </a:lnTo>
                  <a:lnTo>
                    <a:pt x="240692" y="306797"/>
                  </a:lnTo>
                  <a:lnTo>
                    <a:pt x="226297" y="320799"/>
                  </a:lnTo>
                  <a:lnTo>
                    <a:pt x="207031" y="329750"/>
                  </a:lnTo>
                  <a:lnTo>
                    <a:pt x="182871" y="333729"/>
                  </a:lnTo>
                  <a:lnTo>
                    <a:pt x="162775" y="329258"/>
                  </a:lnTo>
                  <a:lnTo>
                    <a:pt x="117406" y="300809"/>
                  </a:lnTo>
                  <a:lnTo>
                    <a:pt x="94757" y="27374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3978588" y="6013361"/>
              <a:ext cx="171533" cy="267744"/>
            </a:xfrm>
            <a:custGeom>
              <a:avLst/>
              <a:gdLst/>
              <a:ahLst/>
              <a:cxnLst/>
              <a:rect l="0" t="0" r="0" b="0"/>
              <a:pathLst>
                <a:path w="171533" h="267744">
                  <a:moveTo>
                    <a:pt x="0" y="99287"/>
                  </a:moveTo>
                  <a:lnTo>
                    <a:pt x="58616" y="99287"/>
                  </a:lnTo>
                  <a:lnTo>
                    <a:pt x="115213" y="87835"/>
                  </a:lnTo>
                  <a:lnTo>
                    <a:pt x="135434" y="80160"/>
                  </a:lnTo>
                  <a:lnTo>
                    <a:pt x="152220" y="68950"/>
                  </a:lnTo>
                  <a:lnTo>
                    <a:pt x="164359" y="53049"/>
                  </a:lnTo>
                  <a:lnTo>
                    <a:pt x="169234" y="43895"/>
                  </a:lnTo>
                  <a:lnTo>
                    <a:pt x="171532" y="24365"/>
                  </a:lnTo>
                  <a:lnTo>
                    <a:pt x="170506" y="14244"/>
                  </a:lnTo>
                  <a:lnTo>
                    <a:pt x="165144" y="7497"/>
                  </a:lnTo>
                  <a:lnTo>
                    <a:pt x="146706" y="0"/>
                  </a:lnTo>
                  <a:lnTo>
                    <a:pt x="126034" y="2907"/>
                  </a:lnTo>
                  <a:lnTo>
                    <a:pt x="106318" y="13168"/>
                  </a:lnTo>
                  <a:lnTo>
                    <a:pt x="89756" y="29427"/>
                  </a:lnTo>
                  <a:lnTo>
                    <a:pt x="68465" y="68460"/>
                  </a:lnTo>
                  <a:lnTo>
                    <a:pt x="57851" y="100682"/>
                  </a:lnTo>
                  <a:lnTo>
                    <a:pt x="54957" y="126033"/>
                  </a:lnTo>
                  <a:lnTo>
                    <a:pt x="59910" y="149779"/>
                  </a:lnTo>
                  <a:lnTo>
                    <a:pt x="82154" y="199208"/>
                  </a:lnTo>
                  <a:lnTo>
                    <a:pt x="101633" y="220126"/>
                  </a:lnTo>
                  <a:lnTo>
                    <a:pt x="158777" y="261021"/>
                  </a:lnTo>
                  <a:lnTo>
                    <a:pt x="168456" y="26774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4344859" y="5877566"/>
              <a:ext cx="160155" cy="445654"/>
            </a:xfrm>
            <a:custGeom>
              <a:avLst/>
              <a:gdLst/>
              <a:ahLst/>
              <a:cxnLst/>
              <a:rect l="0" t="0" r="0" b="0"/>
              <a:pathLst>
                <a:path w="160155" h="445654">
                  <a:moveTo>
                    <a:pt x="160154" y="119269"/>
                  </a:moveTo>
                  <a:lnTo>
                    <a:pt x="160154" y="70338"/>
                  </a:lnTo>
                  <a:lnTo>
                    <a:pt x="157814" y="41370"/>
                  </a:lnTo>
                  <a:lnTo>
                    <a:pt x="148975" y="16797"/>
                  </a:lnTo>
                  <a:lnTo>
                    <a:pt x="141003" y="8840"/>
                  </a:lnTo>
                  <a:lnTo>
                    <a:pt x="119667" y="0"/>
                  </a:lnTo>
                  <a:lnTo>
                    <a:pt x="97705" y="2309"/>
                  </a:lnTo>
                  <a:lnTo>
                    <a:pt x="77417" y="11135"/>
                  </a:lnTo>
                  <a:lnTo>
                    <a:pt x="37980" y="42609"/>
                  </a:lnTo>
                  <a:lnTo>
                    <a:pt x="16459" y="74458"/>
                  </a:lnTo>
                  <a:lnTo>
                    <a:pt x="854" y="119120"/>
                  </a:lnTo>
                  <a:lnTo>
                    <a:pt x="0" y="174987"/>
                  </a:lnTo>
                  <a:lnTo>
                    <a:pt x="7156" y="235993"/>
                  </a:lnTo>
                  <a:lnTo>
                    <a:pt x="27863" y="292934"/>
                  </a:lnTo>
                  <a:lnTo>
                    <a:pt x="66302" y="355001"/>
                  </a:lnTo>
                  <a:lnTo>
                    <a:pt x="127478" y="415626"/>
                  </a:lnTo>
                  <a:lnTo>
                    <a:pt x="160154" y="44565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4613015" y="6032881"/>
              <a:ext cx="292082" cy="300867"/>
            </a:xfrm>
            <a:custGeom>
              <a:avLst/>
              <a:gdLst/>
              <a:ahLst/>
              <a:cxnLst/>
              <a:rect l="0" t="0" r="0" b="0"/>
              <a:pathLst>
                <a:path w="292082" h="300867">
                  <a:moveTo>
                    <a:pt x="144681" y="121882"/>
                  </a:moveTo>
                  <a:lnTo>
                    <a:pt x="155860" y="99525"/>
                  </a:lnTo>
                  <a:lnTo>
                    <a:pt x="158229" y="76070"/>
                  </a:lnTo>
                  <a:lnTo>
                    <a:pt x="154212" y="52388"/>
                  </a:lnTo>
                  <a:lnTo>
                    <a:pt x="138797" y="25902"/>
                  </a:lnTo>
                  <a:lnTo>
                    <a:pt x="126078" y="10594"/>
                  </a:lnTo>
                  <a:lnTo>
                    <a:pt x="106388" y="2231"/>
                  </a:lnTo>
                  <a:lnTo>
                    <a:pt x="94586" y="0"/>
                  </a:lnTo>
                  <a:lnTo>
                    <a:pt x="84378" y="853"/>
                  </a:lnTo>
                  <a:lnTo>
                    <a:pt x="66797" y="8040"/>
                  </a:lnTo>
                  <a:lnTo>
                    <a:pt x="43746" y="25240"/>
                  </a:lnTo>
                  <a:lnTo>
                    <a:pt x="22098" y="50743"/>
                  </a:lnTo>
                  <a:lnTo>
                    <a:pt x="6455" y="86116"/>
                  </a:lnTo>
                  <a:lnTo>
                    <a:pt x="0" y="126233"/>
                  </a:lnTo>
                  <a:lnTo>
                    <a:pt x="3677" y="162165"/>
                  </a:lnTo>
                  <a:lnTo>
                    <a:pt x="17764" y="195039"/>
                  </a:lnTo>
                  <a:lnTo>
                    <a:pt x="36757" y="221417"/>
                  </a:lnTo>
                  <a:lnTo>
                    <a:pt x="62791" y="244050"/>
                  </a:lnTo>
                  <a:lnTo>
                    <a:pt x="72540" y="247781"/>
                  </a:lnTo>
                  <a:lnTo>
                    <a:pt x="92732" y="248807"/>
                  </a:lnTo>
                  <a:lnTo>
                    <a:pt x="101860" y="245103"/>
                  </a:lnTo>
                  <a:lnTo>
                    <a:pt x="125885" y="223123"/>
                  </a:lnTo>
                  <a:lnTo>
                    <a:pt x="146651" y="193214"/>
                  </a:lnTo>
                  <a:lnTo>
                    <a:pt x="159563" y="155235"/>
                  </a:lnTo>
                  <a:lnTo>
                    <a:pt x="164519" y="100481"/>
                  </a:lnTo>
                  <a:lnTo>
                    <a:pt x="164926" y="86557"/>
                  </a:lnTo>
                  <a:lnTo>
                    <a:pt x="167536" y="81955"/>
                  </a:lnTo>
                  <a:lnTo>
                    <a:pt x="171616" y="83565"/>
                  </a:lnTo>
                  <a:lnTo>
                    <a:pt x="176676" y="89319"/>
                  </a:lnTo>
                  <a:lnTo>
                    <a:pt x="193202" y="133344"/>
                  </a:lnTo>
                  <a:lnTo>
                    <a:pt x="210851" y="194032"/>
                  </a:lnTo>
                  <a:lnTo>
                    <a:pt x="243342" y="255992"/>
                  </a:lnTo>
                  <a:lnTo>
                    <a:pt x="264122" y="280291"/>
                  </a:lnTo>
                  <a:lnTo>
                    <a:pt x="292081" y="300866"/>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255"/>
            <p:cNvSpPr/>
            <p:nvPr/>
          </p:nvSpPr>
          <p:spPr>
            <a:xfrm>
              <a:off x="4915624" y="5923135"/>
              <a:ext cx="94758" cy="389556"/>
            </a:xfrm>
            <a:custGeom>
              <a:avLst/>
              <a:gdLst/>
              <a:ahLst/>
              <a:cxnLst/>
              <a:rect l="0" t="0" r="0" b="0"/>
              <a:pathLst>
                <a:path w="94758" h="389556">
                  <a:moveTo>
                    <a:pt x="0" y="0"/>
                  </a:moveTo>
                  <a:lnTo>
                    <a:pt x="11453" y="57265"/>
                  </a:lnTo>
                  <a:lnTo>
                    <a:pt x="24749" y="112568"/>
                  </a:lnTo>
                  <a:lnTo>
                    <a:pt x="42138" y="174268"/>
                  </a:lnTo>
                  <a:lnTo>
                    <a:pt x="55769" y="222821"/>
                  </a:lnTo>
                  <a:lnTo>
                    <a:pt x="75747" y="280451"/>
                  </a:lnTo>
                  <a:lnTo>
                    <a:pt x="91444" y="342648"/>
                  </a:lnTo>
                  <a:lnTo>
                    <a:pt x="94757" y="38955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4884039" y="6102120"/>
              <a:ext cx="200042" cy="1"/>
            </a:xfrm>
            <a:custGeom>
              <a:avLst/>
              <a:gdLst/>
              <a:ahLst/>
              <a:cxnLst/>
              <a:rect l="0" t="0" r="0" b="0"/>
              <a:pathLst>
                <a:path w="200042" h="1">
                  <a:moveTo>
                    <a:pt x="0" y="0"/>
                  </a:moveTo>
                  <a:lnTo>
                    <a:pt x="54144" y="0"/>
                  </a:lnTo>
                  <a:lnTo>
                    <a:pt x="109091" y="0"/>
                  </a:lnTo>
                  <a:lnTo>
                    <a:pt x="162174" y="0"/>
                  </a:lnTo>
                  <a:lnTo>
                    <a:pt x="200041"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5105137" y="5912607"/>
              <a:ext cx="284270" cy="410613"/>
            </a:xfrm>
            <a:custGeom>
              <a:avLst/>
              <a:gdLst/>
              <a:ahLst/>
              <a:cxnLst/>
              <a:rect l="0" t="0" r="0" b="0"/>
              <a:pathLst>
                <a:path w="284270" h="410613">
                  <a:moveTo>
                    <a:pt x="0" y="0"/>
                  </a:moveTo>
                  <a:lnTo>
                    <a:pt x="17958" y="53875"/>
                  </a:lnTo>
                  <a:lnTo>
                    <a:pt x="35149" y="111036"/>
                  </a:lnTo>
                  <a:lnTo>
                    <a:pt x="52649" y="167827"/>
                  </a:lnTo>
                  <a:lnTo>
                    <a:pt x="70191" y="223355"/>
                  </a:lnTo>
                  <a:lnTo>
                    <a:pt x="84228" y="279862"/>
                  </a:lnTo>
                  <a:lnTo>
                    <a:pt x="98266" y="331102"/>
                  </a:lnTo>
                  <a:lnTo>
                    <a:pt x="109964" y="369689"/>
                  </a:lnTo>
                  <a:lnTo>
                    <a:pt x="105850" y="315218"/>
                  </a:lnTo>
                  <a:lnTo>
                    <a:pt x="105397" y="254291"/>
                  </a:lnTo>
                  <a:lnTo>
                    <a:pt x="110896" y="202439"/>
                  </a:lnTo>
                  <a:lnTo>
                    <a:pt x="125535" y="174756"/>
                  </a:lnTo>
                  <a:lnTo>
                    <a:pt x="132823" y="171486"/>
                  </a:lnTo>
                  <a:lnTo>
                    <a:pt x="141191" y="171646"/>
                  </a:lnTo>
                  <a:lnTo>
                    <a:pt x="150279" y="174092"/>
                  </a:lnTo>
                  <a:lnTo>
                    <a:pt x="166617" y="186169"/>
                  </a:lnTo>
                  <a:lnTo>
                    <a:pt x="210408" y="248000"/>
                  </a:lnTo>
                  <a:lnTo>
                    <a:pt x="238614" y="291013"/>
                  </a:lnTo>
                  <a:lnTo>
                    <a:pt x="258310" y="344569"/>
                  </a:lnTo>
                  <a:lnTo>
                    <a:pt x="273466" y="390850"/>
                  </a:lnTo>
                  <a:lnTo>
                    <a:pt x="284269" y="4106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5415403" y="6068186"/>
              <a:ext cx="166634" cy="266141"/>
            </a:xfrm>
            <a:custGeom>
              <a:avLst/>
              <a:gdLst/>
              <a:ahLst/>
              <a:cxnLst/>
              <a:rect l="0" t="0" r="0" b="0"/>
              <a:pathLst>
                <a:path w="166634" h="266141">
                  <a:moveTo>
                    <a:pt x="5589" y="2349"/>
                  </a:moveTo>
                  <a:lnTo>
                    <a:pt x="0" y="19117"/>
                  </a:lnTo>
                  <a:lnTo>
                    <a:pt x="4044" y="80913"/>
                  </a:lnTo>
                  <a:lnTo>
                    <a:pt x="10873" y="141610"/>
                  </a:lnTo>
                  <a:lnTo>
                    <a:pt x="31892" y="190254"/>
                  </a:lnTo>
                  <a:lnTo>
                    <a:pt x="65479" y="238704"/>
                  </a:lnTo>
                  <a:lnTo>
                    <a:pt x="91965" y="261373"/>
                  </a:lnTo>
                  <a:lnTo>
                    <a:pt x="101777" y="265108"/>
                  </a:lnTo>
                  <a:lnTo>
                    <a:pt x="122038" y="266140"/>
                  </a:lnTo>
                  <a:lnTo>
                    <a:pt x="131185" y="262437"/>
                  </a:lnTo>
                  <a:lnTo>
                    <a:pt x="147587" y="248965"/>
                  </a:lnTo>
                  <a:lnTo>
                    <a:pt x="164386" y="216060"/>
                  </a:lnTo>
                  <a:lnTo>
                    <a:pt x="166633" y="193259"/>
                  </a:lnTo>
                  <a:lnTo>
                    <a:pt x="164132" y="138846"/>
                  </a:lnTo>
                  <a:lnTo>
                    <a:pt x="152520" y="94525"/>
                  </a:lnTo>
                  <a:lnTo>
                    <a:pt x="126466" y="46033"/>
                  </a:lnTo>
                  <a:lnTo>
                    <a:pt x="108445" y="24103"/>
                  </a:lnTo>
                  <a:lnTo>
                    <a:pt x="85618" y="8898"/>
                  </a:lnTo>
                  <a:lnTo>
                    <a:pt x="72980" y="3205"/>
                  </a:lnTo>
                  <a:lnTo>
                    <a:pt x="46459" y="0"/>
                  </a:lnTo>
                  <a:lnTo>
                    <a:pt x="32836" y="783"/>
                  </a:lnTo>
                  <a:lnTo>
                    <a:pt x="24923" y="4815"/>
                  </a:lnTo>
                  <a:lnTo>
                    <a:pt x="20818" y="11011"/>
                  </a:lnTo>
                  <a:lnTo>
                    <a:pt x="19377" y="26086"/>
                  </a:lnTo>
                  <a:lnTo>
                    <a:pt x="26646" y="5499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5642090" y="5912607"/>
              <a:ext cx="94758" cy="410613"/>
            </a:xfrm>
            <a:custGeom>
              <a:avLst/>
              <a:gdLst/>
              <a:ahLst/>
              <a:cxnLst/>
              <a:rect l="0" t="0" r="0" b="0"/>
              <a:pathLst>
                <a:path w="94758" h="410613">
                  <a:moveTo>
                    <a:pt x="0" y="0"/>
                  </a:moveTo>
                  <a:lnTo>
                    <a:pt x="17959" y="63450"/>
                  </a:lnTo>
                  <a:lnTo>
                    <a:pt x="31667" y="121544"/>
                  </a:lnTo>
                  <a:lnTo>
                    <a:pt x="45640" y="178687"/>
                  </a:lnTo>
                  <a:lnTo>
                    <a:pt x="56157" y="229069"/>
                  </a:lnTo>
                  <a:lnTo>
                    <a:pt x="61093" y="281042"/>
                  </a:lnTo>
                  <a:lnTo>
                    <a:pt x="71166" y="334195"/>
                  </a:lnTo>
                  <a:lnTo>
                    <a:pt x="90163" y="396335"/>
                  </a:lnTo>
                  <a:lnTo>
                    <a:pt x="94757" y="4106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5831603" y="6102120"/>
              <a:ext cx="84229" cy="252685"/>
            </a:xfrm>
            <a:custGeom>
              <a:avLst/>
              <a:gdLst/>
              <a:ahLst/>
              <a:cxnLst/>
              <a:rect l="0" t="0" r="0" b="0"/>
              <a:pathLst>
                <a:path w="84229" h="252685">
                  <a:moveTo>
                    <a:pt x="0" y="0"/>
                  </a:moveTo>
                  <a:lnTo>
                    <a:pt x="15641" y="26386"/>
                  </a:lnTo>
                  <a:lnTo>
                    <a:pt x="34844" y="88902"/>
                  </a:lnTo>
                  <a:lnTo>
                    <a:pt x="49083" y="142950"/>
                  </a:lnTo>
                  <a:lnTo>
                    <a:pt x="66674" y="205045"/>
                  </a:lnTo>
                  <a:lnTo>
                    <a:pt x="84228" y="25268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5863189" y="5945882"/>
              <a:ext cx="31586" cy="19368"/>
            </a:xfrm>
            <a:custGeom>
              <a:avLst/>
              <a:gdLst/>
              <a:ahLst/>
              <a:cxnLst/>
              <a:rect l="0" t="0" r="0" b="0"/>
              <a:pathLst>
                <a:path w="31586" h="19368">
                  <a:moveTo>
                    <a:pt x="0" y="19367"/>
                  </a:moveTo>
                  <a:lnTo>
                    <a:pt x="5589" y="2600"/>
                  </a:lnTo>
                  <a:lnTo>
                    <a:pt x="9575" y="0"/>
                  </a:lnTo>
                  <a:lnTo>
                    <a:pt x="14572" y="606"/>
                  </a:lnTo>
                  <a:lnTo>
                    <a:pt x="31585" y="88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5965203" y="6088329"/>
              <a:ext cx="182256" cy="242696"/>
            </a:xfrm>
            <a:custGeom>
              <a:avLst/>
              <a:gdLst/>
              <a:ahLst/>
              <a:cxnLst/>
              <a:rect l="0" t="0" r="0" b="0"/>
              <a:pathLst>
                <a:path w="182256" h="242696">
                  <a:moveTo>
                    <a:pt x="171727" y="34848"/>
                  </a:moveTo>
                  <a:lnTo>
                    <a:pt x="160548" y="18080"/>
                  </a:lnTo>
                  <a:lnTo>
                    <a:pt x="145702" y="6728"/>
                  </a:lnTo>
                  <a:lnTo>
                    <a:pt x="136829" y="2064"/>
                  </a:lnTo>
                  <a:lnTo>
                    <a:pt x="114493" y="0"/>
                  </a:lnTo>
                  <a:lnTo>
                    <a:pt x="90137" y="4152"/>
                  </a:lnTo>
                  <a:lnTo>
                    <a:pt x="67614" y="13796"/>
                  </a:lnTo>
                  <a:lnTo>
                    <a:pt x="40793" y="37969"/>
                  </a:lnTo>
                  <a:lnTo>
                    <a:pt x="6710" y="96235"/>
                  </a:lnTo>
                  <a:lnTo>
                    <a:pt x="2054" y="107358"/>
                  </a:lnTo>
                  <a:lnTo>
                    <a:pt x="0" y="132195"/>
                  </a:lnTo>
                  <a:lnTo>
                    <a:pt x="4157" y="157662"/>
                  </a:lnTo>
                  <a:lnTo>
                    <a:pt x="19651" y="190561"/>
                  </a:lnTo>
                  <a:lnTo>
                    <a:pt x="32388" y="207779"/>
                  </a:lnTo>
                  <a:lnTo>
                    <a:pt x="58301" y="225037"/>
                  </a:lnTo>
                  <a:lnTo>
                    <a:pt x="99669" y="240179"/>
                  </a:lnTo>
                  <a:lnTo>
                    <a:pt x="136988" y="242695"/>
                  </a:lnTo>
                  <a:lnTo>
                    <a:pt x="182255" y="23489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Group 266"/>
          <p:cNvGrpSpPr/>
          <p:nvPr/>
        </p:nvGrpSpPr>
        <p:grpSpPr>
          <a:xfrm>
            <a:off x="6317099" y="5915041"/>
            <a:ext cx="503913" cy="448611"/>
            <a:chOff x="6317099" y="5915041"/>
            <a:chExt cx="503913" cy="448611"/>
          </a:xfrm>
        </p:grpSpPr>
        <p:sp>
          <p:nvSpPr>
            <p:cNvPr id="265" name="Freeform 264"/>
            <p:cNvSpPr/>
            <p:nvPr/>
          </p:nvSpPr>
          <p:spPr>
            <a:xfrm>
              <a:off x="6390798" y="5915041"/>
              <a:ext cx="63172" cy="431670"/>
            </a:xfrm>
            <a:custGeom>
              <a:avLst/>
              <a:gdLst/>
              <a:ahLst/>
              <a:cxnLst/>
              <a:rect l="0" t="0" r="0" b="0"/>
              <a:pathLst>
                <a:path w="63172" h="431670">
                  <a:moveTo>
                    <a:pt x="0" y="0"/>
                  </a:moveTo>
                  <a:lnTo>
                    <a:pt x="9065" y="58618"/>
                  </a:lnTo>
                  <a:lnTo>
                    <a:pt x="18669" y="121454"/>
                  </a:lnTo>
                  <a:lnTo>
                    <a:pt x="23469" y="170127"/>
                  </a:lnTo>
                  <a:lnTo>
                    <a:pt x="32300" y="224714"/>
                  </a:lnTo>
                  <a:lnTo>
                    <a:pt x="42326" y="282221"/>
                  </a:lnTo>
                  <a:lnTo>
                    <a:pt x="52705" y="336305"/>
                  </a:lnTo>
                  <a:lnTo>
                    <a:pt x="60070" y="386256"/>
                  </a:lnTo>
                  <a:lnTo>
                    <a:pt x="63171" y="4316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Freeform 265"/>
            <p:cNvSpPr/>
            <p:nvPr/>
          </p:nvSpPr>
          <p:spPr>
            <a:xfrm>
              <a:off x="6317099" y="6123516"/>
              <a:ext cx="503913" cy="240136"/>
            </a:xfrm>
            <a:custGeom>
              <a:avLst/>
              <a:gdLst/>
              <a:ahLst/>
              <a:cxnLst/>
              <a:rect l="0" t="0" r="0" b="0"/>
              <a:pathLst>
                <a:path w="503913" h="240136">
                  <a:moveTo>
                    <a:pt x="0" y="65267"/>
                  </a:moveTo>
                  <a:lnTo>
                    <a:pt x="58616" y="50612"/>
                  </a:lnTo>
                  <a:lnTo>
                    <a:pt x="113960" y="45474"/>
                  </a:lnTo>
                  <a:lnTo>
                    <a:pt x="176885" y="41340"/>
                  </a:lnTo>
                  <a:lnTo>
                    <a:pt x="234721" y="29605"/>
                  </a:lnTo>
                  <a:lnTo>
                    <a:pt x="293818" y="4216"/>
                  </a:lnTo>
                  <a:lnTo>
                    <a:pt x="304674" y="0"/>
                  </a:lnTo>
                  <a:lnTo>
                    <a:pt x="309570" y="698"/>
                  </a:lnTo>
                  <a:lnTo>
                    <a:pt x="310495" y="4674"/>
                  </a:lnTo>
                  <a:lnTo>
                    <a:pt x="305284" y="17279"/>
                  </a:lnTo>
                  <a:lnTo>
                    <a:pt x="290366" y="39870"/>
                  </a:lnTo>
                  <a:lnTo>
                    <a:pt x="270573" y="96050"/>
                  </a:lnTo>
                  <a:lnTo>
                    <a:pt x="265836" y="153279"/>
                  </a:lnTo>
                  <a:lnTo>
                    <a:pt x="269448" y="178082"/>
                  </a:lnTo>
                  <a:lnTo>
                    <a:pt x="281191" y="197685"/>
                  </a:lnTo>
                  <a:lnTo>
                    <a:pt x="317326" y="229334"/>
                  </a:lnTo>
                  <a:lnTo>
                    <a:pt x="340685" y="237621"/>
                  </a:lnTo>
                  <a:lnTo>
                    <a:pt x="365495" y="240135"/>
                  </a:lnTo>
                  <a:lnTo>
                    <a:pt x="426334" y="229209"/>
                  </a:lnTo>
                  <a:lnTo>
                    <a:pt x="461673" y="208208"/>
                  </a:lnTo>
                  <a:lnTo>
                    <a:pt x="488782" y="174170"/>
                  </a:lnTo>
                  <a:lnTo>
                    <a:pt x="497996" y="147983"/>
                  </a:lnTo>
                  <a:lnTo>
                    <a:pt x="503912" y="93044"/>
                  </a:lnTo>
                  <a:lnTo>
                    <a:pt x="498482" y="68253"/>
                  </a:lnTo>
                  <a:lnTo>
                    <a:pt x="487100" y="46707"/>
                  </a:lnTo>
                  <a:lnTo>
                    <a:pt x="470342" y="29332"/>
                  </a:lnTo>
                  <a:lnTo>
                    <a:pt x="448077" y="20050"/>
                  </a:lnTo>
                  <a:lnTo>
                    <a:pt x="395655" y="14091"/>
                  </a:lnTo>
                  <a:lnTo>
                    <a:pt x="336912" y="2315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8" name="Group 287"/>
          <p:cNvGrpSpPr/>
          <p:nvPr/>
        </p:nvGrpSpPr>
        <p:grpSpPr>
          <a:xfrm>
            <a:off x="2274156" y="6262482"/>
            <a:ext cx="5527462" cy="1263421"/>
            <a:chOff x="2274156" y="6262482"/>
            <a:chExt cx="5527462" cy="1263421"/>
          </a:xfrm>
        </p:grpSpPr>
        <p:sp>
          <p:nvSpPr>
            <p:cNvPr id="268" name="Freeform 267"/>
            <p:cNvSpPr/>
            <p:nvPr/>
          </p:nvSpPr>
          <p:spPr>
            <a:xfrm>
              <a:off x="2274156" y="6262482"/>
              <a:ext cx="276761" cy="407789"/>
            </a:xfrm>
            <a:custGeom>
              <a:avLst/>
              <a:gdLst/>
              <a:ahLst/>
              <a:cxnLst/>
              <a:rect l="0" t="0" r="0" b="0"/>
              <a:pathLst>
                <a:path w="276761" h="407789">
                  <a:moveTo>
                    <a:pt x="0" y="0"/>
                  </a:moveTo>
                  <a:lnTo>
                    <a:pt x="0" y="57264"/>
                  </a:lnTo>
                  <a:lnTo>
                    <a:pt x="0" y="109774"/>
                  </a:lnTo>
                  <a:lnTo>
                    <a:pt x="0" y="169786"/>
                  </a:lnTo>
                  <a:lnTo>
                    <a:pt x="3119" y="222662"/>
                  </a:lnTo>
                  <a:lnTo>
                    <a:pt x="14654" y="283149"/>
                  </a:lnTo>
                  <a:lnTo>
                    <a:pt x="28197" y="341847"/>
                  </a:lnTo>
                  <a:lnTo>
                    <a:pt x="45639" y="399346"/>
                  </a:lnTo>
                  <a:lnTo>
                    <a:pt x="47973" y="401931"/>
                  </a:lnTo>
                  <a:lnTo>
                    <a:pt x="49529" y="398975"/>
                  </a:lnTo>
                  <a:lnTo>
                    <a:pt x="52027" y="349431"/>
                  </a:lnTo>
                  <a:lnTo>
                    <a:pt x="58049" y="297857"/>
                  </a:lnTo>
                  <a:lnTo>
                    <a:pt x="72832" y="256710"/>
                  </a:lnTo>
                  <a:lnTo>
                    <a:pt x="92029" y="227880"/>
                  </a:lnTo>
                  <a:lnTo>
                    <a:pt x="108752" y="215144"/>
                  </a:lnTo>
                  <a:lnTo>
                    <a:pt x="118125" y="210110"/>
                  </a:lnTo>
                  <a:lnTo>
                    <a:pt x="141017" y="207636"/>
                  </a:lnTo>
                  <a:lnTo>
                    <a:pt x="166789" y="211606"/>
                  </a:lnTo>
                  <a:lnTo>
                    <a:pt x="229790" y="239707"/>
                  </a:lnTo>
                  <a:lnTo>
                    <a:pt x="257078" y="265606"/>
                  </a:lnTo>
                  <a:lnTo>
                    <a:pt x="274393" y="295507"/>
                  </a:lnTo>
                  <a:lnTo>
                    <a:pt x="276760" y="319290"/>
                  </a:lnTo>
                  <a:lnTo>
                    <a:pt x="275754" y="332183"/>
                  </a:lnTo>
                  <a:lnTo>
                    <a:pt x="265277" y="355867"/>
                  </a:lnTo>
                  <a:lnTo>
                    <a:pt x="248922" y="375752"/>
                  </a:lnTo>
                  <a:lnTo>
                    <a:pt x="218814" y="393523"/>
                  </a:lnTo>
                  <a:lnTo>
                    <a:pt x="179607" y="405028"/>
                  </a:lnTo>
                  <a:lnTo>
                    <a:pt x="133805" y="407788"/>
                  </a:lnTo>
                  <a:lnTo>
                    <a:pt x="74682" y="395739"/>
                  </a:lnTo>
                  <a:lnTo>
                    <a:pt x="52642" y="38955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2526840" y="6428599"/>
              <a:ext cx="379026" cy="265552"/>
            </a:xfrm>
            <a:custGeom>
              <a:avLst/>
              <a:gdLst/>
              <a:ahLst/>
              <a:cxnLst/>
              <a:rect l="0" t="0" r="0" b="0"/>
              <a:pathLst>
                <a:path w="379026" h="265552">
                  <a:moveTo>
                    <a:pt x="0" y="118153"/>
                  </a:moveTo>
                  <a:lnTo>
                    <a:pt x="57264" y="121273"/>
                  </a:lnTo>
                  <a:lnTo>
                    <a:pt x="118156" y="127218"/>
                  </a:lnTo>
                  <a:lnTo>
                    <a:pt x="174074" y="127223"/>
                  </a:lnTo>
                  <a:lnTo>
                    <a:pt x="223248" y="114051"/>
                  </a:lnTo>
                  <a:lnTo>
                    <a:pt x="272085" y="89266"/>
                  </a:lnTo>
                  <a:lnTo>
                    <a:pt x="287823" y="69440"/>
                  </a:lnTo>
                  <a:lnTo>
                    <a:pt x="293657" y="57601"/>
                  </a:lnTo>
                  <a:lnTo>
                    <a:pt x="295207" y="46200"/>
                  </a:lnTo>
                  <a:lnTo>
                    <a:pt x="290690" y="24172"/>
                  </a:lnTo>
                  <a:lnTo>
                    <a:pt x="285040" y="15724"/>
                  </a:lnTo>
                  <a:lnTo>
                    <a:pt x="269404" y="3219"/>
                  </a:lnTo>
                  <a:lnTo>
                    <a:pt x="250756" y="0"/>
                  </a:lnTo>
                  <a:lnTo>
                    <a:pt x="229600" y="3639"/>
                  </a:lnTo>
                  <a:lnTo>
                    <a:pt x="192552" y="20011"/>
                  </a:lnTo>
                  <a:lnTo>
                    <a:pt x="151118" y="56392"/>
                  </a:lnTo>
                  <a:lnTo>
                    <a:pt x="142859" y="66451"/>
                  </a:lnTo>
                  <a:lnTo>
                    <a:pt x="133683" y="93225"/>
                  </a:lnTo>
                  <a:lnTo>
                    <a:pt x="131636" y="138062"/>
                  </a:lnTo>
                  <a:lnTo>
                    <a:pt x="136883" y="165605"/>
                  </a:lnTo>
                  <a:lnTo>
                    <a:pt x="147014" y="189545"/>
                  </a:lnTo>
                  <a:lnTo>
                    <a:pt x="171461" y="217164"/>
                  </a:lnTo>
                  <a:lnTo>
                    <a:pt x="206521" y="240166"/>
                  </a:lnTo>
                  <a:lnTo>
                    <a:pt x="268695" y="259324"/>
                  </a:lnTo>
                  <a:lnTo>
                    <a:pt x="318779" y="263706"/>
                  </a:lnTo>
                  <a:lnTo>
                    <a:pt x="379025" y="26555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Freeform 269"/>
            <p:cNvSpPr/>
            <p:nvPr/>
          </p:nvSpPr>
          <p:spPr>
            <a:xfrm>
              <a:off x="2982622" y="6483580"/>
              <a:ext cx="123286" cy="221100"/>
            </a:xfrm>
            <a:custGeom>
              <a:avLst/>
              <a:gdLst/>
              <a:ahLst/>
              <a:cxnLst/>
              <a:rect l="0" t="0" r="0" b="0"/>
              <a:pathLst>
                <a:path w="123286" h="221100">
                  <a:moveTo>
                    <a:pt x="91699" y="0"/>
                  </a:moveTo>
                  <a:lnTo>
                    <a:pt x="74932" y="5590"/>
                  </a:lnTo>
                  <a:lnTo>
                    <a:pt x="47737" y="25833"/>
                  </a:lnTo>
                  <a:lnTo>
                    <a:pt x="16682" y="64115"/>
                  </a:lnTo>
                  <a:lnTo>
                    <a:pt x="3311" y="96206"/>
                  </a:lnTo>
                  <a:lnTo>
                    <a:pt x="0" y="134831"/>
                  </a:lnTo>
                  <a:lnTo>
                    <a:pt x="3371" y="162090"/>
                  </a:lnTo>
                  <a:lnTo>
                    <a:pt x="15008" y="183564"/>
                  </a:lnTo>
                  <a:lnTo>
                    <a:pt x="31878" y="199738"/>
                  </a:lnTo>
                  <a:lnTo>
                    <a:pt x="51074" y="210825"/>
                  </a:lnTo>
                  <a:lnTo>
                    <a:pt x="109732" y="219746"/>
                  </a:lnTo>
                  <a:lnTo>
                    <a:pt x="123285" y="22109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3164899" y="6499048"/>
              <a:ext cx="213744" cy="213370"/>
            </a:xfrm>
            <a:custGeom>
              <a:avLst/>
              <a:gdLst/>
              <a:ahLst/>
              <a:cxnLst/>
              <a:rect l="0" t="0" r="0" b="0"/>
              <a:pathLst>
                <a:path w="213744" h="213370">
                  <a:moveTo>
                    <a:pt x="98936" y="5589"/>
                  </a:moveTo>
                  <a:lnTo>
                    <a:pt x="82168" y="0"/>
                  </a:lnTo>
                  <a:lnTo>
                    <a:pt x="64577" y="3495"/>
                  </a:lnTo>
                  <a:lnTo>
                    <a:pt x="46230" y="14017"/>
                  </a:lnTo>
                  <a:lnTo>
                    <a:pt x="30277" y="30392"/>
                  </a:lnTo>
                  <a:lnTo>
                    <a:pt x="5305" y="88115"/>
                  </a:lnTo>
                  <a:lnTo>
                    <a:pt x="0" y="111288"/>
                  </a:lnTo>
                  <a:lnTo>
                    <a:pt x="1542" y="137184"/>
                  </a:lnTo>
                  <a:lnTo>
                    <a:pt x="9246" y="158053"/>
                  </a:lnTo>
                  <a:lnTo>
                    <a:pt x="33256" y="190514"/>
                  </a:lnTo>
                  <a:lnTo>
                    <a:pt x="64787" y="206741"/>
                  </a:lnTo>
                  <a:lnTo>
                    <a:pt x="109354" y="213369"/>
                  </a:lnTo>
                  <a:lnTo>
                    <a:pt x="136321" y="208680"/>
                  </a:lnTo>
                  <a:lnTo>
                    <a:pt x="182229" y="186606"/>
                  </a:lnTo>
                  <a:lnTo>
                    <a:pt x="197566" y="170269"/>
                  </a:lnTo>
                  <a:lnTo>
                    <a:pt x="203293" y="160999"/>
                  </a:lnTo>
                  <a:lnTo>
                    <a:pt x="211355" y="120007"/>
                  </a:lnTo>
                  <a:lnTo>
                    <a:pt x="213743" y="76406"/>
                  </a:lnTo>
                  <a:lnTo>
                    <a:pt x="208063" y="51102"/>
                  </a:lnTo>
                  <a:lnTo>
                    <a:pt x="191710" y="20245"/>
                  </a:lnTo>
                  <a:lnTo>
                    <a:pt x="185352" y="11850"/>
                  </a:lnTo>
                  <a:lnTo>
                    <a:pt x="165809" y="2523"/>
                  </a:lnTo>
                  <a:lnTo>
                    <a:pt x="154046" y="36"/>
                  </a:lnTo>
                  <a:lnTo>
                    <a:pt x="143865" y="717"/>
                  </a:lnTo>
                  <a:lnTo>
                    <a:pt x="88407" y="2664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3421762" y="6494048"/>
              <a:ext cx="473783" cy="252746"/>
            </a:xfrm>
            <a:custGeom>
              <a:avLst/>
              <a:gdLst/>
              <a:ahLst/>
              <a:cxnLst/>
              <a:rect l="0" t="0" r="0" b="0"/>
              <a:pathLst>
                <a:path w="473783" h="252746">
                  <a:moveTo>
                    <a:pt x="0" y="61"/>
                  </a:moveTo>
                  <a:lnTo>
                    <a:pt x="38373" y="29369"/>
                  </a:lnTo>
                  <a:lnTo>
                    <a:pt x="54004" y="60737"/>
                  </a:lnTo>
                  <a:lnTo>
                    <a:pt x="73417" y="123879"/>
                  </a:lnTo>
                  <a:lnTo>
                    <a:pt x="91210" y="185949"/>
                  </a:lnTo>
                  <a:lnTo>
                    <a:pt x="109961" y="245408"/>
                  </a:lnTo>
                  <a:lnTo>
                    <a:pt x="108143" y="240125"/>
                  </a:lnTo>
                  <a:lnTo>
                    <a:pt x="105849" y="191328"/>
                  </a:lnTo>
                  <a:lnTo>
                    <a:pt x="105452" y="142390"/>
                  </a:lnTo>
                  <a:lnTo>
                    <a:pt x="108437" y="79691"/>
                  </a:lnTo>
                  <a:lnTo>
                    <a:pt x="119945" y="32818"/>
                  </a:lnTo>
                  <a:lnTo>
                    <a:pt x="135625" y="5997"/>
                  </a:lnTo>
                  <a:lnTo>
                    <a:pt x="143059" y="1678"/>
                  </a:lnTo>
                  <a:lnTo>
                    <a:pt x="160678" y="0"/>
                  </a:lnTo>
                  <a:lnTo>
                    <a:pt x="177087" y="6273"/>
                  </a:lnTo>
                  <a:lnTo>
                    <a:pt x="184739" y="11222"/>
                  </a:lnTo>
                  <a:lnTo>
                    <a:pt x="213829" y="52786"/>
                  </a:lnTo>
                  <a:lnTo>
                    <a:pt x="242106" y="109175"/>
                  </a:lnTo>
                  <a:lnTo>
                    <a:pt x="264632" y="165114"/>
                  </a:lnTo>
                  <a:lnTo>
                    <a:pt x="276631" y="199094"/>
                  </a:lnTo>
                  <a:lnTo>
                    <a:pt x="279177" y="199430"/>
                  </a:lnTo>
                  <a:lnTo>
                    <a:pt x="283599" y="142476"/>
                  </a:lnTo>
                  <a:lnTo>
                    <a:pt x="295634" y="85019"/>
                  </a:lnTo>
                  <a:lnTo>
                    <a:pt x="303358" y="64726"/>
                  </a:lnTo>
                  <a:lnTo>
                    <a:pt x="314590" y="47909"/>
                  </a:lnTo>
                  <a:lnTo>
                    <a:pt x="323200" y="42488"/>
                  </a:lnTo>
                  <a:lnTo>
                    <a:pt x="345246" y="36464"/>
                  </a:lnTo>
                  <a:lnTo>
                    <a:pt x="355336" y="37198"/>
                  </a:lnTo>
                  <a:lnTo>
                    <a:pt x="372786" y="44252"/>
                  </a:lnTo>
                  <a:lnTo>
                    <a:pt x="395764" y="66967"/>
                  </a:lnTo>
                  <a:lnTo>
                    <a:pt x="423320" y="107253"/>
                  </a:lnTo>
                  <a:lnTo>
                    <a:pt x="445069" y="167150"/>
                  </a:lnTo>
                  <a:lnTo>
                    <a:pt x="463169" y="226193"/>
                  </a:lnTo>
                  <a:lnTo>
                    <a:pt x="473782" y="25274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3958715" y="6483358"/>
              <a:ext cx="189514" cy="242379"/>
            </a:xfrm>
            <a:custGeom>
              <a:avLst/>
              <a:gdLst/>
              <a:ahLst/>
              <a:cxnLst/>
              <a:rect l="0" t="0" r="0" b="0"/>
              <a:pathLst>
                <a:path w="189514" h="242379">
                  <a:moveTo>
                    <a:pt x="0" y="158150"/>
                  </a:moveTo>
                  <a:lnTo>
                    <a:pt x="53875" y="130638"/>
                  </a:lnTo>
                  <a:lnTo>
                    <a:pt x="83424" y="118543"/>
                  </a:lnTo>
                  <a:lnTo>
                    <a:pt x="127854" y="87366"/>
                  </a:lnTo>
                  <a:lnTo>
                    <a:pt x="141832" y="70539"/>
                  </a:lnTo>
                  <a:lnTo>
                    <a:pt x="147197" y="61138"/>
                  </a:lnTo>
                  <a:lnTo>
                    <a:pt x="150039" y="41334"/>
                  </a:lnTo>
                  <a:lnTo>
                    <a:pt x="149159" y="31140"/>
                  </a:lnTo>
                  <a:lnTo>
                    <a:pt x="138822" y="13573"/>
                  </a:lnTo>
                  <a:lnTo>
                    <a:pt x="131153" y="5613"/>
                  </a:lnTo>
                  <a:lnTo>
                    <a:pt x="122530" y="1477"/>
                  </a:lnTo>
                  <a:lnTo>
                    <a:pt x="103591" y="0"/>
                  </a:lnTo>
                  <a:lnTo>
                    <a:pt x="73198" y="5746"/>
                  </a:lnTo>
                  <a:lnTo>
                    <a:pt x="41966" y="26035"/>
                  </a:lnTo>
                  <a:lnTo>
                    <a:pt x="21663" y="54274"/>
                  </a:lnTo>
                  <a:lnTo>
                    <a:pt x="8239" y="84867"/>
                  </a:lnTo>
                  <a:lnTo>
                    <a:pt x="8030" y="127338"/>
                  </a:lnTo>
                  <a:lnTo>
                    <a:pt x="26556" y="171377"/>
                  </a:lnTo>
                  <a:lnTo>
                    <a:pt x="54272" y="202883"/>
                  </a:lnTo>
                  <a:lnTo>
                    <a:pt x="90300" y="221447"/>
                  </a:lnTo>
                  <a:lnTo>
                    <a:pt x="143226" y="237030"/>
                  </a:lnTo>
                  <a:lnTo>
                    <a:pt x="189513" y="24237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4379855" y="6504637"/>
              <a:ext cx="494840" cy="284271"/>
            </a:xfrm>
            <a:custGeom>
              <a:avLst/>
              <a:gdLst/>
              <a:ahLst/>
              <a:cxnLst/>
              <a:rect l="0" t="0" r="0" b="0"/>
              <a:pathLst>
                <a:path w="494840" h="284271">
                  <a:moveTo>
                    <a:pt x="0" y="0"/>
                  </a:moveTo>
                  <a:lnTo>
                    <a:pt x="14654" y="58617"/>
                  </a:lnTo>
                  <a:lnTo>
                    <a:pt x="27028" y="112792"/>
                  </a:lnTo>
                  <a:lnTo>
                    <a:pt x="33805" y="165433"/>
                  </a:lnTo>
                  <a:lnTo>
                    <a:pt x="46062" y="209974"/>
                  </a:lnTo>
                  <a:lnTo>
                    <a:pt x="48256" y="211342"/>
                  </a:lnTo>
                  <a:lnTo>
                    <a:pt x="50693" y="197266"/>
                  </a:lnTo>
                  <a:lnTo>
                    <a:pt x="55505" y="135581"/>
                  </a:lnTo>
                  <a:lnTo>
                    <a:pt x="71737" y="74916"/>
                  </a:lnTo>
                  <a:lnTo>
                    <a:pt x="82966" y="53184"/>
                  </a:lnTo>
                  <a:lnTo>
                    <a:pt x="98875" y="38065"/>
                  </a:lnTo>
                  <a:lnTo>
                    <a:pt x="108031" y="32396"/>
                  </a:lnTo>
                  <a:lnTo>
                    <a:pt x="127562" y="29216"/>
                  </a:lnTo>
                  <a:lnTo>
                    <a:pt x="168697" y="36707"/>
                  </a:lnTo>
                  <a:lnTo>
                    <a:pt x="186500" y="49070"/>
                  </a:lnTo>
                  <a:lnTo>
                    <a:pt x="209677" y="78881"/>
                  </a:lnTo>
                  <a:lnTo>
                    <a:pt x="238470" y="130875"/>
                  </a:lnTo>
                  <a:lnTo>
                    <a:pt x="258282" y="185037"/>
                  </a:lnTo>
                  <a:lnTo>
                    <a:pt x="266090" y="208581"/>
                  </a:lnTo>
                  <a:lnTo>
                    <a:pt x="268641" y="211584"/>
                  </a:lnTo>
                  <a:lnTo>
                    <a:pt x="270341" y="208907"/>
                  </a:lnTo>
                  <a:lnTo>
                    <a:pt x="273294" y="157276"/>
                  </a:lnTo>
                  <a:lnTo>
                    <a:pt x="276772" y="96361"/>
                  </a:lnTo>
                  <a:lnTo>
                    <a:pt x="283277" y="69734"/>
                  </a:lnTo>
                  <a:lnTo>
                    <a:pt x="293967" y="50100"/>
                  </a:lnTo>
                  <a:lnTo>
                    <a:pt x="303603" y="45098"/>
                  </a:lnTo>
                  <a:lnTo>
                    <a:pt x="329907" y="42660"/>
                  </a:lnTo>
                  <a:lnTo>
                    <a:pt x="351736" y="48596"/>
                  </a:lnTo>
                  <a:lnTo>
                    <a:pt x="380299" y="68211"/>
                  </a:lnTo>
                  <a:lnTo>
                    <a:pt x="399479" y="87638"/>
                  </a:lnTo>
                  <a:lnTo>
                    <a:pt x="430856" y="138237"/>
                  </a:lnTo>
                  <a:lnTo>
                    <a:pt x="453995" y="193293"/>
                  </a:lnTo>
                  <a:lnTo>
                    <a:pt x="477066" y="246888"/>
                  </a:lnTo>
                  <a:lnTo>
                    <a:pt x="494839" y="28427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4917242" y="6541341"/>
              <a:ext cx="176526" cy="249781"/>
            </a:xfrm>
            <a:custGeom>
              <a:avLst/>
              <a:gdLst/>
              <a:ahLst/>
              <a:cxnLst/>
              <a:rect l="0" t="0" r="0" b="0"/>
              <a:pathLst>
                <a:path w="176526" h="249781">
                  <a:moveTo>
                    <a:pt x="10095" y="5411"/>
                  </a:moveTo>
                  <a:lnTo>
                    <a:pt x="1762" y="42888"/>
                  </a:lnTo>
                  <a:lnTo>
                    <a:pt x="0" y="99901"/>
                  </a:lnTo>
                  <a:lnTo>
                    <a:pt x="822" y="157912"/>
                  </a:lnTo>
                  <a:lnTo>
                    <a:pt x="9167" y="193316"/>
                  </a:lnTo>
                  <a:lnTo>
                    <a:pt x="19821" y="215266"/>
                  </a:lnTo>
                  <a:lnTo>
                    <a:pt x="35474" y="230481"/>
                  </a:lnTo>
                  <a:lnTo>
                    <a:pt x="67137" y="245623"/>
                  </a:lnTo>
                  <a:lnTo>
                    <a:pt x="79709" y="249780"/>
                  </a:lnTo>
                  <a:lnTo>
                    <a:pt x="92769" y="249042"/>
                  </a:lnTo>
                  <a:lnTo>
                    <a:pt x="119759" y="238863"/>
                  </a:lnTo>
                  <a:lnTo>
                    <a:pt x="150083" y="213402"/>
                  </a:lnTo>
                  <a:lnTo>
                    <a:pt x="168296" y="178042"/>
                  </a:lnTo>
                  <a:lnTo>
                    <a:pt x="176525" y="115766"/>
                  </a:lnTo>
                  <a:lnTo>
                    <a:pt x="175031" y="53379"/>
                  </a:lnTo>
                  <a:lnTo>
                    <a:pt x="168798" y="30239"/>
                  </a:lnTo>
                  <a:lnTo>
                    <a:pt x="158228" y="12156"/>
                  </a:lnTo>
                  <a:lnTo>
                    <a:pt x="149795" y="6397"/>
                  </a:lnTo>
                  <a:lnTo>
                    <a:pt x="127946" y="0"/>
                  </a:lnTo>
                  <a:lnTo>
                    <a:pt x="116738" y="1804"/>
                  </a:lnTo>
                  <a:lnTo>
                    <a:pt x="76654" y="23675"/>
                  </a:lnTo>
                  <a:lnTo>
                    <a:pt x="52209" y="3699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5201078" y="6557280"/>
              <a:ext cx="168457" cy="213426"/>
            </a:xfrm>
            <a:custGeom>
              <a:avLst/>
              <a:gdLst/>
              <a:ahLst/>
              <a:cxnLst/>
              <a:rect l="0" t="0" r="0" b="0"/>
              <a:pathLst>
                <a:path w="168457" h="213426">
                  <a:moveTo>
                    <a:pt x="0" y="10528"/>
                  </a:moveTo>
                  <a:lnTo>
                    <a:pt x="16788" y="65574"/>
                  </a:lnTo>
                  <a:lnTo>
                    <a:pt x="23333" y="120102"/>
                  </a:lnTo>
                  <a:lnTo>
                    <a:pt x="35545" y="175673"/>
                  </a:lnTo>
                  <a:lnTo>
                    <a:pt x="46882" y="213425"/>
                  </a:lnTo>
                  <a:lnTo>
                    <a:pt x="45013" y="208330"/>
                  </a:lnTo>
                  <a:lnTo>
                    <a:pt x="42496" y="155321"/>
                  </a:lnTo>
                  <a:lnTo>
                    <a:pt x="42190" y="101261"/>
                  </a:lnTo>
                  <a:lnTo>
                    <a:pt x="47726" y="53920"/>
                  </a:lnTo>
                  <a:lnTo>
                    <a:pt x="52874" y="41795"/>
                  </a:lnTo>
                  <a:lnTo>
                    <a:pt x="67953" y="25205"/>
                  </a:lnTo>
                  <a:lnTo>
                    <a:pt x="96173" y="9288"/>
                  </a:lnTo>
                  <a:lnTo>
                    <a:pt x="154893" y="1224"/>
                  </a:lnTo>
                  <a:lnTo>
                    <a:pt x="168456"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5482852" y="6531752"/>
              <a:ext cx="154051" cy="278213"/>
            </a:xfrm>
            <a:custGeom>
              <a:avLst/>
              <a:gdLst/>
              <a:ahLst/>
              <a:cxnLst/>
              <a:rect l="0" t="0" r="0" b="0"/>
              <a:pathLst>
                <a:path w="154051" h="278213">
                  <a:moveTo>
                    <a:pt x="23552" y="141341"/>
                  </a:moveTo>
                  <a:lnTo>
                    <a:pt x="40319" y="146930"/>
                  </a:lnTo>
                  <a:lnTo>
                    <a:pt x="57911" y="146555"/>
                  </a:lnTo>
                  <a:lnTo>
                    <a:pt x="77427" y="141319"/>
                  </a:lnTo>
                  <a:lnTo>
                    <a:pt x="115433" y="118894"/>
                  </a:lnTo>
                  <a:lnTo>
                    <a:pt x="129898" y="104458"/>
                  </a:lnTo>
                  <a:lnTo>
                    <a:pt x="144619" y="75431"/>
                  </a:lnTo>
                  <a:lnTo>
                    <a:pt x="154050" y="38884"/>
                  </a:lnTo>
                  <a:lnTo>
                    <a:pt x="152521" y="16257"/>
                  </a:lnTo>
                  <a:lnTo>
                    <a:pt x="146966" y="8819"/>
                  </a:lnTo>
                  <a:lnTo>
                    <a:pt x="128316" y="554"/>
                  </a:lnTo>
                  <a:lnTo>
                    <a:pt x="107548" y="0"/>
                  </a:lnTo>
                  <a:lnTo>
                    <a:pt x="86620" y="4823"/>
                  </a:lnTo>
                  <a:lnTo>
                    <a:pt x="55107" y="21863"/>
                  </a:lnTo>
                  <a:lnTo>
                    <a:pt x="25883" y="48618"/>
                  </a:lnTo>
                  <a:lnTo>
                    <a:pt x="8775" y="79943"/>
                  </a:lnTo>
                  <a:lnTo>
                    <a:pt x="217" y="105084"/>
                  </a:lnTo>
                  <a:lnTo>
                    <a:pt x="0" y="145547"/>
                  </a:lnTo>
                  <a:lnTo>
                    <a:pt x="12934" y="181582"/>
                  </a:lnTo>
                  <a:lnTo>
                    <a:pt x="60993" y="240873"/>
                  </a:lnTo>
                  <a:lnTo>
                    <a:pt x="115859" y="271678"/>
                  </a:lnTo>
                  <a:lnTo>
                    <a:pt x="128837" y="2782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5959129" y="6599394"/>
              <a:ext cx="63172" cy="600126"/>
            </a:xfrm>
            <a:custGeom>
              <a:avLst/>
              <a:gdLst/>
              <a:ahLst/>
              <a:cxnLst/>
              <a:rect l="0" t="0" r="0" b="0"/>
              <a:pathLst>
                <a:path w="63172" h="600126">
                  <a:moveTo>
                    <a:pt x="0" y="0"/>
                  </a:moveTo>
                  <a:lnTo>
                    <a:pt x="3119" y="60383"/>
                  </a:lnTo>
                  <a:lnTo>
                    <a:pt x="8333" y="118107"/>
                  </a:lnTo>
                  <a:lnTo>
                    <a:pt x="9553" y="160117"/>
                  </a:lnTo>
                  <a:lnTo>
                    <a:pt x="10095" y="206084"/>
                  </a:lnTo>
                  <a:lnTo>
                    <a:pt x="10336" y="253809"/>
                  </a:lnTo>
                  <a:lnTo>
                    <a:pt x="13591" y="314239"/>
                  </a:lnTo>
                  <a:lnTo>
                    <a:pt x="19582" y="371687"/>
                  </a:lnTo>
                  <a:lnTo>
                    <a:pt x="29171" y="423200"/>
                  </a:lnTo>
                  <a:lnTo>
                    <a:pt x="37760" y="476342"/>
                  </a:lnTo>
                  <a:lnTo>
                    <a:pt x="41994" y="527313"/>
                  </a:lnTo>
                  <a:lnTo>
                    <a:pt x="53313" y="574044"/>
                  </a:lnTo>
                  <a:lnTo>
                    <a:pt x="63171" y="6001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5948601" y="6589989"/>
              <a:ext cx="274463" cy="241033"/>
            </a:xfrm>
            <a:custGeom>
              <a:avLst/>
              <a:gdLst/>
              <a:ahLst/>
              <a:cxnLst/>
              <a:rect l="0" t="0" r="0" b="0"/>
              <a:pathLst>
                <a:path w="274463" h="241033">
                  <a:moveTo>
                    <a:pt x="0" y="40991"/>
                  </a:moveTo>
                  <a:lnTo>
                    <a:pt x="29309" y="11682"/>
                  </a:lnTo>
                  <a:lnTo>
                    <a:pt x="48901" y="4567"/>
                  </a:lnTo>
                  <a:lnTo>
                    <a:pt x="99607" y="0"/>
                  </a:lnTo>
                  <a:lnTo>
                    <a:pt x="146367" y="4798"/>
                  </a:lnTo>
                  <a:lnTo>
                    <a:pt x="170727" y="13597"/>
                  </a:lnTo>
                  <a:lnTo>
                    <a:pt x="227464" y="46221"/>
                  </a:lnTo>
                  <a:lnTo>
                    <a:pt x="269221" y="94322"/>
                  </a:lnTo>
                  <a:lnTo>
                    <a:pt x="274462" y="121235"/>
                  </a:lnTo>
                  <a:lnTo>
                    <a:pt x="271722" y="150355"/>
                  </a:lnTo>
                  <a:lnTo>
                    <a:pt x="262705" y="174994"/>
                  </a:lnTo>
                  <a:lnTo>
                    <a:pt x="238885" y="203008"/>
                  </a:lnTo>
                  <a:lnTo>
                    <a:pt x="209601" y="226126"/>
                  </a:lnTo>
                  <a:lnTo>
                    <a:pt x="185963" y="234407"/>
                  </a:lnTo>
                  <a:lnTo>
                    <a:pt x="127071" y="239723"/>
                  </a:lnTo>
                  <a:lnTo>
                    <a:pt x="94757" y="24103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6267028" y="6588865"/>
              <a:ext cx="184823" cy="260090"/>
            </a:xfrm>
            <a:custGeom>
              <a:avLst/>
              <a:gdLst/>
              <a:ahLst/>
              <a:cxnLst/>
              <a:rect l="0" t="0" r="0" b="0"/>
              <a:pathLst>
                <a:path w="184823" h="260090">
                  <a:moveTo>
                    <a:pt x="50071" y="21057"/>
                  </a:moveTo>
                  <a:lnTo>
                    <a:pt x="34430" y="39038"/>
                  </a:lnTo>
                  <a:lnTo>
                    <a:pt x="15227" y="90799"/>
                  </a:lnTo>
                  <a:lnTo>
                    <a:pt x="2157" y="144495"/>
                  </a:lnTo>
                  <a:lnTo>
                    <a:pt x="0" y="185013"/>
                  </a:lnTo>
                  <a:lnTo>
                    <a:pt x="3641" y="208570"/>
                  </a:lnTo>
                  <a:lnTo>
                    <a:pt x="12278" y="227619"/>
                  </a:lnTo>
                  <a:lnTo>
                    <a:pt x="17857" y="235974"/>
                  </a:lnTo>
                  <a:lnTo>
                    <a:pt x="33414" y="248377"/>
                  </a:lnTo>
                  <a:lnTo>
                    <a:pt x="53196" y="256619"/>
                  </a:lnTo>
                  <a:lnTo>
                    <a:pt x="89471" y="260089"/>
                  </a:lnTo>
                  <a:lnTo>
                    <a:pt x="112036" y="256755"/>
                  </a:lnTo>
                  <a:lnTo>
                    <a:pt x="144469" y="237123"/>
                  </a:lnTo>
                  <a:lnTo>
                    <a:pt x="170717" y="203489"/>
                  </a:lnTo>
                  <a:lnTo>
                    <a:pt x="182135" y="158299"/>
                  </a:lnTo>
                  <a:lnTo>
                    <a:pt x="184822" y="99033"/>
                  </a:lnTo>
                  <a:lnTo>
                    <a:pt x="177084" y="57549"/>
                  </a:lnTo>
                  <a:lnTo>
                    <a:pt x="166573" y="33766"/>
                  </a:lnTo>
                  <a:lnTo>
                    <a:pt x="150982" y="17737"/>
                  </a:lnTo>
                  <a:lnTo>
                    <a:pt x="141911" y="11825"/>
                  </a:lnTo>
                  <a:lnTo>
                    <a:pt x="84493" y="1558"/>
                  </a:lnTo>
                  <a:lnTo>
                    <a:pt x="7112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6453969" y="6567808"/>
              <a:ext cx="347442" cy="278970"/>
            </a:xfrm>
            <a:custGeom>
              <a:avLst/>
              <a:gdLst/>
              <a:ahLst/>
              <a:cxnLst/>
              <a:rect l="0" t="0" r="0" b="0"/>
              <a:pathLst>
                <a:path w="347442" h="278970">
                  <a:moveTo>
                    <a:pt x="0" y="31586"/>
                  </a:moveTo>
                  <a:lnTo>
                    <a:pt x="16768" y="37175"/>
                  </a:lnTo>
                  <a:lnTo>
                    <a:pt x="28119" y="49277"/>
                  </a:lnTo>
                  <a:lnTo>
                    <a:pt x="49846" y="104106"/>
                  </a:lnTo>
                  <a:lnTo>
                    <a:pt x="71414" y="158388"/>
                  </a:lnTo>
                  <a:lnTo>
                    <a:pt x="87286" y="214171"/>
                  </a:lnTo>
                  <a:lnTo>
                    <a:pt x="102856" y="260674"/>
                  </a:lnTo>
                  <a:lnTo>
                    <a:pt x="114343" y="278073"/>
                  </a:lnTo>
                  <a:lnTo>
                    <a:pt x="120682" y="278969"/>
                  </a:lnTo>
                  <a:lnTo>
                    <a:pt x="127249" y="274886"/>
                  </a:lnTo>
                  <a:lnTo>
                    <a:pt x="133965" y="267486"/>
                  </a:lnTo>
                  <a:lnTo>
                    <a:pt x="141428" y="246785"/>
                  </a:lnTo>
                  <a:lnTo>
                    <a:pt x="146220" y="195367"/>
                  </a:lnTo>
                  <a:lnTo>
                    <a:pt x="147166" y="140150"/>
                  </a:lnTo>
                  <a:lnTo>
                    <a:pt x="147354" y="84183"/>
                  </a:lnTo>
                  <a:lnTo>
                    <a:pt x="147369" y="70160"/>
                  </a:lnTo>
                  <a:lnTo>
                    <a:pt x="149718" y="63151"/>
                  </a:lnTo>
                  <a:lnTo>
                    <a:pt x="153625" y="60818"/>
                  </a:lnTo>
                  <a:lnTo>
                    <a:pt x="158568" y="61603"/>
                  </a:lnTo>
                  <a:lnTo>
                    <a:pt x="170300" y="74952"/>
                  </a:lnTo>
                  <a:lnTo>
                    <a:pt x="202623" y="136082"/>
                  </a:lnTo>
                  <a:lnTo>
                    <a:pt x="223341" y="195033"/>
                  </a:lnTo>
                  <a:lnTo>
                    <a:pt x="256488" y="250855"/>
                  </a:lnTo>
                  <a:lnTo>
                    <a:pt x="270363" y="267858"/>
                  </a:lnTo>
                  <a:lnTo>
                    <a:pt x="278507" y="270989"/>
                  </a:lnTo>
                  <a:lnTo>
                    <a:pt x="287447" y="270737"/>
                  </a:lnTo>
                  <a:lnTo>
                    <a:pt x="296917" y="268229"/>
                  </a:lnTo>
                  <a:lnTo>
                    <a:pt x="303229" y="261877"/>
                  </a:lnTo>
                  <a:lnTo>
                    <a:pt x="310243" y="242342"/>
                  </a:lnTo>
                  <a:lnTo>
                    <a:pt x="315915" y="185608"/>
                  </a:lnTo>
                  <a:lnTo>
                    <a:pt x="323969" y="131940"/>
                  </a:lnTo>
                  <a:lnTo>
                    <a:pt x="331496" y="71296"/>
                  </a:lnTo>
                  <a:lnTo>
                    <a:pt x="344532" y="12624"/>
                  </a:lnTo>
                  <a:lnTo>
                    <a:pt x="347441"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6854052" y="6587154"/>
              <a:ext cx="147400" cy="275453"/>
            </a:xfrm>
            <a:custGeom>
              <a:avLst/>
              <a:gdLst/>
              <a:ahLst/>
              <a:cxnLst/>
              <a:rect l="0" t="0" r="0" b="0"/>
              <a:pathLst>
                <a:path w="147400" h="275453">
                  <a:moveTo>
                    <a:pt x="0" y="75411"/>
                  </a:moveTo>
                  <a:lnTo>
                    <a:pt x="17980" y="91052"/>
                  </a:lnTo>
                  <a:lnTo>
                    <a:pt x="64153" y="110255"/>
                  </a:lnTo>
                  <a:lnTo>
                    <a:pt x="84665" y="111175"/>
                  </a:lnTo>
                  <a:lnTo>
                    <a:pt x="95047" y="109782"/>
                  </a:lnTo>
                  <a:lnTo>
                    <a:pt x="112824" y="98876"/>
                  </a:lnTo>
                  <a:lnTo>
                    <a:pt x="120839" y="91054"/>
                  </a:lnTo>
                  <a:lnTo>
                    <a:pt x="129746" y="69885"/>
                  </a:lnTo>
                  <a:lnTo>
                    <a:pt x="132534" y="46049"/>
                  </a:lnTo>
                  <a:lnTo>
                    <a:pt x="129874" y="23756"/>
                  </a:lnTo>
                  <a:lnTo>
                    <a:pt x="125187" y="15238"/>
                  </a:lnTo>
                  <a:lnTo>
                    <a:pt x="110621" y="2654"/>
                  </a:lnTo>
                  <a:lnTo>
                    <a:pt x="101823" y="0"/>
                  </a:lnTo>
                  <a:lnTo>
                    <a:pt x="82689" y="171"/>
                  </a:lnTo>
                  <a:lnTo>
                    <a:pt x="65606" y="7266"/>
                  </a:lnTo>
                  <a:lnTo>
                    <a:pt x="57776" y="12433"/>
                  </a:lnTo>
                  <a:lnTo>
                    <a:pt x="35576" y="42063"/>
                  </a:lnTo>
                  <a:lnTo>
                    <a:pt x="19770" y="80478"/>
                  </a:lnTo>
                  <a:lnTo>
                    <a:pt x="18856" y="121496"/>
                  </a:lnTo>
                  <a:lnTo>
                    <a:pt x="29028" y="177277"/>
                  </a:lnTo>
                  <a:lnTo>
                    <a:pt x="35518" y="205303"/>
                  </a:lnTo>
                  <a:lnTo>
                    <a:pt x="48541" y="227118"/>
                  </a:lnTo>
                  <a:lnTo>
                    <a:pt x="79908" y="260185"/>
                  </a:lnTo>
                  <a:lnTo>
                    <a:pt x="103755" y="268666"/>
                  </a:lnTo>
                  <a:lnTo>
                    <a:pt x="147399" y="27545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7054093" y="6557280"/>
              <a:ext cx="52644" cy="236541"/>
            </a:xfrm>
            <a:custGeom>
              <a:avLst/>
              <a:gdLst/>
              <a:ahLst/>
              <a:cxnLst/>
              <a:rect l="0" t="0" r="0" b="0"/>
              <a:pathLst>
                <a:path w="52644" h="236541">
                  <a:moveTo>
                    <a:pt x="0" y="31585"/>
                  </a:moveTo>
                  <a:lnTo>
                    <a:pt x="3120" y="85729"/>
                  </a:lnTo>
                  <a:lnTo>
                    <a:pt x="14655" y="140676"/>
                  </a:lnTo>
                  <a:lnTo>
                    <a:pt x="28199" y="197760"/>
                  </a:lnTo>
                  <a:lnTo>
                    <a:pt x="36301" y="236540"/>
                  </a:lnTo>
                  <a:lnTo>
                    <a:pt x="35899" y="236072"/>
                  </a:lnTo>
                  <a:lnTo>
                    <a:pt x="23632" y="173482"/>
                  </a:lnTo>
                  <a:lnTo>
                    <a:pt x="21820" y="121592"/>
                  </a:lnTo>
                  <a:lnTo>
                    <a:pt x="24404" y="68002"/>
                  </a:lnTo>
                  <a:lnTo>
                    <a:pt x="30733" y="39582"/>
                  </a:lnTo>
                  <a:lnTo>
                    <a:pt x="52643"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7234621" y="6440707"/>
              <a:ext cx="166914" cy="432429"/>
            </a:xfrm>
            <a:custGeom>
              <a:avLst/>
              <a:gdLst/>
              <a:ahLst/>
              <a:cxnLst/>
              <a:rect l="0" t="0" r="0" b="0"/>
              <a:pathLst>
                <a:path w="166914" h="432429">
                  <a:moveTo>
                    <a:pt x="166913" y="63930"/>
                  </a:moveTo>
                  <a:lnTo>
                    <a:pt x="157337" y="39883"/>
                  </a:lnTo>
                  <a:lnTo>
                    <a:pt x="139379" y="18461"/>
                  </a:lnTo>
                  <a:lnTo>
                    <a:pt x="121921" y="4337"/>
                  </a:lnTo>
                  <a:lnTo>
                    <a:pt x="112351" y="805"/>
                  </a:lnTo>
                  <a:lnTo>
                    <a:pt x="92360" y="0"/>
                  </a:lnTo>
                  <a:lnTo>
                    <a:pt x="61376" y="11713"/>
                  </a:lnTo>
                  <a:lnTo>
                    <a:pt x="35557" y="35590"/>
                  </a:lnTo>
                  <a:lnTo>
                    <a:pt x="18678" y="64892"/>
                  </a:lnTo>
                  <a:lnTo>
                    <a:pt x="3664" y="124215"/>
                  </a:lnTo>
                  <a:lnTo>
                    <a:pt x="0" y="182008"/>
                  </a:lnTo>
                  <a:lnTo>
                    <a:pt x="84" y="240077"/>
                  </a:lnTo>
                  <a:lnTo>
                    <a:pt x="10000" y="299157"/>
                  </a:lnTo>
                  <a:lnTo>
                    <a:pt x="19814" y="349266"/>
                  </a:lnTo>
                  <a:lnTo>
                    <a:pt x="27012" y="394919"/>
                  </a:lnTo>
                  <a:lnTo>
                    <a:pt x="30043" y="43242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Freeform 284"/>
            <p:cNvSpPr/>
            <p:nvPr/>
          </p:nvSpPr>
          <p:spPr>
            <a:xfrm>
              <a:off x="7180435" y="6669568"/>
              <a:ext cx="463255" cy="193039"/>
            </a:xfrm>
            <a:custGeom>
              <a:avLst/>
              <a:gdLst/>
              <a:ahLst/>
              <a:cxnLst/>
              <a:rect l="0" t="0" r="0" b="0"/>
              <a:pathLst>
                <a:path w="463255" h="193039">
                  <a:moveTo>
                    <a:pt x="0" y="45639"/>
                  </a:moveTo>
                  <a:lnTo>
                    <a:pt x="63451" y="27681"/>
                  </a:lnTo>
                  <a:lnTo>
                    <a:pt x="121545" y="13972"/>
                  </a:lnTo>
                  <a:lnTo>
                    <a:pt x="167509" y="0"/>
                  </a:lnTo>
                  <a:lnTo>
                    <a:pt x="174844" y="2345"/>
                  </a:lnTo>
                  <a:lnTo>
                    <a:pt x="179734" y="8588"/>
                  </a:lnTo>
                  <a:lnTo>
                    <a:pt x="182994" y="17429"/>
                  </a:lnTo>
                  <a:lnTo>
                    <a:pt x="183497" y="36612"/>
                  </a:lnTo>
                  <a:lnTo>
                    <a:pt x="173514" y="89121"/>
                  </a:lnTo>
                  <a:lnTo>
                    <a:pt x="179183" y="126633"/>
                  </a:lnTo>
                  <a:lnTo>
                    <a:pt x="189211" y="149487"/>
                  </a:lnTo>
                  <a:lnTo>
                    <a:pt x="207706" y="165103"/>
                  </a:lnTo>
                  <a:lnTo>
                    <a:pt x="219190" y="170905"/>
                  </a:lnTo>
                  <a:lnTo>
                    <a:pt x="241307" y="174233"/>
                  </a:lnTo>
                  <a:lnTo>
                    <a:pt x="261666" y="170642"/>
                  </a:lnTo>
                  <a:lnTo>
                    <a:pt x="286281" y="155467"/>
                  </a:lnTo>
                  <a:lnTo>
                    <a:pt x="308393" y="133813"/>
                  </a:lnTo>
                  <a:lnTo>
                    <a:pt x="338284" y="77976"/>
                  </a:lnTo>
                  <a:lnTo>
                    <a:pt x="355906" y="51451"/>
                  </a:lnTo>
                  <a:lnTo>
                    <a:pt x="360103" y="51854"/>
                  </a:lnTo>
                  <a:lnTo>
                    <a:pt x="362902" y="57971"/>
                  </a:lnTo>
                  <a:lnTo>
                    <a:pt x="377336" y="109048"/>
                  </a:lnTo>
                  <a:lnTo>
                    <a:pt x="407804" y="161484"/>
                  </a:lnTo>
                  <a:lnTo>
                    <a:pt x="424572" y="176285"/>
                  </a:lnTo>
                  <a:lnTo>
                    <a:pt x="447503" y="188075"/>
                  </a:lnTo>
                  <a:lnTo>
                    <a:pt x="463254" y="19303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Freeform 285"/>
            <p:cNvSpPr/>
            <p:nvPr/>
          </p:nvSpPr>
          <p:spPr>
            <a:xfrm>
              <a:off x="7748974" y="6420410"/>
              <a:ext cx="52644" cy="431669"/>
            </a:xfrm>
            <a:custGeom>
              <a:avLst/>
              <a:gdLst/>
              <a:ahLst/>
              <a:cxnLst/>
              <a:rect l="0" t="0" r="0" b="0"/>
              <a:pathLst>
                <a:path w="52644" h="431669">
                  <a:moveTo>
                    <a:pt x="0" y="0"/>
                  </a:moveTo>
                  <a:lnTo>
                    <a:pt x="7236" y="28725"/>
                  </a:lnTo>
                  <a:lnTo>
                    <a:pt x="10723" y="77921"/>
                  </a:lnTo>
                  <a:lnTo>
                    <a:pt x="18645" y="130062"/>
                  </a:lnTo>
                  <a:lnTo>
                    <a:pt x="28402" y="180217"/>
                  </a:lnTo>
                  <a:lnTo>
                    <a:pt x="39059" y="236029"/>
                  </a:lnTo>
                  <a:lnTo>
                    <a:pt x="47101" y="291508"/>
                  </a:lnTo>
                  <a:lnTo>
                    <a:pt x="51548" y="354242"/>
                  </a:lnTo>
                  <a:lnTo>
                    <a:pt x="52427" y="414295"/>
                  </a:lnTo>
                  <a:lnTo>
                    <a:pt x="52643" y="43166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Freeform 286"/>
            <p:cNvSpPr/>
            <p:nvPr/>
          </p:nvSpPr>
          <p:spPr>
            <a:xfrm>
              <a:off x="2432083" y="7188990"/>
              <a:ext cx="379027" cy="336913"/>
            </a:xfrm>
            <a:custGeom>
              <a:avLst/>
              <a:gdLst/>
              <a:ahLst/>
              <a:cxnLst/>
              <a:rect l="0" t="0" r="0" b="0"/>
              <a:pathLst>
                <a:path w="379027" h="336913">
                  <a:moveTo>
                    <a:pt x="0" y="0"/>
                  </a:moveTo>
                  <a:lnTo>
                    <a:pt x="58735" y="57565"/>
                  </a:lnTo>
                  <a:lnTo>
                    <a:pt x="118563" y="107841"/>
                  </a:lnTo>
                  <a:lnTo>
                    <a:pt x="178221" y="157872"/>
                  </a:lnTo>
                  <a:lnTo>
                    <a:pt x="224151" y="205250"/>
                  </a:lnTo>
                  <a:lnTo>
                    <a:pt x="265737" y="235822"/>
                  </a:lnTo>
                  <a:lnTo>
                    <a:pt x="328425" y="291315"/>
                  </a:lnTo>
                  <a:lnTo>
                    <a:pt x="379026" y="3369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8" name="Group 307"/>
          <p:cNvGrpSpPr/>
          <p:nvPr/>
        </p:nvGrpSpPr>
        <p:grpSpPr>
          <a:xfrm>
            <a:off x="2990093" y="7357445"/>
            <a:ext cx="4753969" cy="705411"/>
            <a:chOff x="2990093" y="7357445"/>
            <a:chExt cx="4753969" cy="705411"/>
          </a:xfrm>
        </p:grpSpPr>
        <p:sp>
          <p:nvSpPr>
            <p:cNvPr id="289" name="Freeform 288"/>
            <p:cNvSpPr/>
            <p:nvPr/>
          </p:nvSpPr>
          <p:spPr>
            <a:xfrm>
              <a:off x="2990093" y="7411814"/>
              <a:ext cx="260289" cy="417958"/>
            </a:xfrm>
            <a:custGeom>
              <a:avLst/>
              <a:gdLst/>
              <a:ahLst/>
              <a:cxnLst/>
              <a:rect l="0" t="0" r="0" b="0"/>
              <a:pathLst>
                <a:path w="260289" h="417958">
                  <a:moveTo>
                    <a:pt x="252684" y="50917"/>
                  </a:moveTo>
                  <a:lnTo>
                    <a:pt x="215598" y="16170"/>
                  </a:lnTo>
                  <a:lnTo>
                    <a:pt x="197597" y="7008"/>
                  </a:lnTo>
                  <a:lnTo>
                    <a:pt x="147870" y="0"/>
                  </a:lnTo>
                  <a:lnTo>
                    <a:pt x="103345" y="1126"/>
                  </a:lnTo>
                  <a:lnTo>
                    <a:pt x="62441" y="21280"/>
                  </a:lnTo>
                  <a:lnTo>
                    <a:pt x="52156" y="27650"/>
                  </a:lnTo>
                  <a:lnTo>
                    <a:pt x="45299" y="36576"/>
                  </a:lnTo>
                  <a:lnTo>
                    <a:pt x="37681" y="58970"/>
                  </a:lnTo>
                  <a:lnTo>
                    <a:pt x="37989" y="69154"/>
                  </a:lnTo>
                  <a:lnTo>
                    <a:pt x="44570" y="86708"/>
                  </a:lnTo>
                  <a:lnTo>
                    <a:pt x="61533" y="102309"/>
                  </a:lnTo>
                  <a:lnTo>
                    <a:pt x="120985" y="148683"/>
                  </a:lnTo>
                  <a:lnTo>
                    <a:pt x="172987" y="188382"/>
                  </a:lnTo>
                  <a:lnTo>
                    <a:pt x="218744" y="238424"/>
                  </a:lnTo>
                  <a:lnTo>
                    <a:pt x="253342" y="301719"/>
                  </a:lnTo>
                  <a:lnTo>
                    <a:pt x="260288" y="340218"/>
                  </a:lnTo>
                  <a:lnTo>
                    <a:pt x="255674" y="364328"/>
                  </a:lnTo>
                  <a:lnTo>
                    <a:pt x="244654" y="385573"/>
                  </a:lnTo>
                  <a:lnTo>
                    <a:pt x="228058" y="402814"/>
                  </a:lnTo>
                  <a:lnTo>
                    <a:pt x="202745" y="412036"/>
                  </a:lnTo>
                  <a:lnTo>
                    <a:pt x="144424" y="417957"/>
                  </a:lnTo>
                  <a:lnTo>
                    <a:pt x="101934" y="413393"/>
                  </a:lnTo>
                  <a:lnTo>
                    <a:pt x="76890" y="401530"/>
                  </a:lnTo>
                  <a:lnTo>
                    <a:pt x="23817" y="356444"/>
                  </a:lnTo>
                  <a:lnTo>
                    <a:pt x="0" y="324658"/>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Freeform 289"/>
            <p:cNvSpPr/>
            <p:nvPr/>
          </p:nvSpPr>
          <p:spPr>
            <a:xfrm>
              <a:off x="3327005" y="7399939"/>
              <a:ext cx="284271" cy="402563"/>
            </a:xfrm>
            <a:custGeom>
              <a:avLst/>
              <a:gdLst/>
              <a:ahLst/>
              <a:cxnLst/>
              <a:rect l="0" t="0" r="0" b="0"/>
              <a:pathLst>
                <a:path w="284271" h="402563">
                  <a:moveTo>
                    <a:pt x="0" y="157549"/>
                  </a:moveTo>
                  <a:lnTo>
                    <a:pt x="58617" y="166613"/>
                  </a:lnTo>
                  <a:lnTo>
                    <a:pt x="117687" y="165448"/>
                  </a:lnTo>
                  <a:lnTo>
                    <a:pt x="158644" y="145114"/>
                  </a:lnTo>
                  <a:lnTo>
                    <a:pt x="178133" y="130965"/>
                  </a:lnTo>
                  <a:lnTo>
                    <a:pt x="194594" y="112978"/>
                  </a:lnTo>
                  <a:lnTo>
                    <a:pt x="211426" y="77532"/>
                  </a:lnTo>
                  <a:lnTo>
                    <a:pt x="213680" y="51016"/>
                  </a:lnTo>
                  <a:lnTo>
                    <a:pt x="212643" y="37394"/>
                  </a:lnTo>
                  <a:lnTo>
                    <a:pt x="202133" y="16019"/>
                  </a:lnTo>
                  <a:lnTo>
                    <a:pt x="194417" y="7044"/>
                  </a:lnTo>
                  <a:lnTo>
                    <a:pt x="185764" y="2229"/>
                  </a:lnTo>
                  <a:lnTo>
                    <a:pt x="166789" y="0"/>
                  </a:lnTo>
                  <a:lnTo>
                    <a:pt x="146659" y="6028"/>
                  </a:lnTo>
                  <a:lnTo>
                    <a:pt x="99550" y="34552"/>
                  </a:lnTo>
                  <a:lnTo>
                    <a:pt x="70181" y="69372"/>
                  </a:lnTo>
                  <a:lnTo>
                    <a:pt x="40466" y="131465"/>
                  </a:lnTo>
                  <a:lnTo>
                    <a:pt x="28498" y="180365"/>
                  </a:lnTo>
                  <a:lnTo>
                    <a:pt x="33749" y="235755"/>
                  </a:lnTo>
                  <a:lnTo>
                    <a:pt x="41906" y="267176"/>
                  </a:lnTo>
                  <a:lnTo>
                    <a:pt x="72618" y="319236"/>
                  </a:lnTo>
                  <a:lnTo>
                    <a:pt x="101562" y="352744"/>
                  </a:lnTo>
                  <a:lnTo>
                    <a:pt x="145450" y="380722"/>
                  </a:lnTo>
                  <a:lnTo>
                    <a:pt x="205374" y="402562"/>
                  </a:lnTo>
                  <a:lnTo>
                    <a:pt x="262620" y="401482"/>
                  </a:lnTo>
                  <a:lnTo>
                    <a:pt x="284270" y="399704"/>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Freeform 290"/>
            <p:cNvSpPr/>
            <p:nvPr/>
          </p:nvSpPr>
          <p:spPr>
            <a:xfrm>
              <a:off x="3684974" y="7462731"/>
              <a:ext cx="326385" cy="388450"/>
            </a:xfrm>
            <a:custGeom>
              <a:avLst/>
              <a:gdLst/>
              <a:ahLst/>
              <a:cxnLst/>
              <a:rect l="0" t="0" r="0" b="0"/>
              <a:pathLst>
                <a:path w="326385" h="388450">
                  <a:moveTo>
                    <a:pt x="0" y="0"/>
                  </a:moveTo>
                  <a:lnTo>
                    <a:pt x="8334" y="48931"/>
                  </a:lnTo>
                  <a:lnTo>
                    <a:pt x="15684" y="102472"/>
                  </a:lnTo>
                  <a:lnTo>
                    <a:pt x="25055" y="158394"/>
                  </a:lnTo>
                  <a:lnTo>
                    <a:pt x="38701" y="217031"/>
                  </a:lnTo>
                  <a:lnTo>
                    <a:pt x="52662" y="271767"/>
                  </a:lnTo>
                  <a:lnTo>
                    <a:pt x="63177" y="322679"/>
                  </a:lnTo>
                  <a:lnTo>
                    <a:pt x="82800" y="381804"/>
                  </a:lnTo>
                  <a:lnTo>
                    <a:pt x="85615" y="387897"/>
                  </a:lnTo>
                  <a:lnTo>
                    <a:pt x="86323" y="388449"/>
                  </a:lnTo>
                  <a:lnTo>
                    <a:pt x="76098" y="337069"/>
                  </a:lnTo>
                  <a:lnTo>
                    <a:pt x="66352" y="280027"/>
                  </a:lnTo>
                  <a:lnTo>
                    <a:pt x="59516" y="235201"/>
                  </a:lnTo>
                  <a:lnTo>
                    <a:pt x="55697" y="187981"/>
                  </a:lnTo>
                  <a:lnTo>
                    <a:pt x="54000" y="142039"/>
                  </a:lnTo>
                  <a:lnTo>
                    <a:pt x="54215" y="85629"/>
                  </a:lnTo>
                  <a:lnTo>
                    <a:pt x="62337" y="46818"/>
                  </a:lnTo>
                  <a:lnTo>
                    <a:pt x="72939" y="28217"/>
                  </a:lnTo>
                  <a:lnTo>
                    <a:pt x="88569" y="15271"/>
                  </a:lnTo>
                  <a:lnTo>
                    <a:pt x="97651" y="10180"/>
                  </a:lnTo>
                  <a:lnTo>
                    <a:pt x="120220" y="7644"/>
                  </a:lnTo>
                  <a:lnTo>
                    <a:pt x="144678" y="11586"/>
                  </a:lnTo>
                  <a:lnTo>
                    <a:pt x="167247" y="21137"/>
                  </a:lnTo>
                  <a:lnTo>
                    <a:pt x="194094" y="45257"/>
                  </a:lnTo>
                  <a:lnTo>
                    <a:pt x="236520" y="103503"/>
                  </a:lnTo>
                  <a:lnTo>
                    <a:pt x="266197" y="157693"/>
                  </a:lnTo>
                  <a:lnTo>
                    <a:pt x="290934" y="221078"/>
                  </a:lnTo>
                  <a:lnTo>
                    <a:pt x="305256" y="269447"/>
                  </a:lnTo>
                  <a:lnTo>
                    <a:pt x="315835" y="317703"/>
                  </a:lnTo>
                  <a:lnTo>
                    <a:pt x="326384" y="36849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Freeform 291"/>
            <p:cNvSpPr/>
            <p:nvPr/>
          </p:nvSpPr>
          <p:spPr>
            <a:xfrm>
              <a:off x="4023187" y="7540620"/>
              <a:ext cx="272441" cy="361078"/>
            </a:xfrm>
            <a:custGeom>
              <a:avLst/>
              <a:gdLst/>
              <a:ahLst/>
              <a:cxnLst/>
              <a:rect l="0" t="0" r="0" b="0"/>
              <a:pathLst>
                <a:path w="272441" h="361078">
                  <a:moveTo>
                    <a:pt x="209269" y="153738"/>
                  </a:moveTo>
                  <a:lnTo>
                    <a:pt x="220448" y="136970"/>
                  </a:lnTo>
                  <a:lnTo>
                    <a:pt x="227399" y="104185"/>
                  </a:lnTo>
                  <a:lnTo>
                    <a:pt x="223870" y="59247"/>
                  </a:lnTo>
                  <a:lnTo>
                    <a:pt x="219003" y="47460"/>
                  </a:lnTo>
                  <a:lnTo>
                    <a:pt x="204237" y="31244"/>
                  </a:lnTo>
                  <a:lnTo>
                    <a:pt x="176192" y="9949"/>
                  </a:lnTo>
                  <a:lnTo>
                    <a:pt x="152845" y="2094"/>
                  </a:lnTo>
                  <a:lnTo>
                    <a:pt x="140067" y="0"/>
                  </a:lnTo>
                  <a:lnTo>
                    <a:pt x="113392" y="3911"/>
                  </a:lnTo>
                  <a:lnTo>
                    <a:pt x="87109" y="14619"/>
                  </a:lnTo>
                  <a:lnTo>
                    <a:pt x="36425" y="54482"/>
                  </a:lnTo>
                  <a:lnTo>
                    <a:pt x="13517" y="93003"/>
                  </a:lnTo>
                  <a:lnTo>
                    <a:pt x="3090" y="141461"/>
                  </a:lnTo>
                  <a:lnTo>
                    <a:pt x="0" y="192865"/>
                  </a:lnTo>
                  <a:lnTo>
                    <a:pt x="4674" y="233961"/>
                  </a:lnTo>
                  <a:lnTo>
                    <a:pt x="24646" y="273954"/>
                  </a:lnTo>
                  <a:lnTo>
                    <a:pt x="56770" y="313748"/>
                  </a:lnTo>
                  <a:lnTo>
                    <a:pt x="92594" y="341528"/>
                  </a:lnTo>
                  <a:lnTo>
                    <a:pt x="132845" y="357038"/>
                  </a:lnTo>
                  <a:lnTo>
                    <a:pt x="160485" y="361077"/>
                  </a:lnTo>
                  <a:lnTo>
                    <a:pt x="182128" y="356632"/>
                  </a:lnTo>
                  <a:lnTo>
                    <a:pt x="210586" y="337857"/>
                  </a:lnTo>
                  <a:lnTo>
                    <a:pt x="272440" y="28007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Freeform 292"/>
            <p:cNvSpPr/>
            <p:nvPr/>
          </p:nvSpPr>
          <p:spPr>
            <a:xfrm>
              <a:off x="4235179" y="7357445"/>
              <a:ext cx="81506" cy="568540"/>
            </a:xfrm>
            <a:custGeom>
              <a:avLst/>
              <a:gdLst/>
              <a:ahLst/>
              <a:cxnLst/>
              <a:rect l="0" t="0" r="0" b="0"/>
              <a:pathLst>
                <a:path w="81506" h="568540">
                  <a:moveTo>
                    <a:pt x="28863" y="0"/>
                  </a:moveTo>
                  <a:lnTo>
                    <a:pt x="17684" y="11179"/>
                  </a:lnTo>
                  <a:lnTo>
                    <a:pt x="5144" y="40488"/>
                  </a:lnTo>
                  <a:lnTo>
                    <a:pt x="0" y="103058"/>
                  </a:lnTo>
                  <a:lnTo>
                    <a:pt x="3557" y="145630"/>
                  </a:lnTo>
                  <a:lnTo>
                    <a:pt x="5918" y="191846"/>
                  </a:lnTo>
                  <a:lnTo>
                    <a:pt x="10366" y="254546"/>
                  </a:lnTo>
                  <a:lnTo>
                    <a:pt x="16760" y="317653"/>
                  </a:lnTo>
                  <a:lnTo>
                    <a:pt x="26429" y="374009"/>
                  </a:lnTo>
                  <a:lnTo>
                    <a:pt x="39603" y="429508"/>
                  </a:lnTo>
                  <a:lnTo>
                    <a:pt x="49983" y="480552"/>
                  </a:lnTo>
                  <a:lnTo>
                    <a:pt x="69559" y="539721"/>
                  </a:lnTo>
                  <a:lnTo>
                    <a:pt x="81505" y="56853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Freeform 293"/>
            <p:cNvSpPr/>
            <p:nvPr/>
          </p:nvSpPr>
          <p:spPr>
            <a:xfrm>
              <a:off x="4527254" y="7568016"/>
              <a:ext cx="505369" cy="400083"/>
            </a:xfrm>
            <a:custGeom>
              <a:avLst/>
              <a:gdLst/>
              <a:ahLst/>
              <a:cxnLst/>
              <a:rect l="0" t="0" r="0" b="0"/>
              <a:pathLst>
                <a:path w="505369" h="400083">
                  <a:moveTo>
                    <a:pt x="0" y="0"/>
                  </a:moveTo>
                  <a:lnTo>
                    <a:pt x="8333" y="48930"/>
                  </a:lnTo>
                  <a:lnTo>
                    <a:pt x="12998" y="96776"/>
                  </a:lnTo>
                  <a:lnTo>
                    <a:pt x="25055" y="154166"/>
                  </a:lnTo>
                  <a:lnTo>
                    <a:pt x="38701" y="210043"/>
                  </a:lnTo>
                  <a:lnTo>
                    <a:pt x="49162" y="265006"/>
                  </a:lnTo>
                  <a:lnTo>
                    <a:pt x="59670" y="316516"/>
                  </a:lnTo>
                  <a:lnTo>
                    <a:pt x="67853" y="348026"/>
                  </a:lnTo>
                  <a:lnTo>
                    <a:pt x="67462" y="347831"/>
                  </a:lnTo>
                  <a:lnTo>
                    <a:pt x="58430" y="311122"/>
                  </a:lnTo>
                  <a:lnTo>
                    <a:pt x="54357" y="258690"/>
                  </a:lnTo>
                  <a:lnTo>
                    <a:pt x="47561" y="198701"/>
                  </a:lnTo>
                  <a:lnTo>
                    <a:pt x="50426" y="138425"/>
                  </a:lnTo>
                  <a:lnTo>
                    <a:pt x="54325" y="91968"/>
                  </a:lnTo>
                  <a:lnTo>
                    <a:pt x="63529" y="66610"/>
                  </a:lnTo>
                  <a:lnTo>
                    <a:pt x="72768" y="58445"/>
                  </a:lnTo>
                  <a:lnTo>
                    <a:pt x="98632" y="49372"/>
                  </a:lnTo>
                  <a:lnTo>
                    <a:pt x="111378" y="50462"/>
                  </a:lnTo>
                  <a:lnTo>
                    <a:pt x="134899" y="61032"/>
                  </a:lnTo>
                  <a:lnTo>
                    <a:pt x="194279" y="120026"/>
                  </a:lnTo>
                  <a:lnTo>
                    <a:pt x="215757" y="158760"/>
                  </a:lnTo>
                  <a:lnTo>
                    <a:pt x="240484" y="210679"/>
                  </a:lnTo>
                  <a:lnTo>
                    <a:pt x="265915" y="268346"/>
                  </a:lnTo>
                  <a:lnTo>
                    <a:pt x="275332" y="297470"/>
                  </a:lnTo>
                  <a:lnTo>
                    <a:pt x="275971" y="304768"/>
                  </a:lnTo>
                  <a:lnTo>
                    <a:pt x="274058" y="307294"/>
                  </a:lnTo>
                  <a:lnTo>
                    <a:pt x="270443" y="306638"/>
                  </a:lnTo>
                  <a:lnTo>
                    <a:pt x="266426" y="290311"/>
                  </a:lnTo>
                  <a:lnTo>
                    <a:pt x="258258" y="232171"/>
                  </a:lnTo>
                  <a:lnTo>
                    <a:pt x="262190" y="177662"/>
                  </a:lnTo>
                  <a:lnTo>
                    <a:pt x="272138" y="125170"/>
                  </a:lnTo>
                  <a:lnTo>
                    <a:pt x="289384" y="81281"/>
                  </a:lnTo>
                  <a:lnTo>
                    <a:pt x="302530" y="61081"/>
                  </a:lnTo>
                  <a:lnTo>
                    <a:pt x="311651" y="55928"/>
                  </a:lnTo>
                  <a:lnTo>
                    <a:pt x="334264" y="53323"/>
                  </a:lnTo>
                  <a:lnTo>
                    <a:pt x="356792" y="59184"/>
                  </a:lnTo>
                  <a:lnTo>
                    <a:pt x="367713" y="64022"/>
                  </a:lnTo>
                  <a:lnTo>
                    <a:pt x="386086" y="81877"/>
                  </a:lnTo>
                  <a:lnTo>
                    <a:pt x="416945" y="137056"/>
                  </a:lnTo>
                  <a:lnTo>
                    <a:pt x="441182" y="198680"/>
                  </a:lnTo>
                  <a:lnTo>
                    <a:pt x="460781" y="254844"/>
                  </a:lnTo>
                  <a:lnTo>
                    <a:pt x="482089" y="314549"/>
                  </a:lnTo>
                  <a:lnTo>
                    <a:pt x="497910" y="371748"/>
                  </a:lnTo>
                  <a:lnTo>
                    <a:pt x="505368" y="40008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a:off x="5106321" y="7662773"/>
              <a:ext cx="63173" cy="305326"/>
            </a:xfrm>
            <a:custGeom>
              <a:avLst/>
              <a:gdLst/>
              <a:ahLst/>
              <a:cxnLst/>
              <a:rect l="0" t="0" r="0" b="0"/>
              <a:pathLst>
                <a:path w="63173" h="305326">
                  <a:moveTo>
                    <a:pt x="0" y="0"/>
                  </a:moveTo>
                  <a:lnTo>
                    <a:pt x="23720" y="53027"/>
                  </a:lnTo>
                  <a:lnTo>
                    <a:pt x="37268" y="111642"/>
                  </a:lnTo>
                  <a:lnTo>
                    <a:pt x="44277" y="173308"/>
                  </a:lnTo>
                  <a:lnTo>
                    <a:pt x="50990" y="225566"/>
                  </a:lnTo>
                  <a:lnTo>
                    <a:pt x="60759" y="280351"/>
                  </a:lnTo>
                  <a:lnTo>
                    <a:pt x="63172" y="30532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a:off x="5137907" y="7525902"/>
              <a:ext cx="1" cy="42115"/>
            </a:xfrm>
            <a:custGeom>
              <a:avLst/>
              <a:gdLst/>
              <a:ahLst/>
              <a:cxnLst/>
              <a:rect l="0" t="0" r="0" b="0"/>
              <a:pathLst>
                <a:path w="1" h="42115">
                  <a:moveTo>
                    <a:pt x="0" y="42114"/>
                  </a:moveTo>
                  <a:lnTo>
                    <a:pt x="0"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Freeform 296"/>
            <p:cNvSpPr/>
            <p:nvPr/>
          </p:nvSpPr>
          <p:spPr>
            <a:xfrm>
              <a:off x="5270125" y="7626624"/>
              <a:ext cx="254324" cy="317505"/>
            </a:xfrm>
            <a:custGeom>
              <a:avLst/>
              <a:gdLst/>
              <a:ahLst/>
              <a:cxnLst/>
              <a:rect l="0" t="0" r="0" b="0"/>
              <a:pathLst>
                <a:path w="254324" h="317505">
                  <a:moveTo>
                    <a:pt x="130995" y="15091"/>
                  </a:moveTo>
                  <a:lnTo>
                    <a:pt x="147762" y="9502"/>
                  </a:lnTo>
                  <a:lnTo>
                    <a:pt x="149192" y="6686"/>
                  </a:lnTo>
                  <a:lnTo>
                    <a:pt x="146635" y="3638"/>
                  </a:lnTo>
                  <a:lnTo>
                    <a:pt x="141422" y="437"/>
                  </a:lnTo>
                  <a:lnTo>
                    <a:pt x="126270" y="0"/>
                  </a:lnTo>
                  <a:lnTo>
                    <a:pt x="69324" y="13537"/>
                  </a:lnTo>
                  <a:lnTo>
                    <a:pt x="6468" y="43887"/>
                  </a:lnTo>
                  <a:lnTo>
                    <a:pt x="1183" y="50666"/>
                  </a:lnTo>
                  <a:lnTo>
                    <a:pt x="0" y="57525"/>
                  </a:lnTo>
                  <a:lnTo>
                    <a:pt x="1551" y="64438"/>
                  </a:lnTo>
                  <a:lnTo>
                    <a:pt x="7264" y="69046"/>
                  </a:lnTo>
                  <a:lnTo>
                    <a:pt x="26090" y="74166"/>
                  </a:lnTo>
                  <a:lnTo>
                    <a:pt x="76304" y="78624"/>
                  </a:lnTo>
                  <a:lnTo>
                    <a:pt x="131283" y="92675"/>
                  </a:lnTo>
                  <a:lnTo>
                    <a:pt x="191647" y="124397"/>
                  </a:lnTo>
                  <a:lnTo>
                    <a:pt x="224560" y="155182"/>
                  </a:lnTo>
                  <a:lnTo>
                    <a:pt x="243335" y="184502"/>
                  </a:lnTo>
                  <a:lnTo>
                    <a:pt x="251114" y="206198"/>
                  </a:lnTo>
                  <a:lnTo>
                    <a:pt x="254323" y="243551"/>
                  </a:lnTo>
                  <a:lnTo>
                    <a:pt x="250928" y="266367"/>
                  </a:lnTo>
                  <a:lnTo>
                    <a:pt x="239280" y="285087"/>
                  </a:lnTo>
                  <a:lnTo>
                    <a:pt x="222405" y="300036"/>
                  </a:lnTo>
                  <a:lnTo>
                    <a:pt x="203207" y="310579"/>
                  </a:lnTo>
                  <a:lnTo>
                    <a:pt x="167079" y="317504"/>
                  </a:lnTo>
                  <a:lnTo>
                    <a:pt x="121149" y="313965"/>
                  </a:lnTo>
                  <a:lnTo>
                    <a:pt x="81674" y="299919"/>
                  </a:lnTo>
                  <a:lnTo>
                    <a:pt x="36238" y="257247"/>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Freeform 297"/>
            <p:cNvSpPr/>
            <p:nvPr/>
          </p:nvSpPr>
          <p:spPr>
            <a:xfrm>
              <a:off x="5551154" y="7620658"/>
              <a:ext cx="253252" cy="322034"/>
            </a:xfrm>
            <a:custGeom>
              <a:avLst/>
              <a:gdLst/>
              <a:ahLst/>
              <a:cxnLst/>
              <a:rect l="0" t="0" r="0" b="0"/>
              <a:pathLst>
                <a:path w="253252" h="322034">
                  <a:moveTo>
                    <a:pt x="155292" y="0"/>
                  </a:moveTo>
                  <a:lnTo>
                    <a:pt x="96675" y="0"/>
                  </a:lnTo>
                  <a:lnTo>
                    <a:pt x="61885" y="5590"/>
                  </a:lnTo>
                  <a:lnTo>
                    <a:pt x="29350" y="20244"/>
                  </a:lnTo>
                  <a:lnTo>
                    <a:pt x="3072" y="39404"/>
                  </a:lnTo>
                  <a:lnTo>
                    <a:pt x="0" y="46156"/>
                  </a:lnTo>
                  <a:lnTo>
                    <a:pt x="291" y="52998"/>
                  </a:lnTo>
                  <a:lnTo>
                    <a:pt x="6854" y="66839"/>
                  </a:lnTo>
                  <a:lnTo>
                    <a:pt x="17570" y="80789"/>
                  </a:lnTo>
                  <a:lnTo>
                    <a:pt x="39490" y="91668"/>
                  </a:lnTo>
                  <a:lnTo>
                    <a:pt x="95633" y="108184"/>
                  </a:lnTo>
                  <a:lnTo>
                    <a:pt x="151783" y="125051"/>
                  </a:lnTo>
                  <a:lnTo>
                    <a:pt x="210794" y="164084"/>
                  </a:lnTo>
                  <a:lnTo>
                    <a:pt x="241038" y="201258"/>
                  </a:lnTo>
                  <a:lnTo>
                    <a:pt x="251113" y="221639"/>
                  </a:lnTo>
                  <a:lnTo>
                    <a:pt x="253251" y="242395"/>
                  </a:lnTo>
                  <a:lnTo>
                    <a:pt x="252184" y="252844"/>
                  </a:lnTo>
                  <a:lnTo>
                    <a:pt x="241639" y="273812"/>
                  </a:lnTo>
                  <a:lnTo>
                    <a:pt x="215971" y="302228"/>
                  </a:lnTo>
                  <a:lnTo>
                    <a:pt x="206273" y="310280"/>
                  </a:lnTo>
                  <a:lnTo>
                    <a:pt x="179900" y="319226"/>
                  </a:lnTo>
                  <a:lnTo>
                    <a:pt x="151021" y="322033"/>
                  </a:lnTo>
                  <a:lnTo>
                    <a:pt x="92945" y="311311"/>
                  </a:lnTo>
                  <a:lnTo>
                    <a:pt x="74550" y="298627"/>
                  </a:lnTo>
                  <a:lnTo>
                    <a:pt x="28950" y="24215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Freeform 298"/>
            <p:cNvSpPr/>
            <p:nvPr/>
          </p:nvSpPr>
          <p:spPr>
            <a:xfrm>
              <a:off x="5864373" y="7683829"/>
              <a:ext cx="84229" cy="336913"/>
            </a:xfrm>
            <a:custGeom>
              <a:avLst/>
              <a:gdLst/>
              <a:ahLst/>
              <a:cxnLst/>
              <a:rect l="0" t="0" r="0" b="0"/>
              <a:pathLst>
                <a:path w="84229" h="336913">
                  <a:moveTo>
                    <a:pt x="0" y="0"/>
                  </a:moveTo>
                  <a:lnTo>
                    <a:pt x="14573" y="48931"/>
                  </a:lnTo>
                  <a:lnTo>
                    <a:pt x="33814" y="102472"/>
                  </a:lnTo>
                  <a:lnTo>
                    <a:pt x="45245" y="152805"/>
                  </a:lnTo>
                  <a:lnTo>
                    <a:pt x="56040" y="206582"/>
                  </a:lnTo>
                  <a:lnTo>
                    <a:pt x="70168" y="267580"/>
                  </a:lnTo>
                  <a:lnTo>
                    <a:pt x="81104" y="311519"/>
                  </a:lnTo>
                  <a:lnTo>
                    <a:pt x="84228" y="33691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Freeform 299"/>
            <p:cNvSpPr/>
            <p:nvPr/>
          </p:nvSpPr>
          <p:spPr>
            <a:xfrm>
              <a:off x="5885430" y="7546959"/>
              <a:ext cx="42115" cy="10530"/>
            </a:xfrm>
            <a:custGeom>
              <a:avLst/>
              <a:gdLst/>
              <a:ahLst/>
              <a:cxnLst/>
              <a:rect l="0" t="0" r="0" b="0"/>
              <a:pathLst>
                <a:path w="42115" h="10530">
                  <a:moveTo>
                    <a:pt x="0" y="0"/>
                  </a:moveTo>
                  <a:lnTo>
                    <a:pt x="42114" y="1052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Freeform 300"/>
            <p:cNvSpPr/>
            <p:nvPr/>
          </p:nvSpPr>
          <p:spPr>
            <a:xfrm>
              <a:off x="6012673" y="7652244"/>
              <a:ext cx="217588" cy="382015"/>
            </a:xfrm>
            <a:custGeom>
              <a:avLst/>
              <a:gdLst/>
              <a:ahLst/>
              <a:cxnLst/>
              <a:rect l="0" t="0" r="0" b="0"/>
              <a:pathLst>
                <a:path w="217588" h="382015">
                  <a:moveTo>
                    <a:pt x="30685" y="0"/>
                  </a:moveTo>
                  <a:lnTo>
                    <a:pt x="25096" y="58617"/>
                  </a:lnTo>
                  <a:lnTo>
                    <a:pt x="12726" y="120026"/>
                  </a:lnTo>
                  <a:lnTo>
                    <a:pt x="2138" y="181550"/>
                  </a:lnTo>
                  <a:lnTo>
                    <a:pt x="0" y="232387"/>
                  </a:lnTo>
                  <a:lnTo>
                    <a:pt x="2486" y="281375"/>
                  </a:lnTo>
                  <a:lnTo>
                    <a:pt x="13806" y="334260"/>
                  </a:lnTo>
                  <a:lnTo>
                    <a:pt x="26693" y="353670"/>
                  </a:lnTo>
                  <a:lnTo>
                    <a:pt x="45288" y="368927"/>
                  </a:lnTo>
                  <a:lnTo>
                    <a:pt x="69151" y="379607"/>
                  </a:lnTo>
                  <a:lnTo>
                    <a:pt x="92235" y="382014"/>
                  </a:lnTo>
                  <a:lnTo>
                    <a:pt x="115362" y="378014"/>
                  </a:lnTo>
                  <a:lnTo>
                    <a:pt x="141239" y="368438"/>
                  </a:lnTo>
                  <a:lnTo>
                    <a:pt x="162099" y="350143"/>
                  </a:lnTo>
                  <a:lnTo>
                    <a:pt x="188964" y="305860"/>
                  </a:lnTo>
                  <a:lnTo>
                    <a:pt x="209253" y="252754"/>
                  </a:lnTo>
                  <a:lnTo>
                    <a:pt x="215334" y="228149"/>
                  </a:lnTo>
                  <a:lnTo>
                    <a:pt x="217587" y="176004"/>
                  </a:lnTo>
                  <a:lnTo>
                    <a:pt x="210195" y="124159"/>
                  </a:lnTo>
                  <a:lnTo>
                    <a:pt x="192537" y="79811"/>
                  </a:lnTo>
                  <a:lnTo>
                    <a:pt x="165598" y="45094"/>
                  </a:lnTo>
                  <a:lnTo>
                    <a:pt x="145629" y="27451"/>
                  </a:lnTo>
                  <a:lnTo>
                    <a:pt x="118816" y="21169"/>
                  </a:lnTo>
                  <a:lnTo>
                    <a:pt x="103477" y="21131"/>
                  </a:lnTo>
                  <a:lnTo>
                    <a:pt x="77075" y="30448"/>
                  </a:lnTo>
                  <a:lnTo>
                    <a:pt x="53642" y="47458"/>
                  </a:lnTo>
                  <a:lnTo>
                    <a:pt x="23059" y="83341"/>
                  </a:lnTo>
                  <a:lnTo>
                    <a:pt x="10528" y="109960"/>
                  </a:lnTo>
                  <a:lnTo>
                    <a:pt x="7298" y="134268"/>
                  </a:lnTo>
                  <a:lnTo>
                    <a:pt x="17757" y="190454"/>
                  </a:lnTo>
                  <a:lnTo>
                    <a:pt x="20156" y="200041"/>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Freeform 301"/>
            <p:cNvSpPr/>
            <p:nvPr/>
          </p:nvSpPr>
          <p:spPr>
            <a:xfrm>
              <a:off x="6264456" y="7683829"/>
              <a:ext cx="326385" cy="358729"/>
            </a:xfrm>
            <a:custGeom>
              <a:avLst/>
              <a:gdLst/>
              <a:ahLst/>
              <a:cxnLst/>
              <a:rect l="0" t="0" r="0" b="0"/>
              <a:pathLst>
                <a:path w="326385" h="358729">
                  <a:moveTo>
                    <a:pt x="0" y="0"/>
                  </a:moveTo>
                  <a:lnTo>
                    <a:pt x="3120" y="42692"/>
                  </a:lnTo>
                  <a:lnTo>
                    <a:pt x="14655" y="95521"/>
                  </a:lnTo>
                  <a:lnTo>
                    <a:pt x="24749" y="150745"/>
                  </a:lnTo>
                  <a:lnTo>
                    <a:pt x="38641" y="207072"/>
                  </a:lnTo>
                  <a:lnTo>
                    <a:pt x="52649" y="258232"/>
                  </a:lnTo>
                  <a:lnTo>
                    <a:pt x="66682" y="318381"/>
                  </a:lnTo>
                  <a:lnTo>
                    <a:pt x="77210" y="355598"/>
                  </a:lnTo>
                  <a:lnTo>
                    <a:pt x="79549" y="358728"/>
                  </a:lnTo>
                  <a:lnTo>
                    <a:pt x="81109" y="356136"/>
                  </a:lnTo>
                  <a:lnTo>
                    <a:pt x="81672" y="341947"/>
                  </a:lnTo>
                  <a:lnTo>
                    <a:pt x="74980" y="288486"/>
                  </a:lnTo>
                  <a:lnTo>
                    <a:pt x="73953" y="227347"/>
                  </a:lnTo>
                  <a:lnTo>
                    <a:pt x="76869" y="165878"/>
                  </a:lnTo>
                  <a:lnTo>
                    <a:pt x="88364" y="108936"/>
                  </a:lnTo>
                  <a:lnTo>
                    <a:pt x="103069" y="57826"/>
                  </a:lnTo>
                  <a:lnTo>
                    <a:pt x="114439" y="38959"/>
                  </a:lnTo>
                  <a:lnTo>
                    <a:pt x="123086" y="32992"/>
                  </a:lnTo>
                  <a:lnTo>
                    <a:pt x="145172" y="26362"/>
                  </a:lnTo>
                  <a:lnTo>
                    <a:pt x="167466" y="29654"/>
                  </a:lnTo>
                  <a:lnTo>
                    <a:pt x="178325" y="33807"/>
                  </a:lnTo>
                  <a:lnTo>
                    <a:pt x="210374" y="62010"/>
                  </a:lnTo>
                  <a:lnTo>
                    <a:pt x="243070" y="119527"/>
                  </a:lnTo>
                  <a:lnTo>
                    <a:pt x="265918" y="178087"/>
                  </a:lnTo>
                  <a:lnTo>
                    <a:pt x="287837" y="237732"/>
                  </a:lnTo>
                  <a:lnTo>
                    <a:pt x="301964" y="288548"/>
                  </a:lnTo>
                  <a:lnTo>
                    <a:pt x="320867" y="342524"/>
                  </a:lnTo>
                  <a:lnTo>
                    <a:pt x="326384" y="357969"/>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Freeform 302"/>
            <p:cNvSpPr/>
            <p:nvPr/>
          </p:nvSpPr>
          <p:spPr>
            <a:xfrm>
              <a:off x="6598727" y="7743666"/>
              <a:ext cx="276383" cy="298133"/>
            </a:xfrm>
            <a:custGeom>
              <a:avLst/>
              <a:gdLst/>
              <a:ahLst/>
              <a:cxnLst/>
              <a:rect l="0" t="0" r="0" b="0"/>
              <a:pathLst>
                <a:path w="276383" h="298133">
                  <a:moveTo>
                    <a:pt x="181626" y="55977"/>
                  </a:moveTo>
                  <a:lnTo>
                    <a:pt x="172050" y="31931"/>
                  </a:lnTo>
                  <a:lnTo>
                    <a:pt x="161382" y="17604"/>
                  </a:lnTo>
                  <a:lnTo>
                    <a:pt x="136633" y="1973"/>
                  </a:lnTo>
                  <a:lnTo>
                    <a:pt x="110936" y="0"/>
                  </a:lnTo>
                  <a:lnTo>
                    <a:pt x="95895" y="1111"/>
                  </a:lnTo>
                  <a:lnTo>
                    <a:pt x="69823" y="11705"/>
                  </a:lnTo>
                  <a:lnTo>
                    <a:pt x="38534" y="37400"/>
                  </a:lnTo>
                  <a:lnTo>
                    <a:pt x="17565" y="67240"/>
                  </a:lnTo>
                  <a:lnTo>
                    <a:pt x="0" y="114354"/>
                  </a:lnTo>
                  <a:lnTo>
                    <a:pt x="39" y="160491"/>
                  </a:lnTo>
                  <a:lnTo>
                    <a:pt x="7459" y="200027"/>
                  </a:lnTo>
                  <a:lnTo>
                    <a:pt x="28245" y="233969"/>
                  </a:lnTo>
                  <a:lnTo>
                    <a:pt x="59474" y="267304"/>
                  </a:lnTo>
                  <a:lnTo>
                    <a:pt x="78203" y="277802"/>
                  </a:lnTo>
                  <a:lnTo>
                    <a:pt x="98225" y="280128"/>
                  </a:lnTo>
                  <a:lnTo>
                    <a:pt x="108478" y="279111"/>
                  </a:lnTo>
                  <a:lnTo>
                    <a:pt x="126109" y="268622"/>
                  </a:lnTo>
                  <a:lnTo>
                    <a:pt x="149188" y="239865"/>
                  </a:lnTo>
                  <a:lnTo>
                    <a:pt x="167725" y="198590"/>
                  </a:lnTo>
                  <a:lnTo>
                    <a:pt x="177507" y="149315"/>
                  </a:lnTo>
                  <a:lnTo>
                    <a:pt x="180813" y="85852"/>
                  </a:lnTo>
                  <a:lnTo>
                    <a:pt x="181084" y="81743"/>
                  </a:lnTo>
                  <a:lnTo>
                    <a:pt x="189983" y="139111"/>
                  </a:lnTo>
                  <a:lnTo>
                    <a:pt x="206368" y="201614"/>
                  </a:lnTo>
                  <a:lnTo>
                    <a:pt x="232096" y="255786"/>
                  </a:lnTo>
                  <a:lnTo>
                    <a:pt x="236329" y="266392"/>
                  </a:lnTo>
                  <a:lnTo>
                    <a:pt x="250392" y="281295"/>
                  </a:lnTo>
                  <a:lnTo>
                    <a:pt x="276382" y="298132"/>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Freeform 303"/>
            <p:cNvSpPr/>
            <p:nvPr/>
          </p:nvSpPr>
          <p:spPr>
            <a:xfrm>
              <a:off x="6906695" y="7711140"/>
              <a:ext cx="336913" cy="351716"/>
            </a:xfrm>
            <a:custGeom>
              <a:avLst/>
              <a:gdLst/>
              <a:ahLst/>
              <a:cxnLst/>
              <a:rect l="0" t="0" r="0" b="0"/>
              <a:pathLst>
                <a:path w="336913" h="351716">
                  <a:moveTo>
                    <a:pt x="0" y="46389"/>
                  </a:moveTo>
                  <a:lnTo>
                    <a:pt x="11452" y="100534"/>
                  </a:lnTo>
                  <a:lnTo>
                    <a:pt x="30338" y="161069"/>
                  </a:lnTo>
                  <a:lnTo>
                    <a:pt x="44214" y="212039"/>
                  </a:lnTo>
                  <a:lnTo>
                    <a:pt x="66618" y="273259"/>
                  </a:lnTo>
                  <a:lnTo>
                    <a:pt x="75621" y="302027"/>
                  </a:lnTo>
                  <a:lnTo>
                    <a:pt x="76151" y="308062"/>
                  </a:lnTo>
                  <a:lnTo>
                    <a:pt x="74163" y="308575"/>
                  </a:lnTo>
                  <a:lnTo>
                    <a:pt x="70498" y="305408"/>
                  </a:lnTo>
                  <a:lnTo>
                    <a:pt x="44350" y="257215"/>
                  </a:lnTo>
                  <a:lnTo>
                    <a:pt x="28517" y="203717"/>
                  </a:lnTo>
                  <a:lnTo>
                    <a:pt x="22530" y="144060"/>
                  </a:lnTo>
                  <a:lnTo>
                    <a:pt x="21712" y="111245"/>
                  </a:lnTo>
                  <a:lnTo>
                    <a:pt x="30706" y="83402"/>
                  </a:lnTo>
                  <a:lnTo>
                    <a:pt x="46402" y="60500"/>
                  </a:lnTo>
                  <a:lnTo>
                    <a:pt x="76140" y="34452"/>
                  </a:lnTo>
                  <a:lnTo>
                    <a:pt x="114066" y="14256"/>
                  </a:lnTo>
                  <a:lnTo>
                    <a:pt x="177136" y="0"/>
                  </a:lnTo>
                  <a:lnTo>
                    <a:pt x="215611" y="1188"/>
                  </a:lnTo>
                  <a:lnTo>
                    <a:pt x="251057" y="14539"/>
                  </a:lnTo>
                  <a:lnTo>
                    <a:pt x="278198" y="38902"/>
                  </a:lnTo>
                  <a:lnTo>
                    <a:pt x="295468" y="73936"/>
                  </a:lnTo>
                  <a:lnTo>
                    <a:pt x="304549" y="128866"/>
                  </a:lnTo>
                  <a:lnTo>
                    <a:pt x="311985" y="177801"/>
                  </a:lnTo>
                  <a:lnTo>
                    <a:pt x="315878" y="228175"/>
                  </a:lnTo>
                  <a:lnTo>
                    <a:pt x="327081" y="287711"/>
                  </a:lnTo>
                  <a:lnTo>
                    <a:pt x="333999" y="324173"/>
                  </a:lnTo>
                  <a:lnTo>
                    <a:pt x="336912" y="35171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Freeform 304"/>
            <p:cNvSpPr/>
            <p:nvPr/>
          </p:nvSpPr>
          <p:spPr>
            <a:xfrm>
              <a:off x="7222550" y="7620658"/>
              <a:ext cx="10529" cy="1"/>
            </a:xfrm>
            <a:custGeom>
              <a:avLst/>
              <a:gdLst/>
              <a:ahLst/>
              <a:cxnLst/>
              <a:rect l="0" t="0" r="0" b="0"/>
              <a:pathLst>
                <a:path w="10529" h="1">
                  <a:moveTo>
                    <a:pt x="0" y="0"/>
                  </a:moveTo>
                  <a:lnTo>
                    <a:pt x="10528" y="0"/>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Freeform 305"/>
            <p:cNvSpPr/>
            <p:nvPr/>
          </p:nvSpPr>
          <p:spPr>
            <a:xfrm>
              <a:off x="7309494" y="7720154"/>
              <a:ext cx="168702" cy="311116"/>
            </a:xfrm>
            <a:custGeom>
              <a:avLst/>
              <a:gdLst/>
              <a:ahLst/>
              <a:cxnLst/>
              <a:rect l="0" t="0" r="0" b="0"/>
              <a:pathLst>
                <a:path w="168702" h="311116">
                  <a:moveTo>
                    <a:pt x="28869" y="111074"/>
                  </a:moveTo>
                  <a:lnTo>
                    <a:pt x="45637" y="122253"/>
                  </a:lnTo>
                  <a:lnTo>
                    <a:pt x="66347" y="124621"/>
                  </a:lnTo>
                  <a:lnTo>
                    <a:pt x="112182" y="116610"/>
                  </a:lnTo>
                  <a:lnTo>
                    <a:pt x="130627" y="104176"/>
                  </a:lnTo>
                  <a:lnTo>
                    <a:pt x="145455" y="86952"/>
                  </a:lnTo>
                  <a:lnTo>
                    <a:pt x="168426" y="36972"/>
                  </a:lnTo>
                  <a:lnTo>
                    <a:pt x="168701" y="27747"/>
                  </a:lnTo>
                  <a:lnTo>
                    <a:pt x="162766" y="11259"/>
                  </a:lnTo>
                  <a:lnTo>
                    <a:pt x="154398" y="5926"/>
                  </a:lnTo>
                  <a:lnTo>
                    <a:pt x="129503" y="0"/>
                  </a:lnTo>
                  <a:lnTo>
                    <a:pt x="105181" y="3606"/>
                  </a:lnTo>
                  <a:lnTo>
                    <a:pt x="82672" y="14178"/>
                  </a:lnTo>
                  <a:lnTo>
                    <a:pt x="51440" y="41030"/>
                  </a:lnTo>
                  <a:lnTo>
                    <a:pt x="22452" y="88314"/>
                  </a:lnTo>
                  <a:lnTo>
                    <a:pt x="5115" y="137384"/>
                  </a:lnTo>
                  <a:lnTo>
                    <a:pt x="0" y="198203"/>
                  </a:lnTo>
                  <a:lnTo>
                    <a:pt x="3560" y="223497"/>
                  </a:lnTo>
                  <a:lnTo>
                    <a:pt x="15281" y="246438"/>
                  </a:lnTo>
                  <a:lnTo>
                    <a:pt x="62279" y="301624"/>
                  </a:lnTo>
                  <a:lnTo>
                    <a:pt x="70983" y="311115"/>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Freeform 306"/>
            <p:cNvSpPr/>
            <p:nvPr/>
          </p:nvSpPr>
          <p:spPr>
            <a:xfrm>
              <a:off x="7540929" y="7722924"/>
              <a:ext cx="203133" cy="329404"/>
            </a:xfrm>
            <a:custGeom>
              <a:avLst/>
              <a:gdLst/>
              <a:ahLst/>
              <a:cxnLst/>
              <a:rect l="0" t="0" r="0" b="0"/>
              <a:pathLst>
                <a:path w="203133" h="329404">
                  <a:moveTo>
                    <a:pt x="134346" y="13548"/>
                  </a:moveTo>
                  <a:lnTo>
                    <a:pt x="117578" y="2369"/>
                  </a:lnTo>
                  <a:lnTo>
                    <a:pt x="99988" y="0"/>
                  </a:lnTo>
                  <a:lnTo>
                    <a:pt x="60099" y="8012"/>
                  </a:lnTo>
                  <a:lnTo>
                    <a:pt x="19594" y="29266"/>
                  </a:lnTo>
                  <a:lnTo>
                    <a:pt x="3017" y="42370"/>
                  </a:lnTo>
                  <a:lnTo>
                    <a:pt x="0" y="49140"/>
                  </a:lnTo>
                  <a:lnTo>
                    <a:pt x="329" y="55993"/>
                  </a:lnTo>
                  <a:lnTo>
                    <a:pt x="2887" y="62902"/>
                  </a:lnTo>
                  <a:lnTo>
                    <a:pt x="23256" y="83803"/>
                  </a:lnTo>
                  <a:lnTo>
                    <a:pt x="80130" y="107389"/>
                  </a:lnTo>
                  <a:lnTo>
                    <a:pt x="115942" y="124801"/>
                  </a:lnTo>
                  <a:lnTo>
                    <a:pt x="174253" y="172261"/>
                  </a:lnTo>
                  <a:lnTo>
                    <a:pt x="191466" y="192881"/>
                  </a:lnTo>
                  <a:lnTo>
                    <a:pt x="200677" y="216864"/>
                  </a:lnTo>
                  <a:lnTo>
                    <a:pt x="203132" y="229811"/>
                  </a:lnTo>
                  <a:lnTo>
                    <a:pt x="199623" y="253553"/>
                  </a:lnTo>
                  <a:lnTo>
                    <a:pt x="184493" y="283532"/>
                  </a:lnTo>
                  <a:lnTo>
                    <a:pt x="170672" y="298487"/>
                  </a:lnTo>
                  <a:lnTo>
                    <a:pt x="123055" y="321548"/>
                  </a:lnTo>
                  <a:lnTo>
                    <a:pt x="59622" y="328369"/>
                  </a:lnTo>
                  <a:lnTo>
                    <a:pt x="18532" y="329403"/>
                  </a:lnTo>
                </a:path>
              </a:pathLst>
            </a:custGeom>
            <a:ln w="38100" cap="flat" cmpd="sng" algn="ctr">
              <a:solidFill>
                <a:srgbClr val="93009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Group 315"/>
          <p:cNvGrpSpPr/>
          <p:nvPr/>
        </p:nvGrpSpPr>
        <p:grpSpPr>
          <a:xfrm>
            <a:off x="7496290" y="3066030"/>
            <a:ext cx="1989888" cy="505369"/>
            <a:chOff x="7496290" y="3066030"/>
            <a:chExt cx="1989888" cy="505369"/>
          </a:xfrm>
        </p:grpSpPr>
        <p:sp>
          <p:nvSpPr>
            <p:cNvPr id="309" name="Freeform 308"/>
            <p:cNvSpPr/>
            <p:nvPr/>
          </p:nvSpPr>
          <p:spPr>
            <a:xfrm>
              <a:off x="7574455" y="3139730"/>
              <a:ext cx="16593" cy="389555"/>
            </a:xfrm>
            <a:custGeom>
              <a:avLst/>
              <a:gdLst/>
              <a:ahLst/>
              <a:cxnLst/>
              <a:rect l="0" t="0" r="0" b="0"/>
              <a:pathLst>
                <a:path w="16593" h="389555">
                  <a:moveTo>
                    <a:pt x="16592" y="0"/>
                  </a:moveTo>
                  <a:lnTo>
                    <a:pt x="13473" y="54144"/>
                  </a:lnTo>
                  <a:lnTo>
                    <a:pt x="7527" y="109091"/>
                  </a:lnTo>
                  <a:lnTo>
                    <a:pt x="6497" y="156585"/>
                  </a:lnTo>
                  <a:lnTo>
                    <a:pt x="6192" y="207702"/>
                  </a:lnTo>
                  <a:lnTo>
                    <a:pt x="6089" y="268972"/>
                  </a:lnTo>
                  <a:lnTo>
                    <a:pt x="2949" y="323015"/>
                  </a:lnTo>
                  <a:lnTo>
                    <a:pt x="0" y="345943"/>
                  </a:lnTo>
                  <a:lnTo>
                    <a:pt x="6064" y="3895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Freeform 309"/>
            <p:cNvSpPr/>
            <p:nvPr/>
          </p:nvSpPr>
          <p:spPr>
            <a:xfrm>
              <a:off x="7496290" y="3129201"/>
              <a:ext cx="369811" cy="442198"/>
            </a:xfrm>
            <a:custGeom>
              <a:avLst/>
              <a:gdLst/>
              <a:ahLst/>
              <a:cxnLst/>
              <a:rect l="0" t="0" r="0" b="0"/>
              <a:pathLst>
                <a:path w="369811" h="442198">
                  <a:moveTo>
                    <a:pt x="0" y="0"/>
                  </a:moveTo>
                  <a:lnTo>
                    <a:pt x="54145" y="8334"/>
                  </a:lnTo>
                  <a:lnTo>
                    <a:pt x="103503" y="15684"/>
                  </a:lnTo>
                  <a:lnTo>
                    <a:pt x="161519" y="35637"/>
                  </a:lnTo>
                  <a:lnTo>
                    <a:pt x="215439" y="58295"/>
                  </a:lnTo>
                  <a:lnTo>
                    <a:pt x="276133" y="95873"/>
                  </a:lnTo>
                  <a:lnTo>
                    <a:pt x="332072" y="152436"/>
                  </a:lnTo>
                  <a:lnTo>
                    <a:pt x="360046" y="206149"/>
                  </a:lnTo>
                  <a:lnTo>
                    <a:pt x="369810" y="234731"/>
                  </a:lnTo>
                  <a:lnTo>
                    <a:pt x="368691" y="263033"/>
                  </a:lnTo>
                  <a:lnTo>
                    <a:pt x="348909" y="319329"/>
                  </a:lnTo>
                  <a:lnTo>
                    <a:pt x="329288" y="350290"/>
                  </a:lnTo>
                  <a:lnTo>
                    <a:pt x="269596" y="396207"/>
                  </a:lnTo>
                  <a:lnTo>
                    <a:pt x="215167" y="416172"/>
                  </a:lnTo>
                  <a:lnTo>
                    <a:pt x="161262" y="431380"/>
                  </a:lnTo>
                  <a:lnTo>
                    <a:pt x="127330" y="438992"/>
                  </a:lnTo>
                  <a:lnTo>
                    <a:pt x="94757" y="4421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7912639" y="3265663"/>
              <a:ext cx="212447" cy="266623"/>
            </a:xfrm>
            <a:custGeom>
              <a:avLst/>
              <a:gdLst/>
              <a:ahLst/>
              <a:cxnLst/>
              <a:rect l="0" t="0" r="0" b="0"/>
              <a:pathLst>
                <a:path w="212447" h="266623">
                  <a:moveTo>
                    <a:pt x="4792" y="31994"/>
                  </a:moveTo>
                  <a:lnTo>
                    <a:pt x="21559" y="26405"/>
                  </a:lnTo>
                  <a:lnTo>
                    <a:pt x="25328" y="28268"/>
                  </a:lnTo>
                  <a:lnTo>
                    <a:pt x="26672" y="33020"/>
                  </a:lnTo>
                  <a:lnTo>
                    <a:pt x="22973" y="56475"/>
                  </a:lnTo>
                  <a:lnTo>
                    <a:pt x="7922" y="108484"/>
                  </a:lnTo>
                  <a:lnTo>
                    <a:pt x="0" y="153054"/>
                  </a:lnTo>
                  <a:lnTo>
                    <a:pt x="6618" y="207509"/>
                  </a:lnTo>
                  <a:lnTo>
                    <a:pt x="9519" y="219194"/>
                  </a:lnTo>
                  <a:lnTo>
                    <a:pt x="22100" y="238416"/>
                  </a:lnTo>
                  <a:lnTo>
                    <a:pt x="39390" y="253589"/>
                  </a:lnTo>
                  <a:lnTo>
                    <a:pt x="58774" y="264232"/>
                  </a:lnTo>
                  <a:lnTo>
                    <a:pt x="79086" y="266622"/>
                  </a:lnTo>
                  <a:lnTo>
                    <a:pt x="126311" y="258625"/>
                  </a:lnTo>
                  <a:lnTo>
                    <a:pt x="161291" y="243553"/>
                  </a:lnTo>
                  <a:lnTo>
                    <a:pt x="188292" y="218681"/>
                  </a:lnTo>
                  <a:lnTo>
                    <a:pt x="205521" y="189084"/>
                  </a:lnTo>
                  <a:lnTo>
                    <a:pt x="212446" y="146909"/>
                  </a:lnTo>
                  <a:lnTo>
                    <a:pt x="208908" y="102958"/>
                  </a:lnTo>
                  <a:lnTo>
                    <a:pt x="188827" y="48524"/>
                  </a:lnTo>
                  <a:lnTo>
                    <a:pt x="167985" y="20774"/>
                  </a:lnTo>
                  <a:lnTo>
                    <a:pt x="149852" y="5171"/>
                  </a:lnTo>
                  <a:lnTo>
                    <a:pt x="138933" y="1244"/>
                  </a:lnTo>
                  <a:lnTo>
                    <a:pt x="114322" y="0"/>
                  </a:lnTo>
                  <a:lnTo>
                    <a:pt x="104718" y="2476"/>
                  </a:lnTo>
                  <a:lnTo>
                    <a:pt x="78491" y="214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Freeform 311"/>
            <p:cNvSpPr/>
            <p:nvPr/>
          </p:nvSpPr>
          <p:spPr>
            <a:xfrm>
              <a:off x="8237806" y="3247942"/>
              <a:ext cx="290278" cy="237345"/>
            </a:xfrm>
            <a:custGeom>
              <a:avLst/>
              <a:gdLst/>
              <a:ahLst/>
              <a:cxnLst/>
              <a:rect l="0" t="0" r="0" b="0"/>
              <a:pathLst>
                <a:path w="290278" h="237345">
                  <a:moveTo>
                    <a:pt x="237635" y="18130"/>
                  </a:moveTo>
                  <a:lnTo>
                    <a:pt x="220867" y="6951"/>
                  </a:lnTo>
                  <a:lnTo>
                    <a:pt x="188083" y="0"/>
                  </a:lnTo>
                  <a:lnTo>
                    <a:pt x="148733" y="9118"/>
                  </a:lnTo>
                  <a:lnTo>
                    <a:pt x="93515" y="34331"/>
                  </a:lnTo>
                  <a:lnTo>
                    <a:pt x="43788" y="71893"/>
                  </a:lnTo>
                  <a:lnTo>
                    <a:pt x="10741" y="113107"/>
                  </a:lnTo>
                  <a:lnTo>
                    <a:pt x="2262" y="140281"/>
                  </a:lnTo>
                  <a:lnTo>
                    <a:pt x="0" y="155715"/>
                  </a:lnTo>
                  <a:lnTo>
                    <a:pt x="2003" y="168345"/>
                  </a:lnTo>
                  <a:lnTo>
                    <a:pt x="13586" y="188617"/>
                  </a:lnTo>
                  <a:lnTo>
                    <a:pt x="39839" y="213184"/>
                  </a:lnTo>
                  <a:lnTo>
                    <a:pt x="81023" y="229691"/>
                  </a:lnTo>
                  <a:lnTo>
                    <a:pt x="138935" y="237344"/>
                  </a:lnTo>
                  <a:lnTo>
                    <a:pt x="198555" y="235736"/>
                  </a:lnTo>
                  <a:lnTo>
                    <a:pt x="260721" y="224500"/>
                  </a:lnTo>
                  <a:lnTo>
                    <a:pt x="290277" y="2181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Freeform 312"/>
            <p:cNvSpPr/>
            <p:nvPr/>
          </p:nvSpPr>
          <p:spPr>
            <a:xfrm>
              <a:off x="8738653" y="3066030"/>
              <a:ext cx="10529" cy="400084"/>
            </a:xfrm>
            <a:custGeom>
              <a:avLst/>
              <a:gdLst/>
              <a:ahLst/>
              <a:cxnLst/>
              <a:rect l="0" t="0" r="0" b="0"/>
              <a:pathLst>
                <a:path w="10529" h="400084">
                  <a:moveTo>
                    <a:pt x="0" y="0"/>
                  </a:moveTo>
                  <a:lnTo>
                    <a:pt x="0" y="54145"/>
                  </a:lnTo>
                  <a:lnTo>
                    <a:pt x="0" y="114681"/>
                  </a:lnTo>
                  <a:lnTo>
                    <a:pt x="0" y="171240"/>
                  </a:lnTo>
                  <a:lnTo>
                    <a:pt x="0" y="226862"/>
                  </a:lnTo>
                  <a:lnTo>
                    <a:pt x="0" y="280388"/>
                  </a:lnTo>
                  <a:lnTo>
                    <a:pt x="0" y="333292"/>
                  </a:lnTo>
                  <a:lnTo>
                    <a:pt x="8333" y="394075"/>
                  </a:lnTo>
                  <a:lnTo>
                    <a:pt x="10528" y="4000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Freeform 313"/>
            <p:cNvSpPr/>
            <p:nvPr/>
          </p:nvSpPr>
          <p:spPr>
            <a:xfrm>
              <a:off x="9022923" y="3223958"/>
              <a:ext cx="410612" cy="31586"/>
            </a:xfrm>
            <a:custGeom>
              <a:avLst/>
              <a:gdLst/>
              <a:ahLst/>
              <a:cxnLst/>
              <a:rect l="0" t="0" r="0" b="0"/>
              <a:pathLst>
                <a:path w="410612" h="31586">
                  <a:moveTo>
                    <a:pt x="0" y="31585"/>
                  </a:moveTo>
                  <a:lnTo>
                    <a:pt x="37477" y="23252"/>
                  </a:lnTo>
                  <a:lnTo>
                    <a:pt x="94490" y="21490"/>
                  </a:lnTo>
                  <a:lnTo>
                    <a:pt x="146436" y="13907"/>
                  </a:lnTo>
                  <a:lnTo>
                    <a:pt x="203664" y="11195"/>
                  </a:lnTo>
                  <a:lnTo>
                    <a:pt x="265357" y="10660"/>
                  </a:lnTo>
                  <a:lnTo>
                    <a:pt x="322604" y="3318"/>
                  </a:lnTo>
                  <a:lnTo>
                    <a:pt x="375853" y="655"/>
                  </a:lnTo>
                  <a:lnTo>
                    <a:pt x="41061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Freeform 314"/>
            <p:cNvSpPr/>
            <p:nvPr/>
          </p:nvSpPr>
          <p:spPr>
            <a:xfrm>
              <a:off x="9033451" y="3423999"/>
              <a:ext cx="452727" cy="8384"/>
            </a:xfrm>
            <a:custGeom>
              <a:avLst/>
              <a:gdLst/>
              <a:ahLst/>
              <a:cxnLst/>
              <a:rect l="0" t="0" r="0" b="0"/>
              <a:pathLst>
                <a:path w="452727" h="8384">
                  <a:moveTo>
                    <a:pt x="0" y="0"/>
                  </a:moveTo>
                  <a:lnTo>
                    <a:pt x="57265" y="0"/>
                  </a:lnTo>
                  <a:lnTo>
                    <a:pt x="109774" y="0"/>
                  </a:lnTo>
                  <a:lnTo>
                    <a:pt x="166667" y="0"/>
                  </a:lnTo>
                  <a:lnTo>
                    <a:pt x="220569" y="0"/>
                  </a:lnTo>
                  <a:lnTo>
                    <a:pt x="273584" y="0"/>
                  </a:lnTo>
                  <a:lnTo>
                    <a:pt x="323217" y="0"/>
                  </a:lnTo>
                  <a:lnTo>
                    <a:pt x="381910" y="5589"/>
                  </a:lnTo>
                  <a:lnTo>
                    <a:pt x="433884" y="8383"/>
                  </a:lnTo>
                  <a:lnTo>
                    <a:pt x="440165" y="6759"/>
                  </a:lnTo>
                  <a:lnTo>
                    <a:pt x="45272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1" name="Group 320"/>
          <p:cNvGrpSpPr/>
          <p:nvPr/>
        </p:nvGrpSpPr>
        <p:grpSpPr>
          <a:xfrm>
            <a:off x="7001451" y="3824082"/>
            <a:ext cx="2537369" cy="558011"/>
            <a:chOff x="7001451" y="3824082"/>
            <a:chExt cx="2537369" cy="558011"/>
          </a:xfrm>
        </p:grpSpPr>
        <p:sp>
          <p:nvSpPr>
            <p:cNvPr id="317" name="Freeform 316"/>
            <p:cNvSpPr/>
            <p:nvPr/>
          </p:nvSpPr>
          <p:spPr>
            <a:xfrm>
              <a:off x="7117265" y="3824082"/>
              <a:ext cx="42115" cy="558011"/>
            </a:xfrm>
            <a:custGeom>
              <a:avLst/>
              <a:gdLst/>
              <a:ahLst/>
              <a:cxnLst/>
              <a:rect l="0" t="0" r="0" b="0"/>
              <a:pathLst>
                <a:path w="42115" h="558011">
                  <a:moveTo>
                    <a:pt x="0" y="0"/>
                  </a:moveTo>
                  <a:lnTo>
                    <a:pt x="7235" y="27556"/>
                  </a:lnTo>
                  <a:lnTo>
                    <a:pt x="12997" y="83779"/>
                  </a:lnTo>
                  <a:lnTo>
                    <a:pt x="18668" y="132448"/>
                  </a:lnTo>
                  <a:lnTo>
                    <a:pt x="23468" y="194442"/>
                  </a:lnTo>
                  <a:lnTo>
                    <a:pt x="27977" y="239667"/>
                  </a:lnTo>
                  <a:lnTo>
                    <a:pt x="30516" y="302249"/>
                  </a:lnTo>
                  <a:lnTo>
                    <a:pt x="32437" y="352638"/>
                  </a:lnTo>
                  <a:lnTo>
                    <a:pt x="38726" y="402923"/>
                  </a:lnTo>
                  <a:lnTo>
                    <a:pt x="41445" y="465548"/>
                  </a:lnTo>
                  <a:lnTo>
                    <a:pt x="41981" y="528308"/>
                  </a:lnTo>
                  <a:lnTo>
                    <a:pt x="42114" y="5580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7001451" y="4108352"/>
              <a:ext cx="284270" cy="10529"/>
            </a:xfrm>
            <a:custGeom>
              <a:avLst/>
              <a:gdLst/>
              <a:ahLst/>
              <a:cxnLst/>
              <a:rect l="0" t="0" r="0" b="0"/>
              <a:pathLst>
                <a:path w="284270" h="10529">
                  <a:moveTo>
                    <a:pt x="0" y="10528"/>
                  </a:moveTo>
                  <a:lnTo>
                    <a:pt x="37477" y="2195"/>
                  </a:lnTo>
                  <a:lnTo>
                    <a:pt x="88901" y="433"/>
                  </a:lnTo>
                  <a:lnTo>
                    <a:pt x="151355" y="85"/>
                  </a:lnTo>
                  <a:lnTo>
                    <a:pt x="209965" y="16"/>
                  </a:lnTo>
                  <a:lnTo>
                    <a:pt x="249385" y="5"/>
                  </a:lnTo>
                  <a:lnTo>
                    <a:pt x="28426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Freeform 318"/>
            <p:cNvSpPr/>
            <p:nvPr/>
          </p:nvSpPr>
          <p:spPr>
            <a:xfrm>
              <a:off x="7318816" y="3990885"/>
              <a:ext cx="258733" cy="353022"/>
            </a:xfrm>
            <a:custGeom>
              <a:avLst/>
              <a:gdLst/>
              <a:ahLst/>
              <a:cxnLst/>
              <a:rect l="0" t="0" r="0" b="0"/>
              <a:pathLst>
                <a:path w="258733" h="353022">
                  <a:moveTo>
                    <a:pt x="93246" y="33238"/>
                  </a:moveTo>
                  <a:lnTo>
                    <a:pt x="69200" y="42814"/>
                  </a:lnTo>
                  <a:lnTo>
                    <a:pt x="47777" y="60772"/>
                  </a:lnTo>
                  <a:lnTo>
                    <a:pt x="27781" y="87800"/>
                  </a:lnTo>
                  <a:lnTo>
                    <a:pt x="6131" y="144365"/>
                  </a:lnTo>
                  <a:lnTo>
                    <a:pt x="0" y="198646"/>
                  </a:lnTo>
                  <a:lnTo>
                    <a:pt x="1908" y="251308"/>
                  </a:lnTo>
                  <a:lnTo>
                    <a:pt x="13202" y="295853"/>
                  </a:lnTo>
                  <a:lnTo>
                    <a:pt x="28846" y="322270"/>
                  </a:lnTo>
                  <a:lnTo>
                    <a:pt x="44737" y="334442"/>
                  </a:lnTo>
                  <a:lnTo>
                    <a:pt x="83534" y="351788"/>
                  </a:lnTo>
                  <a:lnTo>
                    <a:pt x="104138" y="353021"/>
                  </a:lnTo>
                  <a:lnTo>
                    <a:pt x="145961" y="344280"/>
                  </a:lnTo>
                  <a:lnTo>
                    <a:pt x="171907" y="329080"/>
                  </a:lnTo>
                  <a:lnTo>
                    <a:pt x="215899" y="274561"/>
                  </a:lnTo>
                  <a:lnTo>
                    <a:pt x="248031" y="214308"/>
                  </a:lnTo>
                  <a:lnTo>
                    <a:pt x="255626" y="190923"/>
                  </a:lnTo>
                  <a:lnTo>
                    <a:pt x="258732" y="150280"/>
                  </a:lnTo>
                  <a:lnTo>
                    <a:pt x="249894" y="90976"/>
                  </a:lnTo>
                  <a:lnTo>
                    <a:pt x="237147" y="55805"/>
                  </a:lnTo>
                  <a:lnTo>
                    <a:pt x="211878" y="18069"/>
                  </a:lnTo>
                  <a:lnTo>
                    <a:pt x="185718" y="928"/>
                  </a:lnTo>
                  <a:lnTo>
                    <a:pt x="175951" y="0"/>
                  </a:lnTo>
                  <a:lnTo>
                    <a:pt x="155741" y="5208"/>
                  </a:lnTo>
                  <a:lnTo>
                    <a:pt x="103775" y="332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Freeform 319"/>
            <p:cNvSpPr/>
            <p:nvPr/>
          </p:nvSpPr>
          <p:spPr>
            <a:xfrm>
              <a:off x="7843731" y="4277054"/>
              <a:ext cx="1695089" cy="73454"/>
            </a:xfrm>
            <a:custGeom>
              <a:avLst/>
              <a:gdLst/>
              <a:ahLst/>
              <a:cxnLst/>
              <a:rect l="0" t="0" r="0" b="0"/>
              <a:pathLst>
                <a:path w="1695089" h="73454">
                  <a:moveTo>
                    <a:pt x="0" y="52396"/>
                  </a:moveTo>
                  <a:lnTo>
                    <a:pt x="5589" y="35628"/>
                  </a:lnTo>
                  <a:lnTo>
                    <a:pt x="17691" y="21157"/>
                  </a:lnTo>
                  <a:lnTo>
                    <a:pt x="25832" y="14022"/>
                  </a:lnTo>
                  <a:lnTo>
                    <a:pt x="50476" y="6095"/>
                  </a:lnTo>
                  <a:lnTo>
                    <a:pt x="113955" y="1006"/>
                  </a:lnTo>
                  <a:lnTo>
                    <a:pt x="175585" y="0"/>
                  </a:lnTo>
                  <a:lnTo>
                    <a:pt x="224511" y="996"/>
                  </a:lnTo>
                  <a:lnTo>
                    <a:pt x="286677" y="11221"/>
                  </a:lnTo>
                  <a:lnTo>
                    <a:pt x="340745" y="21088"/>
                  </a:lnTo>
                  <a:lnTo>
                    <a:pt x="401218" y="31421"/>
                  </a:lnTo>
                  <a:lnTo>
                    <a:pt x="443871" y="38395"/>
                  </a:lnTo>
                  <a:lnTo>
                    <a:pt x="490124" y="45393"/>
                  </a:lnTo>
                  <a:lnTo>
                    <a:pt x="537978" y="49283"/>
                  </a:lnTo>
                  <a:lnTo>
                    <a:pt x="583032" y="51012"/>
                  </a:lnTo>
                  <a:lnTo>
                    <a:pt x="634704" y="51986"/>
                  </a:lnTo>
                  <a:lnTo>
                    <a:pt x="694086" y="52315"/>
                  </a:lnTo>
                  <a:lnTo>
                    <a:pt x="750875" y="57969"/>
                  </a:lnTo>
                  <a:lnTo>
                    <a:pt x="807154" y="61945"/>
                  </a:lnTo>
                  <a:lnTo>
                    <a:pt x="863331" y="62731"/>
                  </a:lnTo>
                  <a:lnTo>
                    <a:pt x="925076" y="62886"/>
                  </a:lnTo>
                  <a:lnTo>
                    <a:pt x="986363" y="70152"/>
                  </a:lnTo>
                  <a:lnTo>
                    <a:pt x="1035229" y="72475"/>
                  </a:lnTo>
                  <a:lnTo>
                    <a:pt x="1097376" y="73260"/>
                  </a:lnTo>
                  <a:lnTo>
                    <a:pt x="1160041" y="73415"/>
                  </a:lnTo>
                  <a:lnTo>
                    <a:pt x="1208872" y="73442"/>
                  </a:lnTo>
                  <a:lnTo>
                    <a:pt x="1270539" y="73451"/>
                  </a:lnTo>
                  <a:lnTo>
                    <a:pt x="1319472" y="73452"/>
                  </a:lnTo>
                  <a:lnTo>
                    <a:pt x="1367635" y="73453"/>
                  </a:lnTo>
                  <a:lnTo>
                    <a:pt x="1431039" y="72283"/>
                  </a:lnTo>
                  <a:lnTo>
                    <a:pt x="1493629" y="66217"/>
                  </a:lnTo>
                  <a:lnTo>
                    <a:pt x="1548569" y="63900"/>
                  </a:lnTo>
                  <a:lnTo>
                    <a:pt x="1596173" y="63213"/>
                  </a:lnTo>
                  <a:lnTo>
                    <a:pt x="1657829" y="62981"/>
                  </a:lnTo>
                  <a:lnTo>
                    <a:pt x="1695088" y="629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2" name="Freeform 321"/>
          <p:cNvSpPr/>
          <p:nvPr/>
        </p:nvSpPr>
        <p:spPr>
          <a:xfrm>
            <a:off x="7369949" y="4818632"/>
            <a:ext cx="2063586" cy="142529"/>
          </a:xfrm>
          <a:custGeom>
            <a:avLst/>
            <a:gdLst/>
            <a:ahLst/>
            <a:cxnLst/>
            <a:rect l="0" t="0" r="0" b="0"/>
            <a:pathLst>
              <a:path w="2063586" h="142529">
                <a:moveTo>
                  <a:pt x="0" y="142528"/>
                </a:moveTo>
                <a:lnTo>
                  <a:pt x="11178" y="131349"/>
                </a:lnTo>
                <a:lnTo>
                  <a:pt x="29144" y="125861"/>
                </a:lnTo>
                <a:lnTo>
                  <a:pt x="84395" y="122338"/>
                </a:lnTo>
                <a:lnTo>
                  <a:pt x="138333" y="114406"/>
                </a:lnTo>
                <a:lnTo>
                  <a:pt x="193065" y="111969"/>
                </a:lnTo>
                <a:lnTo>
                  <a:pt x="254906" y="111247"/>
                </a:lnTo>
                <a:lnTo>
                  <a:pt x="300854" y="111078"/>
                </a:lnTo>
                <a:lnTo>
                  <a:pt x="355993" y="110982"/>
                </a:lnTo>
                <a:lnTo>
                  <a:pt x="416547" y="109780"/>
                </a:lnTo>
                <a:lnTo>
                  <a:pt x="473568" y="102611"/>
                </a:lnTo>
                <a:lnTo>
                  <a:pt x="529891" y="100848"/>
                </a:lnTo>
                <a:lnTo>
                  <a:pt x="577624" y="100543"/>
                </a:lnTo>
                <a:lnTo>
                  <a:pt x="628812" y="100452"/>
                </a:lnTo>
                <a:lnTo>
                  <a:pt x="681024" y="100425"/>
                </a:lnTo>
                <a:lnTo>
                  <a:pt x="733539" y="100417"/>
                </a:lnTo>
                <a:lnTo>
                  <a:pt x="786143" y="100415"/>
                </a:lnTo>
                <a:lnTo>
                  <a:pt x="838775" y="100414"/>
                </a:lnTo>
                <a:lnTo>
                  <a:pt x="897002" y="100414"/>
                </a:lnTo>
                <a:lnTo>
                  <a:pt x="953120" y="100414"/>
                </a:lnTo>
                <a:lnTo>
                  <a:pt x="1006792" y="100414"/>
                </a:lnTo>
                <a:lnTo>
                  <a:pt x="1065328" y="100414"/>
                </a:lnTo>
                <a:lnTo>
                  <a:pt x="1121537" y="100414"/>
                </a:lnTo>
                <a:lnTo>
                  <a:pt x="1175236" y="100414"/>
                </a:lnTo>
                <a:lnTo>
                  <a:pt x="1233781" y="100414"/>
                </a:lnTo>
                <a:lnTo>
                  <a:pt x="1289992" y="100414"/>
                </a:lnTo>
                <a:lnTo>
                  <a:pt x="1343692" y="100414"/>
                </a:lnTo>
                <a:lnTo>
                  <a:pt x="1396648" y="94825"/>
                </a:lnTo>
                <a:lnTo>
                  <a:pt x="1449383" y="91349"/>
                </a:lnTo>
                <a:lnTo>
                  <a:pt x="1507643" y="84730"/>
                </a:lnTo>
                <a:lnTo>
                  <a:pt x="1563770" y="75359"/>
                </a:lnTo>
                <a:lnTo>
                  <a:pt x="1617444" y="65174"/>
                </a:lnTo>
                <a:lnTo>
                  <a:pt x="1680747" y="52422"/>
                </a:lnTo>
                <a:lnTo>
                  <a:pt x="1731133" y="47979"/>
                </a:lnTo>
                <a:lnTo>
                  <a:pt x="1794321" y="36591"/>
                </a:lnTo>
                <a:lnTo>
                  <a:pt x="1846881" y="23076"/>
                </a:lnTo>
                <a:lnTo>
                  <a:pt x="1903493" y="10311"/>
                </a:lnTo>
                <a:lnTo>
                  <a:pt x="1966668" y="3457"/>
                </a:lnTo>
                <a:lnTo>
                  <a:pt x="1994775" y="0"/>
                </a:lnTo>
                <a:lnTo>
                  <a:pt x="2038295" y="4193"/>
                </a:lnTo>
                <a:lnTo>
                  <a:pt x="2063585" y="56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5" name="Group 324"/>
          <p:cNvGrpSpPr/>
          <p:nvPr/>
        </p:nvGrpSpPr>
        <p:grpSpPr>
          <a:xfrm>
            <a:off x="387452" y="1032282"/>
            <a:ext cx="2714513" cy="1231346"/>
            <a:chOff x="387452" y="1032282"/>
            <a:chExt cx="2714513" cy="1231346"/>
          </a:xfrm>
        </p:grpSpPr>
        <p:sp>
          <p:nvSpPr>
            <p:cNvPr id="323" name="Freeform 322"/>
            <p:cNvSpPr/>
            <p:nvPr/>
          </p:nvSpPr>
          <p:spPr>
            <a:xfrm>
              <a:off x="1648706" y="1032282"/>
              <a:ext cx="1453259" cy="810084"/>
            </a:xfrm>
            <a:custGeom>
              <a:avLst/>
              <a:gdLst/>
              <a:ahLst/>
              <a:cxnLst/>
              <a:rect l="0" t="0" r="0" b="0"/>
              <a:pathLst>
                <a:path w="1453259" h="810084">
                  <a:moveTo>
                    <a:pt x="1046589" y="146910"/>
                  </a:moveTo>
                  <a:lnTo>
                    <a:pt x="1011692" y="102947"/>
                  </a:lnTo>
                  <a:lnTo>
                    <a:pt x="958806" y="63363"/>
                  </a:lnTo>
                  <a:lnTo>
                    <a:pt x="905507" y="40329"/>
                  </a:lnTo>
                  <a:lnTo>
                    <a:pt x="847380" y="20859"/>
                  </a:lnTo>
                  <a:lnTo>
                    <a:pt x="808970" y="13245"/>
                  </a:lnTo>
                  <a:lnTo>
                    <a:pt x="749178" y="5083"/>
                  </a:lnTo>
                  <a:lnTo>
                    <a:pt x="695255" y="1162"/>
                  </a:lnTo>
                  <a:lnTo>
                    <a:pt x="634824" y="0"/>
                  </a:lnTo>
                  <a:lnTo>
                    <a:pt x="572465" y="5245"/>
                  </a:lnTo>
                  <a:lnTo>
                    <a:pt x="512558" y="17498"/>
                  </a:lnTo>
                  <a:lnTo>
                    <a:pt x="467348" y="28887"/>
                  </a:lnTo>
                  <a:lnTo>
                    <a:pt x="408329" y="45390"/>
                  </a:lnTo>
                  <a:lnTo>
                    <a:pt x="354574" y="65158"/>
                  </a:lnTo>
                  <a:lnTo>
                    <a:pt x="299443" y="96933"/>
                  </a:lnTo>
                  <a:lnTo>
                    <a:pt x="237098" y="130367"/>
                  </a:lnTo>
                  <a:lnTo>
                    <a:pt x="175195" y="178554"/>
                  </a:lnTo>
                  <a:lnTo>
                    <a:pt x="114671" y="233221"/>
                  </a:lnTo>
                  <a:lnTo>
                    <a:pt x="64024" y="290510"/>
                  </a:lnTo>
                  <a:lnTo>
                    <a:pt x="28847" y="349542"/>
                  </a:lnTo>
                  <a:lnTo>
                    <a:pt x="5194" y="411388"/>
                  </a:lnTo>
                  <a:lnTo>
                    <a:pt x="0" y="438761"/>
                  </a:lnTo>
                  <a:lnTo>
                    <a:pt x="4823" y="480479"/>
                  </a:lnTo>
                  <a:lnTo>
                    <a:pt x="23702" y="533378"/>
                  </a:lnTo>
                  <a:lnTo>
                    <a:pt x="51064" y="594766"/>
                  </a:lnTo>
                  <a:lnTo>
                    <a:pt x="73636" y="622889"/>
                  </a:lnTo>
                  <a:lnTo>
                    <a:pt x="135708" y="676820"/>
                  </a:lnTo>
                  <a:lnTo>
                    <a:pt x="196175" y="716137"/>
                  </a:lnTo>
                  <a:lnTo>
                    <a:pt x="253266" y="746520"/>
                  </a:lnTo>
                  <a:lnTo>
                    <a:pt x="305574" y="763787"/>
                  </a:lnTo>
                  <a:lnTo>
                    <a:pt x="361708" y="782025"/>
                  </a:lnTo>
                  <a:lnTo>
                    <a:pt x="416161" y="796146"/>
                  </a:lnTo>
                  <a:lnTo>
                    <a:pt x="475571" y="805520"/>
                  </a:lnTo>
                  <a:lnTo>
                    <a:pt x="527879" y="808817"/>
                  </a:lnTo>
                  <a:lnTo>
                    <a:pt x="590171" y="809794"/>
                  </a:lnTo>
                  <a:lnTo>
                    <a:pt x="639823" y="810083"/>
                  </a:lnTo>
                  <a:lnTo>
                    <a:pt x="698522" y="807062"/>
                  </a:lnTo>
                  <a:lnTo>
                    <a:pt x="755177" y="795546"/>
                  </a:lnTo>
                  <a:lnTo>
                    <a:pt x="811429" y="789242"/>
                  </a:lnTo>
                  <a:lnTo>
                    <a:pt x="867600" y="777945"/>
                  </a:lnTo>
                  <a:lnTo>
                    <a:pt x="923756" y="764448"/>
                  </a:lnTo>
                  <a:lnTo>
                    <a:pt x="985613" y="747017"/>
                  </a:lnTo>
                  <a:lnTo>
                    <a:pt x="1045492" y="728314"/>
                  </a:lnTo>
                  <a:lnTo>
                    <a:pt x="1104677" y="702874"/>
                  </a:lnTo>
                  <a:lnTo>
                    <a:pt x="1161734" y="680936"/>
                  </a:lnTo>
                  <a:lnTo>
                    <a:pt x="1214957" y="655618"/>
                  </a:lnTo>
                  <a:lnTo>
                    <a:pt x="1270973" y="618030"/>
                  </a:lnTo>
                  <a:lnTo>
                    <a:pt x="1315174" y="591110"/>
                  </a:lnTo>
                  <a:lnTo>
                    <a:pt x="1372909" y="536406"/>
                  </a:lnTo>
                  <a:lnTo>
                    <a:pt x="1394011" y="509151"/>
                  </a:lnTo>
                  <a:lnTo>
                    <a:pt x="1422102" y="458019"/>
                  </a:lnTo>
                  <a:lnTo>
                    <a:pt x="1447841" y="402859"/>
                  </a:lnTo>
                  <a:lnTo>
                    <a:pt x="1453258" y="359747"/>
                  </a:lnTo>
                  <a:lnTo>
                    <a:pt x="1445200" y="296490"/>
                  </a:lnTo>
                  <a:lnTo>
                    <a:pt x="1437829" y="269542"/>
                  </a:lnTo>
                  <a:lnTo>
                    <a:pt x="1419356" y="240047"/>
                  </a:lnTo>
                  <a:lnTo>
                    <a:pt x="1363002" y="179325"/>
                  </a:lnTo>
                  <a:lnTo>
                    <a:pt x="1317848" y="143510"/>
                  </a:lnTo>
                  <a:lnTo>
                    <a:pt x="1258450" y="113909"/>
                  </a:lnTo>
                  <a:lnTo>
                    <a:pt x="1198448" y="86210"/>
                  </a:lnTo>
                  <a:lnTo>
                    <a:pt x="1144307" y="70189"/>
                  </a:lnTo>
                  <a:lnTo>
                    <a:pt x="1093870" y="59317"/>
                  </a:lnTo>
                  <a:lnTo>
                    <a:pt x="1034472" y="54276"/>
                  </a:lnTo>
                  <a:lnTo>
                    <a:pt x="975566" y="59808"/>
                  </a:lnTo>
                  <a:lnTo>
                    <a:pt x="920247" y="626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387452" y="1518278"/>
              <a:ext cx="2220324" cy="745350"/>
            </a:xfrm>
            <a:custGeom>
              <a:avLst/>
              <a:gdLst/>
              <a:ahLst/>
              <a:cxnLst/>
              <a:rect l="0" t="0" r="0" b="0"/>
              <a:pathLst>
                <a:path w="2220324" h="745350">
                  <a:moveTo>
                    <a:pt x="1497149" y="124168"/>
                  </a:moveTo>
                  <a:lnTo>
                    <a:pt x="1435057" y="100448"/>
                  </a:lnTo>
                  <a:lnTo>
                    <a:pt x="1381478" y="82165"/>
                  </a:lnTo>
                  <a:lnTo>
                    <a:pt x="1327542" y="64521"/>
                  </a:lnTo>
                  <a:lnTo>
                    <a:pt x="1266988" y="46961"/>
                  </a:lnTo>
                  <a:lnTo>
                    <a:pt x="1215292" y="32921"/>
                  </a:lnTo>
                  <a:lnTo>
                    <a:pt x="1156901" y="22002"/>
                  </a:lnTo>
                  <a:lnTo>
                    <a:pt x="1094977" y="13910"/>
                  </a:lnTo>
                  <a:lnTo>
                    <a:pt x="1046275" y="10000"/>
                  </a:lnTo>
                  <a:lnTo>
                    <a:pt x="984651" y="7509"/>
                  </a:lnTo>
                  <a:lnTo>
                    <a:pt x="934556" y="1215"/>
                  </a:lnTo>
                  <a:lnTo>
                    <a:pt x="882669" y="0"/>
                  </a:lnTo>
                  <a:lnTo>
                    <a:pt x="831420" y="5359"/>
                  </a:lnTo>
                  <a:lnTo>
                    <a:pt x="768469" y="10882"/>
                  </a:lnTo>
                  <a:lnTo>
                    <a:pt x="717384" y="16512"/>
                  </a:lnTo>
                  <a:lnTo>
                    <a:pt x="665203" y="21300"/>
                  </a:lnTo>
                  <a:lnTo>
                    <a:pt x="615817" y="30127"/>
                  </a:lnTo>
                  <a:lnTo>
                    <a:pt x="568429" y="40152"/>
                  </a:lnTo>
                  <a:lnTo>
                    <a:pt x="505603" y="54020"/>
                  </a:lnTo>
                  <a:lnTo>
                    <a:pt x="456744" y="70108"/>
                  </a:lnTo>
                  <a:lnTo>
                    <a:pt x="396238" y="89269"/>
                  </a:lnTo>
                  <a:lnTo>
                    <a:pt x="339226" y="114371"/>
                  </a:lnTo>
                  <a:lnTo>
                    <a:pt x="276088" y="141595"/>
                  </a:lnTo>
                  <a:lnTo>
                    <a:pt x="214322" y="173747"/>
                  </a:lnTo>
                  <a:lnTo>
                    <a:pt x="160247" y="208454"/>
                  </a:lnTo>
                  <a:lnTo>
                    <a:pt x="105211" y="250515"/>
                  </a:lnTo>
                  <a:lnTo>
                    <a:pt x="61694" y="287945"/>
                  </a:lnTo>
                  <a:lnTo>
                    <a:pt x="17749" y="344419"/>
                  </a:lnTo>
                  <a:lnTo>
                    <a:pt x="1149" y="382190"/>
                  </a:lnTo>
                  <a:lnTo>
                    <a:pt x="0" y="428606"/>
                  </a:lnTo>
                  <a:lnTo>
                    <a:pt x="7069" y="468226"/>
                  </a:lnTo>
                  <a:lnTo>
                    <a:pt x="27750" y="507781"/>
                  </a:lnTo>
                  <a:lnTo>
                    <a:pt x="81144" y="561717"/>
                  </a:lnTo>
                  <a:lnTo>
                    <a:pt x="135782" y="590706"/>
                  </a:lnTo>
                  <a:lnTo>
                    <a:pt x="184561" y="610752"/>
                  </a:lnTo>
                  <a:lnTo>
                    <a:pt x="240438" y="628598"/>
                  </a:lnTo>
                  <a:lnTo>
                    <a:pt x="297567" y="646960"/>
                  </a:lnTo>
                  <a:lnTo>
                    <a:pt x="358542" y="664614"/>
                  </a:lnTo>
                  <a:lnTo>
                    <a:pt x="410289" y="677496"/>
                  </a:lnTo>
                  <a:lnTo>
                    <a:pt x="465571" y="684373"/>
                  </a:lnTo>
                  <a:lnTo>
                    <a:pt x="521551" y="691060"/>
                  </a:lnTo>
                  <a:lnTo>
                    <a:pt x="577669" y="699617"/>
                  </a:lnTo>
                  <a:lnTo>
                    <a:pt x="633814" y="705640"/>
                  </a:lnTo>
                  <a:lnTo>
                    <a:pt x="695554" y="712159"/>
                  </a:lnTo>
                  <a:lnTo>
                    <a:pt x="756839" y="714617"/>
                  </a:lnTo>
                  <a:lnTo>
                    <a:pt x="805705" y="720905"/>
                  </a:lnTo>
                  <a:lnTo>
                    <a:pt x="867851" y="723623"/>
                  </a:lnTo>
                  <a:lnTo>
                    <a:pt x="930516" y="729749"/>
                  </a:lnTo>
                  <a:lnTo>
                    <a:pt x="979348" y="733318"/>
                  </a:lnTo>
                  <a:lnTo>
                    <a:pt x="1041015" y="734524"/>
                  </a:lnTo>
                  <a:lnTo>
                    <a:pt x="1091117" y="735902"/>
                  </a:lnTo>
                  <a:lnTo>
                    <a:pt x="1141837" y="742030"/>
                  </a:lnTo>
                  <a:lnTo>
                    <a:pt x="1204609" y="744693"/>
                  </a:lnTo>
                  <a:lnTo>
                    <a:pt x="1267398" y="745219"/>
                  </a:lnTo>
                  <a:lnTo>
                    <a:pt x="1316251" y="745311"/>
                  </a:lnTo>
                  <a:lnTo>
                    <a:pt x="1367770" y="745338"/>
                  </a:lnTo>
                  <a:lnTo>
                    <a:pt x="1420080" y="745345"/>
                  </a:lnTo>
                  <a:lnTo>
                    <a:pt x="1482922" y="745348"/>
                  </a:lnTo>
                  <a:lnTo>
                    <a:pt x="1532058" y="745349"/>
                  </a:lnTo>
                  <a:lnTo>
                    <a:pt x="1591176" y="745349"/>
                  </a:lnTo>
                  <a:lnTo>
                    <a:pt x="1653503" y="739760"/>
                  </a:lnTo>
                  <a:lnTo>
                    <a:pt x="1713734" y="735796"/>
                  </a:lnTo>
                  <a:lnTo>
                    <a:pt x="1770692" y="731894"/>
                  </a:lnTo>
                  <a:lnTo>
                    <a:pt x="1827003" y="720204"/>
                  </a:lnTo>
                  <a:lnTo>
                    <a:pt x="1885912" y="710083"/>
                  </a:lnTo>
                  <a:lnTo>
                    <a:pt x="1938462" y="699675"/>
                  </a:lnTo>
                  <a:lnTo>
                    <a:pt x="2001014" y="682171"/>
                  </a:lnTo>
                  <a:lnTo>
                    <a:pt x="2054962" y="664630"/>
                  </a:lnTo>
                  <a:lnTo>
                    <a:pt x="2118313" y="642404"/>
                  </a:lnTo>
                  <a:lnTo>
                    <a:pt x="2174265" y="604558"/>
                  </a:lnTo>
                  <a:lnTo>
                    <a:pt x="2193493" y="590748"/>
                  </a:lnTo>
                  <a:lnTo>
                    <a:pt x="2207498" y="570573"/>
                  </a:lnTo>
                  <a:lnTo>
                    <a:pt x="2216452" y="544838"/>
                  </a:lnTo>
                  <a:lnTo>
                    <a:pt x="2220323" y="498635"/>
                  </a:lnTo>
                  <a:lnTo>
                    <a:pt x="2213411" y="454790"/>
                  </a:lnTo>
                  <a:lnTo>
                    <a:pt x="2190708" y="398053"/>
                  </a:lnTo>
                  <a:lnTo>
                    <a:pt x="2163693" y="352964"/>
                  </a:lnTo>
                  <a:lnTo>
                    <a:pt x="2105253" y="299888"/>
                  </a:lnTo>
                  <a:lnTo>
                    <a:pt x="2046882" y="250524"/>
                  </a:lnTo>
                  <a:lnTo>
                    <a:pt x="2030424" y="237648"/>
                  </a:lnTo>
                  <a:lnTo>
                    <a:pt x="1970609" y="203911"/>
                  </a:lnTo>
                  <a:lnTo>
                    <a:pt x="1912658" y="169663"/>
                  </a:lnTo>
                  <a:lnTo>
                    <a:pt x="1855763" y="146132"/>
                  </a:lnTo>
                  <a:lnTo>
                    <a:pt x="1794155" y="126627"/>
                  </a:lnTo>
                  <a:lnTo>
                    <a:pt x="1739048" y="105329"/>
                  </a:lnTo>
                  <a:lnTo>
                    <a:pt x="1683102" y="89511"/>
                  </a:lnTo>
                  <a:lnTo>
                    <a:pt x="1619755" y="75121"/>
                  </a:lnTo>
                  <a:lnTo>
                    <a:pt x="1557849" y="61014"/>
                  </a:lnTo>
                  <a:lnTo>
                    <a:pt x="1495231" y="52551"/>
                  </a:lnTo>
                  <a:lnTo>
                    <a:pt x="1446408" y="51086"/>
                  </a:lnTo>
                  <a:lnTo>
                    <a:pt x="1394897" y="50651"/>
                  </a:lnTo>
                  <a:lnTo>
                    <a:pt x="1342590" y="44933"/>
                  </a:lnTo>
                  <a:lnTo>
                    <a:pt x="1295636" y="41419"/>
                  </a:lnTo>
                  <a:lnTo>
                    <a:pt x="1240909" y="40378"/>
                  </a:lnTo>
                  <a:lnTo>
                    <a:pt x="1191419" y="45659"/>
                  </a:lnTo>
                  <a:lnTo>
                    <a:pt x="1141530" y="49043"/>
                  </a:lnTo>
                  <a:lnTo>
                    <a:pt x="1089704" y="55635"/>
                  </a:lnTo>
                  <a:lnTo>
                    <a:pt x="1037303" y="64997"/>
                  </a:lnTo>
                  <a:lnTo>
                    <a:pt x="984732" y="75180"/>
                  </a:lnTo>
                  <a:lnTo>
                    <a:pt x="943415" y="85238"/>
                  </a:lnTo>
                  <a:lnTo>
                    <a:pt x="895952" y="97815"/>
                  </a:lnTo>
                  <a:lnTo>
                    <a:pt x="875968" y="1031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6" name="Freeform 325"/>
          <p:cNvSpPr/>
          <p:nvPr/>
        </p:nvSpPr>
        <p:spPr>
          <a:xfrm>
            <a:off x="575414" y="2674298"/>
            <a:ext cx="3206645" cy="905392"/>
          </a:xfrm>
          <a:custGeom>
            <a:avLst/>
            <a:gdLst/>
            <a:ahLst/>
            <a:cxnLst/>
            <a:rect l="0" t="0" r="0" b="0"/>
            <a:pathLst>
              <a:path w="3206645" h="905392">
                <a:moveTo>
                  <a:pt x="119467" y="515837"/>
                </a:moveTo>
                <a:lnTo>
                  <a:pt x="179851" y="527290"/>
                </a:lnTo>
                <a:lnTo>
                  <a:pt x="237574" y="537168"/>
                </a:lnTo>
                <a:lnTo>
                  <a:pt x="292892" y="544384"/>
                </a:lnTo>
                <a:lnTo>
                  <a:pt x="347916" y="552411"/>
                </a:lnTo>
                <a:lnTo>
                  <a:pt x="392916" y="556310"/>
                </a:lnTo>
                <a:lnTo>
                  <a:pt x="435582" y="560341"/>
                </a:lnTo>
                <a:lnTo>
                  <a:pt x="481061" y="564862"/>
                </a:lnTo>
                <a:lnTo>
                  <a:pt x="532972" y="568578"/>
                </a:lnTo>
                <a:lnTo>
                  <a:pt x="595554" y="576601"/>
                </a:lnTo>
                <a:lnTo>
                  <a:pt x="658305" y="584122"/>
                </a:lnTo>
                <a:lnTo>
                  <a:pt x="707152" y="593521"/>
                </a:lnTo>
                <a:lnTo>
                  <a:pt x="758669" y="598126"/>
                </a:lnTo>
                <a:lnTo>
                  <a:pt x="821244" y="608087"/>
                </a:lnTo>
                <a:lnTo>
                  <a:pt x="872673" y="617910"/>
                </a:lnTo>
                <a:lnTo>
                  <a:pt x="930675" y="627059"/>
                </a:lnTo>
                <a:lnTo>
                  <a:pt x="985426" y="631460"/>
                </a:lnTo>
                <a:lnTo>
                  <a:pt x="1039863" y="639652"/>
                </a:lnTo>
                <a:lnTo>
                  <a:pt x="1098756" y="649489"/>
                </a:lnTo>
                <a:lnTo>
                  <a:pt x="1154940" y="659812"/>
                </a:lnTo>
                <a:lnTo>
                  <a:pt x="1214351" y="670280"/>
                </a:lnTo>
                <a:lnTo>
                  <a:pt x="1270689" y="679621"/>
                </a:lnTo>
                <a:lnTo>
                  <a:pt x="1331316" y="684078"/>
                </a:lnTo>
                <a:lnTo>
                  <a:pt x="1392563" y="692288"/>
                </a:lnTo>
                <a:lnTo>
                  <a:pt x="1449445" y="702130"/>
                </a:lnTo>
                <a:lnTo>
                  <a:pt x="1509062" y="711285"/>
                </a:lnTo>
                <a:lnTo>
                  <a:pt x="1565461" y="715687"/>
                </a:lnTo>
                <a:lnTo>
                  <a:pt x="1624936" y="722711"/>
                </a:lnTo>
                <a:lnTo>
                  <a:pt x="1681293" y="726482"/>
                </a:lnTo>
                <a:lnTo>
                  <a:pt x="1740755" y="733318"/>
                </a:lnTo>
                <a:lnTo>
                  <a:pt x="1797108" y="737033"/>
                </a:lnTo>
                <a:lnTo>
                  <a:pt x="1857738" y="743853"/>
                </a:lnTo>
                <a:lnTo>
                  <a:pt x="1920157" y="747564"/>
                </a:lnTo>
                <a:lnTo>
                  <a:pt x="1983105" y="754382"/>
                </a:lnTo>
                <a:lnTo>
                  <a:pt x="2046210" y="758092"/>
                </a:lnTo>
                <a:lnTo>
                  <a:pt x="2109361" y="764911"/>
                </a:lnTo>
                <a:lnTo>
                  <a:pt x="2172526" y="767452"/>
                </a:lnTo>
                <a:lnTo>
                  <a:pt x="2234526" y="768204"/>
                </a:lnTo>
                <a:lnTo>
                  <a:pt x="2291630" y="768427"/>
                </a:lnTo>
                <a:lnTo>
                  <a:pt x="2351314" y="768493"/>
                </a:lnTo>
                <a:lnTo>
                  <a:pt x="2406563" y="768513"/>
                </a:lnTo>
                <a:lnTo>
                  <a:pt x="2461148" y="768519"/>
                </a:lnTo>
                <a:lnTo>
                  <a:pt x="2520085" y="768520"/>
                </a:lnTo>
                <a:lnTo>
                  <a:pt x="2575112" y="768521"/>
                </a:lnTo>
                <a:lnTo>
                  <a:pt x="2628461" y="767351"/>
                </a:lnTo>
                <a:lnTo>
                  <a:pt x="2681313" y="761285"/>
                </a:lnTo>
                <a:lnTo>
                  <a:pt x="2732848" y="758968"/>
                </a:lnTo>
                <a:lnTo>
                  <a:pt x="2795895" y="755066"/>
                </a:lnTo>
                <a:lnTo>
                  <a:pt x="2858739" y="748966"/>
                </a:lnTo>
                <a:lnTo>
                  <a:pt x="2907601" y="742319"/>
                </a:lnTo>
                <a:lnTo>
                  <a:pt x="2960872" y="729593"/>
                </a:lnTo>
                <a:lnTo>
                  <a:pt x="3023545" y="712327"/>
                </a:lnTo>
                <a:lnTo>
                  <a:pt x="3077739" y="686483"/>
                </a:lnTo>
                <a:lnTo>
                  <a:pt x="3125631" y="659509"/>
                </a:lnTo>
                <a:lnTo>
                  <a:pt x="3166315" y="630546"/>
                </a:lnTo>
                <a:lnTo>
                  <a:pt x="3184697" y="606983"/>
                </a:lnTo>
                <a:lnTo>
                  <a:pt x="3206030" y="553728"/>
                </a:lnTo>
                <a:lnTo>
                  <a:pt x="3206644" y="512116"/>
                </a:lnTo>
                <a:lnTo>
                  <a:pt x="3187966" y="451238"/>
                </a:lnTo>
                <a:lnTo>
                  <a:pt x="3146792" y="390385"/>
                </a:lnTo>
                <a:lnTo>
                  <a:pt x="3086022" y="333990"/>
                </a:lnTo>
                <a:lnTo>
                  <a:pt x="3053063" y="307539"/>
                </a:lnTo>
                <a:lnTo>
                  <a:pt x="2993456" y="270471"/>
                </a:lnTo>
                <a:lnTo>
                  <a:pt x="2940354" y="242155"/>
                </a:lnTo>
                <a:lnTo>
                  <a:pt x="2879215" y="214032"/>
                </a:lnTo>
                <a:lnTo>
                  <a:pt x="2828140" y="192967"/>
                </a:lnTo>
                <a:lnTo>
                  <a:pt x="2775962" y="171907"/>
                </a:lnTo>
                <a:lnTo>
                  <a:pt x="2723458" y="150849"/>
                </a:lnTo>
                <a:lnTo>
                  <a:pt x="2665266" y="135381"/>
                </a:lnTo>
                <a:lnTo>
                  <a:pt x="2609160" y="117800"/>
                </a:lnTo>
                <a:lnTo>
                  <a:pt x="2549902" y="103362"/>
                </a:lnTo>
                <a:lnTo>
                  <a:pt x="2487890" y="86086"/>
                </a:lnTo>
                <a:lnTo>
                  <a:pt x="2425063" y="71738"/>
                </a:lnTo>
                <a:lnTo>
                  <a:pt x="2379910" y="63826"/>
                </a:lnTo>
                <a:lnTo>
                  <a:pt x="2333716" y="56410"/>
                </a:lnTo>
                <a:lnTo>
                  <a:pt x="2289788" y="49215"/>
                </a:lnTo>
                <a:lnTo>
                  <a:pt x="2243749" y="42117"/>
                </a:lnTo>
                <a:lnTo>
                  <a:pt x="2197160" y="36233"/>
                </a:lnTo>
                <a:lnTo>
                  <a:pt x="2153058" y="33618"/>
                </a:lnTo>
                <a:lnTo>
                  <a:pt x="2106940" y="29336"/>
                </a:lnTo>
                <a:lnTo>
                  <a:pt x="2059148" y="23534"/>
                </a:lnTo>
                <a:lnTo>
                  <a:pt x="2010610" y="17055"/>
                </a:lnTo>
                <a:lnTo>
                  <a:pt x="1964862" y="13396"/>
                </a:lnTo>
                <a:lnTo>
                  <a:pt x="1919962" y="11770"/>
                </a:lnTo>
                <a:lnTo>
                  <a:pt x="1872711" y="11047"/>
                </a:lnTo>
                <a:lnTo>
                  <a:pt x="1824414" y="7606"/>
                </a:lnTo>
                <a:lnTo>
                  <a:pt x="1775653" y="3347"/>
                </a:lnTo>
                <a:lnTo>
                  <a:pt x="1726685" y="1455"/>
                </a:lnTo>
                <a:lnTo>
                  <a:pt x="1680745" y="614"/>
                </a:lnTo>
                <a:lnTo>
                  <a:pt x="1635761" y="240"/>
                </a:lnTo>
                <a:lnTo>
                  <a:pt x="1588472" y="73"/>
                </a:lnTo>
                <a:lnTo>
                  <a:pt x="1540158" y="0"/>
                </a:lnTo>
                <a:lnTo>
                  <a:pt x="1492559" y="1137"/>
                </a:lnTo>
                <a:lnTo>
                  <a:pt x="1448008" y="5541"/>
                </a:lnTo>
                <a:lnTo>
                  <a:pt x="1401691" y="8279"/>
                </a:lnTo>
                <a:lnTo>
                  <a:pt x="1354979" y="10665"/>
                </a:lnTo>
                <a:lnTo>
                  <a:pt x="1310822" y="15625"/>
                </a:lnTo>
                <a:lnTo>
                  <a:pt x="1264680" y="18610"/>
                </a:lnTo>
                <a:lnTo>
                  <a:pt x="1218046" y="21106"/>
                </a:lnTo>
                <a:lnTo>
                  <a:pt x="1173924" y="26115"/>
                </a:lnTo>
                <a:lnTo>
                  <a:pt x="1127797" y="32241"/>
                </a:lnTo>
                <a:lnTo>
                  <a:pt x="1080001" y="38863"/>
                </a:lnTo>
                <a:lnTo>
                  <a:pt x="1031462" y="45705"/>
                </a:lnTo>
                <a:lnTo>
                  <a:pt x="985712" y="52646"/>
                </a:lnTo>
                <a:lnTo>
                  <a:pt x="940813" y="59630"/>
                </a:lnTo>
                <a:lnTo>
                  <a:pt x="893561" y="66633"/>
                </a:lnTo>
                <a:lnTo>
                  <a:pt x="848384" y="76765"/>
                </a:lnTo>
                <a:lnTo>
                  <a:pt x="804908" y="87897"/>
                </a:lnTo>
                <a:lnTo>
                  <a:pt x="762189" y="96744"/>
                </a:lnTo>
                <a:lnTo>
                  <a:pt x="716687" y="107695"/>
                </a:lnTo>
                <a:lnTo>
                  <a:pt x="670337" y="119191"/>
                </a:lnTo>
                <a:lnTo>
                  <a:pt x="626341" y="128200"/>
                </a:lnTo>
                <a:lnTo>
                  <a:pt x="583390" y="139223"/>
                </a:lnTo>
                <a:lnTo>
                  <a:pt x="540904" y="151921"/>
                </a:lnTo>
                <a:lnTo>
                  <a:pt x="478694" y="172224"/>
                </a:lnTo>
                <a:lnTo>
                  <a:pt x="422696" y="193057"/>
                </a:lnTo>
                <a:lnTo>
                  <a:pt x="369060" y="214048"/>
                </a:lnTo>
                <a:lnTo>
                  <a:pt x="317293" y="235085"/>
                </a:lnTo>
                <a:lnTo>
                  <a:pt x="257286" y="263155"/>
                </a:lnTo>
                <a:lnTo>
                  <a:pt x="200373" y="291229"/>
                </a:lnTo>
                <a:lnTo>
                  <a:pt x="141473" y="326324"/>
                </a:lnTo>
                <a:lnTo>
                  <a:pt x="89176" y="362589"/>
                </a:lnTo>
                <a:lnTo>
                  <a:pt x="29378" y="422661"/>
                </a:lnTo>
                <a:lnTo>
                  <a:pt x="5962" y="474728"/>
                </a:lnTo>
                <a:lnTo>
                  <a:pt x="0" y="501076"/>
                </a:lnTo>
                <a:lnTo>
                  <a:pt x="1250" y="524484"/>
                </a:lnTo>
                <a:lnTo>
                  <a:pt x="14120" y="562983"/>
                </a:lnTo>
                <a:lnTo>
                  <a:pt x="43929" y="598436"/>
                </a:lnTo>
                <a:lnTo>
                  <a:pt x="97094" y="641857"/>
                </a:lnTo>
                <a:lnTo>
                  <a:pt x="146893" y="673669"/>
                </a:lnTo>
                <a:lnTo>
                  <a:pt x="202072" y="702982"/>
                </a:lnTo>
                <a:lnTo>
                  <a:pt x="257057" y="727672"/>
                </a:lnTo>
                <a:lnTo>
                  <a:pt x="319386" y="754433"/>
                </a:lnTo>
                <a:lnTo>
                  <a:pt x="372820" y="776613"/>
                </a:lnTo>
                <a:lnTo>
                  <a:pt x="434024" y="792606"/>
                </a:lnTo>
                <a:lnTo>
                  <a:pt x="494034" y="813096"/>
                </a:lnTo>
                <a:lnTo>
                  <a:pt x="554067" y="822690"/>
                </a:lnTo>
                <a:lnTo>
                  <a:pt x="616315" y="841092"/>
                </a:lnTo>
                <a:lnTo>
                  <a:pt x="665074" y="849295"/>
                </a:lnTo>
                <a:lnTo>
                  <a:pt x="716566" y="857314"/>
                </a:lnTo>
                <a:lnTo>
                  <a:pt x="768868" y="867099"/>
                </a:lnTo>
                <a:lnTo>
                  <a:pt x="821409" y="871818"/>
                </a:lnTo>
                <a:lnTo>
                  <a:pt x="874022" y="878806"/>
                </a:lnTo>
                <a:lnTo>
                  <a:pt x="926656" y="882697"/>
                </a:lnTo>
                <a:lnTo>
                  <a:pt x="979295" y="889438"/>
                </a:lnTo>
                <a:lnTo>
                  <a:pt x="1031937" y="893256"/>
                </a:lnTo>
                <a:lnTo>
                  <a:pt x="1084579" y="894387"/>
                </a:lnTo>
                <a:lnTo>
                  <a:pt x="1142811" y="894722"/>
                </a:lnTo>
                <a:lnTo>
                  <a:pt x="1198929" y="894821"/>
                </a:lnTo>
                <a:lnTo>
                  <a:pt x="1252602" y="894850"/>
                </a:lnTo>
                <a:lnTo>
                  <a:pt x="1305549" y="894859"/>
                </a:lnTo>
                <a:lnTo>
                  <a:pt x="1358282" y="894862"/>
                </a:lnTo>
                <a:lnTo>
                  <a:pt x="1421267" y="894863"/>
                </a:lnTo>
                <a:lnTo>
                  <a:pt x="1470428" y="894863"/>
                </a:lnTo>
                <a:lnTo>
                  <a:pt x="1532673" y="894863"/>
                </a:lnTo>
                <a:lnTo>
                  <a:pt x="1595358" y="900452"/>
                </a:lnTo>
                <a:lnTo>
                  <a:pt x="1656310" y="904415"/>
                </a:lnTo>
                <a:lnTo>
                  <a:pt x="1712166" y="905102"/>
                </a:lnTo>
                <a:lnTo>
                  <a:pt x="1740855" y="9053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Freeform 326"/>
          <p:cNvSpPr/>
          <p:nvPr/>
        </p:nvSpPr>
        <p:spPr>
          <a:xfrm>
            <a:off x="5116850" y="5127433"/>
            <a:ext cx="1761177" cy="757815"/>
          </a:xfrm>
          <a:custGeom>
            <a:avLst/>
            <a:gdLst/>
            <a:ahLst/>
            <a:cxnLst/>
            <a:rect l="0" t="0" r="0" b="0"/>
            <a:pathLst>
              <a:path w="1761177" h="757815">
                <a:moveTo>
                  <a:pt x="0" y="579013"/>
                </a:moveTo>
                <a:lnTo>
                  <a:pt x="55329" y="587418"/>
                </a:lnTo>
                <a:lnTo>
                  <a:pt x="114958" y="600343"/>
                </a:lnTo>
                <a:lnTo>
                  <a:pt x="171796" y="614162"/>
                </a:lnTo>
                <a:lnTo>
                  <a:pt x="228084" y="628156"/>
                </a:lnTo>
                <a:lnTo>
                  <a:pt x="284263" y="642186"/>
                </a:lnTo>
                <a:lnTo>
                  <a:pt x="346009" y="656222"/>
                </a:lnTo>
                <a:lnTo>
                  <a:pt x="407296" y="670260"/>
                </a:lnTo>
                <a:lnTo>
                  <a:pt x="456162" y="680788"/>
                </a:lnTo>
                <a:lnTo>
                  <a:pt x="518308" y="691707"/>
                </a:lnTo>
                <a:lnTo>
                  <a:pt x="580974" y="699799"/>
                </a:lnTo>
                <a:lnTo>
                  <a:pt x="629805" y="709298"/>
                </a:lnTo>
                <a:lnTo>
                  <a:pt x="681318" y="713932"/>
                </a:lnTo>
                <a:lnTo>
                  <a:pt x="743891" y="722734"/>
                </a:lnTo>
                <a:lnTo>
                  <a:pt x="792981" y="726492"/>
                </a:lnTo>
                <a:lnTo>
                  <a:pt x="855202" y="734530"/>
                </a:lnTo>
                <a:lnTo>
                  <a:pt x="906159" y="736226"/>
                </a:lnTo>
                <a:lnTo>
                  <a:pt x="955183" y="736728"/>
                </a:lnTo>
                <a:lnTo>
                  <a:pt x="1002464" y="733758"/>
                </a:lnTo>
                <a:lnTo>
                  <a:pt x="1065254" y="727863"/>
                </a:lnTo>
                <a:lnTo>
                  <a:pt x="1114106" y="726842"/>
                </a:lnTo>
                <a:lnTo>
                  <a:pt x="1175780" y="719261"/>
                </a:lnTo>
                <a:lnTo>
                  <a:pt x="1224714" y="715714"/>
                </a:lnTo>
                <a:lnTo>
                  <a:pt x="1283763" y="707748"/>
                </a:lnTo>
                <a:lnTo>
                  <a:pt x="1340488" y="700239"/>
                </a:lnTo>
                <a:lnTo>
                  <a:pt x="1396753" y="687490"/>
                </a:lnTo>
                <a:lnTo>
                  <a:pt x="1452927" y="673707"/>
                </a:lnTo>
                <a:lnTo>
                  <a:pt x="1515886" y="656214"/>
                </a:lnTo>
                <a:lnTo>
                  <a:pt x="1577628" y="633084"/>
                </a:lnTo>
                <a:lnTo>
                  <a:pt x="1637939" y="605009"/>
                </a:lnTo>
                <a:lnTo>
                  <a:pt x="1686529" y="572970"/>
                </a:lnTo>
                <a:lnTo>
                  <a:pt x="1725893" y="527300"/>
                </a:lnTo>
                <a:lnTo>
                  <a:pt x="1754293" y="473218"/>
                </a:lnTo>
                <a:lnTo>
                  <a:pt x="1761176" y="445425"/>
                </a:lnTo>
                <a:lnTo>
                  <a:pt x="1756062" y="386336"/>
                </a:lnTo>
                <a:lnTo>
                  <a:pt x="1743960" y="342159"/>
                </a:lnTo>
                <a:lnTo>
                  <a:pt x="1705286" y="282485"/>
                </a:lnTo>
                <a:lnTo>
                  <a:pt x="1681342" y="255237"/>
                </a:lnTo>
                <a:lnTo>
                  <a:pt x="1617986" y="202411"/>
                </a:lnTo>
                <a:lnTo>
                  <a:pt x="1564565" y="172390"/>
                </a:lnTo>
                <a:lnTo>
                  <a:pt x="1507782" y="143929"/>
                </a:lnTo>
                <a:lnTo>
                  <a:pt x="1444573" y="115778"/>
                </a:lnTo>
                <a:lnTo>
                  <a:pt x="1381091" y="87687"/>
                </a:lnTo>
                <a:lnTo>
                  <a:pt x="1324022" y="72216"/>
                </a:lnTo>
                <a:lnTo>
                  <a:pt x="1268248" y="54634"/>
                </a:lnTo>
                <a:lnTo>
                  <a:pt x="1209088" y="40196"/>
                </a:lnTo>
                <a:lnTo>
                  <a:pt x="1147106" y="28509"/>
                </a:lnTo>
                <a:lnTo>
                  <a:pt x="1084287" y="17637"/>
                </a:lnTo>
                <a:lnTo>
                  <a:pt x="1026809" y="7007"/>
                </a:lnTo>
                <a:lnTo>
                  <a:pt x="967145" y="2038"/>
                </a:lnTo>
                <a:lnTo>
                  <a:pt x="905013" y="565"/>
                </a:lnTo>
                <a:lnTo>
                  <a:pt x="842151" y="129"/>
                </a:lnTo>
                <a:lnTo>
                  <a:pt x="784660" y="0"/>
                </a:lnTo>
                <a:lnTo>
                  <a:pt x="724992" y="5551"/>
                </a:lnTo>
                <a:lnTo>
                  <a:pt x="668448" y="9015"/>
                </a:lnTo>
                <a:lnTo>
                  <a:pt x="609060" y="15631"/>
                </a:lnTo>
                <a:lnTo>
                  <a:pt x="552599" y="30589"/>
                </a:lnTo>
                <a:lnTo>
                  <a:pt x="498825" y="44250"/>
                </a:lnTo>
                <a:lnTo>
                  <a:pt x="435489" y="66582"/>
                </a:lnTo>
                <a:lnTo>
                  <a:pt x="386267" y="80781"/>
                </a:lnTo>
                <a:lnTo>
                  <a:pt x="330240" y="105947"/>
                </a:lnTo>
                <a:lnTo>
                  <a:pt x="267013" y="141590"/>
                </a:lnTo>
                <a:lnTo>
                  <a:pt x="211070" y="184498"/>
                </a:lnTo>
                <a:lnTo>
                  <a:pt x="169446" y="223972"/>
                </a:lnTo>
                <a:lnTo>
                  <a:pt x="119381" y="280261"/>
                </a:lnTo>
                <a:lnTo>
                  <a:pt x="99664" y="317099"/>
                </a:lnTo>
                <a:lnTo>
                  <a:pt x="89321" y="350110"/>
                </a:lnTo>
                <a:lnTo>
                  <a:pt x="85234" y="412482"/>
                </a:lnTo>
                <a:lnTo>
                  <a:pt x="90016" y="469949"/>
                </a:lnTo>
                <a:lnTo>
                  <a:pt x="110631" y="528397"/>
                </a:lnTo>
                <a:lnTo>
                  <a:pt x="151070" y="581468"/>
                </a:lnTo>
                <a:lnTo>
                  <a:pt x="211504" y="639927"/>
                </a:lnTo>
                <a:lnTo>
                  <a:pt x="273823" y="675766"/>
                </a:lnTo>
                <a:lnTo>
                  <a:pt x="334800" y="707957"/>
                </a:lnTo>
                <a:lnTo>
                  <a:pt x="389830" y="725540"/>
                </a:lnTo>
                <a:lnTo>
                  <a:pt x="445761" y="740277"/>
                </a:lnTo>
                <a:lnTo>
                  <a:pt x="505379" y="753284"/>
                </a:lnTo>
                <a:lnTo>
                  <a:pt x="565683" y="756601"/>
                </a:lnTo>
                <a:lnTo>
                  <a:pt x="618255" y="757583"/>
                </a:lnTo>
                <a:lnTo>
                  <a:pt x="661215" y="757814"/>
                </a:lnTo>
                <a:lnTo>
                  <a:pt x="720261" y="752354"/>
                </a:lnTo>
                <a:lnTo>
                  <a:pt x="758052" y="7474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6" name="Group 355"/>
          <p:cNvGrpSpPr/>
          <p:nvPr/>
        </p:nvGrpSpPr>
        <p:grpSpPr>
          <a:xfrm>
            <a:off x="7055024" y="3608511"/>
            <a:ext cx="2957578" cy="1589813"/>
            <a:chOff x="7055024" y="3608511"/>
            <a:chExt cx="2957578" cy="1589813"/>
          </a:xfrm>
        </p:grpSpPr>
        <p:sp>
          <p:nvSpPr>
            <p:cNvPr id="328" name="Freeform 327"/>
            <p:cNvSpPr/>
            <p:nvPr/>
          </p:nvSpPr>
          <p:spPr>
            <a:xfrm>
              <a:off x="7927959" y="3784983"/>
              <a:ext cx="242156" cy="430027"/>
            </a:xfrm>
            <a:custGeom>
              <a:avLst/>
              <a:gdLst/>
              <a:ahLst/>
              <a:cxnLst/>
              <a:rect l="0" t="0" r="0" b="0"/>
              <a:pathLst>
                <a:path w="242156" h="430027">
                  <a:moveTo>
                    <a:pt x="242155" y="97269"/>
                  </a:moveTo>
                  <a:lnTo>
                    <a:pt x="221912" y="53306"/>
                  </a:lnTo>
                  <a:lnTo>
                    <a:pt x="202752" y="23022"/>
                  </a:lnTo>
                  <a:lnTo>
                    <a:pt x="186038" y="8508"/>
                  </a:lnTo>
                  <a:lnTo>
                    <a:pt x="176668" y="3000"/>
                  </a:lnTo>
                  <a:lnTo>
                    <a:pt x="156897" y="0"/>
                  </a:lnTo>
                  <a:lnTo>
                    <a:pt x="110021" y="7605"/>
                  </a:lnTo>
                  <a:lnTo>
                    <a:pt x="75103" y="28198"/>
                  </a:lnTo>
                  <a:lnTo>
                    <a:pt x="16241" y="87147"/>
                  </a:lnTo>
                  <a:lnTo>
                    <a:pt x="7218" y="111097"/>
                  </a:lnTo>
                  <a:lnTo>
                    <a:pt x="4812" y="124036"/>
                  </a:lnTo>
                  <a:lnTo>
                    <a:pt x="8378" y="144650"/>
                  </a:lnTo>
                  <a:lnTo>
                    <a:pt x="18931" y="161611"/>
                  </a:lnTo>
                  <a:lnTo>
                    <a:pt x="74437" y="205858"/>
                  </a:lnTo>
                  <a:lnTo>
                    <a:pt x="130869" y="248159"/>
                  </a:lnTo>
                  <a:lnTo>
                    <a:pt x="164987" y="271569"/>
                  </a:lnTo>
                  <a:lnTo>
                    <a:pt x="189785" y="305931"/>
                  </a:lnTo>
                  <a:lnTo>
                    <a:pt x="203891" y="340029"/>
                  </a:lnTo>
                  <a:lnTo>
                    <a:pt x="207602" y="365819"/>
                  </a:lnTo>
                  <a:lnTo>
                    <a:pt x="203011" y="386640"/>
                  </a:lnTo>
                  <a:lnTo>
                    <a:pt x="192003" y="403693"/>
                  </a:lnTo>
                  <a:lnTo>
                    <a:pt x="175411" y="419071"/>
                  </a:lnTo>
                  <a:lnTo>
                    <a:pt x="153220" y="427465"/>
                  </a:lnTo>
                  <a:lnTo>
                    <a:pt x="127759" y="430026"/>
                  </a:lnTo>
                  <a:lnTo>
                    <a:pt x="100846" y="427265"/>
                  </a:lnTo>
                  <a:lnTo>
                    <a:pt x="76405" y="415899"/>
                  </a:lnTo>
                  <a:lnTo>
                    <a:pt x="23753" y="377225"/>
                  </a:lnTo>
                  <a:lnTo>
                    <a:pt x="0" y="3394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Freeform 328"/>
            <p:cNvSpPr/>
            <p:nvPr/>
          </p:nvSpPr>
          <p:spPr>
            <a:xfrm>
              <a:off x="8296456" y="3840138"/>
              <a:ext cx="15686" cy="589597"/>
            </a:xfrm>
            <a:custGeom>
              <a:avLst/>
              <a:gdLst/>
              <a:ahLst/>
              <a:cxnLst/>
              <a:rect l="0" t="0" r="0" b="0"/>
              <a:pathLst>
                <a:path w="15686" h="589597">
                  <a:moveTo>
                    <a:pt x="0" y="0"/>
                  </a:moveTo>
                  <a:lnTo>
                    <a:pt x="8333" y="48931"/>
                  </a:lnTo>
                  <a:lnTo>
                    <a:pt x="15685" y="102473"/>
                  </a:lnTo>
                  <a:lnTo>
                    <a:pt x="13876" y="152805"/>
                  </a:lnTo>
                  <a:lnTo>
                    <a:pt x="12016" y="195035"/>
                  </a:lnTo>
                  <a:lnTo>
                    <a:pt x="11190" y="239930"/>
                  </a:lnTo>
                  <a:lnTo>
                    <a:pt x="10725" y="302328"/>
                  </a:lnTo>
                  <a:lnTo>
                    <a:pt x="10587" y="353831"/>
                  </a:lnTo>
                  <a:lnTo>
                    <a:pt x="10545" y="411335"/>
                  </a:lnTo>
                  <a:lnTo>
                    <a:pt x="10534" y="465938"/>
                  </a:lnTo>
                  <a:lnTo>
                    <a:pt x="10530" y="517991"/>
                  </a:lnTo>
                  <a:lnTo>
                    <a:pt x="10528" y="568736"/>
                  </a:lnTo>
                  <a:lnTo>
                    <a:pt x="10528" y="5895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8275400" y="3815942"/>
              <a:ext cx="227285" cy="364307"/>
            </a:xfrm>
            <a:custGeom>
              <a:avLst/>
              <a:gdLst/>
              <a:ahLst/>
              <a:cxnLst/>
              <a:rect l="0" t="0" r="0" b="0"/>
              <a:pathLst>
                <a:path w="227285" h="364307">
                  <a:moveTo>
                    <a:pt x="0" y="34725"/>
                  </a:moveTo>
                  <a:lnTo>
                    <a:pt x="11178" y="17957"/>
                  </a:lnTo>
                  <a:lnTo>
                    <a:pt x="29144" y="6605"/>
                  </a:lnTo>
                  <a:lnTo>
                    <a:pt x="51557" y="0"/>
                  </a:lnTo>
                  <a:lnTo>
                    <a:pt x="83906" y="2859"/>
                  </a:lnTo>
                  <a:lnTo>
                    <a:pt x="115718" y="12285"/>
                  </a:lnTo>
                  <a:lnTo>
                    <a:pt x="157908" y="38958"/>
                  </a:lnTo>
                  <a:lnTo>
                    <a:pt x="194448" y="77675"/>
                  </a:lnTo>
                  <a:lnTo>
                    <a:pt x="216972" y="114261"/>
                  </a:lnTo>
                  <a:lnTo>
                    <a:pt x="227284" y="154737"/>
                  </a:lnTo>
                  <a:lnTo>
                    <a:pt x="224750" y="201955"/>
                  </a:lnTo>
                  <a:lnTo>
                    <a:pt x="205008" y="261907"/>
                  </a:lnTo>
                  <a:lnTo>
                    <a:pt x="184225" y="302339"/>
                  </a:lnTo>
                  <a:lnTo>
                    <a:pt x="141763" y="345801"/>
                  </a:lnTo>
                  <a:lnTo>
                    <a:pt x="114143" y="362162"/>
                  </a:lnTo>
                  <a:lnTo>
                    <a:pt x="97133" y="364306"/>
                  </a:lnTo>
                  <a:lnTo>
                    <a:pt x="73699" y="3611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8570197" y="3798024"/>
              <a:ext cx="136872" cy="381203"/>
            </a:xfrm>
            <a:custGeom>
              <a:avLst/>
              <a:gdLst/>
              <a:ahLst/>
              <a:cxnLst/>
              <a:rect l="0" t="0" r="0" b="0"/>
              <a:pathLst>
                <a:path w="136872" h="381203">
                  <a:moveTo>
                    <a:pt x="0" y="84228"/>
                  </a:moveTo>
                  <a:lnTo>
                    <a:pt x="14654" y="146321"/>
                  </a:lnTo>
                  <a:lnTo>
                    <a:pt x="19159" y="195433"/>
                  </a:lnTo>
                  <a:lnTo>
                    <a:pt x="27918" y="252034"/>
                  </a:lnTo>
                  <a:lnTo>
                    <a:pt x="33981" y="313993"/>
                  </a:lnTo>
                  <a:lnTo>
                    <a:pt x="40508" y="371639"/>
                  </a:lnTo>
                  <a:lnTo>
                    <a:pt x="38704" y="378781"/>
                  </a:lnTo>
                  <a:lnTo>
                    <a:pt x="35161" y="381202"/>
                  </a:lnTo>
                  <a:lnTo>
                    <a:pt x="30459" y="380477"/>
                  </a:lnTo>
                  <a:lnTo>
                    <a:pt x="27326" y="375314"/>
                  </a:lnTo>
                  <a:lnTo>
                    <a:pt x="16294" y="320537"/>
                  </a:lnTo>
                  <a:lnTo>
                    <a:pt x="12237" y="274478"/>
                  </a:lnTo>
                  <a:lnTo>
                    <a:pt x="16624" y="218198"/>
                  </a:lnTo>
                  <a:lnTo>
                    <a:pt x="25333" y="168246"/>
                  </a:lnTo>
                  <a:lnTo>
                    <a:pt x="40911" y="118221"/>
                  </a:lnTo>
                  <a:lnTo>
                    <a:pt x="74003" y="62679"/>
                  </a:lnTo>
                  <a:lnTo>
                    <a:pt x="101085" y="31440"/>
                  </a:lnTo>
                  <a:lnTo>
                    <a:pt x="13687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8759710" y="3810618"/>
              <a:ext cx="200043" cy="351369"/>
            </a:xfrm>
            <a:custGeom>
              <a:avLst/>
              <a:gdLst/>
              <a:ahLst/>
              <a:cxnLst/>
              <a:rect l="0" t="0" r="0" b="0"/>
              <a:pathLst>
                <a:path w="200043" h="351369">
                  <a:moveTo>
                    <a:pt x="0" y="240090"/>
                  </a:moveTo>
                  <a:lnTo>
                    <a:pt x="11179" y="251268"/>
                  </a:lnTo>
                  <a:lnTo>
                    <a:pt x="29145" y="256756"/>
                  </a:lnTo>
                  <a:lnTo>
                    <a:pt x="51558" y="258026"/>
                  </a:lnTo>
                  <a:lnTo>
                    <a:pt x="73218" y="254690"/>
                  </a:lnTo>
                  <a:lnTo>
                    <a:pt x="91423" y="246189"/>
                  </a:lnTo>
                  <a:lnTo>
                    <a:pt x="107313" y="233442"/>
                  </a:lnTo>
                  <a:lnTo>
                    <a:pt x="143695" y="186572"/>
                  </a:lnTo>
                  <a:lnTo>
                    <a:pt x="159300" y="150014"/>
                  </a:lnTo>
                  <a:lnTo>
                    <a:pt x="166647" y="88503"/>
                  </a:lnTo>
                  <a:lnTo>
                    <a:pt x="165581" y="46736"/>
                  </a:lnTo>
                  <a:lnTo>
                    <a:pt x="157040" y="27033"/>
                  </a:lnTo>
                  <a:lnTo>
                    <a:pt x="133488" y="2787"/>
                  </a:lnTo>
                  <a:lnTo>
                    <a:pt x="124087" y="0"/>
                  </a:lnTo>
                  <a:lnTo>
                    <a:pt x="104283" y="3141"/>
                  </a:lnTo>
                  <a:lnTo>
                    <a:pt x="64143" y="24223"/>
                  </a:lnTo>
                  <a:lnTo>
                    <a:pt x="39933" y="46408"/>
                  </a:lnTo>
                  <a:lnTo>
                    <a:pt x="19111" y="82747"/>
                  </a:lnTo>
                  <a:lnTo>
                    <a:pt x="6183" y="130039"/>
                  </a:lnTo>
                  <a:lnTo>
                    <a:pt x="3002" y="182266"/>
                  </a:lnTo>
                  <a:lnTo>
                    <a:pt x="8949" y="239334"/>
                  </a:lnTo>
                  <a:lnTo>
                    <a:pt x="24558" y="298606"/>
                  </a:lnTo>
                  <a:lnTo>
                    <a:pt x="37821" y="321079"/>
                  </a:lnTo>
                  <a:lnTo>
                    <a:pt x="55414" y="338866"/>
                  </a:lnTo>
                  <a:lnTo>
                    <a:pt x="78051" y="348331"/>
                  </a:lnTo>
                  <a:lnTo>
                    <a:pt x="102540" y="351368"/>
                  </a:lnTo>
                  <a:lnTo>
                    <a:pt x="125121" y="348818"/>
                  </a:lnTo>
                  <a:lnTo>
                    <a:pt x="175704" y="326042"/>
                  </a:lnTo>
                  <a:lnTo>
                    <a:pt x="200042" y="313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9004579" y="3826560"/>
              <a:ext cx="239443" cy="361020"/>
            </a:xfrm>
            <a:custGeom>
              <a:avLst/>
              <a:gdLst/>
              <a:ahLst/>
              <a:cxnLst/>
              <a:rect l="0" t="0" r="0" b="0"/>
              <a:pathLst>
                <a:path w="239443" h="361020">
                  <a:moveTo>
                    <a:pt x="207856" y="108335"/>
                  </a:moveTo>
                  <a:lnTo>
                    <a:pt x="205517" y="68647"/>
                  </a:lnTo>
                  <a:lnTo>
                    <a:pt x="191046" y="36524"/>
                  </a:lnTo>
                  <a:lnTo>
                    <a:pt x="178548" y="19487"/>
                  </a:lnTo>
                  <a:lnTo>
                    <a:pt x="152769" y="2330"/>
                  </a:lnTo>
                  <a:lnTo>
                    <a:pt x="133070" y="0"/>
                  </a:lnTo>
                  <a:lnTo>
                    <a:pt x="122904" y="1017"/>
                  </a:lnTo>
                  <a:lnTo>
                    <a:pt x="102250" y="11505"/>
                  </a:lnTo>
                  <a:lnTo>
                    <a:pt x="51057" y="56805"/>
                  </a:lnTo>
                  <a:lnTo>
                    <a:pt x="34443" y="77244"/>
                  </a:lnTo>
                  <a:lnTo>
                    <a:pt x="13118" y="135772"/>
                  </a:lnTo>
                  <a:lnTo>
                    <a:pt x="2497" y="187564"/>
                  </a:lnTo>
                  <a:lnTo>
                    <a:pt x="0" y="244504"/>
                  </a:lnTo>
                  <a:lnTo>
                    <a:pt x="7319" y="289711"/>
                  </a:lnTo>
                  <a:lnTo>
                    <a:pt x="23786" y="318963"/>
                  </a:lnTo>
                  <a:lnTo>
                    <a:pt x="36750" y="334918"/>
                  </a:lnTo>
                  <a:lnTo>
                    <a:pt x="45822" y="338939"/>
                  </a:lnTo>
                  <a:lnTo>
                    <a:pt x="68381" y="340287"/>
                  </a:lnTo>
                  <a:lnTo>
                    <a:pt x="87766" y="333867"/>
                  </a:lnTo>
                  <a:lnTo>
                    <a:pt x="105350" y="320875"/>
                  </a:lnTo>
                  <a:lnTo>
                    <a:pt x="142115" y="274407"/>
                  </a:lnTo>
                  <a:lnTo>
                    <a:pt x="171037" y="212352"/>
                  </a:lnTo>
                  <a:lnTo>
                    <a:pt x="186459" y="155051"/>
                  </a:lnTo>
                  <a:lnTo>
                    <a:pt x="200770" y="98065"/>
                  </a:lnTo>
                  <a:lnTo>
                    <a:pt x="212523" y="54313"/>
                  </a:lnTo>
                  <a:lnTo>
                    <a:pt x="212137" y="54773"/>
                  </a:lnTo>
                  <a:lnTo>
                    <a:pt x="210710" y="58589"/>
                  </a:lnTo>
                  <a:lnTo>
                    <a:pt x="205113" y="114146"/>
                  </a:lnTo>
                  <a:lnTo>
                    <a:pt x="199635" y="165818"/>
                  </a:lnTo>
                  <a:lnTo>
                    <a:pt x="198012" y="222463"/>
                  </a:lnTo>
                  <a:lnTo>
                    <a:pt x="203052" y="282827"/>
                  </a:lnTo>
                  <a:lnTo>
                    <a:pt x="216483" y="327376"/>
                  </a:lnTo>
                  <a:lnTo>
                    <a:pt x="239442" y="3610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9255534" y="3868965"/>
              <a:ext cx="293814" cy="352988"/>
            </a:xfrm>
            <a:custGeom>
              <a:avLst/>
              <a:gdLst/>
              <a:ahLst/>
              <a:cxnLst/>
              <a:rect l="0" t="0" r="0" b="0"/>
              <a:pathLst>
                <a:path w="293814" h="352988">
                  <a:moveTo>
                    <a:pt x="293813" y="97515"/>
                  </a:moveTo>
                  <a:lnTo>
                    <a:pt x="273570" y="53553"/>
                  </a:lnTo>
                  <a:lnTo>
                    <a:pt x="254410" y="28857"/>
                  </a:lnTo>
                  <a:lnTo>
                    <a:pt x="228326" y="12311"/>
                  </a:lnTo>
                  <a:lnTo>
                    <a:pt x="192782" y="0"/>
                  </a:lnTo>
                  <a:lnTo>
                    <a:pt x="152614" y="121"/>
                  </a:lnTo>
                  <a:lnTo>
                    <a:pt x="116666" y="7566"/>
                  </a:lnTo>
                  <a:lnTo>
                    <a:pt x="79144" y="30138"/>
                  </a:lnTo>
                  <a:lnTo>
                    <a:pt x="45894" y="57274"/>
                  </a:lnTo>
                  <a:lnTo>
                    <a:pt x="32329" y="77291"/>
                  </a:lnTo>
                  <a:lnTo>
                    <a:pt x="14088" y="133207"/>
                  </a:lnTo>
                  <a:lnTo>
                    <a:pt x="2340" y="189833"/>
                  </a:lnTo>
                  <a:lnTo>
                    <a:pt x="0" y="241072"/>
                  </a:lnTo>
                  <a:lnTo>
                    <a:pt x="1793" y="271283"/>
                  </a:lnTo>
                  <a:lnTo>
                    <a:pt x="15957" y="312258"/>
                  </a:lnTo>
                  <a:lnTo>
                    <a:pt x="28381" y="331777"/>
                  </a:lnTo>
                  <a:lnTo>
                    <a:pt x="44822" y="345130"/>
                  </a:lnTo>
                  <a:lnTo>
                    <a:pt x="54120" y="350329"/>
                  </a:lnTo>
                  <a:lnTo>
                    <a:pt x="80048" y="352987"/>
                  </a:lnTo>
                  <a:lnTo>
                    <a:pt x="108730" y="349098"/>
                  </a:lnTo>
                  <a:lnTo>
                    <a:pt x="143438" y="333755"/>
                  </a:lnTo>
                  <a:lnTo>
                    <a:pt x="170229" y="312051"/>
                  </a:lnTo>
                  <a:lnTo>
                    <a:pt x="220478" y="250606"/>
                  </a:lnTo>
                  <a:lnTo>
                    <a:pt x="241171" y="2238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Freeform 334"/>
            <p:cNvSpPr/>
            <p:nvPr/>
          </p:nvSpPr>
          <p:spPr>
            <a:xfrm>
              <a:off x="9517762" y="3608511"/>
              <a:ext cx="94758" cy="547483"/>
            </a:xfrm>
            <a:custGeom>
              <a:avLst/>
              <a:gdLst/>
              <a:ahLst/>
              <a:cxnLst/>
              <a:rect l="0" t="0" r="0" b="0"/>
              <a:pathLst>
                <a:path w="94758" h="547483">
                  <a:moveTo>
                    <a:pt x="94757" y="0"/>
                  </a:moveTo>
                  <a:lnTo>
                    <a:pt x="75628" y="56215"/>
                  </a:lnTo>
                  <a:lnTo>
                    <a:pt x="54756" y="114786"/>
                  </a:lnTo>
                  <a:lnTo>
                    <a:pt x="39022" y="166173"/>
                  </a:lnTo>
                  <a:lnTo>
                    <a:pt x="29445" y="229131"/>
                  </a:lnTo>
                  <a:lnTo>
                    <a:pt x="17125" y="278837"/>
                  </a:lnTo>
                  <a:lnTo>
                    <a:pt x="6894" y="331013"/>
                  </a:lnTo>
                  <a:lnTo>
                    <a:pt x="2042" y="385337"/>
                  </a:lnTo>
                  <a:lnTo>
                    <a:pt x="605" y="432888"/>
                  </a:lnTo>
                  <a:lnTo>
                    <a:pt x="180" y="482202"/>
                  </a:lnTo>
                  <a:lnTo>
                    <a:pt x="80" y="510280"/>
                  </a:lnTo>
                  <a:lnTo>
                    <a:pt x="0" y="5474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Freeform 335"/>
            <p:cNvSpPr/>
            <p:nvPr/>
          </p:nvSpPr>
          <p:spPr>
            <a:xfrm>
              <a:off x="7055024" y="4376965"/>
              <a:ext cx="283340" cy="584689"/>
            </a:xfrm>
            <a:custGeom>
              <a:avLst/>
              <a:gdLst/>
              <a:ahLst/>
              <a:cxnLst/>
              <a:rect l="0" t="0" r="0" b="0"/>
              <a:pathLst>
                <a:path w="283340" h="584689">
                  <a:moveTo>
                    <a:pt x="283339" y="189639"/>
                  </a:moveTo>
                  <a:lnTo>
                    <a:pt x="268685" y="136612"/>
                  </a:lnTo>
                  <a:lnTo>
                    <a:pt x="260005" y="75971"/>
                  </a:lnTo>
                  <a:lnTo>
                    <a:pt x="247960" y="42876"/>
                  </a:lnTo>
                  <a:lnTo>
                    <a:pt x="222928" y="5841"/>
                  </a:lnTo>
                  <a:lnTo>
                    <a:pt x="213819" y="1596"/>
                  </a:lnTo>
                  <a:lnTo>
                    <a:pt x="191220" y="0"/>
                  </a:lnTo>
                  <a:lnTo>
                    <a:pt x="171818" y="6309"/>
                  </a:lnTo>
                  <a:lnTo>
                    <a:pt x="140297" y="29424"/>
                  </a:lnTo>
                  <a:lnTo>
                    <a:pt x="106475" y="85078"/>
                  </a:lnTo>
                  <a:lnTo>
                    <a:pt x="75706" y="140212"/>
                  </a:lnTo>
                  <a:lnTo>
                    <a:pt x="48373" y="201544"/>
                  </a:lnTo>
                  <a:lnTo>
                    <a:pt x="31382" y="261877"/>
                  </a:lnTo>
                  <a:lnTo>
                    <a:pt x="16761" y="319202"/>
                  </a:lnTo>
                  <a:lnTo>
                    <a:pt x="3777" y="375586"/>
                  </a:lnTo>
                  <a:lnTo>
                    <a:pt x="0" y="438022"/>
                  </a:lnTo>
                  <a:lnTo>
                    <a:pt x="2465" y="490572"/>
                  </a:lnTo>
                  <a:lnTo>
                    <a:pt x="13724" y="532658"/>
                  </a:lnTo>
                  <a:lnTo>
                    <a:pt x="38490" y="572731"/>
                  </a:lnTo>
                  <a:lnTo>
                    <a:pt x="58313" y="582170"/>
                  </a:lnTo>
                  <a:lnTo>
                    <a:pt x="70150" y="584688"/>
                  </a:lnTo>
                  <a:lnTo>
                    <a:pt x="92662" y="581246"/>
                  </a:lnTo>
                  <a:lnTo>
                    <a:pt x="115536" y="569577"/>
                  </a:lnTo>
                  <a:lnTo>
                    <a:pt x="176817" y="516474"/>
                  </a:lnTo>
                  <a:lnTo>
                    <a:pt x="188583" y="5054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Freeform 336"/>
            <p:cNvSpPr/>
            <p:nvPr/>
          </p:nvSpPr>
          <p:spPr>
            <a:xfrm>
              <a:off x="7299080" y="4585199"/>
              <a:ext cx="197211" cy="328847"/>
            </a:xfrm>
            <a:custGeom>
              <a:avLst/>
              <a:gdLst/>
              <a:ahLst/>
              <a:cxnLst/>
              <a:rect l="0" t="0" r="0" b="0"/>
              <a:pathLst>
                <a:path w="197211" h="328847">
                  <a:moveTo>
                    <a:pt x="197210" y="128804"/>
                  </a:moveTo>
                  <a:lnTo>
                    <a:pt x="178082" y="74929"/>
                  </a:lnTo>
                  <a:lnTo>
                    <a:pt x="147407" y="23357"/>
                  </a:lnTo>
                  <a:lnTo>
                    <a:pt x="130622" y="8629"/>
                  </a:lnTo>
                  <a:lnTo>
                    <a:pt x="121233" y="3064"/>
                  </a:lnTo>
                  <a:lnTo>
                    <a:pt x="98322" y="0"/>
                  </a:lnTo>
                  <a:lnTo>
                    <a:pt x="85661" y="821"/>
                  </a:lnTo>
                  <a:lnTo>
                    <a:pt x="65354" y="11091"/>
                  </a:lnTo>
                  <a:lnTo>
                    <a:pt x="48530" y="28524"/>
                  </a:lnTo>
                  <a:lnTo>
                    <a:pt x="18666" y="80963"/>
                  </a:lnTo>
                  <a:lnTo>
                    <a:pt x="6724" y="113391"/>
                  </a:lnTo>
                  <a:lnTo>
                    <a:pt x="0" y="164532"/>
                  </a:lnTo>
                  <a:lnTo>
                    <a:pt x="848" y="227975"/>
                  </a:lnTo>
                  <a:lnTo>
                    <a:pt x="11933" y="274995"/>
                  </a:lnTo>
                  <a:lnTo>
                    <a:pt x="17541" y="281247"/>
                  </a:lnTo>
                  <a:lnTo>
                    <a:pt x="24788" y="284245"/>
                  </a:lnTo>
                  <a:lnTo>
                    <a:pt x="33130" y="285074"/>
                  </a:lnTo>
                  <a:lnTo>
                    <a:pt x="48637" y="279756"/>
                  </a:lnTo>
                  <a:lnTo>
                    <a:pt x="56048" y="275062"/>
                  </a:lnTo>
                  <a:lnTo>
                    <a:pt x="77656" y="246099"/>
                  </a:lnTo>
                  <a:lnTo>
                    <a:pt x="104748" y="185985"/>
                  </a:lnTo>
                  <a:lnTo>
                    <a:pt x="122578" y="124025"/>
                  </a:lnTo>
                  <a:lnTo>
                    <a:pt x="137365" y="71708"/>
                  </a:lnTo>
                  <a:lnTo>
                    <a:pt x="148023" y="35848"/>
                  </a:lnTo>
                  <a:lnTo>
                    <a:pt x="150381" y="32908"/>
                  </a:lnTo>
                  <a:lnTo>
                    <a:pt x="151953" y="35627"/>
                  </a:lnTo>
                  <a:lnTo>
                    <a:pt x="153512" y="94567"/>
                  </a:lnTo>
                  <a:lnTo>
                    <a:pt x="147738" y="145306"/>
                  </a:lnTo>
                  <a:lnTo>
                    <a:pt x="145507" y="203104"/>
                  </a:lnTo>
                  <a:lnTo>
                    <a:pt x="144847" y="256624"/>
                  </a:lnTo>
                  <a:lnTo>
                    <a:pt x="146990" y="299128"/>
                  </a:lnTo>
                  <a:lnTo>
                    <a:pt x="165625" y="3288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7612104" y="4429734"/>
              <a:ext cx="20865" cy="473783"/>
            </a:xfrm>
            <a:custGeom>
              <a:avLst/>
              <a:gdLst/>
              <a:ahLst/>
              <a:cxnLst/>
              <a:rect l="0" t="0" r="0" b="0"/>
              <a:pathLst>
                <a:path w="20865" h="473783">
                  <a:moveTo>
                    <a:pt x="10528" y="0"/>
                  </a:moveTo>
                  <a:lnTo>
                    <a:pt x="18862" y="37477"/>
                  </a:lnTo>
                  <a:lnTo>
                    <a:pt x="20623" y="100080"/>
                  </a:lnTo>
                  <a:lnTo>
                    <a:pt x="20864" y="142356"/>
                  </a:lnTo>
                  <a:lnTo>
                    <a:pt x="17880" y="202836"/>
                  </a:lnTo>
                  <a:lnTo>
                    <a:pt x="11980" y="265194"/>
                  </a:lnTo>
                  <a:lnTo>
                    <a:pt x="10959" y="319561"/>
                  </a:lnTo>
                  <a:lnTo>
                    <a:pt x="5067" y="374535"/>
                  </a:lnTo>
                  <a:lnTo>
                    <a:pt x="1000" y="434767"/>
                  </a:lnTo>
                  <a:lnTo>
                    <a:pt x="0" y="4737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Freeform 338"/>
            <p:cNvSpPr/>
            <p:nvPr/>
          </p:nvSpPr>
          <p:spPr>
            <a:xfrm>
              <a:off x="7496290" y="4650832"/>
              <a:ext cx="231628" cy="62305"/>
            </a:xfrm>
            <a:custGeom>
              <a:avLst/>
              <a:gdLst/>
              <a:ahLst/>
              <a:cxnLst/>
              <a:rect l="0" t="0" r="0" b="0"/>
              <a:pathLst>
                <a:path w="231628" h="62305">
                  <a:moveTo>
                    <a:pt x="0" y="42114"/>
                  </a:moveTo>
                  <a:lnTo>
                    <a:pt x="11179" y="53293"/>
                  </a:lnTo>
                  <a:lnTo>
                    <a:pt x="32264" y="58781"/>
                  </a:lnTo>
                  <a:lnTo>
                    <a:pt x="93461" y="62304"/>
                  </a:lnTo>
                  <a:lnTo>
                    <a:pt x="133368" y="57325"/>
                  </a:lnTo>
                  <a:lnTo>
                    <a:pt x="179463" y="35587"/>
                  </a:lnTo>
                  <a:lnTo>
                    <a:pt x="2316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Freeform 339"/>
            <p:cNvSpPr/>
            <p:nvPr/>
          </p:nvSpPr>
          <p:spPr>
            <a:xfrm>
              <a:off x="7795551" y="4377091"/>
              <a:ext cx="163994" cy="515898"/>
            </a:xfrm>
            <a:custGeom>
              <a:avLst/>
              <a:gdLst/>
              <a:ahLst/>
              <a:cxnLst/>
              <a:rect l="0" t="0" r="0" b="0"/>
              <a:pathLst>
                <a:path w="163994" h="515898">
                  <a:moveTo>
                    <a:pt x="16595" y="0"/>
                  </a:moveTo>
                  <a:lnTo>
                    <a:pt x="16595" y="54145"/>
                  </a:lnTo>
                  <a:lnTo>
                    <a:pt x="13475" y="101441"/>
                  </a:lnTo>
                  <a:lnTo>
                    <a:pt x="8261" y="153669"/>
                  </a:lnTo>
                  <a:lnTo>
                    <a:pt x="6500" y="213239"/>
                  </a:lnTo>
                  <a:lnTo>
                    <a:pt x="6194" y="272712"/>
                  </a:lnTo>
                  <a:lnTo>
                    <a:pt x="6123" y="318517"/>
                  </a:lnTo>
                  <a:lnTo>
                    <a:pt x="6091" y="363832"/>
                  </a:lnTo>
                  <a:lnTo>
                    <a:pt x="6074" y="422227"/>
                  </a:lnTo>
                  <a:lnTo>
                    <a:pt x="4898" y="474235"/>
                  </a:lnTo>
                  <a:lnTo>
                    <a:pt x="0" y="503552"/>
                  </a:lnTo>
                  <a:lnTo>
                    <a:pt x="6550" y="444714"/>
                  </a:lnTo>
                  <a:lnTo>
                    <a:pt x="17383" y="394341"/>
                  </a:lnTo>
                  <a:lnTo>
                    <a:pt x="36377" y="334348"/>
                  </a:lnTo>
                  <a:lnTo>
                    <a:pt x="77864" y="277910"/>
                  </a:lnTo>
                  <a:lnTo>
                    <a:pt x="85517" y="269501"/>
                  </a:lnTo>
                  <a:lnTo>
                    <a:pt x="95298" y="265065"/>
                  </a:lnTo>
                  <a:lnTo>
                    <a:pt x="118644" y="263256"/>
                  </a:lnTo>
                  <a:lnTo>
                    <a:pt x="129082" y="266751"/>
                  </a:lnTo>
                  <a:lnTo>
                    <a:pt x="146917" y="279993"/>
                  </a:lnTo>
                  <a:lnTo>
                    <a:pt x="156404" y="300696"/>
                  </a:lnTo>
                  <a:lnTo>
                    <a:pt x="162494" y="357705"/>
                  </a:lnTo>
                  <a:lnTo>
                    <a:pt x="163697" y="416885"/>
                  </a:lnTo>
                  <a:lnTo>
                    <a:pt x="163935" y="473635"/>
                  </a:lnTo>
                  <a:lnTo>
                    <a:pt x="163993" y="5158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Freeform 340"/>
            <p:cNvSpPr/>
            <p:nvPr/>
          </p:nvSpPr>
          <p:spPr>
            <a:xfrm>
              <a:off x="8043773" y="4623894"/>
              <a:ext cx="114615" cy="247112"/>
            </a:xfrm>
            <a:custGeom>
              <a:avLst/>
              <a:gdLst/>
              <a:ahLst/>
              <a:cxnLst/>
              <a:rect l="0" t="0" r="0" b="0"/>
              <a:pathLst>
                <a:path w="114615" h="247112">
                  <a:moveTo>
                    <a:pt x="21056" y="26938"/>
                  </a:moveTo>
                  <a:lnTo>
                    <a:pt x="11991" y="85555"/>
                  </a:lnTo>
                  <a:lnTo>
                    <a:pt x="10817" y="140899"/>
                  </a:lnTo>
                  <a:lnTo>
                    <a:pt x="10585" y="203824"/>
                  </a:lnTo>
                  <a:lnTo>
                    <a:pt x="10566" y="218561"/>
                  </a:lnTo>
                  <a:lnTo>
                    <a:pt x="14062" y="229556"/>
                  </a:lnTo>
                  <a:lnTo>
                    <a:pt x="27306" y="244893"/>
                  </a:lnTo>
                  <a:lnTo>
                    <a:pt x="34582" y="247111"/>
                  </a:lnTo>
                  <a:lnTo>
                    <a:pt x="41771" y="246249"/>
                  </a:lnTo>
                  <a:lnTo>
                    <a:pt x="48904" y="243336"/>
                  </a:lnTo>
                  <a:lnTo>
                    <a:pt x="70122" y="222467"/>
                  </a:lnTo>
                  <a:lnTo>
                    <a:pt x="97082" y="182804"/>
                  </a:lnTo>
                  <a:lnTo>
                    <a:pt x="109743" y="144611"/>
                  </a:lnTo>
                  <a:lnTo>
                    <a:pt x="114614" y="86664"/>
                  </a:lnTo>
                  <a:lnTo>
                    <a:pt x="112941" y="56992"/>
                  </a:lnTo>
                  <a:lnTo>
                    <a:pt x="104398" y="36006"/>
                  </a:lnTo>
                  <a:lnTo>
                    <a:pt x="86434" y="11037"/>
                  </a:lnTo>
                  <a:lnTo>
                    <a:pt x="66881" y="2324"/>
                  </a:lnTo>
                  <a:lnTo>
                    <a:pt x="55116" y="0"/>
                  </a:lnTo>
                  <a:lnTo>
                    <a:pt x="32684" y="3657"/>
                  </a:lnTo>
                  <a:lnTo>
                    <a:pt x="0" y="164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Freeform 341"/>
            <p:cNvSpPr/>
            <p:nvPr/>
          </p:nvSpPr>
          <p:spPr>
            <a:xfrm>
              <a:off x="8238224" y="4419205"/>
              <a:ext cx="16120" cy="452727"/>
            </a:xfrm>
            <a:custGeom>
              <a:avLst/>
              <a:gdLst/>
              <a:ahLst/>
              <a:cxnLst/>
              <a:rect l="0" t="0" r="0" b="0"/>
              <a:pathLst>
                <a:path w="16120" h="452727">
                  <a:moveTo>
                    <a:pt x="5590" y="0"/>
                  </a:moveTo>
                  <a:lnTo>
                    <a:pt x="5590" y="58617"/>
                  </a:lnTo>
                  <a:lnTo>
                    <a:pt x="5590" y="104586"/>
                  </a:lnTo>
                  <a:lnTo>
                    <a:pt x="5590" y="160840"/>
                  </a:lnTo>
                  <a:lnTo>
                    <a:pt x="5590" y="216373"/>
                  </a:lnTo>
                  <a:lnTo>
                    <a:pt x="0" y="269871"/>
                  </a:lnTo>
                  <a:lnTo>
                    <a:pt x="3272" y="324709"/>
                  </a:lnTo>
                  <a:lnTo>
                    <a:pt x="5133" y="379389"/>
                  </a:lnTo>
                  <a:lnTo>
                    <a:pt x="13883" y="442475"/>
                  </a:lnTo>
                  <a:lnTo>
                    <a:pt x="16119" y="4527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Freeform 342"/>
            <p:cNvSpPr/>
            <p:nvPr/>
          </p:nvSpPr>
          <p:spPr>
            <a:xfrm>
              <a:off x="8349099" y="4619247"/>
              <a:ext cx="31587" cy="242156"/>
            </a:xfrm>
            <a:custGeom>
              <a:avLst/>
              <a:gdLst/>
              <a:ahLst/>
              <a:cxnLst/>
              <a:rect l="0" t="0" r="0" b="0"/>
              <a:pathLst>
                <a:path w="31587" h="242156">
                  <a:moveTo>
                    <a:pt x="31586" y="0"/>
                  </a:moveTo>
                  <a:lnTo>
                    <a:pt x="22520" y="58617"/>
                  </a:lnTo>
                  <a:lnTo>
                    <a:pt x="21346" y="120026"/>
                  </a:lnTo>
                  <a:lnTo>
                    <a:pt x="17994" y="175310"/>
                  </a:lnTo>
                  <a:lnTo>
                    <a:pt x="2850" y="232474"/>
                  </a:lnTo>
                  <a:lnTo>
                    <a:pt x="0" y="2421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Freeform 343"/>
            <p:cNvSpPr/>
            <p:nvPr/>
          </p:nvSpPr>
          <p:spPr>
            <a:xfrm>
              <a:off x="8370156" y="4482376"/>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Freeform 344"/>
            <p:cNvSpPr/>
            <p:nvPr/>
          </p:nvSpPr>
          <p:spPr>
            <a:xfrm>
              <a:off x="8466824" y="4579348"/>
              <a:ext cx="124431" cy="263355"/>
            </a:xfrm>
            <a:custGeom>
              <a:avLst/>
              <a:gdLst/>
              <a:ahLst/>
              <a:cxnLst/>
              <a:rect l="0" t="0" r="0" b="0"/>
              <a:pathLst>
                <a:path w="124431" h="263355">
                  <a:moveTo>
                    <a:pt x="103373" y="60956"/>
                  </a:moveTo>
                  <a:lnTo>
                    <a:pt x="108962" y="44188"/>
                  </a:lnTo>
                  <a:lnTo>
                    <a:pt x="106849" y="11404"/>
                  </a:lnTo>
                  <a:lnTo>
                    <a:pt x="102181" y="4525"/>
                  </a:lnTo>
                  <a:lnTo>
                    <a:pt x="95559" y="1108"/>
                  </a:lnTo>
                  <a:lnTo>
                    <a:pt x="87635" y="0"/>
                  </a:lnTo>
                  <a:lnTo>
                    <a:pt x="69472" y="8128"/>
                  </a:lnTo>
                  <a:lnTo>
                    <a:pt x="42636" y="32435"/>
                  </a:lnTo>
                  <a:lnTo>
                    <a:pt x="19867" y="68103"/>
                  </a:lnTo>
                  <a:lnTo>
                    <a:pt x="7767" y="98057"/>
                  </a:lnTo>
                  <a:lnTo>
                    <a:pt x="0" y="155416"/>
                  </a:lnTo>
                  <a:lnTo>
                    <a:pt x="1774" y="194619"/>
                  </a:lnTo>
                  <a:lnTo>
                    <a:pt x="7915" y="217458"/>
                  </a:lnTo>
                  <a:lnTo>
                    <a:pt x="18443" y="239307"/>
                  </a:lnTo>
                  <a:lnTo>
                    <a:pt x="34042" y="254476"/>
                  </a:lnTo>
                  <a:lnTo>
                    <a:pt x="43114" y="260160"/>
                  </a:lnTo>
                  <a:lnTo>
                    <a:pt x="62554" y="263354"/>
                  </a:lnTo>
                  <a:lnTo>
                    <a:pt x="124430" y="2504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Freeform 345"/>
            <p:cNvSpPr/>
            <p:nvPr/>
          </p:nvSpPr>
          <p:spPr>
            <a:xfrm>
              <a:off x="8816815" y="4503433"/>
              <a:ext cx="142938" cy="281777"/>
            </a:xfrm>
            <a:custGeom>
              <a:avLst/>
              <a:gdLst/>
              <a:ahLst/>
              <a:cxnLst/>
              <a:rect l="0" t="0" r="0" b="0"/>
              <a:pathLst>
                <a:path w="142938" h="281777">
                  <a:moveTo>
                    <a:pt x="6066" y="63171"/>
                  </a:moveTo>
                  <a:lnTo>
                    <a:pt x="0" y="106369"/>
                  </a:lnTo>
                  <a:lnTo>
                    <a:pt x="3749" y="159029"/>
                  </a:lnTo>
                  <a:lnTo>
                    <a:pt x="5608" y="219930"/>
                  </a:lnTo>
                  <a:lnTo>
                    <a:pt x="6005" y="281776"/>
                  </a:lnTo>
                  <a:lnTo>
                    <a:pt x="6060" y="230667"/>
                  </a:lnTo>
                  <a:lnTo>
                    <a:pt x="7234" y="183639"/>
                  </a:lnTo>
                  <a:lnTo>
                    <a:pt x="17519" y="121586"/>
                  </a:lnTo>
                  <a:lnTo>
                    <a:pt x="30517" y="85938"/>
                  </a:lnTo>
                  <a:lnTo>
                    <a:pt x="55870" y="42452"/>
                  </a:lnTo>
                  <a:lnTo>
                    <a:pt x="72655" y="27446"/>
                  </a:lnTo>
                  <a:lnTo>
                    <a:pt x="104955" y="12422"/>
                  </a:lnTo>
                  <a:lnTo>
                    <a:pt x="14293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Freeform 346"/>
            <p:cNvSpPr/>
            <p:nvPr/>
          </p:nvSpPr>
          <p:spPr>
            <a:xfrm>
              <a:off x="8993140" y="4534924"/>
              <a:ext cx="124540" cy="299371"/>
            </a:xfrm>
            <a:custGeom>
              <a:avLst/>
              <a:gdLst/>
              <a:ahLst/>
              <a:cxnLst/>
              <a:rect l="0" t="0" r="0" b="0"/>
              <a:pathLst>
                <a:path w="124540" h="299371">
                  <a:moveTo>
                    <a:pt x="19254" y="94851"/>
                  </a:moveTo>
                  <a:lnTo>
                    <a:pt x="21593" y="133369"/>
                  </a:lnTo>
                  <a:lnTo>
                    <a:pt x="30432" y="151355"/>
                  </a:lnTo>
                  <a:lnTo>
                    <a:pt x="45279" y="164028"/>
                  </a:lnTo>
                  <a:lnTo>
                    <a:pt x="54151" y="169045"/>
                  </a:lnTo>
                  <a:lnTo>
                    <a:pt x="62406" y="170050"/>
                  </a:lnTo>
                  <a:lnTo>
                    <a:pt x="77817" y="164928"/>
                  </a:lnTo>
                  <a:lnTo>
                    <a:pt x="89346" y="151733"/>
                  </a:lnTo>
                  <a:lnTo>
                    <a:pt x="116092" y="94976"/>
                  </a:lnTo>
                  <a:lnTo>
                    <a:pt x="120785" y="63711"/>
                  </a:lnTo>
                  <a:lnTo>
                    <a:pt x="116632" y="36557"/>
                  </a:lnTo>
                  <a:lnTo>
                    <a:pt x="112248" y="24404"/>
                  </a:lnTo>
                  <a:lnTo>
                    <a:pt x="98020" y="7779"/>
                  </a:lnTo>
                  <a:lnTo>
                    <a:pt x="89312" y="1708"/>
                  </a:lnTo>
                  <a:lnTo>
                    <a:pt x="81167" y="0"/>
                  </a:lnTo>
                  <a:lnTo>
                    <a:pt x="73398" y="1201"/>
                  </a:lnTo>
                  <a:lnTo>
                    <a:pt x="65878" y="4342"/>
                  </a:lnTo>
                  <a:lnTo>
                    <a:pt x="44117" y="25530"/>
                  </a:lnTo>
                  <a:lnTo>
                    <a:pt x="16973" y="73706"/>
                  </a:lnTo>
                  <a:lnTo>
                    <a:pt x="4281" y="121471"/>
                  </a:lnTo>
                  <a:lnTo>
                    <a:pt x="0" y="172668"/>
                  </a:lnTo>
                  <a:lnTo>
                    <a:pt x="1071" y="222543"/>
                  </a:lnTo>
                  <a:lnTo>
                    <a:pt x="21986" y="283156"/>
                  </a:lnTo>
                  <a:lnTo>
                    <a:pt x="29265" y="290578"/>
                  </a:lnTo>
                  <a:lnTo>
                    <a:pt x="49830" y="298824"/>
                  </a:lnTo>
                  <a:lnTo>
                    <a:pt x="71448" y="299370"/>
                  </a:lnTo>
                  <a:lnTo>
                    <a:pt x="124539" y="2843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Freeform 347"/>
            <p:cNvSpPr/>
            <p:nvPr/>
          </p:nvSpPr>
          <p:spPr>
            <a:xfrm>
              <a:off x="9233492" y="4440262"/>
              <a:ext cx="10530" cy="431670"/>
            </a:xfrm>
            <a:custGeom>
              <a:avLst/>
              <a:gdLst/>
              <a:ahLst/>
              <a:cxnLst/>
              <a:rect l="0" t="0" r="0" b="0"/>
              <a:pathLst>
                <a:path w="10530" h="431670">
                  <a:moveTo>
                    <a:pt x="10529" y="0"/>
                  </a:moveTo>
                  <a:lnTo>
                    <a:pt x="10529" y="54145"/>
                  </a:lnTo>
                  <a:lnTo>
                    <a:pt x="10529" y="114681"/>
                  </a:lnTo>
                  <a:lnTo>
                    <a:pt x="3294" y="169662"/>
                  </a:lnTo>
                  <a:lnTo>
                    <a:pt x="976" y="223406"/>
                  </a:lnTo>
                  <a:lnTo>
                    <a:pt x="289" y="276894"/>
                  </a:lnTo>
                  <a:lnTo>
                    <a:pt x="86" y="328618"/>
                  </a:lnTo>
                  <a:lnTo>
                    <a:pt x="18" y="388610"/>
                  </a:lnTo>
                  <a:lnTo>
                    <a:pt x="0" y="4316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Freeform 348"/>
            <p:cNvSpPr/>
            <p:nvPr/>
          </p:nvSpPr>
          <p:spPr>
            <a:xfrm>
              <a:off x="9328249" y="4619247"/>
              <a:ext cx="1" cy="178985"/>
            </a:xfrm>
            <a:custGeom>
              <a:avLst/>
              <a:gdLst/>
              <a:ahLst/>
              <a:cxnLst/>
              <a:rect l="0" t="0" r="0" b="0"/>
              <a:pathLst>
                <a:path w="1" h="178985">
                  <a:moveTo>
                    <a:pt x="0" y="0"/>
                  </a:moveTo>
                  <a:lnTo>
                    <a:pt x="0" y="58617"/>
                  </a:lnTo>
                  <a:lnTo>
                    <a:pt x="0" y="120026"/>
                  </a:lnTo>
                  <a:lnTo>
                    <a:pt x="0" y="1789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Freeform 349"/>
            <p:cNvSpPr/>
            <p:nvPr/>
          </p:nvSpPr>
          <p:spPr>
            <a:xfrm>
              <a:off x="9349306" y="4440262"/>
              <a:ext cx="31587" cy="73701"/>
            </a:xfrm>
            <a:custGeom>
              <a:avLst/>
              <a:gdLst/>
              <a:ahLst/>
              <a:cxnLst/>
              <a:rect l="0" t="0" r="0" b="0"/>
              <a:pathLst>
                <a:path w="31587" h="73701">
                  <a:moveTo>
                    <a:pt x="0" y="73700"/>
                  </a:moveTo>
                  <a:lnTo>
                    <a:pt x="21331" y="15946"/>
                  </a:lnTo>
                  <a:lnTo>
                    <a:pt x="3158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Freeform 350"/>
            <p:cNvSpPr/>
            <p:nvPr/>
          </p:nvSpPr>
          <p:spPr>
            <a:xfrm>
              <a:off x="9412477" y="4533360"/>
              <a:ext cx="167790" cy="664964"/>
            </a:xfrm>
            <a:custGeom>
              <a:avLst/>
              <a:gdLst/>
              <a:ahLst/>
              <a:cxnLst/>
              <a:rect l="0" t="0" r="0" b="0"/>
              <a:pathLst>
                <a:path w="167790" h="664964">
                  <a:moveTo>
                    <a:pt x="126342" y="128001"/>
                  </a:moveTo>
                  <a:lnTo>
                    <a:pt x="134675" y="90523"/>
                  </a:lnTo>
                  <a:lnTo>
                    <a:pt x="133101" y="55675"/>
                  </a:lnTo>
                  <a:lnTo>
                    <a:pt x="127006" y="35025"/>
                  </a:lnTo>
                  <a:lnTo>
                    <a:pt x="116499" y="18048"/>
                  </a:lnTo>
                  <a:lnTo>
                    <a:pt x="100911" y="5823"/>
                  </a:lnTo>
                  <a:lnTo>
                    <a:pt x="91840" y="926"/>
                  </a:lnTo>
                  <a:lnTo>
                    <a:pt x="83453" y="0"/>
                  </a:lnTo>
                  <a:lnTo>
                    <a:pt x="67896" y="5211"/>
                  </a:lnTo>
                  <a:lnTo>
                    <a:pt x="56302" y="18445"/>
                  </a:lnTo>
                  <a:lnTo>
                    <a:pt x="35577" y="72889"/>
                  </a:lnTo>
                  <a:lnTo>
                    <a:pt x="24272" y="123224"/>
                  </a:lnTo>
                  <a:lnTo>
                    <a:pt x="25129" y="165580"/>
                  </a:lnTo>
                  <a:lnTo>
                    <a:pt x="35899" y="211333"/>
                  </a:lnTo>
                  <a:lnTo>
                    <a:pt x="42651" y="218651"/>
                  </a:lnTo>
                  <a:lnTo>
                    <a:pt x="62629" y="226781"/>
                  </a:lnTo>
                  <a:lnTo>
                    <a:pt x="72168" y="226610"/>
                  </a:lnTo>
                  <a:lnTo>
                    <a:pt x="89007" y="220180"/>
                  </a:lnTo>
                  <a:lnTo>
                    <a:pt x="111640" y="203406"/>
                  </a:lnTo>
                  <a:lnTo>
                    <a:pt x="127575" y="178029"/>
                  </a:lnTo>
                  <a:lnTo>
                    <a:pt x="142270" y="136843"/>
                  </a:lnTo>
                  <a:lnTo>
                    <a:pt x="145879" y="108914"/>
                  </a:lnTo>
                  <a:lnTo>
                    <a:pt x="154501" y="162715"/>
                  </a:lnTo>
                  <a:lnTo>
                    <a:pt x="156912" y="209386"/>
                  </a:lnTo>
                  <a:lnTo>
                    <a:pt x="158796" y="263639"/>
                  </a:lnTo>
                  <a:lnTo>
                    <a:pt x="166202" y="318310"/>
                  </a:lnTo>
                  <a:lnTo>
                    <a:pt x="167789" y="366103"/>
                  </a:lnTo>
                  <a:lnTo>
                    <a:pt x="162735" y="428367"/>
                  </a:lnTo>
                  <a:lnTo>
                    <a:pt x="158877" y="484036"/>
                  </a:lnTo>
                  <a:lnTo>
                    <a:pt x="154996" y="543906"/>
                  </a:lnTo>
                  <a:lnTo>
                    <a:pt x="143310" y="595810"/>
                  </a:lnTo>
                  <a:lnTo>
                    <a:pt x="127600" y="631599"/>
                  </a:lnTo>
                  <a:lnTo>
                    <a:pt x="102538" y="658841"/>
                  </a:lnTo>
                  <a:lnTo>
                    <a:pt x="92925" y="663218"/>
                  </a:lnTo>
                  <a:lnTo>
                    <a:pt x="72885" y="664963"/>
                  </a:lnTo>
                  <a:lnTo>
                    <a:pt x="55400" y="658718"/>
                  </a:lnTo>
                  <a:lnTo>
                    <a:pt x="47462" y="653778"/>
                  </a:lnTo>
                  <a:lnTo>
                    <a:pt x="25111" y="618879"/>
                  </a:lnTo>
                  <a:lnTo>
                    <a:pt x="4116" y="561559"/>
                  </a:lnTo>
                  <a:lnTo>
                    <a:pt x="0" y="549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Freeform 351"/>
            <p:cNvSpPr/>
            <p:nvPr/>
          </p:nvSpPr>
          <p:spPr>
            <a:xfrm>
              <a:off x="9675689" y="4587661"/>
              <a:ext cx="1" cy="200043"/>
            </a:xfrm>
            <a:custGeom>
              <a:avLst/>
              <a:gdLst/>
              <a:ahLst/>
              <a:cxnLst/>
              <a:rect l="0" t="0" r="0" b="0"/>
              <a:pathLst>
                <a:path w="1" h="200043">
                  <a:moveTo>
                    <a:pt x="0" y="0"/>
                  </a:moveTo>
                  <a:lnTo>
                    <a:pt x="0" y="54144"/>
                  </a:lnTo>
                  <a:lnTo>
                    <a:pt x="0" y="109091"/>
                  </a:lnTo>
                  <a:lnTo>
                    <a:pt x="0" y="162666"/>
                  </a:lnTo>
                  <a:lnTo>
                    <a:pt x="0" y="2000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Freeform 352"/>
            <p:cNvSpPr/>
            <p:nvPr/>
          </p:nvSpPr>
          <p:spPr>
            <a:xfrm>
              <a:off x="9696747" y="4408677"/>
              <a:ext cx="1" cy="10529"/>
            </a:xfrm>
            <a:custGeom>
              <a:avLst/>
              <a:gdLst/>
              <a:ahLst/>
              <a:cxnLst/>
              <a:rect l="0" t="0" r="0" b="0"/>
              <a:pathLst>
                <a:path w="1" h="10529">
                  <a:moveTo>
                    <a:pt x="0" y="10528"/>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Freeform 353"/>
            <p:cNvSpPr/>
            <p:nvPr/>
          </p:nvSpPr>
          <p:spPr>
            <a:xfrm>
              <a:off x="9738861" y="4577133"/>
              <a:ext cx="102332" cy="227218"/>
            </a:xfrm>
            <a:custGeom>
              <a:avLst/>
              <a:gdLst/>
              <a:ahLst/>
              <a:cxnLst/>
              <a:rect l="0" t="0" r="0" b="0"/>
              <a:pathLst>
                <a:path w="102332" h="227218">
                  <a:moveTo>
                    <a:pt x="21056" y="73699"/>
                  </a:moveTo>
                  <a:lnTo>
                    <a:pt x="21056" y="127844"/>
                  </a:lnTo>
                  <a:lnTo>
                    <a:pt x="26646" y="188380"/>
                  </a:lnTo>
                  <a:lnTo>
                    <a:pt x="35629" y="212796"/>
                  </a:lnTo>
                  <a:lnTo>
                    <a:pt x="41300" y="222582"/>
                  </a:lnTo>
                  <a:lnTo>
                    <a:pt x="47421" y="226767"/>
                  </a:lnTo>
                  <a:lnTo>
                    <a:pt x="53840" y="227217"/>
                  </a:lnTo>
                  <a:lnTo>
                    <a:pt x="60459" y="225177"/>
                  </a:lnTo>
                  <a:lnTo>
                    <a:pt x="74054" y="213552"/>
                  </a:lnTo>
                  <a:lnTo>
                    <a:pt x="91742" y="187277"/>
                  </a:lnTo>
                  <a:lnTo>
                    <a:pt x="99266" y="166292"/>
                  </a:lnTo>
                  <a:lnTo>
                    <a:pt x="102331" y="129340"/>
                  </a:lnTo>
                  <a:lnTo>
                    <a:pt x="90396" y="74094"/>
                  </a:lnTo>
                  <a:lnTo>
                    <a:pt x="74876" y="47820"/>
                  </a:lnTo>
                  <a:lnTo>
                    <a:pt x="55461" y="25217"/>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Freeform 354"/>
            <p:cNvSpPr/>
            <p:nvPr/>
          </p:nvSpPr>
          <p:spPr>
            <a:xfrm>
              <a:off x="9875731" y="4549272"/>
              <a:ext cx="136871" cy="238432"/>
            </a:xfrm>
            <a:custGeom>
              <a:avLst/>
              <a:gdLst/>
              <a:ahLst/>
              <a:cxnLst/>
              <a:rect l="0" t="0" r="0" b="0"/>
              <a:pathLst>
                <a:path w="136871" h="238432">
                  <a:moveTo>
                    <a:pt x="0" y="91032"/>
                  </a:moveTo>
                  <a:lnTo>
                    <a:pt x="8333" y="128510"/>
                  </a:lnTo>
                  <a:lnTo>
                    <a:pt x="10239" y="184224"/>
                  </a:lnTo>
                  <a:lnTo>
                    <a:pt x="13631" y="123591"/>
                  </a:lnTo>
                  <a:lnTo>
                    <a:pt x="29654" y="61698"/>
                  </a:lnTo>
                  <a:lnTo>
                    <a:pt x="48300" y="22809"/>
                  </a:lnTo>
                  <a:lnTo>
                    <a:pt x="65920" y="3779"/>
                  </a:lnTo>
                  <a:lnTo>
                    <a:pt x="74362" y="108"/>
                  </a:lnTo>
                  <a:lnTo>
                    <a:pt x="82330" y="0"/>
                  </a:lnTo>
                  <a:lnTo>
                    <a:pt x="89982" y="2268"/>
                  </a:lnTo>
                  <a:lnTo>
                    <a:pt x="104723" y="14147"/>
                  </a:lnTo>
                  <a:lnTo>
                    <a:pt x="111929" y="22228"/>
                  </a:lnTo>
                  <a:lnTo>
                    <a:pt x="119936" y="46804"/>
                  </a:lnTo>
                  <a:lnTo>
                    <a:pt x="130665" y="110242"/>
                  </a:lnTo>
                  <a:lnTo>
                    <a:pt x="135032" y="161714"/>
                  </a:lnTo>
                  <a:lnTo>
                    <a:pt x="136628" y="225093"/>
                  </a:lnTo>
                  <a:lnTo>
                    <a:pt x="136870" y="2384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1" name="Group 380"/>
          <p:cNvGrpSpPr/>
          <p:nvPr/>
        </p:nvGrpSpPr>
        <p:grpSpPr>
          <a:xfrm>
            <a:off x="7780560" y="5880626"/>
            <a:ext cx="2232042" cy="1831960"/>
            <a:chOff x="7780560" y="5880626"/>
            <a:chExt cx="2232042" cy="1831960"/>
          </a:xfrm>
        </p:grpSpPr>
        <p:sp>
          <p:nvSpPr>
            <p:cNvPr id="357" name="Freeform 356"/>
            <p:cNvSpPr/>
            <p:nvPr/>
          </p:nvSpPr>
          <p:spPr>
            <a:xfrm>
              <a:off x="8328042" y="6101725"/>
              <a:ext cx="73700" cy="242156"/>
            </a:xfrm>
            <a:custGeom>
              <a:avLst/>
              <a:gdLst/>
              <a:ahLst/>
              <a:cxnLst/>
              <a:rect l="0" t="0" r="0" b="0"/>
              <a:pathLst>
                <a:path w="73700" h="242156">
                  <a:moveTo>
                    <a:pt x="0" y="0"/>
                  </a:moveTo>
                  <a:lnTo>
                    <a:pt x="9065" y="58616"/>
                  </a:lnTo>
                  <a:lnTo>
                    <a:pt x="21789" y="118333"/>
                  </a:lnTo>
                  <a:lnTo>
                    <a:pt x="35239" y="172463"/>
                  </a:lnTo>
                  <a:lnTo>
                    <a:pt x="66208" y="229742"/>
                  </a:lnTo>
                  <a:lnTo>
                    <a:pt x="73699" y="2421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Freeform 357"/>
            <p:cNvSpPr/>
            <p:nvPr/>
          </p:nvSpPr>
          <p:spPr>
            <a:xfrm>
              <a:off x="8507026" y="6049083"/>
              <a:ext cx="31586" cy="210570"/>
            </a:xfrm>
            <a:custGeom>
              <a:avLst/>
              <a:gdLst/>
              <a:ahLst/>
              <a:cxnLst/>
              <a:rect l="0" t="0" r="0" b="0"/>
              <a:pathLst>
                <a:path w="31586" h="210570">
                  <a:moveTo>
                    <a:pt x="0" y="0"/>
                  </a:moveTo>
                  <a:lnTo>
                    <a:pt x="16789" y="55044"/>
                  </a:lnTo>
                  <a:lnTo>
                    <a:pt x="23334" y="106453"/>
                  </a:lnTo>
                  <a:lnTo>
                    <a:pt x="29141" y="153984"/>
                  </a:lnTo>
                  <a:lnTo>
                    <a:pt x="31585" y="2105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Freeform 358"/>
            <p:cNvSpPr/>
            <p:nvPr/>
          </p:nvSpPr>
          <p:spPr>
            <a:xfrm>
              <a:off x="8717597" y="6164896"/>
              <a:ext cx="10529" cy="547483"/>
            </a:xfrm>
            <a:custGeom>
              <a:avLst/>
              <a:gdLst/>
              <a:ahLst/>
              <a:cxnLst/>
              <a:rect l="0" t="0" r="0" b="0"/>
              <a:pathLst>
                <a:path w="10529" h="547483">
                  <a:moveTo>
                    <a:pt x="0" y="0"/>
                  </a:moveTo>
                  <a:lnTo>
                    <a:pt x="0" y="52050"/>
                  </a:lnTo>
                  <a:lnTo>
                    <a:pt x="0" y="111349"/>
                  </a:lnTo>
                  <a:lnTo>
                    <a:pt x="0" y="171422"/>
                  </a:lnTo>
                  <a:lnTo>
                    <a:pt x="0" y="233643"/>
                  </a:lnTo>
                  <a:lnTo>
                    <a:pt x="0" y="294503"/>
                  </a:lnTo>
                  <a:lnTo>
                    <a:pt x="0" y="357361"/>
                  </a:lnTo>
                  <a:lnTo>
                    <a:pt x="0" y="419790"/>
                  </a:lnTo>
                  <a:lnTo>
                    <a:pt x="1169" y="475852"/>
                  </a:lnTo>
                  <a:lnTo>
                    <a:pt x="8332" y="531600"/>
                  </a:lnTo>
                  <a:lnTo>
                    <a:pt x="10528" y="5474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Freeform 359"/>
            <p:cNvSpPr/>
            <p:nvPr/>
          </p:nvSpPr>
          <p:spPr>
            <a:xfrm>
              <a:off x="8728125" y="6083946"/>
              <a:ext cx="203098" cy="302050"/>
            </a:xfrm>
            <a:custGeom>
              <a:avLst/>
              <a:gdLst/>
              <a:ahLst/>
              <a:cxnLst/>
              <a:rect l="0" t="0" r="0" b="0"/>
              <a:pathLst>
                <a:path w="203098" h="302050">
                  <a:moveTo>
                    <a:pt x="0" y="80950"/>
                  </a:moveTo>
                  <a:lnTo>
                    <a:pt x="0" y="58593"/>
                  </a:lnTo>
                  <a:lnTo>
                    <a:pt x="11178" y="27922"/>
                  </a:lnTo>
                  <a:lnTo>
                    <a:pt x="29144" y="13318"/>
                  </a:lnTo>
                  <a:lnTo>
                    <a:pt x="53897" y="4098"/>
                  </a:lnTo>
                  <a:lnTo>
                    <a:pt x="84395" y="0"/>
                  </a:lnTo>
                  <a:lnTo>
                    <a:pt x="111208" y="4418"/>
                  </a:lnTo>
                  <a:lnTo>
                    <a:pt x="157018" y="26319"/>
                  </a:lnTo>
                  <a:lnTo>
                    <a:pt x="183654" y="51895"/>
                  </a:lnTo>
                  <a:lnTo>
                    <a:pt x="200775" y="81700"/>
                  </a:lnTo>
                  <a:lnTo>
                    <a:pt x="203097" y="102340"/>
                  </a:lnTo>
                  <a:lnTo>
                    <a:pt x="195056" y="149776"/>
                  </a:lnTo>
                  <a:lnTo>
                    <a:pt x="160691" y="208328"/>
                  </a:lnTo>
                  <a:lnTo>
                    <a:pt x="114791" y="256951"/>
                  </a:lnTo>
                  <a:lnTo>
                    <a:pt x="67125" y="295548"/>
                  </a:lnTo>
                  <a:lnTo>
                    <a:pt x="52642" y="3020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Freeform 360"/>
            <p:cNvSpPr/>
            <p:nvPr/>
          </p:nvSpPr>
          <p:spPr>
            <a:xfrm>
              <a:off x="8961431" y="6291238"/>
              <a:ext cx="146564" cy="399511"/>
            </a:xfrm>
            <a:custGeom>
              <a:avLst/>
              <a:gdLst/>
              <a:ahLst/>
              <a:cxnLst/>
              <a:rect l="0" t="0" r="0" b="0"/>
              <a:pathLst>
                <a:path w="146564" h="399511">
                  <a:moveTo>
                    <a:pt x="50963" y="42114"/>
                  </a:moveTo>
                  <a:lnTo>
                    <a:pt x="36390" y="91045"/>
                  </a:lnTo>
                  <a:lnTo>
                    <a:pt x="21298" y="142010"/>
                  </a:lnTo>
                  <a:lnTo>
                    <a:pt x="12538" y="201564"/>
                  </a:lnTo>
                  <a:lnTo>
                    <a:pt x="6822" y="254305"/>
                  </a:lnTo>
                  <a:lnTo>
                    <a:pt x="0" y="314746"/>
                  </a:lnTo>
                  <a:lnTo>
                    <a:pt x="4408" y="360110"/>
                  </a:lnTo>
                  <a:lnTo>
                    <a:pt x="13114" y="382707"/>
                  </a:lnTo>
                  <a:lnTo>
                    <a:pt x="18712" y="392008"/>
                  </a:lnTo>
                  <a:lnTo>
                    <a:pt x="27123" y="397040"/>
                  </a:lnTo>
                  <a:lnTo>
                    <a:pt x="48946" y="399510"/>
                  </a:lnTo>
                  <a:lnTo>
                    <a:pt x="71124" y="390470"/>
                  </a:lnTo>
                  <a:lnTo>
                    <a:pt x="91509" y="373584"/>
                  </a:lnTo>
                  <a:lnTo>
                    <a:pt x="114969" y="336599"/>
                  </a:lnTo>
                  <a:lnTo>
                    <a:pt x="131019" y="289116"/>
                  </a:lnTo>
                  <a:lnTo>
                    <a:pt x="146563" y="240342"/>
                  </a:lnTo>
                  <a:lnTo>
                    <a:pt x="146233" y="181876"/>
                  </a:lnTo>
                  <a:lnTo>
                    <a:pt x="142752" y="127199"/>
                  </a:lnTo>
                  <a:lnTo>
                    <a:pt x="131192" y="80192"/>
                  </a:lnTo>
                  <a:lnTo>
                    <a:pt x="112949" y="47158"/>
                  </a:lnTo>
                  <a:lnTo>
                    <a:pt x="89606" y="22551"/>
                  </a:lnTo>
                  <a:lnTo>
                    <a:pt x="6149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Freeform 361"/>
            <p:cNvSpPr/>
            <p:nvPr/>
          </p:nvSpPr>
          <p:spPr>
            <a:xfrm>
              <a:off x="9159793" y="6396523"/>
              <a:ext cx="31587" cy="452727"/>
            </a:xfrm>
            <a:custGeom>
              <a:avLst/>
              <a:gdLst/>
              <a:ahLst/>
              <a:cxnLst/>
              <a:rect l="0" t="0" r="0" b="0"/>
              <a:pathLst>
                <a:path w="31587" h="452727">
                  <a:moveTo>
                    <a:pt x="0" y="0"/>
                  </a:moveTo>
                  <a:lnTo>
                    <a:pt x="9065" y="58617"/>
                  </a:lnTo>
                  <a:lnTo>
                    <a:pt x="17476" y="109064"/>
                  </a:lnTo>
                  <a:lnTo>
                    <a:pt x="21165" y="170226"/>
                  </a:lnTo>
                  <a:lnTo>
                    <a:pt x="26174" y="216426"/>
                  </a:lnTo>
                  <a:lnTo>
                    <a:pt x="29181" y="261136"/>
                  </a:lnTo>
                  <a:lnTo>
                    <a:pt x="30517" y="304404"/>
                  </a:lnTo>
                  <a:lnTo>
                    <a:pt x="31268" y="365884"/>
                  </a:lnTo>
                  <a:lnTo>
                    <a:pt x="31523" y="423527"/>
                  </a:lnTo>
                  <a:lnTo>
                    <a:pt x="31586" y="4527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Freeform 362"/>
            <p:cNvSpPr/>
            <p:nvPr/>
          </p:nvSpPr>
          <p:spPr>
            <a:xfrm>
              <a:off x="9159793" y="6284955"/>
              <a:ext cx="203199" cy="311611"/>
            </a:xfrm>
            <a:custGeom>
              <a:avLst/>
              <a:gdLst/>
              <a:ahLst/>
              <a:cxnLst/>
              <a:rect l="0" t="0" r="0" b="0"/>
              <a:pathLst>
                <a:path w="203199" h="311611">
                  <a:moveTo>
                    <a:pt x="0" y="79982"/>
                  </a:moveTo>
                  <a:lnTo>
                    <a:pt x="20244" y="36020"/>
                  </a:lnTo>
                  <a:lnTo>
                    <a:pt x="44992" y="11325"/>
                  </a:lnTo>
                  <a:lnTo>
                    <a:pt x="67570" y="2674"/>
                  </a:lnTo>
                  <a:lnTo>
                    <a:pt x="94372" y="0"/>
                  </a:lnTo>
                  <a:lnTo>
                    <a:pt x="125781" y="2710"/>
                  </a:lnTo>
                  <a:lnTo>
                    <a:pt x="149879" y="14054"/>
                  </a:lnTo>
                  <a:lnTo>
                    <a:pt x="184414" y="49932"/>
                  </a:lnTo>
                  <a:lnTo>
                    <a:pt x="201000" y="86027"/>
                  </a:lnTo>
                  <a:lnTo>
                    <a:pt x="203198" y="112694"/>
                  </a:lnTo>
                  <a:lnTo>
                    <a:pt x="195076" y="167942"/>
                  </a:lnTo>
                  <a:lnTo>
                    <a:pt x="179983" y="204311"/>
                  </a:lnTo>
                  <a:lnTo>
                    <a:pt x="140159" y="260254"/>
                  </a:lnTo>
                  <a:lnTo>
                    <a:pt x="123124" y="274356"/>
                  </a:lnTo>
                  <a:lnTo>
                    <a:pt x="63171" y="3116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Freeform 363"/>
            <p:cNvSpPr/>
            <p:nvPr/>
          </p:nvSpPr>
          <p:spPr>
            <a:xfrm>
              <a:off x="9391420" y="6259904"/>
              <a:ext cx="186727" cy="305076"/>
            </a:xfrm>
            <a:custGeom>
              <a:avLst/>
              <a:gdLst/>
              <a:ahLst/>
              <a:cxnLst/>
              <a:rect l="0" t="0" r="0" b="0"/>
              <a:pathLst>
                <a:path w="186727" h="305076">
                  <a:moveTo>
                    <a:pt x="0" y="147148"/>
                  </a:moveTo>
                  <a:lnTo>
                    <a:pt x="43963" y="161802"/>
                  </a:lnTo>
                  <a:lnTo>
                    <a:pt x="63993" y="162239"/>
                  </a:lnTo>
                  <a:lnTo>
                    <a:pt x="98119" y="152788"/>
                  </a:lnTo>
                  <a:lnTo>
                    <a:pt x="131628" y="135171"/>
                  </a:lnTo>
                  <a:lnTo>
                    <a:pt x="156374" y="112013"/>
                  </a:lnTo>
                  <a:lnTo>
                    <a:pt x="175405" y="82925"/>
                  </a:lnTo>
                  <a:lnTo>
                    <a:pt x="183243" y="61282"/>
                  </a:lnTo>
                  <a:lnTo>
                    <a:pt x="186726" y="36065"/>
                  </a:lnTo>
                  <a:lnTo>
                    <a:pt x="182035" y="15499"/>
                  </a:lnTo>
                  <a:lnTo>
                    <a:pt x="177509" y="6739"/>
                  </a:lnTo>
                  <a:lnTo>
                    <a:pt x="169812" y="2070"/>
                  </a:lnTo>
                  <a:lnTo>
                    <a:pt x="148781" y="0"/>
                  </a:lnTo>
                  <a:lnTo>
                    <a:pt x="130076" y="6099"/>
                  </a:lnTo>
                  <a:lnTo>
                    <a:pt x="113963" y="17779"/>
                  </a:lnTo>
                  <a:lnTo>
                    <a:pt x="84557" y="56992"/>
                  </a:lnTo>
                  <a:lnTo>
                    <a:pt x="66387" y="98988"/>
                  </a:lnTo>
                  <a:lnTo>
                    <a:pt x="56715" y="148476"/>
                  </a:lnTo>
                  <a:lnTo>
                    <a:pt x="53848" y="197064"/>
                  </a:lnTo>
                  <a:lnTo>
                    <a:pt x="55518" y="226654"/>
                  </a:lnTo>
                  <a:lnTo>
                    <a:pt x="69613" y="267281"/>
                  </a:lnTo>
                  <a:lnTo>
                    <a:pt x="82022" y="286718"/>
                  </a:lnTo>
                  <a:lnTo>
                    <a:pt x="92116" y="292837"/>
                  </a:lnTo>
                  <a:lnTo>
                    <a:pt x="147399" y="3050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Freeform 364"/>
            <p:cNvSpPr/>
            <p:nvPr/>
          </p:nvSpPr>
          <p:spPr>
            <a:xfrm>
              <a:off x="9570404" y="5901684"/>
              <a:ext cx="193405" cy="189513"/>
            </a:xfrm>
            <a:custGeom>
              <a:avLst/>
              <a:gdLst/>
              <a:ahLst/>
              <a:cxnLst/>
              <a:rect l="0" t="0" r="0" b="0"/>
              <a:pathLst>
                <a:path w="193405" h="189513">
                  <a:moveTo>
                    <a:pt x="0" y="0"/>
                  </a:moveTo>
                  <a:lnTo>
                    <a:pt x="44714" y="0"/>
                  </a:lnTo>
                  <a:lnTo>
                    <a:pt x="100467" y="0"/>
                  </a:lnTo>
                  <a:lnTo>
                    <a:pt x="142852" y="5588"/>
                  </a:lnTo>
                  <a:lnTo>
                    <a:pt x="177638" y="20243"/>
                  </a:lnTo>
                  <a:lnTo>
                    <a:pt x="185106" y="31042"/>
                  </a:lnTo>
                  <a:lnTo>
                    <a:pt x="193404" y="61759"/>
                  </a:lnTo>
                  <a:lnTo>
                    <a:pt x="192486" y="112925"/>
                  </a:lnTo>
                  <a:lnTo>
                    <a:pt x="173238" y="176192"/>
                  </a:lnTo>
                  <a:lnTo>
                    <a:pt x="168457" y="1895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9759917" y="5880626"/>
              <a:ext cx="133098" cy="189515"/>
            </a:xfrm>
            <a:custGeom>
              <a:avLst/>
              <a:gdLst/>
              <a:ahLst/>
              <a:cxnLst/>
              <a:rect l="0" t="0" r="0" b="0"/>
              <a:pathLst>
                <a:path w="133098" h="189515">
                  <a:moveTo>
                    <a:pt x="0" y="0"/>
                  </a:moveTo>
                  <a:lnTo>
                    <a:pt x="62093" y="5590"/>
                  </a:lnTo>
                  <a:lnTo>
                    <a:pt x="100027" y="14655"/>
                  </a:lnTo>
                  <a:lnTo>
                    <a:pt x="109968" y="21468"/>
                  </a:lnTo>
                  <a:lnTo>
                    <a:pt x="124135" y="41517"/>
                  </a:lnTo>
                  <a:lnTo>
                    <a:pt x="133097" y="79112"/>
                  </a:lnTo>
                  <a:lnTo>
                    <a:pt x="128890" y="133738"/>
                  </a:lnTo>
                  <a:lnTo>
                    <a:pt x="126342" y="1895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a:off x="7780560" y="7080875"/>
              <a:ext cx="84229" cy="157929"/>
            </a:xfrm>
            <a:custGeom>
              <a:avLst/>
              <a:gdLst/>
              <a:ahLst/>
              <a:cxnLst/>
              <a:rect l="0" t="0" r="0" b="0"/>
              <a:pathLst>
                <a:path w="84229" h="157929">
                  <a:moveTo>
                    <a:pt x="0" y="0"/>
                  </a:moveTo>
                  <a:lnTo>
                    <a:pt x="26363" y="55045"/>
                  </a:lnTo>
                  <a:lnTo>
                    <a:pt x="56117" y="109573"/>
                  </a:lnTo>
                  <a:lnTo>
                    <a:pt x="84228" y="1579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a:off x="7970073" y="7049290"/>
              <a:ext cx="42115" cy="189514"/>
            </a:xfrm>
            <a:custGeom>
              <a:avLst/>
              <a:gdLst/>
              <a:ahLst/>
              <a:cxnLst/>
              <a:rect l="0" t="0" r="0" b="0"/>
              <a:pathLst>
                <a:path w="42115" h="189514">
                  <a:moveTo>
                    <a:pt x="0" y="0"/>
                  </a:moveTo>
                  <a:lnTo>
                    <a:pt x="14654" y="55141"/>
                  </a:lnTo>
                  <a:lnTo>
                    <a:pt x="19160" y="103556"/>
                  </a:lnTo>
                  <a:lnTo>
                    <a:pt x="35153" y="166468"/>
                  </a:lnTo>
                  <a:lnTo>
                    <a:pt x="42114" y="1895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a:off x="8191171" y="7112460"/>
              <a:ext cx="21058" cy="600126"/>
            </a:xfrm>
            <a:custGeom>
              <a:avLst/>
              <a:gdLst/>
              <a:ahLst/>
              <a:cxnLst/>
              <a:rect l="0" t="0" r="0" b="0"/>
              <a:pathLst>
                <a:path w="21058" h="600126">
                  <a:moveTo>
                    <a:pt x="21057" y="0"/>
                  </a:moveTo>
                  <a:lnTo>
                    <a:pt x="14992" y="48094"/>
                  </a:lnTo>
                  <a:lnTo>
                    <a:pt x="19512" y="105080"/>
                  </a:lnTo>
                  <a:lnTo>
                    <a:pt x="20753" y="161397"/>
                  </a:lnTo>
                  <a:lnTo>
                    <a:pt x="20967" y="209129"/>
                  </a:lnTo>
                  <a:lnTo>
                    <a:pt x="21031" y="260316"/>
                  </a:lnTo>
                  <a:lnTo>
                    <a:pt x="21049" y="312527"/>
                  </a:lnTo>
                  <a:lnTo>
                    <a:pt x="21055" y="365042"/>
                  </a:lnTo>
                  <a:lnTo>
                    <a:pt x="13821" y="426784"/>
                  </a:lnTo>
                  <a:lnTo>
                    <a:pt x="11180" y="487160"/>
                  </a:lnTo>
                  <a:lnTo>
                    <a:pt x="5068" y="549475"/>
                  </a:lnTo>
                  <a:lnTo>
                    <a:pt x="0" y="6001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8149058" y="6950555"/>
              <a:ext cx="242156" cy="667275"/>
            </a:xfrm>
            <a:custGeom>
              <a:avLst/>
              <a:gdLst/>
              <a:ahLst/>
              <a:cxnLst/>
              <a:rect l="0" t="0" r="0" b="0"/>
              <a:pathLst>
                <a:path w="242156" h="667275">
                  <a:moveTo>
                    <a:pt x="0" y="267190"/>
                  </a:moveTo>
                  <a:lnTo>
                    <a:pt x="1169" y="211862"/>
                  </a:lnTo>
                  <a:lnTo>
                    <a:pt x="11452" y="155352"/>
                  </a:lnTo>
                  <a:lnTo>
                    <a:pt x="29367" y="100429"/>
                  </a:lnTo>
                  <a:lnTo>
                    <a:pt x="68271" y="37926"/>
                  </a:lnTo>
                  <a:lnTo>
                    <a:pt x="86494" y="15557"/>
                  </a:lnTo>
                  <a:lnTo>
                    <a:pt x="112531" y="3275"/>
                  </a:lnTo>
                  <a:lnTo>
                    <a:pt x="127663" y="0"/>
                  </a:lnTo>
                  <a:lnTo>
                    <a:pt x="141260" y="1326"/>
                  </a:lnTo>
                  <a:lnTo>
                    <a:pt x="165727" y="12157"/>
                  </a:lnTo>
                  <a:lnTo>
                    <a:pt x="185180" y="31789"/>
                  </a:lnTo>
                  <a:lnTo>
                    <a:pt x="193643" y="43576"/>
                  </a:lnTo>
                  <a:lnTo>
                    <a:pt x="203046" y="72270"/>
                  </a:lnTo>
                  <a:lnTo>
                    <a:pt x="205220" y="124429"/>
                  </a:lnTo>
                  <a:lnTo>
                    <a:pt x="198456" y="184337"/>
                  </a:lnTo>
                  <a:lnTo>
                    <a:pt x="185922" y="243421"/>
                  </a:lnTo>
                  <a:lnTo>
                    <a:pt x="167392" y="294853"/>
                  </a:lnTo>
                  <a:lnTo>
                    <a:pt x="140169" y="348564"/>
                  </a:lnTo>
                  <a:lnTo>
                    <a:pt x="119261" y="376569"/>
                  </a:lnTo>
                  <a:lnTo>
                    <a:pt x="116941" y="385733"/>
                  </a:lnTo>
                  <a:lnTo>
                    <a:pt x="120604" y="405274"/>
                  </a:lnTo>
                  <a:lnTo>
                    <a:pt x="148491" y="468316"/>
                  </a:lnTo>
                  <a:lnTo>
                    <a:pt x="175690" y="529188"/>
                  </a:lnTo>
                  <a:lnTo>
                    <a:pt x="196595" y="580216"/>
                  </a:lnTo>
                  <a:lnTo>
                    <a:pt x="228515" y="641338"/>
                  </a:lnTo>
                  <a:lnTo>
                    <a:pt x="242155" y="6672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a:off x="8454384" y="7302584"/>
              <a:ext cx="112962" cy="315246"/>
            </a:xfrm>
            <a:custGeom>
              <a:avLst/>
              <a:gdLst/>
              <a:ahLst/>
              <a:cxnLst/>
              <a:rect l="0" t="0" r="0" b="0"/>
              <a:pathLst>
                <a:path w="112962" h="315246">
                  <a:moveTo>
                    <a:pt x="0" y="146789"/>
                  </a:moveTo>
                  <a:lnTo>
                    <a:pt x="17981" y="162430"/>
                  </a:lnTo>
                  <a:lnTo>
                    <a:pt x="34898" y="170508"/>
                  </a:lnTo>
                  <a:lnTo>
                    <a:pt x="54114" y="171758"/>
                  </a:lnTo>
                  <a:lnTo>
                    <a:pt x="64152" y="170454"/>
                  </a:lnTo>
                  <a:lnTo>
                    <a:pt x="73184" y="164905"/>
                  </a:lnTo>
                  <a:lnTo>
                    <a:pt x="89458" y="146261"/>
                  </a:lnTo>
                  <a:lnTo>
                    <a:pt x="106184" y="109458"/>
                  </a:lnTo>
                  <a:lnTo>
                    <a:pt x="112961" y="68917"/>
                  </a:lnTo>
                  <a:lnTo>
                    <a:pt x="103790" y="27269"/>
                  </a:lnTo>
                  <a:lnTo>
                    <a:pt x="89412" y="8661"/>
                  </a:lnTo>
                  <a:lnTo>
                    <a:pt x="80665" y="2061"/>
                  </a:lnTo>
                  <a:lnTo>
                    <a:pt x="72494" y="0"/>
                  </a:lnTo>
                  <a:lnTo>
                    <a:pt x="64707" y="967"/>
                  </a:lnTo>
                  <a:lnTo>
                    <a:pt x="57176" y="3951"/>
                  </a:lnTo>
                  <a:lnTo>
                    <a:pt x="42569" y="19744"/>
                  </a:lnTo>
                  <a:lnTo>
                    <a:pt x="19717" y="62422"/>
                  </a:lnTo>
                  <a:lnTo>
                    <a:pt x="5108" y="121458"/>
                  </a:lnTo>
                  <a:lnTo>
                    <a:pt x="2684" y="172169"/>
                  </a:lnTo>
                  <a:lnTo>
                    <a:pt x="11751" y="235466"/>
                  </a:lnTo>
                  <a:lnTo>
                    <a:pt x="24539" y="271329"/>
                  </a:lnTo>
                  <a:lnTo>
                    <a:pt x="30397" y="282458"/>
                  </a:lnTo>
                  <a:lnTo>
                    <a:pt x="49385" y="297943"/>
                  </a:lnTo>
                  <a:lnTo>
                    <a:pt x="84227" y="3152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a:off x="8654425" y="7261262"/>
              <a:ext cx="113716" cy="348910"/>
            </a:xfrm>
            <a:custGeom>
              <a:avLst/>
              <a:gdLst/>
              <a:ahLst/>
              <a:cxnLst/>
              <a:rect l="0" t="0" r="0" b="0"/>
              <a:pathLst>
                <a:path w="113716" h="348910">
                  <a:moveTo>
                    <a:pt x="0" y="145997"/>
                  </a:moveTo>
                  <a:lnTo>
                    <a:pt x="11179" y="162764"/>
                  </a:lnTo>
                  <a:lnTo>
                    <a:pt x="26025" y="174116"/>
                  </a:lnTo>
                  <a:lnTo>
                    <a:pt x="34897" y="178781"/>
                  </a:lnTo>
                  <a:lnTo>
                    <a:pt x="43152" y="179551"/>
                  </a:lnTo>
                  <a:lnTo>
                    <a:pt x="58563" y="174168"/>
                  </a:lnTo>
                  <a:lnTo>
                    <a:pt x="70092" y="160857"/>
                  </a:lnTo>
                  <a:lnTo>
                    <a:pt x="94439" y="103339"/>
                  </a:lnTo>
                  <a:lnTo>
                    <a:pt x="111093" y="49999"/>
                  </a:lnTo>
                  <a:lnTo>
                    <a:pt x="113715" y="24562"/>
                  </a:lnTo>
                  <a:lnTo>
                    <a:pt x="110905" y="14737"/>
                  </a:lnTo>
                  <a:lnTo>
                    <a:pt x="105522" y="7018"/>
                  </a:lnTo>
                  <a:lnTo>
                    <a:pt x="98424" y="702"/>
                  </a:lnTo>
                  <a:lnTo>
                    <a:pt x="91353" y="0"/>
                  </a:lnTo>
                  <a:lnTo>
                    <a:pt x="84299" y="3042"/>
                  </a:lnTo>
                  <a:lnTo>
                    <a:pt x="50577" y="33142"/>
                  </a:lnTo>
                  <a:lnTo>
                    <a:pt x="31624" y="62645"/>
                  </a:lnTo>
                  <a:lnTo>
                    <a:pt x="10996" y="123885"/>
                  </a:lnTo>
                  <a:lnTo>
                    <a:pt x="3258" y="177270"/>
                  </a:lnTo>
                  <a:lnTo>
                    <a:pt x="965" y="233252"/>
                  </a:lnTo>
                  <a:lnTo>
                    <a:pt x="3406" y="284935"/>
                  </a:lnTo>
                  <a:lnTo>
                    <a:pt x="9703" y="309522"/>
                  </a:lnTo>
                  <a:lnTo>
                    <a:pt x="20301" y="328249"/>
                  </a:lnTo>
                  <a:lnTo>
                    <a:pt x="35929" y="341251"/>
                  </a:lnTo>
                  <a:lnTo>
                    <a:pt x="45010" y="346357"/>
                  </a:lnTo>
                  <a:lnTo>
                    <a:pt x="67578" y="348909"/>
                  </a:lnTo>
                  <a:lnTo>
                    <a:pt x="105285" y="3460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a:off x="8835547" y="7238791"/>
              <a:ext cx="143067" cy="355919"/>
            </a:xfrm>
            <a:custGeom>
              <a:avLst/>
              <a:gdLst/>
              <a:ahLst/>
              <a:cxnLst/>
              <a:rect l="0" t="0" r="0" b="0"/>
              <a:pathLst>
                <a:path w="143067" h="355919">
                  <a:moveTo>
                    <a:pt x="134733" y="157939"/>
                  </a:moveTo>
                  <a:lnTo>
                    <a:pt x="143066" y="120461"/>
                  </a:lnTo>
                  <a:lnTo>
                    <a:pt x="141492" y="82494"/>
                  </a:lnTo>
                  <a:lnTo>
                    <a:pt x="130479" y="33332"/>
                  </a:lnTo>
                  <a:lnTo>
                    <a:pt x="114885" y="6115"/>
                  </a:lnTo>
                  <a:lnTo>
                    <a:pt x="107463" y="1741"/>
                  </a:lnTo>
                  <a:lnTo>
                    <a:pt x="89858" y="0"/>
                  </a:lnTo>
                  <a:lnTo>
                    <a:pt x="81420" y="3514"/>
                  </a:lnTo>
                  <a:lnTo>
                    <a:pt x="65804" y="16776"/>
                  </a:lnTo>
                  <a:lnTo>
                    <a:pt x="37887" y="61122"/>
                  </a:lnTo>
                  <a:lnTo>
                    <a:pt x="16059" y="115554"/>
                  </a:lnTo>
                  <a:lnTo>
                    <a:pt x="5074" y="164097"/>
                  </a:lnTo>
                  <a:lnTo>
                    <a:pt x="0" y="211757"/>
                  </a:lnTo>
                  <a:lnTo>
                    <a:pt x="4085" y="261102"/>
                  </a:lnTo>
                  <a:lnTo>
                    <a:pt x="17116" y="320603"/>
                  </a:lnTo>
                  <a:lnTo>
                    <a:pt x="28256" y="344878"/>
                  </a:lnTo>
                  <a:lnTo>
                    <a:pt x="36842" y="351585"/>
                  </a:lnTo>
                  <a:lnTo>
                    <a:pt x="58861" y="355918"/>
                  </a:lnTo>
                  <a:lnTo>
                    <a:pt x="68944" y="353096"/>
                  </a:lnTo>
                  <a:lnTo>
                    <a:pt x="103148" y="3263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373"/>
            <p:cNvSpPr/>
            <p:nvPr/>
          </p:nvSpPr>
          <p:spPr>
            <a:xfrm>
              <a:off x="8980817" y="6996647"/>
              <a:ext cx="31578" cy="568540"/>
            </a:xfrm>
            <a:custGeom>
              <a:avLst/>
              <a:gdLst/>
              <a:ahLst/>
              <a:cxnLst/>
              <a:rect l="0" t="0" r="0" b="0"/>
              <a:pathLst>
                <a:path w="31578" h="568540">
                  <a:moveTo>
                    <a:pt x="21048" y="0"/>
                  </a:moveTo>
                  <a:lnTo>
                    <a:pt x="12715" y="48931"/>
                  </a:lnTo>
                  <a:lnTo>
                    <a:pt x="8051" y="99897"/>
                  </a:lnTo>
                  <a:lnTo>
                    <a:pt x="2380" y="162570"/>
                  </a:lnTo>
                  <a:lnTo>
                    <a:pt x="699" y="223644"/>
                  </a:lnTo>
                  <a:lnTo>
                    <a:pt x="131" y="286203"/>
                  </a:lnTo>
                  <a:lnTo>
                    <a:pt x="33" y="335015"/>
                  </a:lnTo>
                  <a:lnTo>
                    <a:pt x="0" y="395506"/>
                  </a:lnTo>
                  <a:lnTo>
                    <a:pt x="3113" y="455635"/>
                  </a:lnTo>
                  <a:lnTo>
                    <a:pt x="14646" y="517901"/>
                  </a:lnTo>
                  <a:lnTo>
                    <a:pt x="31577" y="5685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a:off x="9075565" y="7262580"/>
              <a:ext cx="119760" cy="303661"/>
            </a:xfrm>
            <a:custGeom>
              <a:avLst/>
              <a:gdLst/>
              <a:ahLst/>
              <a:cxnLst/>
              <a:rect l="0" t="0" r="0" b="0"/>
              <a:pathLst>
                <a:path w="119760" h="303661">
                  <a:moveTo>
                    <a:pt x="0" y="92036"/>
                  </a:moveTo>
                  <a:lnTo>
                    <a:pt x="11179" y="108804"/>
                  </a:lnTo>
                  <a:lnTo>
                    <a:pt x="26025" y="120155"/>
                  </a:lnTo>
                  <a:lnTo>
                    <a:pt x="34898" y="124820"/>
                  </a:lnTo>
                  <a:lnTo>
                    <a:pt x="54114" y="126884"/>
                  </a:lnTo>
                  <a:lnTo>
                    <a:pt x="64152" y="125797"/>
                  </a:lnTo>
                  <a:lnTo>
                    <a:pt x="81544" y="115230"/>
                  </a:lnTo>
                  <a:lnTo>
                    <a:pt x="95903" y="98835"/>
                  </a:lnTo>
                  <a:lnTo>
                    <a:pt x="118550" y="49430"/>
                  </a:lnTo>
                  <a:lnTo>
                    <a:pt x="119759" y="25527"/>
                  </a:lnTo>
                  <a:lnTo>
                    <a:pt x="118444" y="12602"/>
                  </a:lnTo>
                  <a:lnTo>
                    <a:pt x="114058" y="5155"/>
                  </a:lnTo>
                  <a:lnTo>
                    <a:pt x="107623" y="1360"/>
                  </a:lnTo>
                  <a:lnTo>
                    <a:pt x="99825" y="0"/>
                  </a:lnTo>
                  <a:lnTo>
                    <a:pt x="92286" y="2602"/>
                  </a:lnTo>
                  <a:lnTo>
                    <a:pt x="77671" y="14853"/>
                  </a:lnTo>
                  <a:lnTo>
                    <a:pt x="56289" y="47070"/>
                  </a:lnTo>
                  <a:lnTo>
                    <a:pt x="36508" y="105945"/>
                  </a:lnTo>
                  <a:lnTo>
                    <a:pt x="24456" y="163154"/>
                  </a:lnTo>
                  <a:lnTo>
                    <a:pt x="22065" y="217613"/>
                  </a:lnTo>
                  <a:lnTo>
                    <a:pt x="26845" y="277239"/>
                  </a:lnTo>
                  <a:lnTo>
                    <a:pt x="31935" y="286865"/>
                  </a:lnTo>
                  <a:lnTo>
                    <a:pt x="46949" y="300679"/>
                  </a:lnTo>
                  <a:lnTo>
                    <a:pt x="55865" y="303660"/>
                  </a:lnTo>
                  <a:lnTo>
                    <a:pt x="94757" y="3026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a:off x="9265078" y="7241863"/>
              <a:ext cx="252685" cy="264542"/>
            </a:xfrm>
            <a:custGeom>
              <a:avLst/>
              <a:gdLst/>
              <a:ahLst/>
              <a:cxnLst/>
              <a:rect l="0" t="0" r="0" b="0"/>
              <a:pathLst>
                <a:path w="252685" h="264542">
                  <a:moveTo>
                    <a:pt x="0" y="91696"/>
                  </a:moveTo>
                  <a:lnTo>
                    <a:pt x="5589" y="69339"/>
                  </a:lnTo>
                  <a:lnTo>
                    <a:pt x="8406" y="67433"/>
                  </a:lnTo>
                  <a:lnTo>
                    <a:pt x="11453" y="70841"/>
                  </a:lnTo>
                  <a:lnTo>
                    <a:pt x="14654" y="77793"/>
                  </a:lnTo>
                  <a:lnTo>
                    <a:pt x="19792" y="130978"/>
                  </a:lnTo>
                  <a:lnTo>
                    <a:pt x="20682" y="179504"/>
                  </a:lnTo>
                  <a:lnTo>
                    <a:pt x="20982" y="238416"/>
                  </a:lnTo>
                  <a:lnTo>
                    <a:pt x="21007" y="252681"/>
                  </a:lnTo>
                  <a:lnTo>
                    <a:pt x="22194" y="257511"/>
                  </a:lnTo>
                  <a:lnTo>
                    <a:pt x="24154" y="256051"/>
                  </a:lnTo>
                  <a:lnTo>
                    <a:pt x="26631" y="250400"/>
                  </a:lnTo>
                  <a:lnTo>
                    <a:pt x="31776" y="193235"/>
                  </a:lnTo>
                  <a:lnTo>
                    <a:pt x="42845" y="131337"/>
                  </a:lnTo>
                  <a:lnTo>
                    <a:pt x="56296" y="68721"/>
                  </a:lnTo>
                  <a:lnTo>
                    <a:pt x="78625" y="20867"/>
                  </a:lnTo>
                  <a:lnTo>
                    <a:pt x="91876" y="3285"/>
                  </a:lnTo>
                  <a:lnTo>
                    <a:pt x="98685" y="0"/>
                  </a:lnTo>
                  <a:lnTo>
                    <a:pt x="105565" y="149"/>
                  </a:lnTo>
                  <a:lnTo>
                    <a:pt x="112490" y="2589"/>
                  </a:lnTo>
                  <a:lnTo>
                    <a:pt x="118277" y="8894"/>
                  </a:lnTo>
                  <a:lnTo>
                    <a:pt x="127827" y="28379"/>
                  </a:lnTo>
                  <a:lnTo>
                    <a:pt x="136254" y="85081"/>
                  </a:lnTo>
                  <a:lnTo>
                    <a:pt x="144852" y="141862"/>
                  </a:lnTo>
                  <a:lnTo>
                    <a:pt x="146644" y="193128"/>
                  </a:lnTo>
                  <a:lnTo>
                    <a:pt x="147175" y="241073"/>
                  </a:lnTo>
                  <a:lnTo>
                    <a:pt x="147300" y="264541"/>
                  </a:lnTo>
                  <a:lnTo>
                    <a:pt x="155796" y="202286"/>
                  </a:lnTo>
                  <a:lnTo>
                    <a:pt x="165355" y="149680"/>
                  </a:lnTo>
                  <a:lnTo>
                    <a:pt x="175596" y="93669"/>
                  </a:lnTo>
                  <a:lnTo>
                    <a:pt x="192656" y="41523"/>
                  </a:lnTo>
                  <a:lnTo>
                    <a:pt x="198628" y="30171"/>
                  </a:lnTo>
                  <a:lnTo>
                    <a:pt x="204949" y="24943"/>
                  </a:lnTo>
                  <a:lnTo>
                    <a:pt x="211501" y="23798"/>
                  </a:lnTo>
                  <a:lnTo>
                    <a:pt x="218210" y="25374"/>
                  </a:lnTo>
                  <a:lnTo>
                    <a:pt x="222682" y="31104"/>
                  </a:lnTo>
                  <a:lnTo>
                    <a:pt x="236038" y="92454"/>
                  </a:lnTo>
                  <a:lnTo>
                    <a:pt x="242117" y="151984"/>
                  </a:lnTo>
                  <a:lnTo>
                    <a:pt x="250250" y="203257"/>
                  </a:lnTo>
                  <a:lnTo>
                    <a:pt x="252684" y="2180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Freeform 376"/>
            <p:cNvSpPr/>
            <p:nvPr/>
          </p:nvSpPr>
          <p:spPr>
            <a:xfrm>
              <a:off x="9612519" y="7221035"/>
              <a:ext cx="83402" cy="312567"/>
            </a:xfrm>
            <a:custGeom>
              <a:avLst/>
              <a:gdLst/>
              <a:ahLst/>
              <a:cxnLst/>
              <a:rect l="0" t="0" r="0" b="0"/>
              <a:pathLst>
                <a:path w="83402" h="312567">
                  <a:moveTo>
                    <a:pt x="0" y="133581"/>
                  </a:moveTo>
                  <a:lnTo>
                    <a:pt x="11178" y="150349"/>
                  </a:lnTo>
                  <a:lnTo>
                    <a:pt x="17980" y="152948"/>
                  </a:lnTo>
                  <a:lnTo>
                    <a:pt x="26024" y="152341"/>
                  </a:lnTo>
                  <a:lnTo>
                    <a:pt x="34897" y="149597"/>
                  </a:lnTo>
                  <a:lnTo>
                    <a:pt x="50994" y="137190"/>
                  </a:lnTo>
                  <a:lnTo>
                    <a:pt x="64778" y="118808"/>
                  </a:lnTo>
                  <a:lnTo>
                    <a:pt x="77945" y="82150"/>
                  </a:lnTo>
                  <a:lnTo>
                    <a:pt x="82987" y="27842"/>
                  </a:lnTo>
                  <a:lnTo>
                    <a:pt x="83401" y="13956"/>
                  </a:lnTo>
                  <a:lnTo>
                    <a:pt x="80167" y="5867"/>
                  </a:lnTo>
                  <a:lnTo>
                    <a:pt x="74502" y="1646"/>
                  </a:lnTo>
                  <a:lnTo>
                    <a:pt x="67215" y="0"/>
                  </a:lnTo>
                  <a:lnTo>
                    <a:pt x="60018" y="2413"/>
                  </a:lnTo>
                  <a:lnTo>
                    <a:pt x="45781" y="14453"/>
                  </a:lnTo>
                  <a:lnTo>
                    <a:pt x="24613" y="46551"/>
                  </a:lnTo>
                  <a:lnTo>
                    <a:pt x="9112" y="96876"/>
                  </a:lnTo>
                  <a:lnTo>
                    <a:pt x="2700" y="150651"/>
                  </a:lnTo>
                  <a:lnTo>
                    <a:pt x="800" y="203630"/>
                  </a:lnTo>
                  <a:lnTo>
                    <a:pt x="11415" y="250783"/>
                  </a:lnTo>
                  <a:lnTo>
                    <a:pt x="42113" y="3125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Freeform 377"/>
            <p:cNvSpPr/>
            <p:nvPr/>
          </p:nvSpPr>
          <p:spPr>
            <a:xfrm>
              <a:off x="9759917" y="7238803"/>
              <a:ext cx="31587" cy="239743"/>
            </a:xfrm>
            <a:custGeom>
              <a:avLst/>
              <a:gdLst/>
              <a:ahLst/>
              <a:cxnLst/>
              <a:rect l="0" t="0" r="0" b="0"/>
              <a:pathLst>
                <a:path w="31587" h="239743">
                  <a:moveTo>
                    <a:pt x="31586" y="0"/>
                  </a:moveTo>
                  <a:lnTo>
                    <a:pt x="31586" y="58617"/>
                  </a:lnTo>
                  <a:lnTo>
                    <a:pt x="31586" y="120026"/>
                  </a:lnTo>
                  <a:lnTo>
                    <a:pt x="31586" y="178430"/>
                  </a:lnTo>
                  <a:lnTo>
                    <a:pt x="25997" y="235027"/>
                  </a:lnTo>
                  <a:lnTo>
                    <a:pt x="23180" y="239742"/>
                  </a:lnTo>
                  <a:lnTo>
                    <a:pt x="20133" y="238207"/>
                  </a:lnTo>
                  <a:lnTo>
                    <a:pt x="6837" y="207710"/>
                  </a:lnTo>
                  <a:lnTo>
                    <a:pt x="1351" y="151080"/>
                  </a:lnTo>
                  <a:lnTo>
                    <a:pt x="401" y="100786"/>
                  </a:lnTo>
                  <a:lnTo>
                    <a:pt x="80" y="46988"/>
                  </a:lnTo>
                  <a:lnTo>
                    <a:pt x="0" y="315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Freeform 378"/>
            <p:cNvSpPr/>
            <p:nvPr/>
          </p:nvSpPr>
          <p:spPr>
            <a:xfrm>
              <a:off x="9886259" y="6796605"/>
              <a:ext cx="10530" cy="178986"/>
            </a:xfrm>
            <a:custGeom>
              <a:avLst/>
              <a:gdLst/>
              <a:ahLst/>
              <a:cxnLst/>
              <a:rect l="0" t="0" r="0" b="0"/>
              <a:pathLst>
                <a:path w="10530" h="178986">
                  <a:moveTo>
                    <a:pt x="0" y="0"/>
                  </a:moveTo>
                  <a:lnTo>
                    <a:pt x="0" y="48931"/>
                  </a:lnTo>
                  <a:lnTo>
                    <a:pt x="3120" y="96777"/>
                  </a:lnTo>
                  <a:lnTo>
                    <a:pt x="8334" y="141759"/>
                  </a:lnTo>
                  <a:lnTo>
                    <a:pt x="10529" y="1789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Freeform 379"/>
            <p:cNvSpPr/>
            <p:nvPr/>
          </p:nvSpPr>
          <p:spPr>
            <a:xfrm>
              <a:off x="9991544" y="6807135"/>
              <a:ext cx="21058" cy="200041"/>
            </a:xfrm>
            <a:custGeom>
              <a:avLst/>
              <a:gdLst/>
              <a:ahLst/>
              <a:cxnLst/>
              <a:rect l="0" t="0" r="0" b="0"/>
              <a:pathLst>
                <a:path w="21058" h="200041">
                  <a:moveTo>
                    <a:pt x="21057" y="0"/>
                  </a:moveTo>
                  <a:lnTo>
                    <a:pt x="12724" y="48930"/>
                  </a:lnTo>
                  <a:lnTo>
                    <a:pt x="8060" y="99895"/>
                  </a:lnTo>
                  <a:lnTo>
                    <a:pt x="2389" y="153211"/>
                  </a:lnTo>
                  <a:lnTo>
                    <a:pt x="0" y="2000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631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3"/>
          <p:cNvGrpSpPr/>
          <p:nvPr/>
        </p:nvGrpSpPr>
        <p:grpSpPr>
          <a:xfrm>
            <a:off x="2411026" y="147399"/>
            <a:ext cx="2232042" cy="621182"/>
            <a:chOff x="2411026" y="147399"/>
            <a:chExt cx="2232042" cy="621182"/>
          </a:xfrm>
        </p:grpSpPr>
        <p:sp>
          <p:nvSpPr>
            <p:cNvPr id="2" name="Freeform 1"/>
            <p:cNvSpPr/>
            <p:nvPr/>
          </p:nvSpPr>
          <p:spPr>
            <a:xfrm>
              <a:off x="2422530" y="252684"/>
              <a:ext cx="9554" cy="431669"/>
            </a:xfrm>
            <a:custGeom>
              <a:avLst/>
              <a:gdLst/>
              <a:ahLst/>
              <a:cxnLst/>
              <a:rect l="0" t="0" r="0" b="0"/>
              <a:pathLst>
                <a:path w="9554" h="431669">
                  <a:moveTo>
                    <a:pt x="9553" y="0"/>
                  </a:moveTo>
                  <a:lnTo>
                    <a:pt x="9553" y="58617"/>
                  </a:lnTo>
                  <a:lnTo>
                    <a:pt x="9553" y="113961"/>
                  </a:lnTo>
                  <a:lnTo>
                    <a:pt x="9553" y="164137"/>
                  </a:lnTo>
                  <a:lnTo>
                    <a:pt x="8383" y="221769"/>
                  </a:lnTo>
                  <a:lnTo>
                    <a:pt x="2317" y="275239"/>
                  </a:lnTo>
                  <a:lnTo>
                    <a:pt x="0" y="322408"/>
                  </a:lnTo>
                  <a:lnTo>
                    <a:pt x="483" y="371739"/>
                  </a:lnTo>
                  <a:lnTo>
                    <a:pt x="9553" y="4316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2411026" y="281325"/>
              <a:ext cx="313121" cy="402053"/>
            </a:xfrm>
            <a:custGeom>
              <a:avLst/>
              <a:gdLst/>
              <a:ahLst/>
              <a:cxnLst/>
              <a:rect l="0" t="0" r="0" b="0"/>
              <a:pathLst>
                <a:path w="313121" h="402053">
                  <a:moveTo>
                    <a:pt x="73699" y="24001"/>
                  </a:moveTo>
                  <a:lnTo>
                    <a:pt x="91680" y="8360"/>
                  </a:lnTo>
                  <a:lnTo>
                    <a:pt x="108597" y="282"/>
                  </a:lnTo>
                  <a:lnTo>
                    <a:pt x="118022" y="0"/>
                  </a:lnTo>
                  <a:lnTo>
                    <a:pt x="137852" y="5925"/>
                  </a:lnTo>
                  <a:lnTo>
                    <a:pt x="186523" y="35385"/>
                  </a:lnTo>
                  <a:lnTo>
                    <a:pt x="244060" y="89302"/>
                  </a:lnTo>
                  <a:lnTo>
                    <a:pt x="283596" y="148429"/>
                  </a:lnTo>
                  <a:lnTo>
                    <a:pt x="306623" y="192079"/>
                  </a:lnTo>
                  <a:lnTo>
                    <a:pt x="313120" y="240698"/>
                  </a:lnTo>
                  <a:lnTo>
                    <a:pt x="308400" y="270050"/>
                  </a:lnTo>
                  <a:lnTo>
                    <a:pt x="286306" y="323078"/>
                  </a:lnTo>
                  <a:lnTo>
                    <a:pt x="255107" y="359061"/>
                  </a:lnTo>
                  <a:lnTo>
                    <a:pt x="216227" y="386361"/>
                  </a:lnTo>
                  <a:lnTo>
                    <a:pt x="175072" y="398089"/>
                  </a:lnTo>
                  <a:lnTo>
                    <a:pt x="112008" y="402052"/>
                  </a:lnTo>
                  <a:lnTo>
                    <a:pt x="68802" y="400399"/>
                  </a:lnTo>
                  <a:lnTo>
                    <a:pt x="25289" y="383184"/>
                  </a:lnTo>
                  <a:lnTo>
                    <a:pt x="0" y="3714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2811109" y="294798"/>
              <a:ext cx="10526" cy="357970"/>
            </a:xfrm>
            <a:custGeom>
              <a:avLst/>
              <a:gdLst/>
              <a:ahLst/>
              <a:cxnLst/>
              <a:rect l="0" t="0" r="0" b="0"/>
              <a:pathLst>
                <a:path w="10526" h="357970">
                  <a:moveTo>
                    <a:pt x="0" y="0"/>
                  </a:moveTo>
                  <a:lnTo>
                    <a:pt x="9065" y="58617"/>
                  </a:lnTo>
                  <a:lnTo>
                    <a:pt x="10239" y="113961"/>
                  </a:lnTo>
                  <a:lnTo>
                    <a:pt x="10471" y="176885"/>
                  </a:lnTo>
                  <a:lnTo>
                    <a:pt x="10517" y="240311"/>
                  </a:lnTo>
                  <a:lnTo>
                    <a:pt x="10525" y="291782"/>
                  </a:lnTo>
                  <a:lnTo>
                    <a:pt x="2195" y="346827"/>
                  </a:lnTo>
                  <a:lnTo>
                    <a:pt x="0" y="3579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800580" y="256640"/>
              <a:ext cx="298723" cy="435492"/>
            </a:xfrm>
            <a:custGeom>
              <a:avLst/>
              <a:gdLst/>
              <a:ahLst/>
              <a:cxnLst/>
              <a:rect l="0" t="0" r="0" b="0"/>
              <a:pathLst>
                <a:path w="298723" h="435492">
                  <a:moveTo>
                    <a:pt x="0" y="69743"/>
                  </a:moveTo>
                  <a:lnTo>
                    <a:pt x="29309" y="31370"/>
                  </a:lnTo>
                  <a:lnTo>
                    <a:pt x="55088" y="10150"/>
                  </a:lnTo>
                  <a:lnTo>
                    <a:pt x="77906" y="2313"/>
                  </a:lnTo>
                  <a:lnTo>
                    <a:pt x="103645" y="0"/>
                  </a:lnTo>
                  <a:lnTo>
                    <a:pt x="166623" y="11065"/>
                  </a:lnTo>
                  <a:lnTo>
                    <a:pt x="185579" y="23777"/>
                  </a:lnTo>
                  <a:lnTo>
                    <a:pt x="193910" y="32080"/>
                  </a:lnTo>
                  <a:lnTo>
                    <a:pt x="198293" y="41125"/>
                  </a:lnTo>
                  <a:lnTo>
                    <a:pt x="200045" y="60534"/>
                  </a:lnTo>
                  <a:lnTo>
                    <a:pt x="194453" y="91191"/>
                  </a:lnTo>
                  <a:lnTo>
                    <a:pt x="179799" y="122502"/>
                  </a:lnTo>
                  <a:lnTo>
                    <a:pt x="145480" y="163353"/>
                  </a:lnTo>
                  <a:lnTo>
                    <a:pt x="104906" y="192046"/>
                  </a:lnTo>
                  <a:lnTo>
                    <a:pt x="91079" y="198969"/>
                  </a:lnTo>
                  <a:lnTo>
                    <a:pt x="92305" y="199178"/>
                  </a:lnTo>
                  <a:lnTo>
                    <a:pt x="153076" y="188024"/>
                  </a:lnTo>
                  <a:lnTo>
                    <a:pt x="195485" y="189407"/>
                  </a:lnTo>
                  <a:lnTo>
                    <a:pt x="241256" y="200355"/>
                  </a:lnTo>
                  <a:lnTo>
                    <a:pt x="267885" y="215938"/>
                  </a:lnTo>
                  <a:lnTo>
                    <a:pt x="280107" y="231815"/>
                  </a:lnTo>
                  <a:lnTo>
                    <a:pt x="297486" y="270603"/>
                  </a:lnTo>
                  <a:lnTo>
                    <a:pt x="298722" y="291206"/>
                  </a:lnTo>
                  <a:lnTo>
                    <a:pt x="294203" y="312061"/>
                  </a:lnTo>
                  <a:lnTo>
                    <a:pt x="277334" y="343532"/>
                  </a:lnTo>
                  <a:lnTo>
                    <a:pt x="249460" y="373914"/>
                  </a:lnTo>
                  <a:lnTo>
                    <a:pt x="196296" y="413060"/>
                  </a:lnTo>
                  <a:lnTo>
                    <a:pt x="161757" y="428960"/>
                  </a:lnTo>
                  <a:lnTo>
                    <a:pt x="121888" y="435491"/>
                  </a:lnTo>
                  <a:lnTo>
                    <a:pt x="86028" y="431837"/>
                  </a:lnTo>
                  <a:lnTo>
                    <a:pt x="42115" y="4171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233718" y="221098"/>
              <a:ext cx="246209" cy="442259"/>
            </a:xfrm>
            <a:custGeom>
              <a:avLst/>
              <a:gdLst/>
              <a:ahLst/>
              <a:cxnLst/>
              <a:rect l="0" t="0" r="0" b="0"/>
              <a:pathLst>
                <a:path w="246209" h="442259">
                  <a:moveTo>
                    <a:pt x="61702" y="0"/>
                  </a:moveTo>
                  <a:lnTo>
                    <a:pt x="47048" y="58617"/>
                  </a:lnTo>
                  <a:lnTo>
                    <a:pt x="26268" y="115131"/>
                  </a:lnTo>
                  <a:lnTo>
                    <a:pt x="13508" y="171374"/>
                  </a:lnTo>
                  <a:lnTo>
                    <a:pt x="3489" y="232492"/>
                  </a:lnTo>
                  <a:lnTo>
                    <a:pt x="0" y="293885"/>
                  </a:lnTo>
                  <a:lnTo>
                    <a:pt x="136" y="347300"/>
                  </a:lnTo>
                  <a:lnTo>
                    <a:pt x="4313" y="374285"/>
                  </a:lnTo>
                  <a:lnTo>
                    <a:pt x="16309" y="397976"/>
                  </a:lnTo>
                  <a:lnTo>
                    <a:pt x="34508" y="419034"/>
                  </a:lnTo>
                  <a:lnTo>
                    <a:pt x="58194" y="436192"/>
                  </a:lnTo>
                  <a:lnTo>
                    <a:pt x="84320" y="442258"/>
                  </a:lnTo>
                  <a:lnTo>
                    <a:pt x="133630" y="436620"/>
                  </a:lnTo>
                  <a:lnTo>
                    <a:pt x="166462" y="416368"/>
                  </a:lnTo>
                  <a:lnTo>
                    <a:pt x="200592" y="384150"/>
                  </a:lnTo>
                  <a:lnTo>
                    <a:pt x="231391" y="327290"/>
                  </a:lnTo>
                  <a:lnTo>
                    <a:pt x="240020" y="269978"/>
                  </a:lnTo>
                  <a:lnTo>
                    <a:pt x="246208" y="232462"/>
                  </a:lnTo>
                  <a:lnTo>
                    <a:pt x="239004" y="178457"/>
                  </a:lnTo>
                  <a:lnTo>
                    <a:pt x="220727" y="122729"/>
                  </a:lnTo>
                  <a:lnTo>
                    <a:pt x="171748" y="67904"/>
                  </a:lnTo>
                  <a:lnTo>
                    <a:pt x="147656" y="59426"/>
                  </a:lnTo>
                  <a:lnTo>
                    <a:pt x="120961" y="56827"/>
                  </a:lnTo>
                  <a:lnTo>
                    <a:pt x="82759" y="6317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358591" y="463254"/>
              <a:ext cx="126343" cy="200042"/>
            </a:xfrm>
            <a:custGeom>
              <a:avLst/>
              <a:gdLst/>
              <a:ahLst/>
              <a:cxnLst/>
              <a:rect l="0" t="0" r="0" b="0"/>
              <a:pathLst>
                <a:path w="126343" h="200042">
                  <a:moveTo>
                    <a:pt x="0" y="0"/>
                  </a:moveTo>
                  <a:lnTo>
                    <a:pt x="38373" y="29308"/>
                  </a:lnTo>
                  <a:lnTo>
                    <a:pt x="65465" y="64801"/>
                  </a:lnTo>
                  <a:lnTo>
                    <a:pt x="92002" y="126485"/>
                  </a:lnTo>
                  <a:lnTo>
                    <a:pt x="120650" y="186016"/>
                  </a:lnTo>
                  <a:lnTo>
                    <a:pt x="126342" y="2000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758674" y="147399"/>
              <a:ext cx="6067" cy="315856"/>
            </a:xfrm>
            <a:custGeom>
              <a:avLst/>
              <a:gdLst/>
              <a:ahLst/>
              <a:cxnLst/>
              <a:rect l="0" t="0" r="0" b="0"/>
              <a:pathLst>
                <a:path w="6067" h="315856">
                  <a:moveTo>
                    <a:pt x="0" y="0"/>
                  </a:moveTo>
                  <a:lnTo>
                    <a:pt x="3119" y="54144"/>
                  </a:lnTo>
                  <a:lnTo>
                    <a:pt x="6066" y="81386"/>
                  </a:lnTo>
                  <a:lnTo>
                    <a:pt x="1545" y="140122"/>
                  </a:lnTo>
                  <a:lnTo>
                    <a:pt x="457" y="190476"/>
                  </a:lnTo>
                  <a:lnTo>
                    <a:pt x="135" y="239321"/>
                  </a:lnTo>
                  <a:lnTo>
                    <a:pt x="40" y="280310"/>
                  </a:lnTo>
                  <a:lnTo>
                    <a:pt x="0" y="3158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916639" y="157927"/>
              <a:ext cx="10492" cy="284271"/>
            </a:xfrm>
            <a:custGeom>
              <a:avLst/>
              <a:gdLst/>
              <a:ahLst/>
              <a:cxnLst/>
              <a:rect l="0" t="0" r="0" b="0"/>
              <a:pathLst>
                <a:path w="10492" h="284271">
                  <a:moveTo>
                    <a:pt x="10491" y="0"/>
                  </a:moveTo>
                  <a:lnTo>
                    <a:pt x="2157" y="60384"/>
                  </a:lnTo>
                  <a:lnTo>
                    <a:pt x="613" y="111868"/>
                  </a:lnTo>
                  <a:lnTo>
                    <a:pt x="155" y="159878"/>
                  </a:lnTo>
                  <a:lnTo>
                    <a:pt x="0" y="222914"/>
                  </a:lnTo>
                  <a:lnTo>
                    <a:pt x="10491" y="2842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695503" y="242155"/>
              <a:ext cx="284270" cy="31587"/>
            </a:xfrm>
            <a:custGeom>
              <a:avLst/>
              <a:gdLst/>
              <a:ahLst/>
              <a:cxnLst/>
              <a:rect l="0" t="0" r="0" b="0"/>
              <a:pathLst>
                <a:path w="284270" h="31587">
                  <a:moveTo>
                    <a:pt x="0" y="31586"/>
                  </a:moveTo>
                  <a:lnTo>
                    <a:pt x="55044" y="14797"/>
                  </a:lnTo>
                  <a:lnTo>
                    <a:pt x="106453" y="8253"/>
                  </a:lnTo>
                  <a:lnTo>
                    <a:pt x="161667" y="1630"/>
                  </a:lnTo>
                  <a:lnTo>
                    <a:pt x="218804" y="322"/>
                  </a:lnTo>
                  <a:lnTo>
                    <a:pt x="269605" y="64"/>
                  </a:lnTo>
                  <a:lnTo>
                    <a:pt x="28426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84974" y="400083"/>
              <a:ext cx="305328" cy="21058"/>
            </a:xfrm>
            <a:custGeom>
              <a:avLst/>
              <a:gdLst/>
              <a:ahLst/>
              <a:cxnLst/>
              <a:rect l="0" t="0" r="0" b="0"/>
              <a:pathLst>
                <a:path w="305328" h="21058">
                  <a:moveTo>
                    <a:pt x="0" y="21057"/>
                  </a:moveTo>
                  <a:lnTo>
                    <a:pt x="58617" y="21057"/>
                  </a:lnTo>
                  <a:lnTo>
                    <a:pt x="118333" y="12724"/>
                  </a:lnTo>
                  <a:lnTo>
                    <a:pt x="178053" y="5373"/>
                  </a:lnTo>
                  <a:lnTo>
                    <a:pt x="238938" y="1061"/>
                  </a:lnTo>
                  <a:lnTo>
                    <a:pt x="290480" y="210"/>
                  </a:lnTo>
                  <a:lnTo>
                    <a:pt x="3053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056621" y="181956"/>
              <a:ext cx="336831" cy="428698"/>
            </a:xfrm>
            <a:custGeom>
              <a:avLst/>
              <a:gdLst/>
              <a:ahLst/>
              <a:cxnLst/>
              <a:rect l="0" t="0" r="0" b="0"/>
              <a:pathLst>
                <a:path w="336831" h="428698">
                  <a:moveTo>
                    <a:pt x="91607" y="81256"/>
                  </a:moveTo>
                  <a:lnTo>
                    <a:pt x="120916" y="42883"/>
                  </a:lnTo>
                  <a:lnTo>
                    <a:pt x="163643" y="15791"/>
                  </a:lnTo>
                  <a:lnTo>
                    <a:pt x="197569" y="3108"/>
                  </a:lnTo>
                  <a:lnTo>
                    <a:pt x="235567" y="0"/>
                  </a:lnTo>
                  <a:lnTo>
                    <a:pt x="269573" y="7137"/>
                  </a:lnTo>
                  <a:lnTo>
                    <a:pt x="291196" y="17509"/>
                  </a:lnTo>
                  <a:lnTo>
                    <a:pt x="317510" y="42091"/>
                  </a:lnTo>
                  <a:lnTo>
                    <a:pt x="326539" y="64630"/>
                  </a:lnTo>
                  <a:lnTo>
                    <a:pt x="332336" y="117227"/>
                  </a:lnTo>
                  <a:lnTo>
                    <a:pt x="323906" y="173846"/>
                  </a:lnTo>
                  <a:lnTo>
                    <a:pt x="300923" y="230784"/>
                  </a:lnTo>
                  <a:lnTo>
                    <a:pt x="248500" y="292013"/>
                  </a:lnTo>
                  <a:lnTo>
                    <a:pt x="191487" y="343561"/>
                  </a:lnTo>
                  <a:lnTo>
                    <a:pt x="139672" y="372366"/>
                  </a:lnTo>
                  <a:lnTo>
                    <a:pt x="90443" y="391010"/>
                  </a:lnTo>
                  <a:lnTo>
                    <a:pt x="59894" y="394400"/>
                  </a:lnTo>
                  <a:lnTo>
                    <a:pt x="36178" y="389667"/>
                  </a:lnTo>
                  <a:lnTo>
                    <a:pt x="26579" y="385129"/>
                  </a:lnTo>
                  <a:lnTo>
                    <a:pt x="12793" y="370729"/>
                  </a:lnTo>
                  <a:lnTo>
                    <a:pt x="7479" y="361976"/>
                  </a:lnTo>
                  <a:lnTo>
                    <a:pt x="0" y="321710"/>
                  </a:lnTo>
                  <a:lnTo>
                    <a:pt x="4489" y="298869"/>
                  </a:lnTo>
                  <a:lnTo>
                    <a:pt x="15454" y="280918"/>
                  </a:lnTo>
                  <a:lnTo>
                    <a:pt x="41357" y="258829"/>
                  </a:lnTo>
                  <a:lnTo>
                    <a:pt x="61085" y="248695"/>
                  </a:lnTo>
                  <a:lnTo>
                    <a:pt x="110751" y="241063"/>
                  </a:lnTo>
                  <a:lnTo>
                    <a:pt x="151742" y="242080"/>
                  </a:lnTo>
                  <a:lnTo>
                    <a:pt x="207514" y="262199"/>
                  </a:lnTo>
                  <a:lnTo>
                    <a:pt x="269217" y="296764"/>
                  </a:lnTo>
                  <a:lnTo>
                    <a:pt x="317464" y="345119"/>
                  </a:lnTo>
                  <a:lnTo>
                    <a:pt x="334523" y="376247"/>
                  </a:lnTo>
                  <a:lnTo>
                    <a:pt x="336830" y="397197"/>
                  </a:lnTo>
                  <a:lnTo>
                    <a:pt x="333763" y="4286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453140" y="747523"/>
              <a:ext cx="2189928" cy="21058"/>
            </a:xfrm>
            <a:custGeom>
              <a:avLst/>
              <a:gdLst/>
              <a:ahLst/>
              <a:cxnLst/>
              <a:rect l="0" t="0" r="0" b="0"/>
              <a:pathLst>
                <a:path w="2189928" h="21058">
                  <a:moveTo>
                    <a:pt x="0" y="10529"/>
                  </a:moveTo>
                  <a:lnTo>
                    <a:pt x="16768" y="4940"/>
                  </a:lnTo>
                  <a:lnTo>
                    <a:pt x="75445" y="8984"/>
                  </a:lnTo>
                  <a:lnTo>
                    <a:pt x="135786" y="10224"/>
                  </a:lnTo>
                  <a:lnTo>
                    <a:pt x="192311" y="10438"/>
                  </a:lnTo>
                  <a:lnTo>
                    <a:pt x="253513" y="10502"/>
                  </a:lnTo>
                  <a:lnTo>
                    <a:pt x="315369" y="17759"/>
                  </a:lnTo>
                  <a:lnTo>
                    <a:pt x="371473" y="20080"/>
                  </a:lnTo>
                  <a:lnTo>
                    <a:pt x="430210" y="20768"/>
                  </a:lnTo>
                  <a:lnTo>
                    <a:pt x="493165" y="21000"/>
                  </a:lnTo>
                  <a:lnTo>
                    <a:pt x="545816" y="21040"/>
                  </a:lnTo>
                  <a:lnTo>
                    <a:pt x="603920" y="21052"/>
                  </a:lnTo>
                  <a:lnTo>
                    <a:pt x="665475" y="21056"/>
                  </a:lnTo>
                  <a:lnTo>
                    <a:pt x="723864" y="21057"/>
                  </a:lnTo>
                  <a:lnTo>
                    <a:pt x="772229" y="21057"/>
                  </a:lnTo>
                  <a:lnTo>
                    <a:pt x="831086" y="17938"/>
                  </a:lnTo>
                  <a:lnTo>
                    <a:pt x="893361" y="11992"/>
                  </a:lnTo>
                  <a:lnTo>
                    <a:pt x="954752" y="10818"/>
                  </a:lnTo>
                  <a:lnTo>
                    <a:pt x="1003637" y="10614"/>
                  </a:lnTo>
                  <a:lnTo>
                    <a:pt x="1065789" y="10546"/>
                  </a:lnTo>
                  <a:lnTo>
                    <a:pt x="1128455" y="10532"/>
                  </a:lnTo>
                  <a:lnTo>
                    <a:pt x="1177287" y="10530"/>
                  </a:lnTo>
                  <a:lnTo>
                    <a:pt x="1228800" y="10529"/>
                  </a:lnTo>
                  <a:lnTo>
                    <a:pt x="1281108" y="10529"/>
                  </a:lnTo>
                  <a:lnTo>
                    <a:pt x="1343949" y="10529"/>
                  </a:lnTo>
                  <a:lnTo>
                    <a:pt x="1393085" y="10529"/>
                  </a:lnTo>
                  <a:lnTo>
                    <a:pt x="1455323" y="7409"/>
                  </a:lnTo>
                  <a:lnTo>
                    <a:pt x="1518006" y="1464"/>
                  </a:lnTo>
                  <a:lnTo>
                    <a:pt x="1566840" y="434"/>
                  </a:lnTo>
                  <a:lnTo>
                    <a:pt x="1627338" y="86"/>
                  </a:lnTo>
                  <a:lnTo>
                    <a:pt x="1684349" y="17"/>
                  </a:lnTo>
                  <a:lnTo>
                    <a:pt x="1740670" y="4"/>
                  </a:lnTo>
                  <a:lnTo>
                    <a:pt x="1796855" y="1"/>
                  </a:lnTo>
                  <a:lnTo>
                    <a:pt x="1842485" y="1"/>
                  </a:lnTo>
                  <a:lnTo>
                    <a:pt x="1905137" y="0"/>
                  </a:lnTo>
                  <a:lnTo>
                    <a:pt x="1965165" y="1170"/>
                  </a:lnTo>
                  <a:lnTo>
                    <a:pt x="2024907" y="8334"/>
                  </a:lnTo>
                  <a:lnTo>
                    <a:pt x="2086751" y="10095"/>
                  </a:lnTo>
                  <a:lnTo>
                    <a:pt x="2142857" y="3208"/>
                  </a:lnTo>
                  <a:lnTo>
                    <a:pt x="21899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400083" y="1010736"/>
            <a:ext cx="1842488" cy="579068"/>
            <a:chOff x="400083" y="1010736"/>
            <a:chExt cx="1842488" cy="579068"/>
          </a:xfrm>
        </p:grpSpPr>
        <p:sp>
          <p:nvSpPr>
            <p:cNvPr id="15" name="Freeform 14"/>
            <p:cNvSpPr/>
            <p:nvPr/>
          </p:nvSpPr>
          <p:spPr>
            <a:xfrm>
              <a:off x="621181" y="1073907"/>
              <a:ext cx="231628" cy="459529"/>
            </a:xfrm>
            <a:custGeom>
              <a:avLst/>
              <a:gdLst/>
              <a:ahLst/>
              <a:cxnLst/>
              <a:rect l="0" t="0" r="0" b="0"/>
              <a:pathLst>
                <a:path w="231628" h="459529">
                  <a:moveTo>
                    <a:pt x="0" y="63171"/>
                  </a:moveTo>
                  <a:lnTo>
                    <a:pt x="0" y="123554"/>
                  </a:lnTo>
                  <a:lnTo>
                    <a:pt x="0" y="181278"/>
                  </a:lnTo>
                  <a:lnTo>
                    <a:pt x="3120" y="239715"/>
                  </a:lnTo>
                  <a:lnTo>
                    <a:pt x="8334" y="297194"/>
                  </a:lnTo>
                  <a:lnTo>
                    <a:pt x="9878" y="352440"/>
                  </a:lnTo>
                  <a:lnTo>
                    <a:pt x="10400" y="413028"/>
                  </a:lnTo>
                  <a:lnTo>
                    <a:pt x="10504" y="459528"/>
                  </a:lnTo>
                  <a:lnTo>
                    <a:pt x="10527" y="398923"/>
                  </a:lnTo>
                  <a:lnTo>
                    <a:pt x="10528" y="343977"/>
                  </a:lnTo>
                  <a:lnTo>
                    <a:pt x="10529" y="282073"/>
                  </a:lnTo>
                  <a:lnTo>
                    <a:pt x="10529" y="236110"/>
                  </a:lnTo>
                  <a:lnTo>
                    <a:pt x="10529" y="175373"/>
                  </a:lnTo>
                  <a:lnTo>
                    <a:pt x="10529" y="120333"/>
                  </a:lnTo>
                  <a:lnTo>
                    <a:pt x="10529" y="57738"/>
                  </a:lnTo>
                  <a:lnTo>
                    <a:pt x="10529" y="28781"/>
                  </a:lnTo>
                  <a:lnTo>
                    <a:pt x="11699" y="23866"/>
                  </a:lnTo>
                  <a:lnTo>
                    <a:pt x="13648" y="25270"/>
                  </a:lnTo>
                  <a:lnTo>
                    <a:pt x="31860" y="83327"/>
                  </a:lnTo>
                  <a:lnTo>
                    <a:pt x="49169" y="136752"/>
                  </a:lnTo>
                  <a:lnTo>
                    <a:pt x="70194" y="200031"/>
                  </a:lnTo>
                  <a:lnTo>
                    <a:pt x="84229" y="251512"/>
                  </a:lnTo>
                  <a:lnTo>
                    <a:pt x="98266" y="311464"/>
                  </a:lnTo>
                  <a:lnTo>
                    <a:pt x="112304" y="365507"/>
                  </a:lnTo>
                  <a:lnTo>
                    <a:pt x="126342" y="418123"/>
                  </a:lnTo>
                  <a:lnTo>
                    <a:pt x="134531" y="439686"/>
                  </a:lnTo>
                  <a:lnTo>
                    <a:pt x="145970" y="457069"/>
                  </a:lnTo>
                  <a:lnTo>
                    <a:pt x="152295" y="457960"/>
                  </a:lnTo>
                  <a:lnTo>
                    <a:pt x="158852" y="453876"/>
                  </a:lnTo>
                  <a:lnTo>
                    <a:pt x="165563" y="446473"/>
                  </a:lnTo>
                  <a:lnTo>
                    <a:pt x="173020" y="425770"/>
                  </a:lnTo>
                  <a:lnTo>
                    <a:pt x="185435" y="365597"/>
                  </a:lnTo>
                  <a:lnTo>
                    <a:pt x="189475" y="315385"/>
                  </a:lnTo>
                  <a:lnTo>
                    <a:pt x="197608" y="262080"/>
                  </a:lnTo>
                  <a:lnTo>
                    <a:pt x="206957" y="200109"/>
                  </a:lnTo>
                  <a:lnTo>
                    <a:pt x="215684" y="138497"/>
                  </a:lnTo>
                  <a:lnTo>
                    <a:pt x="221199" y="79436"/>
                  </a:lnTo>
                  <a:lnTo>
                    <a:pt x="229221" y="27736"/>
                  </a:lnTo>
                  <a:lnTo>
                    <a:pt x="23162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95485" y="1210777"/>
              <a:ext cx="181676" cy="279476"/>
            </a:xfrm>
            <a:custGeom>
              <a:avLst/>
              <a:gdLst/>
              <a:ahLst/>
              <a:cxnLst/>
              <a:rect l="0" t="0" r="0" b="0"/>
              <a:pathLst>
                <a:path w="181676" h="279476">
                  <a:moveTo>
                    <a:pt x="25779" y="0"/>
                  </a:moveTo>
                  <a:lnTo>
                    <a:pt x="14601" y="11179"/>
                  </a:lnTo>
                  <a:lnTo>
                    <a:pt x="9113" y="32265"/>
                  </a:lnTo>
                  <a:lnTo>
                    <a:pt x="0" y="93461"/>
                  </a:lnTo>
                  <a:lnTo>
                    <a:pt x="3746" y="152299"/>
                  </a:lnTo>
                  <a:lnTo>
                    <a:pt x="19094" y="209829"/>
                  </a:lnTo>
                  <a:lnTo>
                    <a:pt x="41270" y="251368"/>
                  </a:lnTo>
                  <a:lnTo>
                    <a:pt x="54501" y="268087"/>
                  </a:lnTo>
                  <a:lnTo>
                    <a:pt x="74419" y="277077"/>
                  </a:lnTo>
                  <a:lnTo>
                    <a:pt x="86282" y="279475"/>
                  </a:lnTo>
                  <a:lnTo>
                    <a:pt x="108821" y="275900"/>
                  </a:lnTo>
                  <a:lnTo>
                    <a:pt x="138122" y="260733"/>
                  </a:lnTo>
                  <a:lnTo>
                    <a:pt x="154088" y="245733"/>
                  </a:lnTo>
                  <a:lnTo>
                    <a:pt x="168983" y="223468"/>
                  </a:lnTo>
                  <a:lnTo>
                    <a:pt x="179344" y="184626"/>
                  </a:lnTo>
                  <a:lnTo>
                    <a:pt x="181675" y="129580"/>
                  </a:lnTo>
                  <a:lnTo>
                    <a:pt x="173876" y="88827"/>
                  </a:lnTo>
                  <a:lnTo>
                    <a:pt x="163350" y="65215"/>
                  </a:lnTo>
                  <a:lnTo>
                    <a:pt x="138681" y="37781"/>
                  </a:lnTo>
                  <a:lnTo>
                    <a:pt x="116122" y="28490"/>
                  </a:lnTo>
                  <a:lnTo>
                    <a:pt x="57365"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305534" y="1010736"/>
              <a:ext cx="21058" cy="452726"/>
            </a:xfrm>
            <a:custGeom>
              <a:avLst/>
              <a:gdLst/>
              <a:ahLst/>
              <a:cxnLst/>
              <a:rect l="0" t="0" r="0" b="0"/>
              <a:pathLst>
                <a:path w="21058" h="452726">
                  <a:moveTo>
                    <a:pt x="0" y="0"/>
                  </a:moveTo>
                  <a:lnTo>
                    <a:pt x="3119" y="54144"/>
                  </a:lnTo>
                  <a:lnTo>
                    <a:pt x="14654" y="114680"/>
                  </a:lnTo>
                  <a:lnTo>
                    <a:pt x="19160" y="171240"/>
                  </a:lnTo>
                  <a:lnTo>
                    <a:pt x="20495" y="226862"/>
                  </a:lnTo>
                  <a:lnTo>
                    <a:pt x="20890" y="280388"/>
                  </a:lnTo>
                  <a:lnTo>
                    <a:pt x="21024" y="342471"/>
                  </a:lnTo>
                  <a:lnTo>
                    <a:pt x="21050" y="399794"/>
                  </a:lnTo>
                  <a:lnTo>
                    <a:pt x="21057" y="452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263420" y="1242363"/>
              <a:ext cx="168457" cy="10529"/>
            </a:xfrm>
            <a:custGeom>
              <a:avLst/>
              <a:gdLst/>
              <a:ahLst/>
              <a:cxnLst/>
              <a:rect l="0" t="0" r="0" b="0"/>
              <a:pathLst>
                <a:path w="168457" h="10529">
                  <a:moveTo>
                    <a:pt x="0" y="10528"/>
                  </a:moveTo>
                  <a:lnTo>
                    <a:pt x="58617" y="10528"/>
                  </a:lnTo>
                  <a:lnTo>
                    <a:pt x="112791" y="3293"/>
                  </a:lnTo>
                  <a:lnTo>
                    <a:pt x="1684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476993" y="1116122"/>
              <a:ext cx="197039" cy="312427"/>
            </a:xfrm>
            <a:custGeom>
              <a:avLst/>
              <a:gdLst/>
              <a:ahLst/>
              <a:cxnLst/>
              <a:rect l="0" t="0" r="0" b="0"/>
              <a:pathLst>
                <a:path w="197039" h="312427">
                  <a:moveTo>
                    <a:pt x="60168" y="115712"/>
                  </a:moveTo>
                  <a:lnTo>
                    <a:pt x="76935" y="121301"/>
                  </a:lnTo>
                  <a:lnTo>
                    <a:pt x="109720" y="119188"/>
                  </a:lnTo>
                  <a:lnTo>
                    <a:pt x="129374" y="111018"/>
                  </a:lnTo>
                  <a:lnTo>
                    <a:pt x="174436" y="78829"/>
                  </a:lnTo>
                  <a:lnTo>
                    <a:pt x="186213" y="60715"/>
                  </a:lnTo>
                  <a:lnTo>
                    <a:pt x="189107" y="37847"/>
                  </a:lnTo>
                  <a:lnTo>
                    <a:pt x="188242" y="25197"/>
                  </a:lnTo>
                  <a:lnTo>
                    <a:pt x="182985" y="15595"/>
                  </a:lnTo>
                  <a:lnTo>
                    <a:pt x="164666" y="1805"/>
                  </a:lnTo>
                  <a:lnTo>
                    <a:pt x="154400" y="0"/>
                  </a:lnTo>
                  <a:lnTo>
                    <a:pt x="133634" y="4233"/>
                  </a:lnTo>
                  <a:lnTo>
                    <a:pt x="91707" y="27184"/>
                  </a:lnTo>
                  <a:lnTo>
                    <a:pt x="44694" y="68829"/>
                  </a:lnTo>
                  <a:lnTo>
                    <a:pt x="22178" y="101951"/>
                  </a:lnTo>
                  <a:lnTo>
                    <a:pt x="3184" y="155065"/>
                  </a:lnTo>
                  <a:lnTo>
                    <a:pt x="0" y="196652"/>
                  </a:lnTo>
                  <a:lnTo>
                    <a:pt x="7115" y="236271"/>
                  </a:lnTo>
                  <a:lnTo>
                    <a:pt x="36471" y="285024"/>
                  </a:lnTo>
                  <a:lnTo>
                    <a:pt x="53146" y="299367"/>
                  </a:lnTo>
                  <a:lnTo>
                    <a:pt x="73424" y="308471"/>
                  </a:lnTo>
                  <a:lnTo>
                    <a:pt x="111149" y="312426"/>
                  </a:lnTo>
                  <a:lnTo>
                    <a:pt x="174145" y="300815"/>
                  </a:lnTo>
                  <a:lnTo>
                    <a:pt x="197038" y="2946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810902" y="1090289"/>
              <a:ext cx="210996" cy="299474"/>
            </a:xfrm>
            <a:custGeom>
              <a:avLst/>
              <a:gdLst/>
              <a:ahLst/>
              <a:cxnLst/>
              <a:rect l="0" t="0" r="0" b="0"/>
              <a:pathLst>
                <a:path w="210996" h="299474">
                  <a:moveTo>
                    <a:pt x="147399" y="36260"/>
                  </a:moveTo>
                  <a:lnTo>
                    <a:pt x="141809" y="13903"/>
                  </a:lnTo>
                  <a:lnTo>
                    <a:pt x="134314" y="7318"/>
                  </a:lnTo>
                  <a:lnTo>
                    <a:pt x="110388" y="0"/>
                  </a:lnTo>
                  <a:lnTo>
                    <a:pt x="75211" y="1470"/>
                  </a:lnTo>
                  <a:lnTo>
                    <a:pt x="31884" y="20853"/>
                  </a:lnTo>
                  <a:lnTo>
                    <a:pt x="10661" y="33702"/>
                  </a:lnTo>
                  <a:lnTo>
                    <a:pt x="4767" y="42743"/>
                  </a:lnTo>
                  <a:lnTo>
                    <a:pt x="1339" y="65268"/>
                  </a:lnTo>
                  <a:lnTo>
                    <a:pt x="4402" y="74316"/>
                  </a:lnTo>
                  <a:lnTo>
                    <a:pt x="17164" y="87489"/>
                  </a:lnTo>
                  <a:lnTo>
                    <a:pt x="55123" y="112713"/>
                  </a:lnTo>
                  <a:lnTo>
                    <a:pt x="114522" y="139554"/>
                  </a:lnTo>
                  <a:lnTo>
                    <a:pt x="176619" y="173331"/>
                  </a:lnTo>
                  <a:lnTo>
                    <a:pt x="196650" y="188427"/>
                  </a:lnTo>
                  <a:lnTo>
                    <a:pt x="209452" y="206835"/>
                  </a:lnTo>
                  <a:lnTo>
                    <a:pt x="210995" y="216657"/>
                  </a:lnTo>
                  <a:lnTo>
                    <a:pt x="206469" y="236930"/>
                  </a:lnTo>
                  <a:lnTo>
                    <a:pt x="193539" y="254518"/>
                  </a:lnTo>
                  <a:lnTo>
                    <a:pt x="174925" y="268964"/>
                  </a:lnTo>
                  <a:lnTo>
                    <a:pt x="116896" y="291671"/>
                  </a:lnTo>
                  <a:lnTo>
                    <a:pt x="58272" y="297932"/>
                  </a:lnTo>
                  <a:lnTo>
                    <a:pt x="0" y="29947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00083" y="1452933"/>
              <a:ext cx="1842488" cy="136871"/>
            </a:xfrm>
            <a:custGeom>
              <a:avLst/>
              <a:gdLst/>
              <a:ahLst/>
              <a:cxnLst/>
              <a:rect l="0" t="0" r="0" b="0"/>
              <a:pathLst>
                <a:path w="1842488" h="136871">
                  <a:moveTo>
                    <a:pt x="0" y="136870"/>
                  </a:moveTo>
                  <a:lnTo>
                    <a:pt x="37478" y="128537"/>
                  </a:lnTo>
                  <a:lnTo>
                    <a:pt x="94491" y="121186"/>
                  </a:lnTo>
                  <a:lnTo>
                    <a:pt x="150440" y="111816"/>
                  </a:lnTo>
                  <a:lnTo>
                    <a:pt x="193984" y="105068"/>
                  </a:lnTo>
                  <a:lnTo>
                    <a:pt x="255178" y="94692"/>
                  </a:lnTo>
                  <a:lnTo>
                    <a:pt x="317777" y="86295"/>
                  </a:lnTo>
                  <a:lnTo>
                    <a:pt x="375203" y="83466"/>
                  </a:lnTo>
                  <a:lnTo>
                    <a:pt x="431606" y="75975"/>
                  </a:lnTo>
                  <a:lnTo>
                    <a:pt x="493397" y="68559"/>
                  </a:lnTo>
                  <a:lnTo>
                    <a:pt x="554693" y="64235"/>
                  </a:lnTo>
                  <a:lnTo>
                    <a:pt x="604730" y="62316"/>
                  </a:lnTo>
                  <a:lnTo>
                    <a:pt x="655431" y="56028"/>
                  </a:lnTo>
                  <a:lnTo>
                    <a:pt x="718197" y="53311"/>
                  </a:lnTo>
                  <a:lnTo>
                    <a:pt x="769250" y="52840"/>
                  </a:lnTo>
                  <a:lnTo>
                    <a:pt x="821421" y="52701"/>
                  </a:lnTo>
                  <a:lnTo>
                    <a:pt x="873924" y="52659"/>
                  </a:lnTo>
                  <a:lnTo>
                    <a:pt x="926525" y="49528"/>
                  </a:lnTo>
                  <a:lnTo>
                    <a:pt x="982275" y="41191"/>
                  </a:lnTo>
                  <a:lnTo>
                    <a:pt x="1040128" y="34431"/>
                  </a:lnTo>
                  <a:lnTo>
                    <a:pt x="1094314" y="32429"/>
                  </a:lnTo>
                  <a:lnTo>
                    <a:pt x="1147414" y="28715"/>
                  </a:lnTo>
                  <a:lnTo>
                    <a:pt x="1197072" y="23326"/>
                  </a:lnTo>
                  <a:lnTo>
                    <a:pt x="1244541" y="21729"/>
                  </a:lnTo>
                  <a:lnTo>
                    <a:pt x="1295651" y="21256"/>
                  </a:lnTo>
                  <a:lnTo>
                    <a:pt x="1344719" y="17996"/>
                  </a:lnTo>
                  <a:lnTo>
                    <a:pt x="1392013" y="12741"/>
                  </a:lnTo>
                  <a:lnTo>
                    <a:pt x="1454807" y="10965"/>
                  </a:lnTo>
                  <a:lnTo>
                    <a:pt x="1512271" y="10615"/>
                  </a:lnTo>
                  <a:lnTo>
                    <a:pt x="1568682" y="7426"/>
                  </a:lnTo>
                  <a:lnTo>
                    <a:pt x="1620200" y="2200"/>
                  </a:lnTo>
                  <a:lnTo>
                    <a:pt x="1681088" y="652"/>
                  </a:lnTo>
                  <a:lnTo>
                    <a:pt x="1736173" y="193"/>
                  </a:lnTo>
                  <a:lnTo>
                    <a:pt x="1786420" y="57"/>
                  </a:lnTo>
                  <a:lnTo>
                    <a:pt x="184248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389683" y="1726674"/>
            <a:ext cx="5885302" cy="1628164"/>
            <a:chOff x="389683" y="1726674"/>
            <a:chExt cx="5885302" cy="1628164"/>
          </a:xfrm>
        </p:grpSpPr>
        <p:sp>
          <p:nvSpPr>
            <p:cNvPr id="23" name="Freeform 22"/>
            <p:cNvSpPr/>
            <p:nvPr/>
          </p:nvSpPr>
          <p:spPr>
            <a:xfrm>
              <a:off x="389683" y="1958301"/>
              <a:ext cx="10401" cy="494840"/>
            </a:xfrm>
            <a:custGeom>
              <a:avLst/>
              <a:gdLst/>
              <a:ahLst/>
              <a:cxnLst/>
              <a:rect l="0" t="0" r="0" b="0"/>
              <a:pathLst>
                <a:path w="10401" h="494840">
                  <a:moveTo>
                    <a:pt x="10400" y="0"/>
                  </a:moveTo>
                  <a:lnTo>
                    <a:pt x="10400" y="58616"/>
                  </a:lnTo>
                  <a:lnTo>
                    <a:pt x="4811" y="110174"/>
                  </a:lnTo>
                  <a:lnTo>
                    <a:pt x="1335" y="169904"/>
                  </a:lnTo>
                  <a:lnTo>
                    <a:pt x="305" y="232056"/>
                  </a:lnTo>
                  <a:lnTo>
                    <a:pt x="0" y="294925"/>
                  </a:lnTo>
                  <a:lnTo>
                    <a:pt x="7132" y="355004"/>
                  </a:lnTo>
                  <a:lnTo>
                    <a:pt x="9754" y="410719"/>
                  </a:lnTo>
                  <a:lnTo>
                    <a:pt x="10272" y="466784"/>
                  </a:lnTo>
                  <a:lnTo>
                    <a:pt x="10400" y="4948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21140" y="2221513"/>
              <a:ext cx="231628" cy="10529"/>
            </a:xfrm>
            <a:custGeom>
              <a:avLst/>
              <a:gdLst/>
              <a:ahLst/>
              <a:cxnLst/>
              <a:rect l="0" t="0" r="0" b="0"/>
              <a:pathLst>
                <a:path w="231628" h="10529">
                  <a:moveTo>
                    <a:pt x="0" y="0"/>
                  </a:moveTo>
                  <a:lnTo>
                    <a:pt x="58617" y="0"/>
                  </a:lnTo>
                  <a:lnTo>
                    <a:pt x="118333" y="8333"/>
                  </a:lnTo>
                  <a:lnTo>
                    <a:pt x="172463" y="10095"/>
                  </a:lnTo>
                  <a:lnTo>
                    <a:pt x="231627" y="10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00124" y="1884601"/>
              <a:ext cx="52644" cy="631711"/>
            </a:xfrm>
            <a:custGeom>
              <a:avLst/>
              <a:gdLst/>
              <a:ahLst/>
              <a:cxnLst/>
              <a:rect l="0" t="0" r="0" b="0"/>
              <a:pathLst>
                <a:path w="52644" h="631711">
                  <a:moveTo>
                    <a:pt x="0" y="0"/>
                  </a:moveTo>
                  <a:lnTo>
                    <a:pt x="3120" y="48931"/>
                  </a:lnTo>
                  <a:lnTo>
                    <a:pt x="8334" y="99896"/>
                  </a:lnTo>
                  <a:lnTo>
                    <a:pt x="12998" y="159450"/>
                  </a:lnTo>
                  <a:lnTo>
                    <a:pt x="18669" y="215311"/>
                  </a:lnTo>
                  <a:lnTo>
                    <a:pt x="23469" y="267737"/>
                  </a:lnTo>
                  <a:lnTo>
                    <a:pt x="29181" y="321485"/>
                  </a:lnTo>
                  <a:lnTo>
                    <a:pt x="30873" y="373285"/>
                  </a:lnTo>
                  <a:lnTo>
                    <a:pt x="34494" y="429967"/>
                  </a:lnTo>
                  <a:lnTo>
                    <a:pt x="39857" y="483807"/>
                  </a:lnTo>
                  <a:lnTo>
                    <a:pt x="44565" y="533685"/>
                  </a:lnTo>
                  <a:lnTo>
                    <a:pt x="50249" y="581218"/>
                  </a:lnTo>
                  <a:lnTo>
                    <a:pt x="52643" y="6317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10694" y="2168871"/>
              <a:ext cx="21058" cy="284270"/>
            </a:xfrm>
            <a:custGeom>
              <a:avLst/>
              <a:gdLst/>
              <a:ahLst/>
              <a:cxnLst/>
              <a:rect l="0" t="0" r="0" b="0"/>
              <a:pathLst>
                <a:path w="21058" h="284270">
                  <a:moveTo>
                    <a:pt x="0" y="0"/>
                  </a:moveTo>
                  <a:lnTo>
                    <a:pt x="0" y="54144"/>
                  </a:lnTo>
                  <a:lnTo>
                    <a:pt x="5590" y="109091"/>
                  </a:lnTo>
                  <a:lnTo>
                    <a:pt x="9553" y="165005"/>
                  </a:lnTo>
                  <a:lnTo>
                    <a:pt x="10336" y="221109"/>
                  </a:lnTo>
                  <a:lnTo>
                    <a:pt x="13591" y="256976"/>
                  </a:lnTo>
                  <a:lnTo>
                    <a:pt x="21057" y="284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821223" y="2053057"/>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915682" y="2091644"/>
              <a:ext cx="212778" cy="322686"/>
            </a:xfrm>
            <a:custGeom>
              <a:avLst/>
              <a:gdLst/>
              <a:ahLst/>
              <a:cxnLst/>
              <a:rect l="0" t="0" r="0" b="0"/>
              <a:pathLst>
                <a:path w="212778" h="322686">
                  <a:moveTo>
                    <a:pt x="168753" y="45641"/>
                  </a:moveTo>
                  <a:lnTo>
                    <a:pt x="131667" y="10894"/>
                  </a:lnTo>
                  <a:lnTo>
                    <a:pt x="113666" y="1732"/>
                  </a:lnTo>
                  <a:lnTo>
                    <a:pt x="93967" y="0"/>
                  </a:lnTo>
                  <a:lnTo>
                    <a:pt x="74684" y="4299"/>
                  </a:lnTo>
                  <a:lnTo>
                    <a:pt x="21506" y="33240"/>
                  </a:lnTo>
                  <a:lnTo>
                    <a:pt x="5434" y="49488"/>
                  </a:lnTo>
                  <a:lnTo>
                    <a:pt x="1382" y="58734"/>
                  </a:lnTo>
                  <a:lnTo>
                    <a:pt x="0" y="78367"/>
                  </a:lnTo>
                  <a:lnTo>
                    <a:pt x="6404" y="95671"/>
                  </a:lnTo>
                  <a:lnTo>
                    <a:pt x="18219" y="111160"/>
                  </a:lnTo>
                  <a:lnTo>
                    <a:pt x="35169" y="125843"/>
                  </a:lnTo>
                  <a:lnTo>
                    <a:pt x="93291" y="153053"/>
                  </a:lnTo>
                  <a:lnTo>
                    <a:pt x="153530" y="187471"/>
                  </a:lnTo>
                  <a:lnTo>
                    <a:pt x="201958" y="238882"/>
                  </a:lnTo>
                  <a:lnTo>
                    <a:pt x="211977" y="257868"/>
                  </a:lnTo>
                  <a:lnTo>
                    <a:pt x="212777" y="266674"/>
                  </a:lnTo>
                  <a:lnTo>
                    <a:pt x="207427" y="282698"/>
                  </a:lnTo>
                  <a:lnTo>
                    <a:pt x="185671" y="304873"/>
                  </a:lnTo>
                  <a:lnTo>
                    <a:pt x="156998" y="320672"/>
                  </a:lnTo>
                  <a:lnTo>
                    <a:pt x="133503" y="322685"/>
                  </a:lnTo>
                  <a:lnTo>
                    <a:pt x="80292" y="314445"/>
                  </a:lnTo>
                  <a:lnTo>
                    <a:pt x="23209" y="301257"/>
                  </a:lnTo>
                  <a:lnTo>
                    <a:pt x="10826" y="2983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231834" y="1853016"/>
              <a:ext cx="21058" cy="536954"/>
            </a:xfrm>
            <a:custGeom>
              <a:avLst/>
              <a:gdLst/>
              <a:ahLst/>
              <a:cxnLst/>
              <a:rect l="0" t="0" r="0" b="0"/>
              <a:pathLst>
                <a:path w="21058" h="536954">
                  <a:moveTo>
                    <a:pt x="0" y="0"/>
                  </a:moveTo>
                  <a:lnTo>
                    <a:pt x="9065" y="58616"/>
                  </a:lnTo>
                  <a:lnTo>
                    <a:pt x="10095" y="104585"/>
                  </a:lnTo>
                  <a:lnTo>
                    <a:pt x="10400" y="160839"/>
                  </a:lnTo>
                  <a:lnTo>
                    <a:pt x="10491" y="221961"/>
                  </a:lnTo>
                  <a:lnTo>
                    <a:pt x="10517" y="284525"/>
                  </a:lnTo>
                  <a:lnTo>
                    <a:pt x="10525" y="341927"/>
                  </a:lnTo>
                  <a:lnTo>
                    <a:pt x="10528" y="401568"/>
                  </a:lnTo>
                  <a:lnTo>
                    <a:pt x="17764" y="460558"/>
                  </a:lnTo>
                  <a:lnTo>
                    <a:pt x="20407" y="509817"/>
                  </a:lnTo>
                  <a:lnTo>
                    <a:pt x="21057" y="5369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137078" y="2126757"/>
              <a:ext cx="200042" cy="21057"/>
            </a:xfrm>
            <a:custGeom>
              <a:avLst/>
              <a:gdLst/>
              <a:ahLst/>
              <a:cxnLst/>
              <a:rect l="0" t="0" r="0" b="0"/>
              <a:pathLst>
                <a:path w="200042" h="21057">
                  <a:moveTo>
                    <a:pt x="0" y="21056"/>
                  </a:moveTo>
                  <a:lnTo>
                    <a:pt x="48931" y="17937"/>
                  </a:lnTo>
                  <a:lnTo>
                    <a:pt x="96776" y="12723"/>
                  </a:lnTo>
                  <a:lnTo>
                    <a:pt x="147997" y="8059"/>
                  </a:lnTo>
                  <a:lnTo>
                    <a:pt x="20004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381912" y="2091310"/>
              <a:ext cx="215671" cy="292059"/>
            </a:xfrm>
            <a:custGeom>
              <a:avLst/>
              <a:gdLst/>
              <a:ahLst/>
              <a:cxnLst/>
              <a:rect l="0" t="0" r="0" b="0"/>
              <a:pathLst>
                <a:path w="215671" h="292059">
                  <a:moveTo>
                    <a:pt x="92078" y="3861"/>
                  </a:moveTo>
                  <a:lnTo>
                    <a:pt x="53704" y="33169"/>
                  </a:lnTo>
                  <a:lnTo>
                    <a:pt x="26613" y="68662"/>
                  </a:lnTo>
                  <a:lnTo>
                    <a:pt x="4962" y="125478"/>
                  </a:lnTo>
                  <a:lnTo>
                    <a:pt x="0" y="178619"/>
                  </a:lnTo>
                  <a:lnTo>
                    <a:pt x="12174" y="234932"/>
                  </a:lnTo>
                  <a:lnTo>
                    <a:pt x="27718" y="261319"/>
                  </a:lnTo>
                  <a:lnTo>
                    <a:pt x="43586" y="273485"/>
                  </a:lnTo>
                  <a:lnTo>
                    <a:pt x="82369" y="290827"/>
                  </a:lnTo>
                  <a:lnTo>
                    <a:pt x="102971" y="292058"/>
                  </a:lnTo>
                  <a:lnTo>
                    <a:pt x="144792" y="283317"/>
                  </a:lnTo>
                  <a:lnTo>
                    <a:pt x="162690" y="270784"/>
                  </a:lnTo>
                  <a:lnTo>
                    <a:pt x="193243" y="234141"/>
                  </a:lnTo>
                  <a:lnTo>
                    <a:pt x="209140" y="197914"/>
                  </a:lnTo>
                  <a:lnTo>
                    <a:pt x="215670" y="146366"/>
                  </a:lnTo>
                  <a:lnTo>
                    <a:pt x="210959" y="116330"/>
                  </a:lnTo>
                  <a:lnTo>
                    <a:pt x="188870" y="62862"/>
                  </a:lnTo>
                  <a:lnTo>
                    <a:pt x="168850" y="32391"/>
                  </a:lnTo>
                  <a:lnTo>
                    <a:pt x="151935" y="19271"/>
                  </a:lnTo>
                  <a:lnTo>
                    <a:pt x="112480" y="1316"/>
                  </a:lnTo>
                  <a:lnTo>
                    <a:pt x="91787" y="0"/>
                  </a:lnTo>
                  <a:lnTo>
                    <a:pt x="81355" y="1287"/>
                  </a:lnTo>
                  <a:lnTo>
                    <a:pt x="60406" y="12076"/>
                  </a:lnTo>
                  <a:lnTo>
                    <a:pt x="28907" y="354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631917" y="2084643"/>
              <a:ext cx="178986" cy="272970"/>
            </a:xfrm>
            <a:custGeom>
              <a:avLst/>
              <a:gdLst/>
              <a:ahLst/>
              <a:cxnLst/>
              <a:rect l="0" t="0" r="0" b="0"/>
              <a:pathLst>
                <a:path w="178986" h="272970">
                  <a:moveTo>
                    <a:pt x="0" y="21057"/>
                  </a:moveTo>
                  <a:lnTo>
                    <a:pt x="23720" y="65019"/>
                  </a:lnTo>
                  <a:lnTo>
                    <a:pt x="33669" y="127509"/>
                  </a:lnTo>
                  <a:lnTo>
                    <a:pt x="46035" y="182724"/>
                  </a:lnTo>
                  <a:lnTo>
                    <a:pt x="59743" y="238691"/>
                  </a:lnTo>
                  <a:lnTo>
                    <a:pt x="67875" y="272584"/>
                  </a:lnTo>
                  <a:lnTo>
                    <a:pt x="67477" y="272969"/>
                  </a:lnTo>
                  <a:lnTo>
                    <a:pt x="66042" y="269717"/>
                  </a:lnTo>
                  <a:lnTo>
                    <a:pt x="60430" y="218258"/>
                  </a:lnTo>
                  <a:lnTo>
                    <a:pt x="54181" y="164385"/>
                  </a:lnTo>
                  <a:lnTo>
                    <a:pt x="58688" y="128255"/>
                  </a:lnTo>
                  <a:lnTo>
                    <a:pt x="85486" y="73951"/>
                  </a:lnTo>
                  <a:lnTo>
                    <a:pt x="99995" y="53924"/>
                  </a:lnTo>
                  <a:lnTo>
                    <a:pt x="141025" y="22003"/>
                  </a:lnTo>
                  <a:lnTo>
                    <a:pt x="17898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917778" y="2063586"/>
              <a:ext cx="19466" cy="284270"/>
            </a:xfrm>
            <a:custGeom>
              <a:avLst/>
              <a:gdLst/>
              <a:ahLst/>
              <a:cxnLst/>
              <a:rect l="0" t="0" r="0" b="0"/>
              <a:pathLst>
                <a:path w="19466" h="284270">
                  <a:moveTo>
                    <a:pt x="19465" y="0"/>
                  </a:moveTo>
                  <a:lnTo>
                    <a:pt x="19465" y="58616"/>
                  </a:lnTo>
                  <a:lnTo>
                    <a:pt x="12230" y="112790"/>
                  </a:lnTo>
                  <a:lnTo>
                    <a:pt x="6468" y="171671"/>
                  </a:lnTo>
                  <a:lnTo>
                    <a:pt x="0" y="233691"/>
                  </a:lnTo>
                  <a:lnTo>
                    <a:pt x="8937" y="2842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905658" y="1968829"/>
              <a:ext cx="10530" cy="31587"/>
            </a:xfrm>
            <a:custGeom>
              <a:avLst/>
              <a:gdLst/>
              <a:ahLst/>
              <a:cxnLst/>
              <a:rect l="0" t="0" r="0" b="0"/>
              <a:pathLst>
                <a:path w="10530" h="31587">
                  <a:moveTo>
                    <a:pt x="0" y="31586"/>
                  </a:moveTo>
                  <a:lnTo>
                    <a:pt x="105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067712" y="2008170"/>
              <a:ext cx="174859" cy="314793"/>
            </a:xfrm>
            <a:custGeom>
              <a:avLst/>
              <a:gdLst/>
              <a:ahLst/>
              <a:cxnLst/>
              <a:rect l="0" t="0" r="0" b="0"/>
              <a:pathLst>
                <a:path w="174859" h="314793">
                  <a:moveTo>
                    <a:pt x="174858" y="13302"/>
                  </a:moveTo>
                  <a:lnTo>
                    <a:pt x="163680" y="2123"/>
                  </a:lnTo>
                  <a:lnTo>
                    <a:pt x="155707" y="0"/>
                  </a:lnTo>
                  <a:lnTo>
                    <a:pt x="123300" y="2601"/>
                  </a:lnTo>
                  <a:lnTo>
                    <a:pt x="101640" y="7766"/>
                  </a:lnTo>
                  <a:lnTo>
                    <a:pt x="69716" y="28429"/>
                  </a:lnTo>
                  <a:lnTo>
                    <a:pt x="35893" y="68022"/>
                  </a:lnTo>
                  <a:lnTo>
                    <a:pt x="9801" y="119690"/>
                  </a:lnTo>
                  <a:lnTo>
                    <a:pt x="0" y="161028"/>
                  </a:lnTo>
                  <a:lnTo>
                    <a:pt x="2278" y="222506"/>
                  </a:lnTo>
                  <a:lnTo>
                    <a:pt x="16358" y="262461"/>
                  </a:lnTo>
                  <a:lnTo>
                    <a:pt x="31884" y="279237"/>
                  </a:lnTo>
                  <a:lnTo>
                    <a:pt x="75788" y="309628"/>
                  </a:lnTo>
                  <a:lnTo>
                    <a:pt x="115608" y="314792"/>
                  </a:lnTo>
                  <a:lnTo>
                    <a:pt x="153801" y="3080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340016" y="2000334"/>
              <a:ext cx="260524" cy="332001"/>
            </a:xfrm>
            <a:custGeom>
              <a:avLst/>
              <a:gdLst/>
              <a:ahLst/>
              <a:cxnLst/>
              <a:rect l="0" t="0" r="0" b="0"/>
              <a:pathLst>
                <a:path w="260524" h="332001">
                  <a:moveTo>
                    <a:pt x="155238" y="158008"/>
                  </a:moveTo>
                  <a:lnTo>
                    <a:pt x="193611" y="128700"/>
                  </a:lnTo>
                  <a:lnTo>
                    <a:pt x="209242" y="102921"/>
                  </a:lnTo>
                  <a:lnTo>
                    <a:pt x="215693" y="67466"/>
                  </a:lnTo>
                  <a:lnTo>
                    <a:pt x="212015" y="32915"/>
                  </a:lnTo>
                  <a:lnTo>
                    <a:pt x="197240" y="14284"/>
                  </a:lnTo>
                  <a:lnTo>
                    <a:pt x="186749" y="6040"/>
                  </a:lnTo>
                  <a:lnTo>
                    <a:pt x="162613" y="0"/>
                  </a:lnTo>
                  <a:lnTo>
                    <a:pt x="137459" y="2384"/>
                  </a:lnTo>
                  <a:lnTo>
                    <a:pt x="81970" y="29384"/>
                  </a:lnTo>
                  <a:lnTo>
                    <a:pt x="55670" y="55167"/>
                  </a:lnTo>
                  <a:lnTo>
                    <a:pt x="21778" y="114020"/>
                  </a:lnTo>
                  <a:lnTo>
                    <a:pt x="5003" y="163227"/>
                  </a:lnTo>
                  <a:lnTo>
                    <a:pt x="0" y="225243"/>
                  </a:lnTo>
                  <a:lnTo>
                    <a:pt x="9063" y="280647"/>
                  </a:lnTo>
                  <a:lnTo>
                    <a:pt x="12165" y="292410"/>
                  </a:lnTo>
                  <a:lnTo>
                    <a:pt x="24969" y="311719"/>
                  </a:lnTo>
                  <a:lnTo>
                    <a:pt x="33297" y="320143"/>
                  </a:lnTo>
                  <a:lnTo>
                    <a:pt x="55029" y="329504"/>
                  </a:lnTo>
                  <a:lnTo>
                    <a:pt x="67375" y="332000"/>
                  </a:lnTo>
                  <a:lnTo>
                    <a:pt x="90451" y="328535"/>
                  </a:lnTo>
                  <a:lnTo>
                    <a:pt x="120054" y="313429"/>
                  </a:lnTo>
                  <a:lnTo>
                    <a:pt x="151017" y="287365"/>
                  </a:lnTo>
                  <a:lnTo>
                    <a:pt x="166985" y="261067"/>
                  </a:lnTo>
                  <a:lnTo>
                    <a:pt x="184031" y="205098"/>
                  </a:lnTo>
                  <a:lnTo>
                    <a:pt x="205596" y="147769"/>
                  </a:lnTo>
                  <a:lnTo>
                    <a:pt x="215878" y="91385"/>
                  </a:lnTo>
                  <a:lnTo>
                    <a:pt x="214382" y="85517"/>
                  </a:lnTo>
                  <a:lnTo>
                    <a:pt x="211045" y="85114"/>
                  </a:lnTo>
                  <a:lnTo>
                    <a:pt x="206481" y="88355"/>
                  </a:lnTo>
                  <a:lnTo>
                    <a:pt x="194467" y="120862"/>
                  </a:lnTo>
                  <a:lnTo>
                    <a:pt x="189503" y="175844"/>
                  </a:lnTo>
                  <a:lnTo>
                    <a:pt x="198574" y="228645"/>
                  </a:lnTo>
                  <a:lnTo>
                    <a:pt x="211362" y="262385"/>
                  </a:lnTo>
                  <a:lnTo>
                    <a:pt x="217221" y="273216"/>
                  </a:lnTo>
                  <a:lnTo>
                    <a:pt x="233088" y="288370"/>
                  </a:lnTo>
                  <a:lnTo>
                    <a:pt x="260523" y="3054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729076" y="1853016"/>
              <a:ext cx="39920" cy="452726"/>
            </a:xfrm>
            <a:custGeom>
              <a:avLst/>
              <a:gdLst/>
              <a:ahLst/>
              <a:cxnLst/>
              <a:rect l="0" t="0" r="0" b="0"/>
              <a:pathLst>
                <a:path w="39920" h="452726">
                  <a:moveTo>
                    <a:pt x="8333" y="0"/>
                  </a:moveTo>
                  <a:lnTo>
                    <a:pt x="5214" y="54144"/>
                  </a:lnTo>
                  <a:lnTo>
                    <a:pt x="0" y="101440"/>
                  </a:lnTo>
                  <a:lnTo>
                    <a:pt x="1575" y="156788"/>
                  </a:lnTo>
                  <a:lnTo>
                    <a:pt x="6331" y="213352"/>
                  </a:lnTo>
                  <a:lnTo>
                    <a:pt x="10860" y="271445"/>
                  </a:lnTo>
                  <a:lnTo>
                    <a:pt x="16491" y="325703"/>
                  </a:lnTo>
                  <a:lnTo>
                    <a:pt x="23983" y="385260"/>
                  </a:lnTo>
                  <a:lnTo>
                    <a:pt x="37012" y="440606"/>
                  </a:lnTo>
                  <a:lnTo>
                    <a:pt x="39919" y="452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137492" y="1810902"/>
              <a:ext cx="21058" cy="442198"/>
            </a:xfrm>
            <a:custGeom>
              <a:avLst/>
              <a:gdLst/>
              <a:ahLst/>
              <a:cxnLst/>
              <a:rect l="0" t="0" r="0" b="0"/>
              <a:pathLst>
                <a:path w="21058" h="442198">
                  <a:moveTo>
                    <a:pt x="0" y="0"/>
                  </a:moveTo>
                  <a:lnTo>
                    <a:pt x="11453" y="54144"/>
                  </a:lnTo>
                  <a:lnTo>
                    <a:pt x="18212" y="101440"/>
                  </a:lnTo>
                  <a:lnTo>
                    <a:pt x="20214" y="159907"/>
                  </a:lnTo>
                  <a:lnTo>
                    <a:pt x="20807" y="221685"/>
                  </a:lnTo>
                  <a:lnTo>
                    <a:pt x="20983" y="281323"/>
                  </a:lnTo>
                  <a:lnTo>
                    <a:pt x="21035" y="332919"/>
                  </a:lnTo>
                  <a:lnTo>
                    <a:pt x="21053" y="392275"/>
                  </a:lnTo>
                  <a:lnTo>
                    <a:pt x="21057" y="4421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126964" y="1769938"/>
              <a:ext cx="322029" cy="481860"/>
            </a:xfrm>
            <a:custGeom>
              <a:avLst/>
              <a:gdLst/>
              <a:ahLst/>
              <a:cxnLst/>
              <a:rect l="0" t="0" r="0" b="0"/>
              <a:pathLst>
                <a:path w="322029" h="481860">
                  <a:moveTo>
                    <a:pt x="0" y="51492"/>
                  </a:moveTo>
                  <a:lnTo>
                    <a:pt x="55659" y="11950"/>
                  </a:lnTo>
                  <a:lnTo>
                    <a:pt x="76210" y="4672"/>
                  </a:lnTo>
                  <a:lnTo>
                    <a:pt x="127531" y="0"/>
                  </a:lnTo>
                  <a:lnTo>
                    <a:pt x="153776" y="1701"/>
                  </a:lnTo>
                  <a:lnTo>
                    <a:pt x="187113" y="15812"/>
                  </a:lnTo>
                  <a:lnTo>
                    <a:pt x="204434" y="28225"/>
                  </a:lnTo>
                  <a:lnTo>
                    <a:pt x="216812" y="44661"/>
                  </a:lnTo>
                  <a:lnTo>
                    <a:pt x="225042" y="64834"/>
                  </a:lnTo>
                  <a:lnTo>
                    <a:pt x="228506" y="101329"/>
                  </a:lnTo>
                  <a:lnTo>
                    <a:pt x="221473" y="134889"/>
                  </a:lnTo>
                  <a:lnTo>
                    <a:pt x="198729" y="174550"/>
                  </a:lnTo>
                  <a:lnTo>
                    <a:pt x="141766" y="226775"/>
                  </a:lnTo>
                  <a:lnTo>
                    <a:pt x="120719" y="234681"/>
                  </a:lnTo>
                  <a:lnTo>
                    <a:pt x="108555" y="236789"/>
                  </a:lnTo>
                  <a:lnTo>
                    <a:pt x="102786" y="235855"/>
                  </a:lnTo>
                  <a:lnTo>
                    <a:pt x="101279" y="232892"/>
                  </a:lnTo>
                  <a:lnTo>
                    <a:pt x="102614" y="228577"/>
                  </a:lnTo>
                  <a:lnTo>
                    <a:pt x="113457" y="220664"/>
                  </a:lnTo>
                  <a:lnTo>
                    <a:pt x="131144" y="214417"/>
                  </a:lnTo>
                  <a:lnTo>
                    <a:pt x="167409" y="212070"/>
                  </a:lnTo>
                  <a:lnTo>
                    <a:pt x="229871" y="224269"/>
                  </a:lnTo>
                  <a:lnTo>
                    <a:pt x="262692" y="239816"/>
                  </a:lnTo>
                  <a:lnTo>
                    <a:pt x="280919" y="258804"/>
                  </a:lnTo>
                  <a:lnTo>
                    <a:pt x="316583" y="315445"/>
                  </a:lnTo>
                  <a:lnTo>
                    <a:pt x="322028" y="341160"/>
                  </a:lnTo>
                  <a:lnTo>
                    <a:pt x="319504" y="381945"/>
                  </a:lnTo>
                  <a:lnTo>
                    <a:pt x="305757" y="418076"/>
                  </a:lnTo>
                  <a:lnTo>
                    <a:pt x="281278" y="445419"/>
                  </a:lnTo>
                  <a:lnTo>
                    <a:pt x="251798" y="468338"/>
                  </a:lnTo>
                  <a:lnTo>
                    <a:pt x="228113" y="476573"/>
                  </a:lnTo>
                  <a:lnTo>
                    <a:pt x="174781" y="481859"/>
                  </a:lnTo>
                  <a:lnTo>
                    <a:pt x="133155" y="477186"/>
                  </a:lnTo>
                  <a:lnTo>
                    <a:pt x="108313" y="465297"/>
                  </a:lnTo>
                  <a:lnTo>
                    <a:pt x="51738" y="418176"/>
                  </a:lnTo>
                  <a:lnTo>
                    <a:pt x="42114" y="40946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539518" y="1923717"/>
              <a:ext cx="229685" cy="318854"/>
            </a:xfrm>
            <a:custGeom>
              <a:avLst/>
              <a:gdLst/>
              <a:ahLst/>
              <a:cxnLst/>
              <a:rect l="0" t="0" r="0" b="0"/>
              <a:pathLst>
                <a:path w="229685" h="318854">
                  <a:moveTo>
                    <a:pt x="198098" y="139869"/>
                  </a:moveTo>
                  <a:lnTo>
                    <a:pt x="205334" y="112312"/>
                  </a:lnTo>
                  <a:lnTo>
                    <a:pt x="205312" y="71522"/>
                  </a:lnTo>
                  <a:lnTo>
                    <a:pt x="191527" y="37340"/>
                  </a:lnTo>
                  <a:lnTo>
                    <a:pt x="179190" y="19821"/>
                  </a:lnTo>
                  <a:lnTo>
                    <a:pt x="162789" y="7355"/>
                  </a:lnTo>
                  <a:lnTo>
                    <a:pt x="153502" y="2393"/>
                  </a:lnTo>
                  <a:lnTo>
                    <a:pt x="133824" y="0"/>
                  </a:lnTo>
                  <a:lnTo>
                    <a:pt x="112210" y="4005"/>
                  </a:lnTo>
                  <a:lnTo>
                    <a:pt x="74904" y="20584"/>
                  </a:lnTo>
                  <a:lnTo>
                    <a:pt x="42273" y="48373"/>
                  </a:lnTo>
                  <a:lnTo>
                    <a:pt x="18437" y="86892"/>
                  </a:lnTo>
                  <a:lnTo>
                    <a:pt x="4615" y="134830"/>
                  </a:lnTo>
                  <a:lnTo>
                    <a:pt x="0" y="184909"/>
                  </a:lnTo>
                  <a:lnTo>
                    <a:pt x="1560" y="241226"/>
                  </a:lnTo>
                  <a:lnTo>
                    <a:pt x="12743" y="275575"/>
                  </a:lnTo>
                  <a:lnTo>
                    <a:pt x="18376" y="286492"/>
                  </a:lnTo>
                  <a:lnTo>
                    <a:pt x="33994" y="301741"/>
                  </a:lnTo>
                  <a:lnTo>
                    <a:pt x="53803" y="311248"/>
                  </a:lnTo>
                  <a:lnTo>
                    <a:pt x="78205" y="315473"/>
                  </a:lnTo>
                  <a:lnTo>
                    <a:pt x="98409" y="311112"/>
                  </a:lnTo>
                  <a:lnTo>
                    <a:pt x="115187" y="300205"/>
                  </a:lnTo>
                  <a:lnTo>
                    <a:pt x="137787" y="273163"/>
                  </a:lnTo>
                  <a:lnTo>
                    <a:pt x="167857" y="214714"/>
                  </a:lnTo>
                  <a:lnTo>
                    <a:pt x="183633" y="157209"/>
                  </a:lnTo>
                  <a:lnTo>
                    <a:pt x="198014" y="106509"/>
                  </a:lnTo>
                  <a:lnTo>
                    <a:pt x="202740" y="88777"/>
                  </a:lnTo>
                  <a:lnTo>
                    <a:pt x="198660" y="139576"/>
                  </a:lnTo>
                  <a:lnTo>
                    <a:pt x="198209" y="193147"/>
                  </a:lnTo>
                  <a:lnTo>
                    <a:pt x="203710" y="243200"/>
                  </a:lnTo>
                  <a:lnTo>
                    <a:pt x="219432" y="294419"/>
                  </a:lnTo>
                  <a:lnTo>
                    <a:pt x="229684" y="3188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842082" y="1920848"/>
              <a:ext cx="221919" cy="296143"/>
            </a:xfrm>
            <a:custGeom>
              <a:avLst/>
              <a:gdLst/>
              <a:ahLst/>
              <a:cxnLst/>
              <a:rect l="0" t="0" r="0" b="0"/>
              <a:pathLst>
                <a:path w="221919" h="296143">
                  <a:moveTo>
                    <a:pt x="221918" y="58510"/>
                  </a:moveTo>
                  <a:lnTo>
                    <a:pt x="212343" y="27227"/>
                  </a:lnTo>
                  <a:lnTo>
                    <a:pt x="201675" y="11071"/>
                  </a:lnTo>
                  <a:lnTo>
                    <a:pt x="193215" y="5827"/>
                  </a:lnTo>
                  <a:lnTo>
                    <a:pt x="171337" y="0"/>
                  </a:lnTo>
                  <a:lnTo>
                    <a:pt x="132711" y="2309"/>
                  </a:lnTo>
                  <a:lnTo>
                    <a:pt x="91631" y="15991"/>
                  </a:lnTo>
                  <a:lnTo>
                    <a:pt x="55413" y="40452"/>
                  </a:lnTo>
                  <a:lnTo>
                    <a:pt x="20139" y="81329"/>
                  </a:lnTo>
                  <a:lnTo>
                    <a:pt x="5117" y="106476"/>
                  </a:lnTo>
                  <a:lnTo>
                    <a:pt x="0" y="133251"/>
                  </a:lnTo>
                  <a:lnTo>
                    <a:pt x="6247" y="188567"/>
                  </a:lnTo>
                  <a:lnTo>
                    <a:pt x="26604" y="230536"/>
                  </a:lnTo>
                  <a:lnTo>
                    <a:pt x="54863" y="261429"/>
                  </a:lnTo>
                  <a:lnTo>
                    <a:pt x="91052" y="285400"/>
                  </a:lnTo>
                  <a:lnTo>
                    <a:pt x="131410" y="296142"/>
                  </a:lnTo>
                  <a:lnTo>
                    <a:pt x="184182" y="293736"/>
                  </a:lnTo>
                  <a:lnTo>
                    <a:pt x="221918" y="2901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179813" y="1789845"/>
              <a:ext cx="10530" cy="442197"/>
            </a:xfrm>
            <a:custGeom>
              <a:avLst/>
              <a:gdLst/>
              <a:ahLst/>
              <a:cxnLst/>
              <a:rect l="0" t="0" r="0" b="0"/>
              <a:pathLst>
                <a:path w="10530" h="442197">
                  <a:moveTo>
                    <a:pt x="0" y="0"/>
                  </a:moveTo>
                  <a:lnTo>
                    <a:pt x="0" y="48930"/>
                  </a:lnTo>
                  <a:lnTo>
                    <a:pt x="0" y="99895"/>
                  </a:lnTo>
                  <a:lnTo>
                    <a:pt x="0" y="159450"/>
                  </a:lnTo>
                  <a:lnTo>
                    <a:pt x="0" y="218430"/>
                  </a:lnTo>
                  <a:lnTo>
                    <a:pt x="5589" y="279583"/>
                  </a:lnTo>
                  <a:lnTo>
                    <a:pt x="9553" y="333863"/>
                  </a:lnTo>
                  <a:lnTo>
                    <a:pt x="10336" y="389645"/>
                  </a:lnTo>
                  <a:lnTo>
                    <a:pt x="10529" y="44219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194665" y="1831959"/>
              <a:ext cx="216776" cy="389555"/>
            </a:xfrm>
            <a:custGeom>
              <a:avLst/>
              <a:gdLst/>
              <a:ahLst/>
              <a:cxnLst/>
              <a:rect l="0" t="0" r="0" b="0"/>
              <a:pathLst>
                <a:path w="216776" h="389555">
                  <a:moveTo>
                    <a:pt x="143076" y="0"/>
                  </a:moveTo>
                  <a:lnTo>
                    <a:pt x="97294" y="54114"/>
                  </a:lnTo>
                  <a:lnTo>
                    <a:pt x="40588" y="115942"/>
                  </a:lnTo>
                  <a:lnTo>
                    <a:pt x="10267" y="157953"/>
                  </a:lnTo>
                  <a:lnTo>
                    <a:pt x="2162" y="182115"/>
                  </a:lnTo>
                  <a:lnTo>
                    <a:pt x="0" y="195110"/>
                  </a:lnTo>
                  <a:lnTo>
                    <a:pt x="3837" y="215787"/>
                  </a:lnTo>
                  <a:lnTo>
                    <a:pt x="19151" y="240581"/>
                  </a:lnTo>
                  <a:lnTo>
                    <a:pt x="50877" y="269920"/>
                  </a:lnTo>
                  <a:lnTo>
                    <a:pt x="109632" y="313618"/>
                  </a:lnTo>
                  <a:lnTo>
                    <a:pt x="163888" y="350655"/>
                  </a:lnTo>
                  <a:lnTo>
                    <a:pt x="216775" y="38955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400912" y="1900320"/>
              <a:ext cx="273654" cy="665274"/>
            </a:xfrm>
            <a:custGeom>
              <a:avLst/>
              <a:gdLst/>
              <a:ahLst/>
              <a:cxnLst/>
              <a:rect l="0" t="0" r="0" b="0"/>
              <a:pathLst>
                <a:path w="273654" h="665274">
                  <a:moveTo>
                    <a:pt x="168456" y="163266"/>
                  </a:moveTo>
                  <a:lnTo>
                    <a:pt x="217954" y="108178"/>
                  </a:lnTo>
                  <a:lnTo>
                    <a:pt x="233165" y="78313"/>
                  </a:lnTo>
                  <a:lnTo>
                    <a:pt x="239492" y="41648"/>
                  </a:lnTo>
                  <a:lnTo>
                    <a:pt x="234732" y="21086"/>
                  </a:lnTo>
                  <a:lnTo>
                    <a:pt x="230188" y="12327"/>
                  </a:lnTo>
                  <a:lnTo>
                    <a:pt x="222479" y="6488"/>
                  </a:lnTo>
                  <a:lnTo>
                    <a:pt x="201435" y="0"/>
                  </a:lnTo>
                  <a:lnTo>
                    <a:pt x="163280" y="1937"/>
                  </a:lnTo>
                  <a:lnTo>
                    <a:pt x="127928" y="15509"/>
                  </a:lnTo>
                  <a:lnTo>
                    <a:pt x="95226" y="39937"/>
                  </a:lnTo>
                  <a:lnTo>
                    <a:pt x="68899" y="74991"/>
                  </a:lnTo>
                  <a:lnTo>
                    <a:pt x="51870" y="115013"/>
                  </a:lnTo>
                  <a:lnTo>
                    <a:pt x="45005" y="162097"/>
                  </a:lnTo>
                  <a:lnTo>
                    <a:pt x="48559" y="201914"/>
                  </a:lnTo>
                  <a:lnTo>
                    <a:pt x="68647" y="252875"/>
                  </a:lnTo>
                  <a:lnTo>
                    <a:pt x="89490" y="280024"/>
                  </a:lnTo>
                  <a:lnTo>
                    <a:pt x="107624" y="295487"/>
                  </a:lnTo>
                  <a:lnTo>
                    <a:pt x="117373" y="299376"/>
                  </a:lnTo>
                  <a:lnTo>
                    <a:pt x="137564" y="300578"/>
                  </a:lnTo>
                  <a:lnTo>
                    <a:pt x="168661" y="289089"/>
                  </a:lnTo>
                  <a:lnTo>
                    <a:pt x="194513" y="270866"/>
                  </a:lnTo>
                  <a:lnTo>
                    <a:pt x="216991" y="239471"/>
                  </a:lnTo>
                  <a:lnTo>
                    <a:pt x="237141" y="186941"/>
                  </a:lnTo>
                  <a:lnTo>
                    <a:pt x="249267" y="131504"/>
                  </a:lnTo>
                  <a:lnTo>
                    <a:pt x="250406" y="117525"/>
                  </a:lnTo>
                  <a:lnTo>
                    <a:pt x="252335" y="111715"/>
                  </a:lnTo>
                  <a:lnTo>
                    <a:pt x="254791" y="111351"/>
                  </a:lnTo>
                  <a:lnTo>
                    <a:pt x="257598" y="114618"/>
                  </a:lnTo>
                  <a:lnTo>
                    <a:pt x="262104" y="170294"/>
                  </a:lnTo>
                  <a:lnTo>
                    <a:pt x="264054" y="225009"/>
                  </a:lnTo>
                  <a:lnTo>
                    <a:pt x="271481" y="286076"/>
                  </a:lnTo>
                  <a:lnTo>
                    <a:pt x="273071" y="347443"/>
                  </a:lnTo>
                  <a:lnTo>
                    <a:pt x="273443" y="391351"/>
                  </a:lnTo>
                  <a:lnTo>
                    <a:pt x="273653" y="448955"/>
                  </a:lnTo>
                  <a:lnTo>
                    <a:pt x="272545" y="500728"/>
                  </a:lnTo>
                  <a:lnTo>
                    <a:pt x="259164" y="553969"/>
                  </a:lnTo>
                  <a:lnTo>
                    <a:pt x="234337" y="603610"/>
                  </a:lnTo>
                  <a:lnTo>
                    <a:pt x="208253" y="636499"/>
                  </a:lnTo>
                  <a:lnTo>
                    <a:pt x="178298" y="657292"/>
                  </a:lnTo>
                  <a:lnTo>
                    <a:pt x="136017" y="665273"/>
                  </a:lnTo>
                  <a:lnTo>
                    <a:pt x="109585" y="660901"/>
                  </a:lnTo>
                  <a:lnTo>
                    <a:pt x="78093" y="645285"/>
                  </a:lnTo>
                  <a:lnTo>
                    <a:pt x="50825" y="619602"/>
                  </a:lnTo>
                  <a:lnTo>
                    <a:pt x="7004" y="562496"/>
                  </a:lnTo>
                  <a:lnTo>
                    <a:pt x="0" y="5528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758881" y="1916187"/>
              <a:ext cx="189514" cy="294475"/>
            </a:xfrm>
            <a:custGeom>
              <a:avLst/>
              <a:gdLst/>
              <a:ahLst/>
              <a:cxnLst/>
              <a:rect l="0" t="0" r="0" b="0"/>
              <a:pathLst>
                <a:path w="189514" h="294475">
                  <a:moveTo>
                    <a:pt x="0" y="10528"/>
                  </a:moveTo>
                  <a:lnTo>
                    <a:pt x="14654" y="69145"/>
                  </a:lnTo>
                  <a:lnTo>
                    <a:pt x="20962" y="131724"/>
                  </a:lnTo>
                  <a:lnTo>
                    <a:pt x="29088" y="181879"/>
                  </a:lnTo>
                  <a:lnTo>
                    <a:pt x="42314" y="241340"/>
                  </a:lnTo>
                  <a:lnTo>
                    <a:pt x="56191" y="292557"/>
                  </a:lnTo>
                  <a:lnTo>
                    <a:pt x="58518" y="294474"/>
                  </a:lnTo>
                  <a:lnTo>
                    <a:pt x="61103" y="281006"/>
                  </a:lnTo>
                  <a:lnTo>
                    <a:pt x="54566" y="219744"/>
                  </a:lnTo>
                  <a:lnTo>
                    <a:pt x="53022" y="159089"/>
                  </a:lnTo>
                  <a:lnTo>
                    <a:pt x="52755" y="108099"/>
                  </a:lnTo>
                  <a:lnTo>
                    <a:pt x="63854" y="67124"/>
                  </a:lnTo>
                  <a:lnTo>
                    <a:pt x="78683" y="46990"/>
                  </a:lnTo>
                  <a:lnTo>
                    <a:pt x="116798" y="15001"/>
                  </a:lnTo>
                  <a:lnTo>
                    <a:pt x="143547" y="6667"/>
                  </a:lnTo>
                  <a:lnTo>
                    <a:pt x="18951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011565" y="1937244"/>
              <a:ext cx="240017" cy="302384"/>
            </a:xfrm>
            <a:custGeom>
              <a:avLst/>
              <a:gdLst/>
              <a:ahLst/>
              <a:cxnLst/>
              <a:rect l="0" t="0" r="0" b="0"/>
              <a:pathLst>
                <a:path w="240017" h="302384">
                  <a:moveTo>
                    <a:pt x="84227" y="0"/>
                  </a:moveTo>
                  <a:lnTo>
                    <a:pt x="60181" y="9575"/>
                  </a:lnTo>
                  <a:lnTo>
                    <a:pt x="38758" y="27533"/>
                  </a:lnTo>
                  <a:lnTo>
                    <a:pt x="24635" y="44992"/>
                  </a:lnTo>
                  <a:lnTo>
                    <a:pt x="16798" y="67569"/>
                  </a:lnTo>
                  <a:lnTo>
                    <a:pt x="11766" y="120191"/>
                  </a:lnTo>
                  <a:lnTo>
                    <a:pt x="13112" y="182882"/>
                  </a:lnTo>
                  <a:lnTo>
                    <a:pt x="33482" y="238419"/>
                  </a:lnTo>
                  <a:lnTo>
                    <a:pt x="47636" y="260382"/>
                  </a:lnTo>
                  <a:lnTo>
                    <a:pt x="75335" y="284730"/>
                  </a:lnTo>
                  <a:lnTo>
                    <a:pt x="95483" y="295393"/>
                  </a:lnTo>
                  <a:lnTo>
                    <a:pt x="132146" y="302383"/>
                  </a:lnTo>
                  <a:lnTo>
                    <a:pt x="155827" y="297779"/>
                  </a:lnTo>
                  <a:lnTo>
                    <a:pt x="199626" y="275759"/>
                  </a:lnTo>
                  <a:lnTo>
                    <a:pt x="225914" y="250162"/>
                  </a:lnTo>
                  <a:lnTo>
                    <a:pt x="234937" y="224267"/>
                  </a:lnTo>
                  <a:lnTo>
                    <a:pt x="240016" y="176803"/>
                  </a:lnTo>
                  <a:lnTo>
                    <a:pt x="236143" y="113953"/>
                  </a:lnTo>
                  <a:lnTo>
                    <a:pt x="227395" y="91200"/>
                  </a:lnTo>
                  <a:lnTo>
                    <a:pt x="197125" y="51940"/>
                  </a:lnTo>
                  <a:lnTo>
                    <a:pt x="167592" y="26438"/>
                  </a:lnTo>
                  <a:lnTo>
                    <a:pt x="143895" y="17599"/>
                  </a:lnTo>
                  <a:lnTo>
                    <a:pt x="90555" y="11925"/>
                  </a:lnTo>
                  <a:lnTo>
                    <a:pt x="65982" y="17388"/>
                  </a:lnTo>
                  <a:lnTo>
                    <a:pt x="35538" y="33618"/>
                  </a:lnTo>
                  <a:lnTo>
                    <a:pt x="14819" y="53244"/>
                  </a:lnTo>
                  <a:lnTo>
                    <a:pt x="0" y="736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287203" y="1895130"/>
              <a:ext cx="282373" cy="341996"/>
            </a:xfrm>
            <a:custGeom>
              <a:avLst/>
              <a:gdLst/>
              <a:ahLst/>
              <a:cxnLst/>
              <a:rect l="0" t="0" r="0" b="0"/>
              <a:pathLst>
                <a:path w="282373" h="341996">
                  <a:moveTo>
                    <a:pt x="19160" y="0"/>
                  </a:moveTo>
                  <a:lnTo>
                    <a:pt x="4505" y="55141"/>
                  </a:lnTo>
                  <a:lnTo>
                    <a:pt x="0" y="103555"/>
                  </a:lnTo>
                  <a:lnTo>
                    <a:pt x="4254" y="154945"/>
                  </a:lnTo>
                  <a:lnTo>
                    <a:pt x="7334" y="207216"/>
                  </a:lnTo>
                  <a:lnTo>
                    <a:pt x="17950" y="268876"/>
                  </a:lnTo>
                  <a:lnTo>
                    <a:pt x="41364" y="319876"/>
                  </a:lnTo>
                  <a:lnTo>
                    <a:pt x="48000" y="329064"/>
                  </a:lnTo>
                  <a:lnTo>
                    <a:pt x="57104" y="335189"/>
                  </a:lnTo>
                  <a:lnTo>
                    <a:pt x="79698" y="341995"/>
                  </a:lnTo>
                  <a:lnTo>
                    <a:pt x="89934" y="341470"/>
                  </a:lnTo>
                  <a:lnTo>
                    <a:pt x="107547" y="334648"/>
                  </a:lnTo>
                  <a:lnTo>
                    <a:pt x="130616" y="312065"/>
                  </a:lnTo>
                  <a:lnTo>
                    <a:pt x="152269" y="277557"/>
                  </a:lnTo>
                  <a:lnTo>
                    <a:pt x="167914" y="226518"/>
                  </a:lnTo>
                  <a:lnTo>
                    <a:pt x="176130" y="184123"/>
                  </a:lnTo>
                  <a:lnTo>
                    <a:pt x="183681" y="140324"/>
                  </a:lnTo>
                  <a:lnTo>
                    <a:pt x="193338" y="83951"/>
                  </a:lnTo>
                  <a:lnTo>
                    <a:pt x="195550" y="45281"/>
                  </a:lnTo>
                  <a:lnTo>
                    <a:pt x="194075" y="44225"/>
                  </a:lnTo>
                  <a:lnTo>
                    <a:pt x="189317" y="52411"/>
                  </a:lnTo>
                  <a:lnTo>
                    <a:pt x="181231" y="79090"/>
                  </a:lnTo>
                  <a:lnTo>
                    <a:pt x="181025" y="136202"/>
                  </a:lnTo>
                  <a:lnTo>
                    <a:pt x="191903" y="192890"/>
                  </a:lnTo>
                  <a:lnTo>
                    <a:pt x="206486" y="247978"/>
                  </a:lnTo>
                  <a:lnTo>
                    <a:pt x="230685" y="290749"/>
                  </a:lnTo>
                  <a:lnTo>
                    <a:pt x="237385" y="299117"/>
                  </a:lnTo>
                  <a:lnTo>
                    <a:pt x="254189" y="308416"/>
                  </a:lnTo>
                  <a:lnTo>
                    <a:pt x="282372" y="31585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653803" y="1870980"/>
              <a:ext cx="231628" cy="340560"/>
            </a:xfrm>
            <a:custGeom>
              <a:avLst/>
              <a:gdLst/>
              <a:ahLst/>
              <a:cxnLst/>
              <a:rect l="0" t="0" r="0" b="0"/>
              <a:pathLst>
                <a:path w="231628" h="340560">
                  <a:moveTo>
                    <a:pt x="0" y="34678"/>
                  </a:moveTo>
                  <a:lnTo>
                    <a:pt x="0" y="88822"/>
                  </a:lnTo>
                  <a:lnTo>
                    <a:pt x="0" y="149359"/>
                  </a:lnTo>
                  <a:lnTo>
                    <a:pt x="0" y="200329"/>
                  </a:lnTo>
                  <a:lnTo>
                    <a:pt x="5589" y="252476"/>
                  </a:lnTo>
                  <a:lnTo>
                    <a:pt x="10723" y="312923"/>
                  </a:lnTo>
                  <a:lnTo>
                    <a:pt x="15684" y="337327"/>
                  </a:lnTo>
                  <a:lnTo>
                    <a:pt x="17475" y="340559"/>
                  </a:lnTo>
                  <a:lnTo>
                    <a:pt x="18669" y="338035"/>
                  </a:lnTo>
                  <a:lnTo>
                    <a:pt x="20742" y="278264"/>
                  </a:lnTo>
                  <a:lnTo>
                    <a:pt x="20963" y="221495"/>
                  </a:lnTo>
                  <a:lnTo>
                    <a:pt x="22199" y="160221"/>
                  </a:lnTo>
                  <a:lnTo>
                    <a:pt x="29454" y="98782"/>
                  </a:lnTo>
                  <a:lnTo>
                    <a:pt x="40183" y="45353"/>
                  </a:lnTo>
                  <a:lnTo>
                    <a:pt x="51394" y="18366"/>
                  </a:lnTo>
                  <a:lnTo>
                    <a:pt x="59999" y="9765"/>
                  </a:lnTo>
                  <a:lnTo>
                    <a:pt x="82038" y="209"/>
                  </a:lnTo>
                  <a:lnTo>
                    <a:pt x="92127" y="0"/>
                  </a:lnTo>
                  <a:lnTo>
                    <a:pt x="109575" y="6008"/>
                  </a:lnTo>
                  <a:lnTo>
                    <a:pt x="138142" y="28133"/>
                  </a:lnTo>
                  <a:lnTo>
                    <a:pt x="163243" y="62505"/>
                  </a:lnTo>
                  <a:lnTo>
                    <a:pt x="184281" y="114871"/>
                  </a:lnTo>
                  <a:lnTo>
                    <a:pt x="203324" y="176606"/>
                  </a:lnTo>
                  <a:lnTo>
                    <a:pt x="210308" y="237582"/>
                  </a:lnTo>
                  <a:lnTo>
                    <a:pt x="221740" y="288967"/>
                  </a:lnTo>
                  <a:lnTo>
                    <a:pt x="231627" y="32947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961932" y="1910065"/>
              <a:ext cx="243479" cy="301082"/>
            </a:xfrm>
            <a:custGeom>
              <a:avLst/>
              <a:gdLst/>
              <a:ahLst/>
              <a:cxnLst/>
              <a:rect l="0" t="0" r="0" b="0"/>
              <a:pathLst>
                <a:path w="243479" h="301082">
                  <a:moveTo>
                    <a:pt x="228824" y="121935"/>
                  </a:moveTo>
                  <a:lnTo>
                    <a:pt x="243478" y="72383"/>
                  </a:lnTo>
                  <a:lnTo>
                    <a:pt x="242395" y="38623"/>
                  </a:lnTo>
                  <a:lnTo>
                    <a:pt x="231346" y="20177"/>
                  </a:lnTo>
                  <a:lnTo>
                    <a:pt x="223487" y="11982"/>
                  </a:lnTo>
                  <a:lnTo>
                    <a:pt x="199156" y="2877"/>
                  </a:lnTo>
                  <a:lnTo>
                    <a:pt x="170015" y="0"/>
                  </a:lnTo>
                  <a:lnTo>
                    <a:pt x="128471" y="6128"/>
                  </a:lnTo>
                  <a:lnTo>
                    <a:pt x="93415" y="23411"/>
                  </a:lnTo>
                  <a:lnTo>
                    <a:pt x="39504" y="70183"/>
                  </a:lnTo>
                  <a:lnTo>
                    <a:pt x="24579" y="96984"/>
                  </a:lnTo>
                  <a:lnTo>
                    <a:pt x="5466" y="156261"/>
                  </a:lnTo>
                  <a:lnTo>
                    <a:pt x="0" y="211860"/>
                  </a:lnTo>
                  <a:lnTo>
                    <a:pt x="3512" y="235601"/>
                  </a:lnTo>
                  <a:lnTo>
                    <a:pt x="15212" y="257851"/>
                  </a:lnTo>
                  <a:lnTo>
                    <a:pt x="33280" y="278268"/>
                  </a:lnTo>
                  <a:lnTo>
                    <a:pt x="56908" y="295142"/>
                  </a:lnTo>
                  <a:lnTo>
                    <a:pt x="86126" y="301081"/>
                  </a:lnTo>
                  <a:lnTo>
                    <a:pt x="102107" y="301027"/>
                  </a:lnTo>
                  <a:lnTo>
                    <a:pt x="129222" y="291609"/>
                  </a:lnTo>
                  <a:lnTo>
                    <a:pt x="151801" y="275724"/>
                  </a:lnTo>
                  <a:lnTo>
                    <a:pt x="198979" y="223564"/>
                  </a:lnTo>
                  <a:lnTo>
                    <a:pt x="218296" y="1851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212110" y="1726674"/>
              <a:ext cx="20761" cy="473783"/>
            </a:xfrm>
            <a:custGeom>
              <a:avLst/>
              <a:gdLst/>
              <a:ahLst/>
              <a:cxnLst/>
              <a:rect l="0" t="0" r="0" b="0"/>
              <a:pathLst>
                <a:path w="20761" h="473783">
                  <a:moveTo>
                    <a:pt x="20760" y="0"/>
                  </a:moveTo>
                  <a:lnTo>
                    <a:pt x="13524" y="27556"/>
                  </a:lnTo>
                  <a:lnTo>
                    <a:pt x="10882" y="90017"/>
                  </a:lnTo>
                  <a:lnTo>
                    <a:pt x="4771" y="152832"/>
                  </a:lnTo>
                  <a:lnTo>
                    <a:pt x="705" y="209780"/>
                  </a:lnTo>
                  <a:lnTo>
                    <a:pt x="0" y="266098"/>
                  </a:lnTo>
                  <a:lnTo>
                    <a:pt x="961" y="323729"/>
                  </a:lnTo>
                  <a:lnTo>
                    <a:pt x="8054" y="382661"/>
                  </a:lnTo>
                  <a:lnTo>
                    <a:pt x="15391" y="444344"/>
                  </a:lnTo>
                  <a:lnTo>
                    <a:pt x="20760"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31668" y="2438227"/>
              <a:ext cx="5843317" cy="246541"/>
            </a:xfrm>
            <a:custGeom>
              <a:avLst/>
              <a:gdLst/>
              <a:ahLst/>
              <a:cxnLst/>
              <a:rect l="0" t="0" r="0" b="0"/>
              <a:pathLst>
                <a:path w="5843317" h="246541">
                  <a:moveTo>
                    <a:pt x="0" y="246540"/>
                  </a:moveTo>
                  <a:lnTo>
                    <a:pt x="16811" y="227389"/>
                  </a:lnTo>
                  <a:lnTo>
                    <a:pt x="49499" y="167733"/>
                  </a:lnTo>
                  <a:lnTo>
                    <a:pt x="84276" y="115597"/>
                  </a:lnTo>
                  <a:lnTo>
                    <a:pt x="117903" y="68726"/>
                  </a:lnTo>
                  <a:lnTo>
                    <a:pt x="148018" y="47495"/>
                  </a:lnTo>
                  <a:lnTo>
                    <a:pt x="174971" y="44212"/>
                  </a:lnTo>
                  <a:lnTo>
                    <a:pt x="204107" y="47822"/>
                  </a:lnTo>
                  <a:lnTo>
                    <a:pt x="257647" y="72323"/>
                  </a:lnTo>
                  <a:lnTo>
                    <a:pt x="319368" y="113590"/>
                  </a:lnTo>
                  <a:lnTo>
                    <a:pt x="381193" y="157239"/>
                  </a:lnTo>
                  <a:lnTo>
                    <a:pt x="438193" y="188478"/>
                  </a:lnTo>
                  <a:lnTo>
                    <a:pt x="486244" y="210229"/>
                  </a:lnTo>
                  <a:lnTo>
                    <a:pt x="537527" y="224083"/>
                  </a:lnTo>
                  <a:lnTo>
                    <a:pt x="586646" y="232477"/>
                  </a:lnTo>
                  <a:lnTo>
                    <a:pt x="633956" y="234964"/>
                  </a:lnTo>
                  <a:lnTo>
                    <a:pt x="691165" y="230215"/>
                  </a:lnTo>
                  <a:lnTo>
                    <a:pt x="743497" y="218012"/>
                  </a:lnTo>
                  <a:lnTo>
                    <a:pt x="776746" y="206632"/>
                  </a:lnTo>
                  <a:lnTo>
                    <a:pt x="834962" y="176144"/>
                  </a:lnTo>
                  <a:lnTo>
                    <a:pt x="896943" y="151050"/>
                  </a:lnTo>
                  <a:lnTo>
                    <a:pt x="951284" y="133629"/>
                  </a:lnTo>
                  <a:lnTo>
                    <a:pt x="1008718" y="127297"/>
                  </a:lnTo>
                  <a:lnTo>
                    <a:pt x="1065900" y="132830"/>
                  </a:lnTo>
                  <a:lnTo>
                    <a:pt x="1117938" y="141878"/>
                  </a:lnTo>
                  <a:lnTo>
                    <a:pt x="1164942" y="151968"/>
                  </a:lnTo>
                  <a:lnTo>
                    <a:pt x="1226940" y="165858"/>
                  </a:lnTo>
                  <a:lnTo>
                    <a:pt x="1283833" y="183374"/>
                  </a:lnTo>
                  <a:lnTo>
                    <a:pt x="1343232" y="197408"/>
                  </a:lnTo>
                  <a:lnTo>
                    <a:pt x="1402101" y="207936"/>
                  </a:lnTo>
                  <a:lnTo>
                    <a:pt x="1463998" y="212875"/>
                  </a:lnTo>
                  <a:lnTo>
                    <a:pt x="1526792" y="214338"/>
                  </a:lnTo>
                  <a:lnTo>
                    <a:pt x="1585676" y="206427"/>
                  </a:lnTo>
                  <a:lnTo>
                    <a:pt x="1637341" y="193600"/>
                  </a:lnTo>
                  <a:lnTo>
                    <a:pt x="1692000" y="179801"/>
                  </a:lnTo>
                  <a:lnTo>
                    <a:pt x="1747324" y="153971"/>
                  </a:lnTo>
                  <a:lnTo>
                    <a:pt x="1800320" y="127288"/>
                  </a:lnTo>
                  <a:lnTo>
                    <a:pt x="1853009" y="101042"/>
                  </a:lnTo>
                  <a:lnTo>
                    <a:pt x="1909600" y="75427"/>
                  </a:lnTo>
                  <a:lnTo>
                    <a:pt x="1949330" y="62999"/>
                  </a:lnTo>
                  <a:lnTo>
                    <a:pt x="2003996" y="59966"/>
                  </a:lnTo>
                  <a:lnTo>
                    <a:pt x="2061138" y="65957"/>
                  </a:lnTo>
                  <a:lnTo>
                    <a:pt x="2123024" y="78461"/>
                  </a:lnTo>
                  <a:lnTo>
                    <a:pt x="2185031" y="92197"/>
                  </a:lnTo>
                  <a:lnTo>
                    <a:pt x="2245045" y="109679"/>
                  </a:lnTo>
                  <a:lnTo>
                    <a:pt x="2304681" y="127218"/>
                  </a:lnTo>
                  <a:lnTo>
                    <a:pt x="2358244" y="144765"/>
                  </a:lnTo>
                  <a:lnTo>
                    <a:pt x="2419341" y="153979"/>
                  </a:lnTo>
                  <a:lnTo>
                    <a:pt x="2479999" y="160666"/>
                  </a:lnTo>
                  <a:lnTo>
                    <a:pt x="2539087" y="161824"/>
                  </a:lnTo>
                  <a:lnTo>
                    <a:pt x="2600229" y="153810"/>
                  </a:lnTo>
                  <a:lnTo>
                    <a:pt x="2652700" y="144325"/>
                  </a:lnTo>
                  <a:lnTo>
                    <a:pt x="2714903" y="127159"/>
                  </a:lnTo>
                  <a:lnTo>
                    <a:pt x="2768804" y="101329"/>
                  </a:lnTo>
                  <a:lnTo>
                    <a:pt x="2832150" y="75157"/>
                  </a:lnTo>
                  <a:lnTo>
                    <a:pt x="2895336" y="38832"/>
                  </a:lnTo>
                  <a:lnTo>
                    <a:pt x="2950319" y="19969"/>
                  </a:lnTo>
                  <a:lnTo>
                    <a:pt x="3013000" y="15912"/>
                  </a:lnTo>
                  <a:lnTo>
                    <a:pt x="3070528" y="20699"/>
                  </a:lnTo>
                  <a:lnTo>
                    <a:pt x="3121551" y="29626"/>
                  </a:lnTo>
                  <a:lnTo>
                    <a:pt x="3175533" y="45269"/>
                  </a:lnTo>
                  <a:lnTo>
                    <a:pt x="3232874" y="70345"/>
                  </a:lnTo>
                  <a:lnTo>
                    <a:pt x="3284687" y="83850"/>
                  </a:lnTo>
                  <a:lnTo>
                    <a:pt x="3346649" y="102485"/>
                  </a:lnTo>
                  <a:lnTo>
                    <a:pt x="3406758" y="117057"/>
                  </a:lnTo>
                  <a:lnTo>
                    <a:pt x="3458260" y="119267"/>
                  </a:lnTo>
                  <a:lnTo>
                    <a:pt x="3508616" y="116803"/>
                  </a:lnTo>
                  <a:lnTo>
                    <a:pt x="3555121" y="108663"/>
                  </a:lnTo>
                  <a:lnTo>
                    <a:pt x="3610235" y="95723"/>
                  </a:lnTo>
                  <a:lnTo>
                    <a:pt x="3670081" y="75979"/>
                  </a:lnTo>
                  <a:lnTo>
                    <a:pt x="3726514" y="48879"/>
                  </a:lnTo>
                  <a:lnTo>
                    <a:pt x="3783165" y="22029"/>
                  </a:lnTo>
                  <a:lnTo>
                    <a:pt x="3835341" y="10132"/>
                  </a:lnTo>
                  <a:lnTo>
                    <a:pt x="3886025" y="7257"/>
                  </a:lnTo>
                  <a:lnTo>
                    <a:pt x="3942017" y="16174"/>
                  </a:lnTo>
                  <a:lnTo>
                    <a:pt x="3997531" y="29200"/>
                  </a:lnTo>
                  <a:lnTo>
                    <a:pt x="4059276" y="49651"/>
                  </a:lnTo>
                  <a:lnTo>
                    <a:pt x="4113630" y="69608"/>
                  </a:lnTo>
                  <a:lnTo>
                    <a:pt x="4161671" y="84815"/>
                  </a:lnTo>
                  <a:lnTo>
                    <a:pt x="4214213" y="95546"/>
                  </a:lnTo>
                  <a:lnTo>
                    <a:pt x="4266175" y="104965"/>
                  </a:lnTo>
                  <a:lnTo>
                    <a:pt x="4329367" y="105621"/>
                  </a:lnTo>
                  <a:lnTo>
                    <a:pt x="4383613" y="97941"/>
                  </a:lnTo>
                  <a:lnTo>
                    <a:pt x="4444140" y="88257"/>
                  </a:lnTo>
                  <a:lnTo>
                    <a:pt x="4500288" y="81098"/>
                  </a:lnTo>
                  <a:lnTo>
                    <a:pt x="4530477" y="77084"/>
                  </a:lnTo>
                  <a:lnTo>
                    <a:pt x="4589463" y="54541"/>
                  </a:lnTo>
                  <a:lnTo>
                    <a:pt x="4642941" y="32985"/>
                  </a:lnTo>
                  <a:lnTo>
                    <a:pt x="4698033" y="8887"/>
                  </a:lnTo>
                  <a:lnTo>
                    <a:pt x="4744101" y="0"/>
                  </a:lnTo>
                  <a:lnTo>
                    <a:pt x="4793627" y="3735"/>
                  </a:lnTo>
                  <a:lnTo>
                    <a:pt x="4852875" y="18597"/>
                  </a:lnTo>
                  <a:lnTo>
                    <a:pt x="4904050" y="38128"/>
                  </a:lnTo>
                  <a:lnTo>
                    <a:pt x="4966962" y="65182"/>
                  </a:lnTo>
                  <a:lnTo>
                    <a:pt x="5022252" y="86714"/>
                  </a:lnTo>
                  <a:lnTo>
                    <a:pt x="5072313" y="101048"/>
                  </a:lnTo>
                  <a:lnTo>
                    <a:pt x="5124191" y="107115"/>
                  </a:lnTo>
                  <a:lnTo>
                    <a:pt x="5176607" y="108913"/>
                  </a:lnTo>
                  <a:lnTo>
                    <a:pt x="5229183" y="103856"/>
                  </a:lnTo>
                  <a:lnTo>
                    <a:pt x="5281805" y="89360"/>
                  </a:lnTo>
                  <a:lnTo>
                    <a:pt x="5334442" y="70246"/>
                  </a:lnTo>
                  <a:lnTo>
                    <a:pt x="5390159" y="43997"/>
                  </a:lnTo>
                  <a:lnTo>
                    <a:pt x="5451943" y="26334"/>
                  </a:lnTo>
                  <a:lnTo>
                    <a:pt x="5481030" y="21159"/>
                  </a:lnTo>
                  <a:lnTo>
                    <a:pt x="5537830" y="27368"/>
                  </a:lnTo>
                  <a:lnTo>
                    <a:pt x="5599700" y="39860"/>
                  </a:lnTo>
                  <a:lnTo>
                    <a:pt x="5650901" y="50121"/>
                  </a:lnTo>
                  <a:lnTo>
                    <a:pt x="5708705" y="54981"/>
                  </a:lnTo>
                  <a:lnTo>
                    <a:pt x="5764697" y="56421"/>
                  </a:lnTo>
                  <a:lnTo>
                    <a:pt x="5822935" y="49672"/>
                  </a:lnTo>
                  <a:lnTo>
                    <a:pt x="5843316" y="464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26425" y="2832166"/>
              <a:ext cx="412730" cy="522672"/>
            </a:xfrm>
            <a:custGeom>
              <a:avLst/>
              <a:gdLst/>
              <a:ahLst/>
              <a:cxnLst/>
              <a:rect l="0" t="0" r="0" b="0"/>
              <a:pathLst>
                <a:path w="412730" h="522672">
                  <a:moveTo>
                    <a:pt x="0" y="0"/>
                  </a:moveTo>
                  <a:lnTo>
                    <a:pt x="0" y="48931"/>
                  </a:lnTo>
                  <a:lnTo>
                    <a:pt x="5589" y="102472"/>
                  </a:lnTo>
                  <a:lnTo>
                    <a:pt x="18211" y="160677"/>
                  </a:lnTo>
                  <a:lnTo>
                    <a:pt x="27918" y="221244"/>
                  </a:lnTo>
                  <a:lnTo>
                    <a:pt x="36692" y="282671"/>
                  </a:lnTo>
                  <a:lnTo>
                    <a:pt x="52853" y="346060"/>
                  </a:lnTo>
                  <a:lnTo>
                    <a:pt x="63233" y="399674"/>
                  </a:lnTo>
                  <a:lnTo>
                    <a:pt x="73718" y="449484"/>
                  </a:lnTo>
                  <a:lnTo>
                    <a:pt x="77221" y="464603"/>
                  </a:lnTo>
                  <a:lnTo>
                    <a:pt x="81896" y="472342"/>
                  </a:lnTo>
                  <a:lnTo>
                    <a:pt x="87353" y="475162"/>
                  </a:lnTo>
                  <a:lnTo>
                    <a:pt x="93330" y="474702"/>
                  </a:lnTo>
                  <a:lnTo>
                    <a:pt x="98485" y="469716"/>
                  </a:lnTo>
                  <a:lnTo>
                    <a:pt x="107332" y="451698"/>
                  </a:lnTo>
                  <a:lnTo>
                    <a:pt x="115308" y="395937"/>
                  </a:lnTo>
                  <a:lnTo>
                    <a:pt x="123816" y="342462"/>
                  </a:lnTo>
                  <a:lnTo>
                    <a:pt x="125843" y="281856"/>
                  </a:lnTo>
                  <a:lnTo>
                    <a:pt x="131783" y="238971"/>
                  </a:lnTo>
                  <a:lnTo>
                    <a:pt x="140849" y="216953"/>
                  </a:lnTo>
                  <a:lnTo>
                    <a:pt x="146541" y="207806"/>
                  </a:lnTo>
                  <a:lnTo>
                    <a:pt x="153846" y="204048"/>
                  </a:lnTo>
                  <a:lnTo>
                    <a:pt x="162226" y="203883"/>
                  </a:lnTo>
                  <a:lnTo>
                    <a:pt x="171321" y="206112"/>
                  </a:lnTo>
                  <a:lnTo>
                    <a:pt x="187667" y="217947"/>
                  </a:lnTo>
                  <a:lnTo>
                    <a:pt x="224365" y="259288"/>
                  </a:lnTo>
                  <a:lnTo>
                    <a:pt x="252636" y="312307"/>
                  </a:lnTo>
                  <a:lnTo>
                    <a:pt x="286340" y="368446"/>
                  </a:lnTo>
                  <a:lnTo>
                    <a:pt x="311151" y="420220"/>
                  </a:lnTo>
                  <a:lnTo>
                    <a:pt x="337369" y="474294"/>
                  </a:lnTo>
                  <a:lnTo>
                    <a:pt x="352323" y="499746"/>
                  </a:lnTo>
                  <a:lnTo>
                    <a:pt x="370667" y="518857"/>
                  </a:lnTo>
                  <a:lnTo>
                    <a:pt x="379303" y="522549"/>
                  </a:lnTo>
                  <a:lnTo>
                    <a:pt x="387399" y="522671"/>
                  </a:lnTo>
                  <a:lnTo>
                    <a:pt x="395137" y="520413"/>
                  </a:lnTo>
                  <a:lnTo>
                    <a:pt x="401465" y="511888"/>
                  </a:lnTo>
                  <a:lnTo>
                    <a:pt x="411615" y="483699"/>
                  </a:lnTo>
                  <a:lnTo>
                    <a:pt x="412729" y="433957"/>
                  </a:lnTo>
                  <a:lnTo>
                    <a:pt x="411239" y="387763"/>
                  </a:lnTo>
                  <a:lnTo>
                    <a:pt x="405208" y="327672"/>
                  </a:lnTo>
                  <a:lnTo>
                    <a:pt x="402361" y="284842"/>
                  </a:lnTo>
                  <a:lnTo>
                    <a:pt x="397638" y="230627"/>
                  </a:lnTo>
                  <a:lnTo>
                    <a:pt x="391151" y="175277"/>
                  </a:lnTo>
                  <a:lnTo>
                    <a:pt x="389554" y="12634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063378" y="2853223"/>
              <a:ext cx="273742" cy="473783"/>
            </a:xfrm>
            <a:custGeom>
              <a:avLst/>
              <a:gdLst/>
              <a:ahLst/>
              <a:cxnLst/>
              <a:rect l="0" t="0" r="0" b="0"/>
              <a:pathLst>
                <a:path w="273742" h="473783">
                  <a:moveTo>
                    <a:pt x="0" y="0"/>
                  </a:moveTo>
                  <a:lnTo>
                    <a:pt x="0" y="58617"/>
                  </a:lnTo>
                  <a:lnTo>
                    <a:pt x="0" y="104586"/>
                  </a:lnTo>
                  <a:lnTo>
                    <a:pt x="0" y="160840"/>
                  </a:lnTo>
                  <a:lnTo>
                    <a:pt x="0" y="221961"/>
                  </a:lnTo>
                  <a:lnTo>
                    <a:pt x="0" y="278936"/>
                  </a:lnTo>
                  <a:lnTo>
                    <a:pt x="5590" y="338451"/>
                  </a:lnTo>
                  <a:lnTo>
                    <a:pt x="9065" y="389361"/>
                  </a:lnTo>
                  <a:lnTo>
                    <a:pt x="21789" y="451313"/>
                  </a:lnTo>
                  <a:lnTo>
                    <a:pt x="25054" y="462313"/>
                  </a:lnTo>
                  <a:lnTo>
                    <a:pt x="27232" y="463796"/>
                  </a:lnTo>
                  <a:lnTo>
                    <a:pt x="29651" y="449847"/>
                  </a:lnTo>
                  <a:lnTo>
                    <a:pt x="32373" y="400468"/>
                  </a:lnTo>
                  <a:lnTo>
                    <a:pt x="42963" y="338721"/>
                  </a:lnTo>
                  <a:lnTo>
                    <a:pt x="56320" y="281117"/>
                  </a:lnTo>
                  <a:lnTo>
                    <a:pt x="72320" y="249930"/>
                  </a:lnTo>
                  <a:lnTo>
                    <a:pt x="103057" y="225872"/>
                  </a:lnTo>
                  <a:lnTo>
                    <a:pt x="115498" y="223111"/>
                  </a:lnTo>
                  <a:lnTo>
                    <a:pt x="141800" y="226282"/>
                  </a:lnTo>
                  <a:lnTo>
                    <a:pt x="171736" y="241222"/>
                  </a:lnTo>
                  <a:lnTo>
                    <a:pt x="210048" y="284042"/>
                  </a:lnTo>
                  <a:lnTo>
                    <a:pt x="238240" y="337560"/>
                  </a:lnTo>
                  <a:lnTo>
                    <a:pt x="258018" y="399952"/>
                  </a:lnTo>
                  <a:lnTo>
                    <a:pt x="265306" y="447154"/>
                  </a:lnTo>
                  <a:lnTo>
                    <a:pt x="273741" y="4737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12083" y="3043342"/>
              <a:ext cx="238011" cy="291093"/>
            </a:xfrm>
            <a:custGeom>
              <a:avLst/>
              <a:gdLst/>
              <a:ahLst/>
              <a:cxnLst/>
              <a:rect l="0" t="0" r="0" b="0"/>
              <a:pathLst>
                <a:path w="238011" h="291093">
                  <a:moveTo>
                    <a:pt x="19793" y="30979"/>
                  </a:moveTo>
                  <a:lnTo>
                    <a:pt x="5139" y="89596"/>
                  </a:lnTo>
                  <a:lnTo>
                    <a:pt x="0" y="143770"/>
                  </a:lnTo>
                  <a:lnTo>
                    <a:pt x="2105" y="196412"/>
                  </a:lnTo>
                  <a:lnTo>
                    <a:pt x="13439" y="240952"/>
                  </a:lnTo>
                  <a:lnTo>
                    <a:pt x="29089" y="267369"/>
                  </a:lnTo>
                  <a:lnTo>
                    <a:pt x="44981" y="279541"/>
                  </a:lnTo>
                  <a:lnTo>
                    <a:pt x="64913" y="287680"/>
                  </a:lnTo>
                  <a:lnTo>
                    <a:pt x="101272" y="291092"/>
                  </a:lnTo>
                  <a:lnTo>
                    <a:pt x="134792" y="284045"/>
                  </a:lnTo>
                  <a:lnTo>
                    <a:pt x="166950" y="266489"/>
                  </a:lnTo>
                  <a:lnTo>
                    <a:pt x="197536" y="238410"/>
                  </a:lnTo>
                  <a:lnTo>
                    <a:pt x="231167" y="179582"/>
                  </a:lnTo>
                  <a:lnTo>
                    <a:pt x="238010" y="135971"/>
                  </a:lnTo>
                  <a:lnTo>
                    <a:pt x="234448" y="86005"/>
                  </a:lnTo>
                  <a:lnTo>
                    <a:pt x="225984" y="39744"/>
                  </a:lnTo>
                  <a:lnTo>
                    <a:pt x="210089" y="16937"/>
                  </a:lnTo>
                  <a:lnTo>
                    <a:pt x="199300" y="7580"/>
                  </a:lnTo>
                  <a:lnTo>
                    <a:pt x="187427" y="2512"/>
                  </a:lnTo>
                  <a:lnTo>
                    <a:pt x="161757" y="0"/>
                  </a:lnTo>
                  <a:lnTo>
                    <a:pt x="109819" y="21930"/>
                  </a:lnTo>
                  <a:lnTo>
                    <a:pt x="72435" y="415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526425" y="3790259"/>
            <a:ext cx="1368706" cy="663297"/>
            <a:chOff x="526425" y="3790259"/>
            <a:chExt cx="1368706" cy="663297"/>
          </a:xfrm>
        </p:grpSpPr>
        <p:sp>
          <p:nvSpPr>
            <p:cNvPr id="56" name="Freeform 55"/>
            <p:cNvSpPr/>
            <p:nvPr/>
          </p:nvSpPr>
          <p:spPr>
            <a:xfrm>
              <a:off x="526425" y="3790259"/>
              <a:ext cx="378558" cy="578542"/>
            </a:xfrm>
            <a:custGeom>
              <a:avLst/>
              <a:gdLst/>
              <a:ahLst/>
              <a:cxnLst/>
              <a:rect l="0" t="0" r="0" b="0"/>
              <a:pathLst>
                <a:path w="378558" h="578542">
                  <a:moveTo>
                    <a:pt x="0" y="0"/>
                  </a:moveTo>
                  <a:lnTo>
                    <a:pt x="8333" y="57265"/>
                  </a:lnTo>
                  <a:lnTo>
                    <a:pt x="15684" y="112567"/>
                  </a:lnTo>
                  <a:lnTo>
                    <a:pt x="21165" y="169202"/>
                  </a:lnTo>
                  <a:lnTo>
                    <a:pt x="27978" y="228988"/>
                  </a:lnTo>
                  <a:lnTo>
                    <a:pt x="31686" y="277898"/>
                  </a:lnTo>
                  <a:lnTo>
                    <a:pt x="39708" y="336347"/>
                  </a:lnTo>
                  <a:lnTo>
                    <a:pt x="47228" y="387364"/>
                  </a:lnTo>
                  <a:lnTo>
                    <a:pt x="56627" y="437259"/>
                  </a:lnTo>
                  <a:lnTo>
                    <a:pt x="70284" y="491784"/>
                  </a:lnTo>
                  <a:lnTo>
                    <a:pt x="87750" y="547080"/>
                  </a:lnTo>
                  <a:lnTo>
                    <a:pt x="92425" y="549554"/>
                  </a:lnTo>
                  <a:lnTo>
                    <a:pt x="97881" y="546523"/>
                  </a:lnTo>
                  <a:lnTo>
                    <a:pt x="103859" y="539824"/>
                  </a:lnTo>
                  <a:lnTo>
                    <a:pt x="117860" y="502449"/>
                  </a:lnTo>
                  <a:lnTo>
                    <a:pt x="123829" y="448741"/>
                  </a:lnTo>
                  <a:lnTo>
                    <a:pt x="131186" y="388374"/>
                  </a:lnTo>
                  <a:lnTo>
                    <a:pt x="140775" y="326034"/>
                  </a:lnTo>
                  <a:lnTo>
                    <a:pt x="151026" y="274287"/>
                  </a:lnTo>
                  <a:lnTo>
                    <a:pt x="161472" y="234908"/>
                  </a:lnTo>
                  <a:lnTo>
                    <a:pt x="166139" y="230305"/>
                  </a:lnTo>
                  <a:lnTo>
                    <a:pt x="171591" y="230746"/>
                  </a:lnTo>
                  <a:lnTo>
                    <a:pt x="177565" y="234549"/>
                  </a:lnTo>
                  <a:lnTo>
                    <a:pt x="187322" y="251253"/>
                  </a:lnTo>
                  <a:lnTo>
                    <a:pt x="206772" y="305138"/>
                  </a:lnTo>
                  <a:lnTo>
                    <a:pt x="228092" y="368481"/>
                  </a:lnTo>
                  <a:lnTo>
                    <a:pt x="249172" y="431667"/>
                  </a:lnTo>
                  <a:lnTo>
                    <a:pt x="266331" y="480021"/>
                  </a:lnTo>
                  <a:lnTo>
                    <a:pt x="291905" y="539616"/>
                  </a:lnTo>
                  <a:lnTo>
                    <a:pt x="312528" y="571148"/>
                  </a:lnTo>
                  <a:lnTo>
                    <a:pt x="321826" y="576128"/>
                  </a:lnTo>
                  <a:lnTo>
                    <a:pt x="344635" y="578541"/>
                  </a:lnTo>
                  <a:lnTo>
                    <a:pt x="353759" y="574037"/>
                  </a:lnTo>
                  <a:lnTo>
                    <a:pt x="367016" y="556555"/>
                  </a:lnTo>
                  <a:lnTo>
                    <a:pt x="375467" y="514815"/>
                  </a:lnTo>
                  <a:lnTo>
                    <a:pt x="377971" y="459814"/>
                  </a:lnTo>
                  <a:lnTo>
                    <a:pt x="378557" y="416492"/>
                  </a:lnTo>
                  <a:lnTo>
                    <a:pt x="375767" y="358542"/>
                  </a:lnTo>
                  <a:lnTo>
                    <a:pt x="370651" y="309786"/>
                  </a:lnTo>
                  <a:lnTo>
                    <a:pt x="363334" y="247196"/>
                  </a:lnTo>
                  <a:lnTo>
                    <a:pt x="357969" y="1895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968622" y="3811316"/>
              <a:ext cx="326384" cy="631711"/>
            </a:xfrm>
            <a:custGeom>
              <a:avLst/>
              <a:gdLst/>
              <a:ahLst/>
              <a:cxnLst/>
              <a:rect l="0" t="0" r="0" b="0"/>
              <a:pathLst>
                <a:path w="326384" h="631711">
                  <a:moveTo>
                    <a:pt x="0" y="0"/>
                  </a:moveTo>
                  <a:lnTo>
                    <a:pt x="14654" y="60731"/>
                  </a:lnTo>
                  <a:lnTo>
                    <a:pt x="24749" y="118210"/>
                  </a:lnTo>
                  <a:lnTo>
                    <a:pt x="37471" y="176468"/>
                  </a:lnTo>
                  <a:lnTo>
                    <a:pt x="44316" y="231823"/>
                  </a:lnTo>
                  <a:lnTo>
                    <a:pt x="53295" y="283158"/>
                  </a:lnTo>
                  <a:lnTo>
                    <a:pt x="60245" y="340872"/>
                  </a:lnTo>
                  <a:lnTo>
                    <a:pt x="68182" y="396706"/>
                  </a:lnTo>
                  <a:lnTo>
                    <a:pt x="72064" y="447435"/>
                  </a:lnTo>
                  <a:lnTo>
                    <a:pt x="80612" y="503413"/>
                  </a:lnTo>
                  <a:lnTo>
                    <a:pt x="84326" y="536245"/>
                  </a:lnTo>
                  <a:lnTo>
                    <a:pt x="86633" y="536481"/>
                  </a:lnTo>
                  <a:lnTo>
                    <a:pt x="89341" y="533129"/>
                  </a:lnTo>
                  <a:lnTo>
                    <a:pt x="94856" y="484552"/>
                  </a:lnTo>
                  <a:lnTo>
                    <a:pt x="102845" y="428621"/>
                  </a:lnTo>
                  <a:lnTo>
                    <a:pt x="112621" y="369934"/>
                  </a:lnTo>
                  <a:lnTo>
                    <a:pt x="129524" y="310116"/>
                  </a:lnTo>
                  <a:lnTo>
                    <a:pt x="142964" y="288738"/>
                  </a:lnTo>
                  <a:lnTo>
                    <a:pt x="160636" y="275337"/>
                  </a:lnTo>
                  <a:lnTo>
                    <a:pt x="170261" y="273635"/>
                  </a:lnTo>
                  <a:lnTo>
                    <a:pt x="190315" y="277984"/>
                  </a:lnTo>
                  <a:lnTo>
                    <a:pt x="207807" y="290835"/>
                  </a:lnTo>
                  <a:lnTo>
                    <a:pt x="230808" y="320920"/>
                  </a:lnTo>
                  <a:lnTo>
                    <a:pt x="258208" y="380646"/>
                  </a:lnTo>
                  <a:lnTo>
                    <a:pt x="273446" y="437665"/>
                  </a:lnTo>
                  <a:lnTo>
                    <a:pt x="293310" y="494594"/>
                  </a:lnTo>
                  <a:lnTo>
                    <a:pt x="304122" y="553759"/>
                  </a:lnTo>
                  <a:lnTo>
                    <a:pt x="316310" y="604267"/>
                  </a:lnTo>
                  <a:lnTo>
                    <a:pt x="326383" y="6317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382638" y="4094290"/>
              <a:ext cx="217695" cy="348737"/>
            </a:xfrm>
            <a:custGeom>
              <a:avLst/>
              <a:gdLst/>
              <a:ahLst/>
              <a:cxnLst/>
              <a:rect l="0" t="0" r="0" b="0"/>
              <a:pathLst>
                <a:path w="217695" h="348737">
                  <a:moveTo>
                    <a:pt x="186108" y="74995"/>
                  </a:moveTo>
                  <a:lnTo>
                    <a:pt x="191697" y="58227"/>
                  </a:lnTo>
                  <a:lnTo>
                    <a:pt x="189584" y="25443"/>
                  </a:lnTo>
                  <a:lnTo>
                    <a:pt x="184916" y="16224"/>
                  </a:lnTo>
                  <a:lnTo>
                    <a:pt x="170371" y="2861"/>
                  </a:lnTo>
                  <a:lnTo>
                    <a:pt x="161578" y="0"/>
                  </a:lnTo>
                  <a:lnTo>
                    <a:pt x="131267" y="1562"/>
                  </a:lnTo>
                  <a:lnTo>
                    <a:pt x="95510" y="10603"/>
                  </a:lnTo>
                  <a:lnTo>
                    <a:pt x="77212" y="21420"/>
                  </a:lnTo>
                  <a:lnTo>
                    <a:pt x="31989" y="75838"/>
                  </a:lnTo>
                  <a:lnTo>
                    <a:pt x="8087" y="136082"/>
                  </a:lnTo>
                  <a:lnTo>
                    <a:pt x="0" y="175373"/>
                  </a:lnTo>
                  <a:lnTo>
                    <a:pt x="2857" y="235463"/>
                  </a:lnTo>
                  <a:lnTo>
                    <a:pt x="17038" y="272670"/>
                  </a:lnTo>
                  <a:lnTo>
                    <a:pt x="36057" y="300332"/>
                  </a:lnTo>
                  <a:lnTo>
                    <a:pt x="43960" y="304768"/>
                  </a:lnTo>
                  <a:lnTo>
                    <a:pt x="62100" y="306578"/>
                  </a:lnTo>
                  <a:lnTo>
                    <a:pt x="97632" y="295431"/>
                  </a:lnTo>
                  <a:lnTo>
                    <a:pt x="117930" y="277472"/>
                  </a:lnTo>
                  <a:lnTo>
                    <a:pt x="150024" y="222225"/>
                  </a:lnTo>
                  <a:lnTo>
                    <a:pt x="166188" y="172171"/>
                  </a:lnTo>
                  <a:lnTo>
                    <a:pt x="180960" y="118497"/>
                  </a:lnTo>
                  <a:lnTo>
                    <a:pt x="191020" y="55738"/>
                  </a:lnTo>
                  <a:lnTo>
                    <a:pt x="192892" y="53969"/>
                  </a:lnTo>
                  <a:lnTo>
                    <a:pt x="195527" y="79423"/>
                  </a:lnTo>
                  <a:lnTo>
                    <a:pt x="196308" y="125180"/>
                  </a:lnTo>
                  <a:lnTo>
                    <a:pt x="196539" y="181502"/>
                  </a:lnTo>
                  <a:lnTo>
                    <a:pt x="197778" y="234584"/>
                  </a:lnTo>
                  <a:lnTo>
                    <a:pt x="208084" y="295035"/>
                  </a:lnTo>
                  <a:lnTo>
                    <a:pt x="217694" y="3487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727324" y="3906073"/>
              <a:ext cx="20408" cy="547483"/>
            </a:xfrm>
            <a:custGeom>
              <a:avLst/>
              <a:gdLst/>
              <a:ahLst/>
              <a:cxnLst/>
              <a:rect l="0" t="0" r="0" b="0"/>
              <a:pathLst>
                <a:path w="20408" h="547483">
                  <a:moveTo>
                    <a:pt x="9878" y="0"/>
                  </a:moveTo>
                  <a:lnTo>
                    <a:pt x="6759" y="54144"/>
                  </a:lnTo>
                  <a:lnTo>
                    <a:pt x="1545" y="101440"/>
                  </a:lnTo>
                  <a:lnTo>
                    <a:pt x="0" y="163027"/>
                  </a:lnTo>
                  <a:lnTo>
                    <a:pt x="809" y="209327"/>
                  </a:lnTo>
                  <a:lnTo>
                    <a:pt x="5067" y="257201"/>
                  </a:lnTo>
                  <a:lnTo>
                    <a:pt x="8453" y="313424"/>
                  </a:lnTo>
                  <a:lnTo>
                    <a:pt x="9456" y="370897"/>
                  </a:lnTo>
                  <a:lnTo>
                    <a:pt x="9753" y="426790"/>
                  </a:lnTo>
                  <a:lnTo>
                    <a:pt x="17089" y="489673"/>
                  </a:lnTo>
                  <a:lnTo>
                    <a:pt x="20407" y="5474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663503" y="4211399"/>
              <a:ext cx="231628" cy="21058"/>
            </a:xfrm>
            <a:custGeom>
              <a:avLst/>
              <a:gdLst/>
              <a:ahLst/>
              <a:cxnLst/>
              <a:rect l="0" t="0" r="0" b="0"/>
              <a:pathLst>
                <a:path w="231628" h="21058">
                  <a:moveTo>
                    <a:pt x="0" y="0"/>
                  </a:moveTo>
                  <a:lnTo>
                    <a:pt x="58616" y="5589"/>
                  </a:lnTo>
                  <a:lnTo>
                    <a:pt x="112791" y="9553"/>
                  </a:lnTo>
                  <a:lnTo>
                    <a:pt x="174791" y="13455"/>
                  </a:lnTo>
                  <a:lnTo>
                    <a:pt x="231627"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652767" y="4822052"/>
            <a:ext cx="1631918" cy="610654"/>
            <a:chOff x="652767" y="4822052"/>
            <a:chExt cx="1631918" cy="610654"/>
          </a:xfrm>
        </p:grpSpPr>
        <p:sp>
          <p:nvSpPr>
            <p:cNvPr id="62" name="Freeform 61"/>
            <p:cNvSpPr/>
            <p:nvPr/>
          </p:nvSpPr>
          <p:spPr>
            <a:xfrm>
              <a:off x="652767" y="4835074"/>
              <a:ext cx="440743" cy="494220"/>
            </a:xfrm>
            <a:custGeom>
              <a:avLst/>
              <a:gdLst/>
              <a:ahLst/>
              <a:cxnLst/>
              <a:rect l="0" t="0" r="0" b="0"/>
              <a:pathLst>
                <a:path w="440743" h="494220">
                  <a:moveTo>
                    <a:pt x="0" y="39620"/>
                  </a:moveTo>
                  <a:lnTo>
                    <a:pt x="29308" y="1247"/>
                  </a:lnTo>
                  <a:lnTo>
                    <a:pt x="35916" y="0"/>
                  </a:lnTo>
                  <a:lnTo>
                    <a:pt x="42662" y="2679"/>
                  </a:lnTo>
                  <a:lnTo>
                    <a:pt x="49498" y="7973"/>
                  </a:lnTo>
                  <a:lnTo>
                    <a:pt x="57094" y="29455"/>
                  </a:lnTo>
                  <a:lnTo>
                    <a:pt x="67560" y="79726"/>
                  </a:lnTo>
                  <a:lnTo>
                    <a:pt x="77469" y="129493"/>
                  </a:lnTo>
                  <a:lnTo>
                    <a:pt x="84344" y="171591"/>
                  </a:lnTo>
                  <a:lnTo>
                    <a:pt x="91298" y="217597"/>
                  </a:lnTo>
                  <a:lnTo>
                    <a:pt x="98289" y="265340"/>
                  </a:lnTo>
                  <a:lnTo>
                    <a:pt x="105295" y="313856"/>
                  </a:lnTo>
                  <a:lnTo>
                    <a:pt x="112308" y="360374"/>
                  </a:lnTo>
                  <a:lnTo>
                    <a:pt x="122834" y="419448"/>
                  </a:lnTo>
                  <a:lnTo>
                    <a:pt x="129852" y="456048"/>
                  </a:lnTo>
                  <a:lnTo>
                    <a:pt x="133361" y="463468"/>
                  </a:lnTo>
                  <a:lnTo>
                    <a:pt x="136871" y="463735"/>
                  </a:lnTo>
                  <a:lnTo>
                    <a:pt x="140380" y="459234"/>
                  </a:lnTo>
                  <a:lnTo>
                    <a:pt x="150908" y="424953"/>
                  </a:lnTo>
                  <a:lnTo>
                    <a:pt x="155848" y="372162"/>
                  </a:lnTo>
                  <a:lnTo>
                    <a:pt x="157003" y="329357"/>
                  </a:lnTo>
                  <a:lnTo>
                    <a:pt x="157517" y="285375"/>
                  </a:lnTo>
                  <a:lnTo>
                    <a:pt x="158975" y="228900"/>
                  </a:lnTo>
                  <a:lnTo>
                    <a:pt x="167467" y="183181"/>
                  </a:lnTo>
                  <a:lnTo>
                    <a:pt x="178155" y="158407"/>
                  </a:lnTo>
                  <a:lnTo>
                    <a:pt x="185450" y="151567"/>
                  </a:lnTo>
                  <a:lnTo>
                    <a:pt x="193823" y="148177"/>
                  </a:lnTo>
                  <a:lnTo>
                    <a:pt x="202915" y="147086"/>
                  </a:lnTo>
                  <a:lnTo>
                    <a:pt x="210146" y="149869"/>
                  </a:lnTo>
                  <a:lnTo>
                    <a:pt x="221300" y="162319"/>
                  </a:lnTo>
                  <a:lnTo>
                    <a:pt x="250053" y="225650"/>
                  </a:lnTo>
                  <a:lnTo>
                    <a:pt x="266202" y="281738"/>
                  </a:lnTo>
                  <a:lnTo>
                    <a:pt x="287893" y="335841"/>
                  </a:lnTo>
                  <a:lnTo>
                    <a:pt x="301981" y="389432"/>
                  </a:lnTo>
                  <a:lnTo>
                    <a:pt x="320453" y="440536"/>
                  </a:lnTo>
                  <a:lnTo>
                    <a:pt x="333886" y="466980"/>
                  </a:lnTo>
                  <a:lnTo>
                    <a:pt x="350775" y="484191"/>
                  </a:lnTo>
                  <a:lnTo>
                    <a:pt x="360192" y="490419"/>
                  </a:lnTo>
                  <a:lnTo>
                    <a:pt x="380014" y="494219"/>
                  </a:lnTo>
                  <a:lnTo>
                    <a:pt x="390213" y="493595"/>
                  </a:lnTo>
                  <a:lnTo>
                    <a:pt x="398182" y="489669"/>
                  </a:lnTo>
                  <a:lnTo>
                    <a:pt x="410156" y="475948"/>
                  </a:lnTo>
                  <a:lnTo>
                    <a:pt x="431146" y="420069"/>
                  </a:lnTo>
                  <a:lnTo>
                    <a:pt x="437285" y="394712"/>
                  </a:lnTo>
                  <a:lnTo>
                    <a:pt x="440742" y="343314"/>
                  </a:lnTo>
                  <a:lnTo>
                    <a:pt x="438790" y="285960"/>
                  </a:lnTo>
                  <a:lnTo>
                    <a:pt x="433075" y="223721"/>
                  </a:lnTo>
                  <a:lnTo>
                    <a:pt x="426496" y="169948"/>
                  </a:lnTo>
                  <a:lnTo>
                    <a:pt x="423520" y="140828"/>
                  </a:lnTo>
                  <a:lnTo>
                    <a:pt x="421140" y="1027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189720" y="4822052"/>
              <a:ext cx="273742" cy="579069"/>
            </a:xfrm>
            <a:custGeom>
              <a:avLst/>
              <a:gdLst/>
              <a:ahLst/>
              <a:cxnLst/>
              <a:rect l="0" t="0" r="0" b="0"/>
              <a:pathLst>
                <a:path w="273742" h="579069">
                  <a:moveTo>
                    <a:pt x="0" y="0"/>
                  </a:moveTo>
                  <a:lnTo>
                    <a:pt x="3120" y="48931"/>
                  </a:lnTo>
                  <a:lnTo>
                    <a:pt x="14654" y="102472"/>
                  </a:lnTo>
                  <a:lnTo>
                    <a:pt x="28547" y="160676"/>
                  </a:lnTo>
                  <a:lnTo>
                    <a:pt x="36575" y="214622"/>
                  </a:lnTo>
                  <a:lnTo>
                    <a:pt x="42190" y="270339"/>
                  </a:lnTo>
                  <a:lnTo>
                    <a:pt x="50231" y="326404"/>
                  </a:lnTo>
                  <a:lnTo>
                    <a:pt x="57756" y="382540"/>
                  </a:lnTo>
                  <a:lnTo>
                    <a:pt x="67156" y="435829"/>
                  </a:lnTo>
                  <a:lnTo>
                    <a:pt x="77350" y="490483"/>
                  </a:lnTo>
                  <a:lnTo>
                    <a:pt x="87779" y="532543"/>
                  </a:lnTo>
                  <a:lnTo>
                    <a:pt x="91275" y="537523"/>
                  </a:lnTo>
                  <a:lnTo>
                    <a:pt x="94775" y="537333"/>
                  </a:lnTo>
                  <a:lnTo>
                    <a:pt x="98279" y="533697"/>
                  </a:lnTo>
                  <a:lnTo>
                    <a:pt x="103901" y="478598"/>
                  </a:lnTo>
                  <a:lnTo>
                    <a:pt x="104875" y="426337"/>
                  </a:lnTo>
                  <a:lnTo>
                    <a:pt x="106334" y="366918"/>
                  </a:lnTo>
                  <a:lnTo>
                    <a:pt x="113655" y="308368"/>
                  </a:lnTo>
                  <a:lnTo>
                    <a:pt x="126609" y="255364"/>
                  </a:lnTo>
                  <a:lnTo>
                    <a:pt x="130030" y="243942"/>
                  </a:lnTo>
                  <a:lnTo>
                    <a:pt x="135819" y="235158"/>
                  </a:lnTo>
                  <a:lnTo>
                    <a:pt x="151611" y="222278"/>
                  </a:lnTo>
                  <a:lnTo>
                    <a:pt x="160736" y="221885"/>
                  </a:lnTo>
                  <a:lnTo>
                    <a:pt x="180233" y="230807"/>
                  </a:lnTo>
                  <a:lnTo>
                    <a:pt x="194357" y="249590"/>
                  </a:lnTo>
                  <a:lnTo>
                    <a:pt x="224076" y="312154"/>
                  </a:lnTo>
                  <a:lnTo>
                    <a:pt x="241357" y="366597"/>
                  </a:lnTo>
                  <a:lnTo>
                    <a:pt x="252448" y="420577"/>
                  </a:lnTo>
                  <a:lnTo>
                    <a:pt x="260023" y="473616"/>
                  </a:lnTo>
                  <a:lnTo>
                    <a:pt x="262268" y="523256"/>
                  </a:lnTo>
                  <a:lnTo>
                    <a:pt x="266052" y="558241"/>
                  </a:lnTo>
                  <a:lnTo>
                    <a:pt x="273741" y="57906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50862" y="5047871"/>
              <a:ext cx="165284" cy="342721"/>
            </a:xfrm>
            <a:custGeom>
              <a:avLst/>
              <a:gdLst/>
              <a:ahLst/>
              <a:cxnLst/>
              <a:rect l="0" t="0" r="0" b="0"/>
              <a:pathLst>
                <a:path w="165284" h="342721">
                  <a:moveTo>
                    <a:pt x="7356" y="174264"/>
                  </a:moveTo>
                  <a:lnTo>
                    <a:pt x="61230" y="145583"/>
                  </a:lnTo>
                  <a:lnTo>
                    <a:pt x="114872" y="107222"/>
                  </a:lnTo>
                  <a:lnTo>
                    <a:pt x="151077" y="66852"/>
                  </a:lnTo>
                  <a:lnTo>
                    <a:pt x="154642" y="57032"/>
                  </a:lnTo>
                  <a:lnTo>
                    <a:pt x="155485" y="36763"/>
                  </a:lnTo>
                  <a:lnTo>
                    <a:pt x="148840" y="19176"/>
                  </a:lnTo>
                  <a:lnTo>
                    <a:pt x="143792" y="11210"/>
                  </a:lnTo>
                  <a:lnTo>
                    <a:pt x="135748" y="5900"/>
                  </a:lnTo>
                  <a:lnTo>
                    <a:pt x="114332" y="0"/>
                  </a:lnTo>
                  <a:lnTo>
                    <a:pt x="92335" y="3616"/>
                  </a:lnTo>
                  <a:lnTo>
                    <a:pt x="63340" y="18807"/>
                  </a:lnTo>
                  <a:lnTo>
                    <a:pt x="39931" y="41245"/>
                  </a:lnTo>
                  <a:lnTo>
                    <a:pt x="11061" y="85858"/>
                  </a:lnTo>
                  <a:lnTo>
                    <a:pt x="1044" y="131562"/>
                  </a:lnTo>
                  <a:lnTo>
                    <a:pt x="0" y="191002"/>
                  </a:lnTo>
                  <a:lnTo>
                    <a:pt x="19897" y="247803"/>
                  </a:lnTo>
                  <a:lnTo>
                    <a:pt x="42657" y="286910"/>
                  </a:lnTo>
                  <a:lnTo>
                    <a:pt x="81789" y="325977"/>
                  </a:lnTo>
                  <a:lnTo>
                    <a:pt x="105558" y="335278"/>
                  </a:lnTo>
                  <a:lnTo>
                    <a:pt x="165283" y="34272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842487" y="5032622"/>
              <a:ext cx="136872" cy="330996"/>
            </a:xfrm>
            <a:custGeom>
              <a:avLst/>
              <a:gdLst/>
              <a:ahLst/>
              <a:cxnLst/>
              <a:rect l="0" t="0" r="0" b="0"/>
              <a:pathLst>
                <a:path w="136872" h="330996">
                  <a:moveTo>
                    <a:pt x="0" y="73699"/>
                  </a:moveTo>
                  <a:lnTo>
                    <a:pt x="0" y="127844"/>
                  </a:lnTo>
                  <a:lnTo>
                    <a:pt x="5589" y="182791"/>
                  </a:lnTo>
                  <a:lnTo>
                    <a:pt x="10723" y="245940"/>
                  </a:lnTo>
                  <a:lnTo>
                    <a:pt x="18669" y="307807"/>
                  </a:lnTo>
                  <a:lnTo>
                    <a:pt x="19996" y="330995"/>
                  </a:lnTo>
                  <a:lnTo>
                    <a:pt x="20349" y="330628"/>
                  </a:lnTo>
                  <a:lnTo>
                    <a:pt x="13728" y="275773"/>
                  </a:lnTo>
                  <a:lnTo>
                    <a:pt x="11161" y="212705"/>
                  </a:lnTo>
                  <a:lnTo>
                    <a:pt x="10653" y="149250"/>
                  </a:lnTo>
                  <a:lnTo>
                    <a:pt x="16155" y="103364"/>
                  </a:lnTo>
                  <a:lnTo>
                    <a:pt x="25117" y="80645"/>
                  </a:lnTo>
                  <a:lnTo>
                    <a:pt x="49935" y="41406"/>
                  </a:lnTo>
                  <a:lnTo>
                    <a:pt x="66647" y="26981"/>
                  </a:lnTo>
                  <a:lnTo>
                    <a:pt x="125622" y="3640"/>
                  </a:lnTo>
                  <a:lnTo>
                    <a:pt x="13687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087711" y="5052902"/>
              <a:ext cx="196974" cy="379804"/>
            </a:xfrm>
            <a:custGeom>
              <a:avLst/>
              <a:gdLst/>
              <a:ahLst/>
              <a:cxnLst/>
              <a:rect l="0" t="0" r="0" b="0"/>
              <a:pathLst>
                <a:path w="196974" h="379804">
                  <a:moveTo>
                    <a:pt x="7460" y="137647"/>
                  </a:moveTo>
                  <a:lnTo>
                    <a:pt x="24228" y="143237"/>
                  </a:lnTo>
                  <a:lnTo>
                    <a:pt x="57012" y="141123"/>
                  </a:lnTo>
                  <a:lnTo>
                    <a:pt x="90772" y="127499"/>
                  </a:lnTo>
                  <a:lnTo>
                    <a:pt x="117413" y="108644"/>
                  </a:lnTo>
                  <a:lnTo>
                    <a:pt x="146206" y="72907"/>
                  </a:lnTo>
                  <a:lnTo>
                    <a:pt x="156082" y="52722"/>
                  </a:lnTo>
                  <a:lnTo>
                    <a:pt x="158132" y="32052"/>
                  </a:lnTo>
                  <a:lnTo>
                    <a:pt x="157041" y="21627"/>
                  </a:lnTo>
                  <a:lnTo>
                    <a:pt x="152804" y="13507"/>
                  </a:lnTo>
                  <a:lnTo>
                    <a:pt x="138738" y="1365"/>
                  </a:lnTo>
                  <a:lnTo>
                    <a:pt x="128904" y="0"/>
                  </a:lnTo>
                  <a:lnTo>
                    <a:pt x="105499" y="4721"/>
                  </a:lnTo>
                  <a:lnTo>
                    <a:pt x="85738" y="17738"/>
                  </a:lnTo>
                  <a:lnTo>
                    <a:pt x="39432" y="73201"/>
                  </a:lnTo>
                  <a:lnTo>
                    <a:pt x="16803" y="114913"/>
                  </a:lnTo>
                  <a:lnTo>
                    <a:pt x="3339" y="163797"/>
                  </a:lnTo>
                  <a:lnTo>
                    <a:pt x="0" y="214156"/>
                  </a:lnTo>
                  <a:lnTo>
                    <a:pt x="7069" y="259232"/>
                  </a:lnTo>
                  <a:lnTo>
                    <a:pt x="23462" y="299884"/>
                  </a:lnTo>
                  <a:lnTo>
                    <a:pt x="44307" y="327787"/>
                  </a:lnTo>
                  <a:lnTo>
                    <a:pt x="97970" y="365385"/>
                  </a:lnTo>
                  <a:lnTo>
                    <a:pt x="156793" y="376955"/>
                  </a:lnTo>
                  <a:lnTo>
                    <a:pt x="196973" y="37980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758052" y="5769617"/>
            <a:ext cx="1642446" cy="600125"/>
            <a:chOff x="758052" y="5769617"/>
            <a:chExt cx="1642446" cy="600125"/>
          </a:xfrm>
        </p:grpSpPr>
        <p:sp>
          <p:nvSpPr>
            <p:cNvPr id="68" name="Freeform 67"/>
            <p:cNvSpPr/>
            <p:nvPr/>
          </p:nvSpPr>
          <p:spPr>
            <a:xfrm>
              <a:off x="758052" y="5769617"/>
              <a:ext cx="471707" cy="580867"/>
            </a:xfrm>
            <a:custGeom>
              <a:avLst/>
              <a:gdLst/>
              <a:ahLst/>
              <a:cxnLst/>
              <a:rect l="0" t="0" r="0" b="0"/>
              <a:pathLst>
                <a:path w="471707" h="580867">
                  <a:moveTo>
                    <a:pt x="0" y="0"/>
                  </a:moveTo>
                  <a:lnTo>
                    <a:pt x="19128" y="63450"/>
                  </a:lnTo>
                  <a:lnTo>
                    <a:pt x="40000" y="121544"/>
                  </a:lnTo>
                  <a:lnTo>
                    <a:pt x="52016" y="168984"/>
                  </a:lnTo>
                  <a:lnTo>
                    <a:pt x="62985" y="222425"/>
                  </a:lnTo>
                  <a:lnTo>
                    <a:pt x="77172" y="277512"/>
                  </a:lnTo>
                  <a:lnTo>
                    <a:pt x="91240" y="332284"/>
                  </a:lnTo>
                  <a:lnTo>
                    <a:pt x="103204" y="394534"/>
                  </a:lnTo>
                  <a:lnTo>
                    <a:pt x="116464" y="451995"/>
                  </a:lnTo>
                  <a:lnTo>
                    <a:pt x="133446" y="506441"/>
                  </a:lnTo>
                  <a:lnTo>
                    <a:pt x="150920" y="567062"/>
                  </a:lnTo>
                  <a:lnTo>
                    <a:pt x="154425" y="571064"/>
                  </a:lnTo>
                  <a:lnTo>
                    <a:pt x="157932" y="570223"/>
                  </a:lnTo>
                  <a:lnTo>
                    <a:pt x="161440" y="566152"/>
                  </a:lnTo>
                  <a:lnTo>
                    <a:pt x="167070" y="517591"/>
                  </a:lnTo>
                  <a:lnTo>
                    <a:pt x="171302" y="457913"/>
                  </a:lnTo>
                  <a:lnTo>
                    <a:pt x="177467" y="394868"/>
                  </a:lnTo>
                  <a:lnTo>
                    <a:pt x="178535" y="335367"/>
                  </a:lnTo>
                  <a:lnTo>
                    <a:pt x="184440" y="284461"/>
                  </a:lnTo>
                  <a:lnTo>
                    <a:pt x="193599" y="239743"/>
                  </a:lnTo>
                  <a:lnTo>
                    <a:pt x="199256" y="233528"/>
                  </a:lnTo>
                  <a:lnTo>
                    <a:pt x="206537" y="232894"/>
                  </a:lnTo>
                  <a:lnTo>
                    <a:pt x="214900" y="235981"/>
                  </a:lnTo>
                  <a:lnTo>
                    <a:pt x="230432" y="251890"/>
                  </a:lnTo>
                  <a:lnTo>
                    <a:pt x="265395" y="312457"/>
                  </a:lnTo>
                  <a:lnTo>
                    <a:pt x="287142" y="368050"/>
                  </a:lnTo>
                  <a:lnTo>
                    <a:pt x="317845" y="422564"/>
                  </a:lnTo>
                  <a:lnTo>
                    <a:pt x="349353" y="484436"/>
                  </a:lnTo>
                  <a:lnTo>
                    <a:pt x="393381" y="547295"/>
                  </a:lnTo>
                  <a:lnTo>
                    <a:pt x="415385" y="569783"/>
                  </a:lnTo>
                  <a:lnTo>
                    <a:pt x="433790" y="580010"/>
                  </a:lnTo>
                  <a:lnTo>
                    <a:pt x="442441" y="580866"/>
                  </a:lnTo>
                  <a:lnTo>
                    <a:pt x="458293" y="575577"/>
                  </a:lnTo>
                  <a:lnTo>
                    <a:pt x="463456" y="568552"/>
                  </a:lnTo>
                  <a:lnTo>
                    <a:pt x="469193" y="548268"/>
                  </a:lnTo>
                  <a:lnTo>
                    <a:pt x="471706" y="487542"/>
                  </a:lnTo>
                  <a:lnTo>
                    <a:pt x="465108" y="429506"/>
                  </a:lnTo>
                  <a:lnTo>
                    <a:pt x="455744" y="367857"/>
                  </a:lnTo>
                  <a:lnTo>
                    <a:pt x="445561" y="308646"/>
                  </a:lnTo>
                  <a:lnTo>
                    <a:pt x="435135" y="262636"/>
                  </a:lnTo>
                  <a:lnTo>
                    <a:pt x="425806" y="207409"/>
                  </a:lnTo>
                  <a:lnTo>
                    <a:pt x="421140" y="1789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284477" y="5769617"/>
              <a:ext cx="357970" cy="495550"/>
            </a:xfrm>
            <a:custGeom>
              <a:avLst/>
              <a:gdLst/>
              <a:ahLst/>
              <a:cxnLst/>
              <a:rect l="0" t="0" r="0" b="0"/>
              <a:pathLst>
                <a:path w="357970" h="495550">
                  <a:moveTo>
                    <a:pt x="0" y="0"/>
                  </a:moveTo>
                  <a:lnTo>
                    <a:pt x="20243" y="58617"/>
                  </a:lnTo>
                  <a:lnTo>
                    <a:pt x="41544" y="115214"/>
                  </a:lnTo>
                  <a:lnTo>
                    <a:pt x="50050" y="135434"/>
                  </a:lnTo>
                  <a:lnTo>
                    <a:pt x="79720" y="190465"/>
                  </a:lnTo>
                  <a:lnTo>
                    <a:pt x="101688" y="252767"/>
                  </a:lnTo>
                  <a:lnTo>
                    <a:pt x="115796" y="304173"/>
                  </a:lnTo>
                  <a:lnTo>
                    <a:pt x="129456" y="351388"/>
                  </a:lnTo>
                  <a:lnTo>
                    <a:pt x="149444" y="409961"/>
                  </a:lnTo>
                  <a:lnTo>
                    <a:pt x="164657" y="468281"/>
                  </a:lnTo>
                  <a:lnTo>
                    <a:pt x="173049" y="495549"/>
                  </a:lnTo>
                  <a:lnTo>
                    <a:pt x="169013" y="435452"/>
                  </a:lnTo>
                  <a:lnTo>
                    <a:pt x="168566" y="375961"/>
                  </a:lnTo>
                  <a:lnTo>
                    <a:pt x="168477" y="313820"/>
                  </a:lnTo>
                  <a:lnTo>
                    <a:pt x="179641" y="270668"/>
                  </a:lnTo>
                  <a:lnTo>
                    <a:pt x="197766" y="239425"/>
                  </a:lnTo>
                  <a:lnTo>
                    <a:pt x="206713" y="234486"/>
                  </a:lnTo>
                  <a:lnTo>
                    <a:pt x="229133" y="232117"/>
                  </a:lnTo>
                  <a:lnTo>
                    <a:pt x="239323" y="235464"/>
                  </a:lnTo>
                  <a:lnTo>
                    <a:pt x="256884" y="248540"/>
                  </a:lnTo>
                  <a:lnTo>
                    <a:pt x="279925" y="275632"/>
                  </a:lnTo>
                  <a:lnTo>
                    <a:pt x="301435" y="331869"/>
                  </a:lnTo>
                  <a:lnTo>
                    <a:pt x="323882" y="389251"/>
                  </a:lnTo>
                  <a:lnTo>
                    <a:pt x="343601" y="450129"/>
                  </a:lnTo>
                  <a:lnTo>
                    <a:pt x="357969" y="4843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1737202" y="5989319"/>
              <a:ext cx="189514" cy="266783"/>
            </a:xfrm>
            <a:custGeom>
              <a:avLst/>
              <a:gdLst/>
              <a:ahLst/>
              <a:cxnLst/>
              <a:rect l="0" t="0" r="0" b="0"/>
              <a:pathLst>
                <a:path w="189514" h="266783">
                  <a:moveTo>
                    <a:pt x="0" y="106681"/>
                  </a:moveTo>
                  <a:lnTo>
                    <a:pt x="48931" y="98348"/>
                  </a:lnTo>
                  <a:lnTo>
                    <a:pt x="102472" y="90997"/>
                  </a:lnTo>
                  <a:lnTo>
                    <a:pt x="130448" y="76038"/>
                  </a:lnTo>
                  <a:lnTo>
                    <a:pt x="153555" y="56788"/>
                  </a:lnTo>
                  <a:lnTo>
                    <a:pt x="161833" y="36933"/>
                  </a:lnTo>
                  <a:lnTo>
                    <a:pt x="164041" y="25088"/>
                  </a:lnTo>
                  <a:lnTo>
                    <a:pt x="162003" y="16021"/>
                  </a:lnTo>
                  <a:lnTo>
                    <a:pt x="157135" y="8806"/>
                  </a:lnTo>
                  <a:lnTo>
                    <a:pt x="150380" y="2826"/>
                  </a:lnTo>
                  <a:lnTo>
                    <a:pt x="142368" y="10"/>
                  </a:lnTo>
                  <a:lnTo>
                    <a:pt x="124106" y="0"/>
                  </a:lnTo>
                  <a:lnTo>
                    <a:pt x="83786" y="10696"/>
                  </a:lnTo>
                  <a:lnTo>
                    <a:pt x="53682" y="28848"/>
                  </a:lnTo>
                  <a:lnTo>
                    <a:pt x="29424" y="57103"/>
                  </a:lnTo>
                  <a:lnTo>
                    <a:pt x="9758" y="94591"/>
                  </a:lnTo>
                  <a:lnTo>
                    <a:pt x="4061" y="135334"/>
                  </a:lnTo>
                  <a:lnTo>
                    <a:pt x="12024" y="187904"/>
                  </a:lnTo>
                  <a:lnTo>
                    <a:pt x="15035" y="199434"/>
                  </a:lnTo>
                  <a:lnTo>
                    <a:pt x="27739" y="218485"/>
                  </a:lnTo>
                  <a:lnTo>
                    <a:pt x="64491" y="249778"/>
                  </a:lnTo>
                  <a:lnTo>
                    <a:pt x="95148" y="265804"/>
                  </a:lnTo>
                  <a:lnTo>
                    <a:pt x="137636" y="266782"/>
                  </a:lnTo>
                  <a:lnTo>
                    <a:pt x="189513" y="2540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042529" y="5967379"/>
              <a:ext cx="357969" cy="402363"/>
            </a:xfrm>
            <a:custGeom>
              <a:avLst/>
              <a:gdLst/>
              <a:ahLst/>
              <a:cxnLst/>
              <a:rect l="0" t="0" r="0" b="0"/>
              <a:pathLst>
                <a:path w="357969" h="402363">
                  <a:moveTo>
                    <a:pt x="0" y="86507"/>
                  </a:moveTo>
                  <a:lnTo>
                    <a:pt x="16788" y="143892"/>
                  </a:lnTo>
                  <a:lnTo>
                    <a:pt x="20962" y="193977"/>
                  </a:lnTo>
                  <a:lnTo>
                    <a:pt x="29140" y="254008"/>
                  </a:lnTo>
                  <a:lnTo>
                    <a:pt x="31102" y="310926"/>
                  </a:lnTo>
                  <a:lnTo>
                    <a:pt x="37031" y="347584"/>
                  </a:lnTo>
                  <a:lnTo>
                    <a:pt x="38725" y="349466"/>
                  </a:lnTo>
                  <a:lnTo>
                    <a:pt x="42986" y="286863"/>
                  </a:lnTo>
                  <a:lnTo>
                    <a:pt x="50431" y="238939"/>
                  </a:lnTo>
                  <a:lnTo>
                    <a:pt x="60046" y="187694"/>
                  </a:lnTo>
                  <a:lnTo>
                    <a:pt x="70303" y="135466"/>
                  </a:lnTo>
                  <a:lnTo>
                    <a:pt x="81922" y="85286"/>
                  </a:lnTo>
                  <a:lnTo>
                    <a:pt x="112924" y="24562"/>
                  </a:lnTo>
                  <a:lnTo>
                    <a:pt x="129737" y="9063"/>
                  </a:lnTo>
                  <a:lnTo>
                    <a:pt x="139134" y="3292"/>
                  </a:lnTo>
                  <a:lnTo>
                    <a:pt x="162053" y="0"/>
                  </a:lnTo>
                  <a:lnTo>
                    <a:pt x="186667" y="3606"/>
                  </a:lnTo>
                  <a:lnTo>
                    <a:pt x="209305" y="13007"/>
                  </a:lnTo>
                  <a:lnTo>
                    <a:pt x="227945" y="31224"/>
                  </a:lnTo>
                  <a:lnTo>
                    <a:pt x="273417" y="94710"/>
                  </a:lnTo>
                  <a:lnTo>
                    <a:pt x="296164" y="147139"/>
                  </a:lnTo>
                  <a:lnTo>
                    <a:pt x="311922" y="208101"/>
                  </a:lnTo>
                  <a:lnTo>
                    <a:pt x="322748" y="259146"/>
                  </a:lnTo>
                  <a:lnTo>
                    <a:pt x="333365" y="310145"/>
                  </a:lnTo>
                  <a:lnTo>
                    <a:pt x="347433" y="366772"/>
                  </a:lnTo>
                  <a:lnTo>
                    <a:pt x="357968" y="40236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926508" y="6695532"/>
            <a:ext cx="1336357" cy="1774795"/>
            <a:chOff x="926508" y="6695532"/>
            <a:chExt cx="1336357" cy="1774795"/>
          </a:xfrm>
        </p:grpSpPr>
        <p:sp>
          <p:nvSpPr>
            <p:cNvPr id="73" name="Freeform 72"/>
            <p:cNvSpPr/>
            <p:nvPr/>
          </p:nvSpPr>
          <p:spPr>
            <a:xfrm>
              <a:off x="976377" y="6737646"/>
              <a:ext cx="500894" cy="547518"/>
            </a:xfrm>
            <a:custGeom>
              <a:avLst/>
              <a:gdLst/>
              <a:ahLst/>
              <a:cxnLst/>
              <a:rect l="0" t="0" r="0" b="0"/>
              <a:pathLst>
                <a:path w="500894" h="547518">
                  <a:moveTo>
                    <a:pt x="13302" y="0"/>
                  </a:moveTo>
                  <a:lnTo>
                    <a:pt x="2123" y="11179"/>
                  </a:lnTo>
                  <a:lnTo>
                    <a:pt x="0" y="17981"/>
                  </a:lnTo>
                  <a:lnTo>
                    <a:pt x="7766" y="75331"/>
                  </a:lnTo>
                  <a:lnTo>
                    <a:pt x="17251" y="124356"/>
                  </a:lnTo>
                  <a:lnTo>
                    <a:pt x="27470" y="181515"/>
                  </a:lnTo>
                  <a:lnTo>
                    <a:pt x="41404" y="243175"/>
                  </a:lnTo>
                  <a:lnTo>
                    <a:pt x="51914" y="301599"/>
                  </a:lnTo>
                  <a:lnTo>
                    <a:pt x="69065" y="361392"/>
                  </a:lnTo>
                  <a:lnTo>
                    <a:pt x="84806" y="411626"/>
                  </a:lnTo>
                  <a:lnTo>
                    <a:pt x="99999" y="460435"/>
                  </a:lnTo>
                  <a:lnTo>
                    <a:pt x="126093" y="513259"/>
                  </a:lnTo>
                  <a:lnTo>
                    <a:pt x="131780" y="517648"/>
                  </a:lnTo>
                  <a:lnTo>
                    <a:pt x="136741" y="517065"/>
                  </a:lnTo>
                  <a:lnTo>
                    <a:pt x="141218" y="513166"/>
                  </a:lnTo>
                  <a:lnTo>
                    <a:pt x="146193" y="496355"/>
                  </a:lnTo>
                  <a:lnTo>
                    <a:pt x="154975" y="447436"/>
                  </a:lnTo>
                  <a:lnTo>
                    <a:pt x="159004" y="395396"/>
                  </a:lnTo>
                  <a:lnTo>
                    <a:pt x="160198" y="335524"/>
                  </a:lnTo>
                  <a:lnTo>
                    <a:pt x="166141" y="278920"/>
                  </a:lnTo>
                  <a:lnTo>
                    <a:pt x="175311" y="225103"/>
                  </a:lnTo>
                  <a:lnTo>
                    <a:pt x="188890" y="164091"/>
                  </a:lnTo>
                  <a:lnTo>
                    <a:pt x="200509" y="129339"/>
                  </a:lnTo>
                  <a:lnTo>
                    <a:pt x="211928" y="111686"/>
                  </a:lnTo>
                  <a:lnTo>
                    <a:pt x="218249" y="109552"/>
                  </a:lnTo>
                  <a:lnTo>
                    <a:pt x="224803" y="111640"/>
                  </a:lnTo>
                  <a:lnTo>
                    <a:pt x="231511" y="116541"/>
                  </a:lnTo>
                  <a:lnTo>
                    <a:pt x="242085" y="131346"/>
                  </a:lnTo>
                  <a:lnTo>
                    <a:pt x="269337" y="194115"/>
                  </a:lnTo>
                  <a:lnTo>
                    <a:pt x="290069" y="251904"/>
                  </a:lnTo>
                  <a:lnTo>
                    <a:pt x="308036" y="305224"/>
                  </a:lnTo>
                  <a:lnTo>
                    <a:pt x="337484" y="368489"/>
                  </a:lnTo>
                  <a:lnTo>
                    <a:pt x="363669" y="431668"/>
                  </a:lnTo>
                  <a:lnTo>
                    <a:pt x="404628" y="491546"/>
                  </a:lnTo>
                  <a:lnTo>
                    <a:pt x="450143" y="541459"/>
                  </a:lnTo>
                  <a:lnTo>
                    <a:pt x="460117" y="545806"/>
                  </a:lnTo>
                  <a:lnTo>
                    <a:pt x="483678" y="547517"/>
                  </a:lnTo>
                  <a:lnTo>
                    <a:pt x="491832" y="540486"/>
                  </a:lnTo>
                  <a:lnTo>
                    <a:pt x="500893" y="513958"/>
                  </a:lnTo>
                  <a:lnTo>
                    <a:pt x="498304" y="454206"/>
                  </a:lnTo>
                  <a:lnTo>
                    <a:pt x="489759" y="400912"/>
                  </a:lnTo>
                  <a:lnTo>
                    <a:pt x="476391" y="340325"/>
                  </a:lnTo>
                  <a:lnTo>
                    <a:pt x="469098" y="288401"/>
                  </a:lnTo>
                  <a:lnTo>
                    <a:pt x="461044" y="234523"/>
                  </a:lnTo>
                  <a:lnTo>
                    <a:pt x="449359" y="186576"/>
                  </a:lnTo>
                  <a:lnTo>
                    <a:pt x="445101" y="136390"/>
                  </a:lnTo>
                  <a:lnTo>
                    <a:pt x="436894" y="83093"/>
                  </a:lnTo>
                  <a:lnTo>
                    <a:pt x="434442" y="4211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537161" y="6695532"/>
              <a:ext cx="336913" cy="568540"/>
            </a:xfrm>
            <a:custGeom>
              <a:avLst/>
              <a:gdLst/>
              <a:ahLst/>
              <a:cxnLst/>
              <a:rect l="0" t="0" r="0" b="0"/>
              <a:pathLst>
                <a:path w="336913" h="568540">
                  <a:moveTo>
                    <a:pt x="0" y="0"/>
                  </a:moveTo>
                  <a:lnTo>
                    <a:pt x="27511" y="63428"/>
                  </a:lnTo>
                  <a:lnTo>
                    <a:pt x="42002" y="111576"/>
                  </a:lnTo>
                  <a:lnTo>
                    <a:pt x="56130" y="165539"/>
                  </a:lnTo>
                  <a:lnTo>
                    <a:pt x="73696" y="220714"/>
                  </a:lnTo>
                  <a:lnTo>
                    <a:pt x="81107" y="255689"/>
                  </a:lnTo>
                  <a:lnTo>
                    <a:pt x="92222" y="314864"/>
                  </a:lnTo>
                  <a:lnTo>
                    <a:pt x="105477" y="367132"/>
                  </a:lnTo>
                  <a:lnTo>
                    <a:pt x="115870" y="423856"/>
                  </a:lnTo>
                  <a:lnTo>
                    <a:pt x="123239" y="478877"/>
                  </a:lnTo>
                  <a:lnTo>
                    <a:pt x="131318" y="533801"/>
                  </a:lnTo>
                  <a:lnTo>
                    <a:pt x="133169" y="537192"/>
                  </a:lnTo>
                  <a:lnTo>
                    <a:pt x="134403" y="534772"/>
                  </a:lnTo>
                  <a:lnTo>
                    <a:pt x="134604" y="518437"/>
                  </a:lnTo>
                  <a:lnTo>
                    <a:pt x="128320" y="460289"/>
                  </a:lnTo>
                  <a:lnTo>
                    <a:pt x="123808" y="409734"/>
                  </a:lnTo>
                  <a:lnTo>
                    <a:pt x="118182" y="357709"/>
                  </a:lnTo>
                  <a:lnTo>
                    <a:pt x="119635" y="308369"/>
                  </a:lnTo>
                  <a:lnTo>
                    <a:pt x="130606" y="255365"/>
                  </a:lnTo>
                  <a:lnTo>
                    <a:pt x="146193" y="227482"/>
                  </a:lnTo>
                  <a:lnTo>
                    <a:pt x="153614" y="224184"/>
                  </a:lnTo>
                  <a:lnTo>
                    <a:pt x="162071" y="224326"/>
                  </a:lnTo>
                  <a:lnTo>
                    <a:pt x="171218" y="226760"/>
                  </a:lnTo>
                  <a:lnTo>
                    <a:pt x="200859" y="246952"/>
                  </a:lnTo>
                  <a:lnTo>
                    <a:pt x="226280" y="286341"/>
                  </a:lnTo>
                  <a:lnTo>
                    <a:pt x="254660" y="349712"/>
                  </a:lnTo>
                  <a:lnTo>
                    <a:pt x="275864" y="404691"/>
                  </a:lnTo>
                  <a:lnTo>
                    <a:pt x="295427" y="454091"/>
                  </a:lnTo>
                  <a:lnTo>
                    <a:pt x="312921" y="502653"/>
                  </a:lnTo>
                  <a:lnTo>
                    <a:pt x="333535" y="565426"/>
                  </a:lnTo>
                  <a:lnTo>
                    <a:pt x="336912" y="56853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937244" y="6990330"/>
              <a:ext cx="168457" cy="357970"/>
            </a:xfrm>
            <a:custGeom>
              <a:avLst/>
              <a:gdLst/>
              <a:ahLst/>
              <a:cxnLst/>
              <a:rect l="0" t="0" r="0" b="0"/>
              <a:pathLst>
                <a:path w="168457" h="357970">
                  <a:moveTo>
                    <a:pt x="0" y="0"/>
                  </a:moveTo>
                  <a:lnTo>
                    <a:pt x="26363" y="55045"/>
                  </a:lnTo>
                  <a:lnTo>
                    <a:pt x="54309" y="114512"/>
                  </a:lnTo>
                  <a:lnTo>
                    <a:pt x="76576" y="174524"/>
                  </a:lnTo>
                  <a:lnTo>
                    <a:pt x="95608" y="222896"/>
                  </a:lnTo>
                  <a:lnTo>
                    <a:pt x="123000" y="286055"/>
                  </a:lnTo>
                  <a:lnTo>
                    <a:pt x="154830" y="334837"/>
                  </a:lnTo>
                  <a:lnTo>
                    <a:pt x="168456" y="3579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010943" y="6916631"/>
              <a:ext cx="242157" cy="715939"/>
            </a:xfrm>
            <a:custGeom>
              <a:avLst/>
              <a:gdLst/>
              <a:ahLst/>
              <a:cxnLst/>
              <a:rect l="0" t="0" r="0" b="0"/>
              <a:pathLst>
                <a:path w="242157" h="715939">
                  <a:moveTo>
                    <a:pt x="242156" y="0"/>
                  </a:moveTo>
                  <a:lnTo>
                    <a:pt x="226514" y="26386"/>
                  </a:lnTo>
                  <a:lnTo>
                    <a:pt x="207827" y="78565"/>
                  </a:lnTo>
                  <a:lnTo>
                    <a:pt x="187541" y="133672"/>
                  </a:lnTo>
                  <a:lnTo>
                    <a:pt x="168659" y="192211"/>
                  </a:lnTo>
                  <a:lnTo>
                    <a:pt x="148869" y="246198"/>
                  </a:lnTo>
                  <a:lnTo>
                    <a:pt x="126998" y="307592"/>
                  </a:lnTo>
                  <a:lnTo>
                    <a:pt x="112434" y="367515"/>
                  </a:lnTo>
                  <a:lnTo>
                    <a:pt x="91056" y="426101"/>
                  </a:lnTo>
                  <a:lnTo>
                    <a:pt x="70627" y="489167"/>
                  </a:lnTo>
                  <a:lnTo>
                    <a:pt x="56238" y="544238"/>
                  </a:lnTo>
                  <a:lnTo>
                    <a:pt x="42131" y="597058"/>
                  </a:lnTo>
                  <a:lnTo>
                    <a:pt x="22490" y="652811"/>
                  </a:lnTo>
                  <a:lnTo>
                    <a:pt x="0" y="7159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926508" y="7757529"/>
              <a:ext cx="31586" cy="642239"/>
            </a:xfrm>
            <a:custGeom>
              <a:avLst/>
              <a:gdLst/>
              <a:ahLst/>
              <a:cxnLst/>
              <a:rect l="0" t="0" r="0" b="0"/>
              <a:pathLst>
                <a:path w="31586" h="642239">
                  <a:moveTo>
                    <a:pt x="0" y="0"/>
                  </a:moveTo>
                  <a:lnTo>
                    <a:pt x="7235" y="50432"/>
                  </a:lnTo>
                  <a:lnTo>
                    <a:pt x="9553" y="105410"/>
                  </a:lnTo>
                  <a:lnTo>
                    <a:pt x="10336" y="167093"/>
                  </a:lnTo>
                  <a:lnTo>
                    <a:pt x="16079" y="224339"/>
                  </a:lnTo>
                  <a:lnTo>
                    <a:pt x="20074" y="280707"/>
                  </a:lnTo>
                  <a:lnTo>
                    <a:pt x="20863" y="336901"/>
                  </a:lnTo>
                  <a:lnTo>
                    <a:pt x="20999" y="388382"/>
                  </a:lnTo>
                  <a:lnTo>
                    <a:pt x="24159" y="443019"/>
                  </a:lnTo>
                  <a:lnTo>
                    <a:pt x="29385" y="490794"/>
                  </a:lnTo>
                  <a:lnTo>
                    <a:pt x="30933" y="546284"/>
                  </a:lnTo>
                  <a:lnTo>
                    <a:pt x="28273" y="596649"/>
                  </a:lnTo>
                  <a:lnTo>
                    <a:pt x="25434" y="621977"/>
                  </a:lnTo>
                  <a:lnTo>
                    <a:pt x="26314" y="628730"/>
                  </a:lnTo>
                  <a:lnTo>
                    <a:pt x="31585" y="64223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968622" y="8074847"/>
              <a:ext cx="347441" cy="9066"/>
            </a:xfrm>
            <a:custGeom>
              <a:avLst/>
              <a:gdLst/>
              <a:ahLst/>
              <a:cxnLst/>
              <a:rect l="0" t="0" r="0" b="0"/>
              <a:pathLst>
                <a:path w="347441" h="9066">
                  <a:moveTo>
                    <a:pt x="0" y="9065"/>
                  </a:moveTo>
                  <a:lnTo>
                    <a:pt x="58617" y="0"/>
                  </a:lnTo>
                  <a:lnTo>
                    <a:pt x="112791" y="6061"/>
                  </a:lnTo>
                  <a:lnTo>
                    <a:pt x="171672" y="8471"/>
                  </a:lnTo>
                  <a:lnTo>
                    <a:pt x="222051" y="8889"/>
                  </a:lnTo>
                  <a:lnTo>
                    <a:pt x="270904" y="9012"/>
                  </a:lnTo>
                  <a:lnTo>
                    <a:pt x="311895" y="9049"/>
                  </a:lnTo>
                  <a:lnTo>
                    <a:pt x="347440" y="906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295005" y="7715414"/>
              <a:ext cx="31587" cy="747525"/>
            </a:xfrm>
            <a:custGeom>
              <a:avLst/>
              <a:gdLst/>
              <a:ahLst/>
              <a:cxnLst/>
              <a:rect l="0" t="0" r="0" b="0"/>
              <a:pathLst>
                <a:path w="31587" h="747525">
                  <a:moveTo>
                    <a:pt x="0" y="0"/>
                  </a:moveTo>
                  <a:lnTo>
                    <a:pt x="0" y="48931"/>
                  </a:lnTo>
                  <a:lnTo>
                    <a:pt x="0" y="99897"/>
                  </a:lnTo>
                  <a:lnTo>
                    <a:pt x="0" y="153213"/>
                  </a:lnTo>
                  <a:lnTo>
                    <a:pt x="0" y="213149"/>
                  </a:lnTo>
                  <a:lnTo>
                    <a:pt x="0" y="271218"/>
                  </a:lnTo>
                  <a:lnTo>
                    <a:pt x="0" y="334681"/>
                  </a:lnTo>
                  <a:lnTo>
                    <a:pt x="0" y="392624"/>
                  </a:lnTo>
                  <a:lnTo>
                    <a:pt x="1170" y="449130"/>
                  </a:lnTo>
                  <a:lnTo>
                    <a:pt x="8333" y="505352"/>
                  </a:lnTo>
                  <a:lnTo>
                    <a:pt x="15684" y="561517"/>
                  </a:lnTo>
                  <a:lnTo>
                    <a:pt x="19465" y="614812"/>
                  </a:lnTo>
                  <a:lnTo>
                    <a:pt x="21913" y="677723"/>
                  </a:lnTo>
                  <a:lnTo>
                    <a:pt x="29328" y="722038"/>
                  </a:lnTo>
                  <a:lnTo>
                    <a:pt x="31586" y="74752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453548" y="7975552"/>
              <a:ext cx="248402" cy="460712"/>
            </a:xfrm>
            <a:custGeom>
              <a:avLst/>
              <a:gdLst/>
              <a:ahLst/>
              <a:cxnLst/>
              <a:rect l="0" t="0" r="0" b="0"/>
              <a:pathLst>
                <a:path w="248402" h="460712">
                  <a:moveTo>
                    <a:pt x="52027" y="24132"/>
                  </a:moveTo>
                  <a:lnTo>
                    <a:pt x="34069" y="85242"/>
                  </a:lnTo>
                  <a:lnTo>
                    <a:pt x="20360" y="138368"/>
                  </a:lnTo>
                  <a:lnTo>
                    <a:pt x="6388" y="198646"/>
                  </a:lnTo>
                  <a:lnTo>
                    <a:pt x="1460" y="250145"/>
                  </a:lnTo>
                  <a:lnTo>
                    <a:pt x="0" y="309857"/>
                  </a:lnTo>
                  <a:lnTo>
                    <a:pt x="5156" y="366415"/>
                  </a:lnTo>
                  <a:lnTo>
                    <a:pt x="19682" y="414628"/>
                  </a:lnTo>
                  <a:lnTo>
                    <a:pt x="38804" y="447370"/>
                  </a:lnTo>
                  <a:lnTo>
                    <a:pt x="49061" y="453690"/>
                  </a:lnTo>
                  <a:lnTo>
                    <a:pt x="76055" y="460711"/>
                  </a:lnTo>
                  <a:lnTo>
                    <a:pt x="118548" y="459075"/>
                  </a:lnTo>
                  <a:lnTo>
                    <a:pt x="143593" y="447897"/>
                  </a:lnTo>
                  <a:lnTo>
                    <a:pt x="205642" y="396293"/>
                  </a:lnTo>
                  <a:lnTo>
                    <a:pt x="227127" y="357348"/>
                  </a:lnTo>
                  <a:lnTo>
                    <a:pt x="243639" y="311076"/>
                  </a:lnTo>
                  <a:lnTo>
                    <a:pt x="248401" y="253432"/>
                  </a:lnTo>
                  <a:lnTo>
                    <a:pt x="242923" y="193068"/>
                  </a:lnTo>
                  <a:lnTo>
                    <a:pt x="232721" y="139958"/>
                  </a:lnTo>
                  <a:lnTo>
                    <a:pt x="207826" y="78163"/>
                  </a:lnTo>
                  <a:lnTo>
                    <a:pt x="152725" y="19314"/>
                  </a:lnTo>
                  <a:lnTo>
                    <a:pt x="118778" y="2297"/>
                  </a:lnTo>
                  <a:lnTo>
                    <a:pt x="95732" y="0"/>
                  </a:lnTo>
                  <a:lnTo>
                    <a:pt x="73791" y="4048"/>
                  </a:lnTo>
                  <a:lnTo>
                    <a:pt x="30970" y="2413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800373" y="8020741"/>
              <a:ext cx="462492" cy="449586"/>
            </a:xfrm>
            <a:custGeom>
              <a:avLst/>
              <a:gdLst/>
              <a:ahLst/>
              <a:cxnLst/>
              <a:rect l="0" t="0" r="0" b="0"/>
              <a:pathLst>
                <a:path w="462492" h="449586">
                  <a:moveTo>
                    <a:pt x="0" y="0"/>
                  </a:moveTo>
                  <a:lnTo>
                    <a:pt x="0" y="57264"/>
                  </a:lnTo>
                  <a:lnTo>
                    <a:pt x="0" y="109774"/>
                  </a:lnTo>
                  <a:lnTo>
                    <a:pt x="0" y="172905"/>
                  </a:lnTo>
                  <a:lnTo>
                    <a:pt x="0" y="218396"/>
                  </a:lnTo>
                  <a:lnTo>
                    <a:pt x="0" y="262012"/>
                  </a:lnTo>
                  <a:lnTo>
                    <a:pt x="5589" y="320439"/>
                  </a:lnTo>
                  <a:lnTo>
                    <a:pt x="19128" y="374602"/>
                  </a:lnTo>
                  <a:lnTo>
                    <a:pt x="30338" y="393048"/>
                  </a:lnTo>
                  <a:lnTo>
                    <a:pt x="38943" y="398902"/>
                  </a:lnTo>
                  <a:lnTo>
                    <a:pt x="60982" y="405407"/>
                  </a:lnTo>
                  <a:lnTo>
                    <a:pt x="71070" y="404802"/>
                  </a:lnTo>
                  <a:lnTo>
                    <a:pt x="88519" y="397891"/>
                  </a:lnTo>
                  <a:lnTo>
                    <a:pt x="104073" y="380782"/>
                  </a:lnTo>
                  <a:lnTo>
                    <a:pt x="127532" y="337259"/>
                  </a:lnTo>
                  <a:lnTo>
                    <a:pt x="139693" y="288662"/>
                  </a:lnTo>
                  <a:lnTo>
                    <a:pt x="154282" y="231065"/>
                  </a:lnTo>
                  <a:lnTo>
                    <a:pt x="164906" y="176868"/>
                  </a:lnTo>
                  <a:lnTo>
                    <a:pt x="175463" y="125585"/>
                  </a:lnTo>
                  <a:lnTo>
                    <a:pt x="183660" y="96482"/>
                  </a:lnTo>
                  <a:lnTo>
                    <a:pt x="185421" y="154789"/>
                  </a:lnTo>
                  <a:lnTo>
                    <a:pt x="188301" y="212760"/>
                  </a:lnTo>
                  <a:lnTo>
                    <a:pt x="192094" y="256777"/>
                  </a:lnTo>
                  <a:lnTo>
                    <a:pt x="198849" y="301297"/>
                  </a:lnTo>
                  <a:lnTo>
                    <a:pt x="216976" y="358075"/>
                  </a:lnTo>
                  <a:lnTo>
                    <a:pt x="244054" y="402714"/>
                  </a:lnTo>
                  <a:lnTo>
                    <a:pt x="274303" y="430628"/>
                  </a:lnTo>
                  <a:lnTo>
                    <a:pt x="295048" y="442125"/>
                  </a:lnTo>
                  <a:lnTo>
                    <a:pt x="332047" y="449585"/>
                  </a:lnTo>
                  <a:lnTo>
                    <a:pt x="355807" y="441970"/>
                  </a:lnTo>
                  <a:lnTo>
                    <a:pt x="378065" y="425719"/>
                  </a:lnTo>
                  <a:lnTo>
                    <a:pt x="409157" y="389091"/>
                  </a:lnTo>
                  <a:lnTo>
                    <a:pt x="438097" y="328025"/>
                  </a:lnTo>
                  <a:lnTo>
                    <a:pt x="449836" y="270555"/>
                  </a:lnTo>
                  <a:lnTo>
                    <a:pt x="460678" y="208418"/>
                  </a:lnTo>
                  <a:lnTo>
                    <a:pt x="462491" y="161580"/>
                  </a:lnTo>
                  <a:lnTo>
                    <a:pt x="457514" y="99638"/>
                  </a:lnTo>
                  <a:lnTo>
                    <a:pt x="446436" y="42645"/>
                  </a:lnTo>
                  <a:lnTo>
                    <a:pt x="442197" y="210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Group 136"/>
          <p:cNvGrpSpPr/>
          <p:nvPr/>
        </p:nvGrpSpPr>
        <p:grpSpPr>
          <a:xfrm>
            <a:off x="1874073" y="2652721"/>
            <a:ext cx="8012187" cy="1317278"/>
            <a:chOff x="1874073" y="2652721"/>
            <a:chExt cx="8012187" cy="1317278"/>
          </a:xfrm>
        </p:grpSpPr>
        <p:sp>
          <p:nvSpPr>
            <p:cNvPr id="83" name="Freeform 82"/>
            <p:cNvSpPr/>
            <p:nvPr/>
          </p:nvSpPr>
          <p:spPr>
            <a:xfrm>
              <a:off x="1874073" y="3086137"/>
              <a:ext cx="136871" cy="19310"/>
            </a:xfrm>
            <a:custGeom>
              <a:avLst/>
              <a:gdLst/>
              <a:ahLst/>
              <a:cxnLst/>
              <a:rect l="0" t="0" r="0" b="0"/>
              <a:pathLst>
                <a:path w="136871" h="19310">
                  <a:moveTo>
                    <a:pt x="0" y="19309"/>
                  </a:moveTo>
                  <a:lnTo>
                    <a:pt x="11178" y="8131"/>
                  </a:lnTo>
                  <a:lnTo>
                    <a:pt x="29144" y="2643"/>
                  </a:lnTo>
                  <a:lnTo>
                    <a:pt x="91142" y="0"/>
                  </a:lnTo>
                  <a:lnTo>
                    <a:pt x="136870" y="87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127389" y="2776781"/>
              <a:ext cx="336280" cy="536108"/>
            </a:xfrm>
            <a:custGeom>
              <a:avLst/>
              <a:gdLst/>
              <a:ahLst/>
              <a:cxnLst/>
              <a:rect l="0" t="0" r="0" b="0"/>
              <a:pathLst>
                <a:path w="336280" h="536108">
                  <a:moveTo>
                    <a:pt x="220466" y="44396"/>
                  </a:moveTo>
                  <a:lnTo>
                    <a:pt x="226055" y="106488"/>
                  </a:lnTo>
                  <a:lnTo>
                    <a:pt x="226532" y="108018"/>
                  </a:lnTo>
                  <a:lnTo>
                    <a:pt x="211577" y="47112"/>
                  </a:lnTo>
                  <a:lnTo>
                    <a:pt x="200528" y="24546"/>
                  </a:lnTo>
                  <a:lnTo>
                    <a:pt x="184698" y="9057"/>
                  </a:lnTo>
                  <a:lnTo>
                    <a:pt x="175564" y="3289"/>
                  </a:lnTo>
                  <a:lnTo>
                    <a:pt x="156056" y="0"/>
                  </a:lnTo>
                  <a:lnTo>
                    <a:pt x="135687" y="3607"/>
                  </a:lnTo>
                  <a:lnTo>
                    <a:pt x="114936" y="13009"/>
                  </a:lnTo>
                  <a:lnTo>
                    <a:pt x="97135" y="31226"/>
                  </a:lnTo>
                  <a:lnTo>
                    <a:pt x="52274" y="94712"/>
                  </a:lnTo>
                  <a:lnTo>
                    <a:pt x="29575" y="147141"/>
                  </a:lnTo>
                  <a:lnTo>
                    <a:pt x="17547" y="197281"/>
                  </a:lnTo>
                  <a:lnTo>
                    <a:pt x="6574" y="245413"/>
                  </a:lnTo>
                  <a:lnTo>
                    <a:pt x="1503" y="300488"/>
                  </a:lnTo>
                  <a:lnTo>
                    <a:pt x="0" y="355671"/>
                  </a:lnTo>
                  <a:lnTo>
                    <a:pt x="9068" y="418314"/>
                  </a:lnTo>
                  <a:lnTo>
                    <a:pt x="32176" y="472629"/>
                  </a:lnTo>
                  <a:lnTo>
                    <a:pt x="59271" y="511910"/>
                  </a:lnTo>
                  <a:lnTo>
                    <a:pt x="79414" y="524361"/>
                  </a:lnTo>
                  <a:lnTo>
                    <a:pt x="106303" y="532624"/>
                  </a:lnTo>
                  <a:lnTo>
                    <a:pt x="158564" y="536107"/>
                  </a:lnTo>
                  <a:lnTo>
                    <a:pt x="189834" y="532776"/>
                  </a:lnTo>
                  <a:lnTo>
                    <a:pt x="233747" y="513145"/>
                  </a:lnTo>
                  <a:lnTo>
                    <a:pt x="289337" y="475070"/>
                  </a:lnTo>
                  <a:lnTo>
                    <a:pt x="336279" y="4339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484725" y="2789591"/>
              <a:ext cx="273743" cy="452727"/>
            </a:xfrm>
            <a:custGeom>
              <a:avLst/>
              <a:gdLst/>
              <a:ahLst/>
              <a:cxnLst/>
              <a:rect l="0" t="0" r="0" b="0"/>
              <a:pathLst>
                <a:path w="273743" h="452727">
                  <a:moveTo>
                    <a:pt x="0" y="0"/>
                  </a:moveTo>
                  <a:lnTo>
                    <a:pt x="5590" y="58617"/>
                  </a:lnTo>
                  <a:lnTo>
                    <a:pt x="9065" y="110175"/>
                  </a:lnTo>
                  <a:lnTo>
                    <a:pt x="12998" y="152692"/>
                  </a:lnTo>
                  <a:lnTo>
                    <a:pt x="17476" y="197715"/>
                  </a:lnTo>
                  <a:lnTo>
                    <a:pt x="21166" y="259014"/>
                  </a:lnTo>
                  <a:lnTo>
                    <a:pt x="32301" y="319185"/>
                  </a:lnTo>
                  <a:lnTo>
                    <a:pt x="42326" y="369484"/>
                  </a:lnTo>
                  <a:lnTo>
                    <a:pt x="49586" y="418313"/>
                  </a:lnTo>
                  <a:lnTo>
                    <a:pt x="50605" y="433293"/>
                  </a:lnTo>
                  <a:lnTo>
                    <a:pt x="52454" y="438601"/>
                  </a:lnTo>
                  <a:lnTo>
                    <a:pt x="54857" y="437460"/>
                  </a:lnTo>
                  <a:lnTo>
                    <a:pt x="57628" y="432020"/>
                  </a:lnTo>
                  <a:lnTo>
                    <a:pt x="62441" y="373642"/>
                  </a:lnTo>
                  <a:lnTo>
                    <a:pt x="66075" y="324788"/>
                  </a:lnTo>
                  <a:lnTo>
                    <a:pt x="77783" y="261468"/>
                  </a:lnTo>
                  <a:lnTo>
                    <a:pt x="106285" y="201198"/>
                  </a:lnTo>
                  <a:lnTo>
                    <a:pt x="120938" y="181838"/>
                  </a:lnTo>
                  <a:lnTo>
                    <a:pt x="139148" y="169335"/>
                  </a:lnTo>
                  <a:lnTo>
                    <a:pt x="162060" y="166117"/>
                  </a:lnTo>
                  <a:lnTo>
                    <a:pt x="185501" y="169756"/>
                  </a:lnTo>
                  <a:lnTo>
                    <a:pt x="203718" y="179173"/>
                  </a:lnTo>
                  <a:lnTo>
                    <a:pt x="216493" y="197396"/>
                  </a:lnTo>
                  <a:lnTo>
                    <a:pt x="234227" y="252812"/>
                  </a:lnTo>
                  <a:lnTo>
                    <a:pt x="247825" y="311677"/>
                  </a:lnTo>
                  <a:lnTo>
                    <a:pt x="254844" y="365246"/>
                  </a:lnTo>
                  <a:lnTo>
                    <a:pt x="270812" y="428264"/>
                  </a:lnTo>
                  <a:lnTo>
                    <a:pt x="273742"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2842695" y="2936990"/>
              <a:ext cx="189513" cy="263094"/>
            </a:xfrm>
            <a:custGeom>
              <a:avLst/>
              <a:gdLst/>
              <a:ahLst/>
              <a:cxnLst/>
              <a:rect l="0" t="0" r="0" b="0"/>
              <a:pathLst>
                <a:path w="189513" h="263094">
                  <a:moveTo>
                    <a:pt x="0" y="21057"/>
                  </a:moveTo>
                  <a:lnTo>
                    <a:pt x="3119" y="63749"/>
                  </a:lnTo>
                  <a:lnTo>
                    <a:pt x="10722" y="123126"/>
                  </a:lnTo>
                  <a:lnTo>
                    <a:pt x="19464" y="184150"/>
                  </a:lnTo>
                  <a:lnTo>
                    <a:pt x="29148" y="237803"/>
                  </a:lnTo>
                  <a:lnTo>
                    <a:pt x="35571" y="261278"/>
                  </a:lnTo>
                  <a:lnTo>
                    <a:pt x="36582" y="263093"/>
                  </a:lnTo>
                  <a:lnTo>
                    <a:pt x="32474" y="208980"/>
                  </a:lnTo>
                  <a:lnTo>
                    <a:pt x="31761" y="151288"/>
                  </a:lnTo>
                  <a:lnTo>
                    <a:pt x="33977" y="108907"/>
                  </a:lnTo>
                  <a:lnTo>
                    <a:pt x="42786" y="80768"/>
                  </a:lnTo>
                  <a:lnTo>
                    <a:pt x="57620" y="58904"/>
                  </a:lnTo>
                  <a:lnTo>
                    <a:pt x="95739" y="25804"/>
                  </a:lnTo>
                  <a:lnTo>
                    <a:pt x="119370" y="17317"/>
                  </a:lnTo>
                  <a:lnTo>
                    <a:pt x="179541" y="2791"/>
                  </a:lnTo>
                  <a:lnTo>
                    <a:pt x="1895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084850" y="2947519"/>
              <a:ext cx="31586" cy="263213"/>
            </a:xfrm>
            <a:custGeom>
              <a:avLst/>
              <a:gdLst/>
              <a:ahLst/>
              <a:cxnLst/>
              <a:rect l="0" t="0" r="0" b="0"/>
              <a:pathLst>
                <a:path w="31586" h="263213">
                  <a:moveTo>
                    <a:pt x="0" y="0"/>
                  </a:moveTo>
                  <a:lnTo>
                    <a:pt x="0" y="48930"/>
                  </a:lnTo>
                  <a:lnTo>
                    <a:pt x="0" y="108061"/>
                  </a:lnTo>
                  <a:lnTo>
                    <a:pt x="7235" y="164801"/>
                  </a:lnTo>
                  <a:lnTo>
                    <a:pt x="12997" y="217950"/>
                  </a:lnTo>
                  <a:lnTo>
                    <a:pt x="21789" y="245512"/>
                  </a:lnTo>
                  <a:lnTo>
                    <a:pt x="31585" y="2632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063793" y="2873819"/>
              <a:ext cx="10529" cy="21058"/>
            </a:xfrm>
            <a:custGeom>
              <a:avLst/>
              <a:gdLst/>
              <a:ahLst/>
              <a:cxnLst/>
              <a:rect l="0" t="0" r="0" b="0"/>
              <a:pathLst>
                <a:path w="10529" h="21058">
                  <a:moveTo>
                    <a:pt x="0" y="21057"/>
                  </a:moveTo>
                  <a:lnTo>
                    <a:pt x="105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221045" y="2913321"/>
              <a:ext cx="206028" cy="284496"/>
            </a:xfrm>
            <a:custGeom>
              <a:avLst/>
              <a:gdLst/>
              <a:ahLst/>
              <a:cxnLst/>
              <a:rect l="0" t="0" r="0" b="0"/>
              <a:pathLst>
                <a:path w="206028" h="284496">
                  <a:moveTo>
                    <a:pt x="148074" y="44726"/>
                  </a:moveTo>
                  <a:lnTo>
                    <a:pt x="142485" y="22369"/>
                  </a:lnTo>
                  <a:lnTo>
                    <a:pt x="137329" y="14614"/>
                  </a:lnTo>
                  <a:lnTo>
                    <a:pt x="122242" y="2877"/>
                  </a:lnTo>
                  <a:lnTo>
                    <a:pt x="100719" y="0"/>
                  </a:lnTo>
                  <a:lnTo>
                    <a:pt x="54362" y="7686"/>
                  </a:lnTo>
                  <a:lnTo>
                    <a:pt x="22042" y="22703"/>
                  </a:lnTo>
                  <a:lnTo>
                    <a:pt x="7052" y="38447"/>
                  </a:lnTo>
                  <a:lnTo>
                    <a:pt x="1417" y="47560"/>
                  </a:lnTo>
                  <a:lnTo>
                    <a:pt x="0" y="57144"/>
                  </a:lnTo>
                  <a:lnTo>
                    <a:pt x="4664" y="77151"/>
                  </a:lnTo>
                  <a:lnTo>
                    <a:pt x="10354" y="85060"/>
                  </a:lnTo>
                  <a:lnTo>
                    <a:pt x="26034" y="96968"/>
                  </a:lnTo>
                  <a:lnTo>
                    <a:pt x="83275" y="117911"/>
                  </a:lnTo>
                  <a:lnTo>
                    <a:pt x="138501" y="137075"/>
                  </a:lnTo>
                  <a:lnTo>
                    <a:pt x="175133" y="156057"/>
                  </a:lnTo>
                  <a:lnTo>
                    <a:pt x="193636" y="173755"/>
                  </a:lnTo>
                  <a:lnTo>
                    <a:pt x="203418" y="199559"/>
                  </a:lnTo>
                  <a:lnTo>
                    <a:pt x="206027" y="214628"/>
                  </a:lnTo>
                  <a:lnTo>
                    <a:pt x="204257" y="227014"/>
                  </a:lnTo>
                  <a:lnTo>
                    <a:pt x="192931" y="247016"/>
                  </a:lnTo>
                  <a:lnTo>
                    <a:pt x="176200" y="260585"/>
                  </a:lnTo>
                  <a:lnTo>
                    <a:pt x="136862" y="278828"/>
                  </a:lnTo>
                  <a:lnTo>
                    <a:pt x="100169" y="284495"/>
                  </a:lnTo>
                  <a:lnTo>
                    <a:pt x="65250" y="280585"/>
                  </a:lnTo>
                  <a:lnTo>
                    <a:pt x="21732" y="2658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537575" y="3137032"/>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749828" y="2735183"/>
              <a:ext cx="263899" cy="473045"/>
            </a:xfrm>
            <a:custGeom>
              <a:avLst/>
              <a:gdLst/>
              <a:ahLst/>
              <a:cxnLst/>
              <a:rect l="0" t="0" r="0" b="0"/>
              <a:pathLst>
                <a:path w="263899" h="473045">
                  <a:moveTo>
                    <a:pt x="240473" y="64937"/>
                  </a:moveTo>
                  <a:lnTo>
                    <a:pt x="250048" y="88983"/>
                  </a:lnTo>
                  <a:lnTo>
                    <a:pt x="260716" y="103310"/>
                  </a:lnTo>
                  <a:lnTo>
                    <a:pt x="263327" y="104557"/>
                  </a:lnTo>
                  <a:lnTo>
                    <a:pt x="263898" y="101879"/>
                  </a:lnTo>
                  <a:lnTo>
                    <a:pt x="256408" y="72364"/>
                  </a:lnTo>
                  <a:lnTo>
                    <a:pt x="235258" y="33908"/>
                  </a:lnTo>
                  <a:lnTo>
                    <a:pt x="222168" y="17611"/>
                  </a:lnTo>
                  <a:lnTo>
                    <a:pt x="196055" y="872"/>
                  </a:lnTo>
                  <a:lnTo>
                    <a:pt x="185124" y="0"/>
                  </a:lnTo>
                  <a:lnTo>
                    <a:pt x="160501" y="5270"/>
                  </a:lnTo>
                  <a:lnTo>
                    <a:pt x="125920" y="26981"/>
                  </a:lnTo>
                  <a:lnTo>
                    <a:pt x="66969" y="81226"/>
                  </a:lnTo>
                  <a:lnTo>
                    <a:pt x="51056" y="99083"/>
                  </a:lnTo>
                  <a:lnTo>
                    <a:pt x="21741" y="160680"/>
                  </a:lnTo>
                  <a:lnTo>
                    <a:pt x="4157" y="213961"/>
                  </a:lnTo>
                  <a:lnTo>
                    <a:pt x="48" y="267409"/>
                  </a:lnTo>
                  <a:lnTo>
                    <a:pt x="0" y="319641"/>
                  </a:lnTo>
                  <a:lnTo>
                    <a:pt x="12991" y="379804"/>
                  </a:lnTo>
                  <a:lnTo>
                    <a:pt x="25896" y="407259"/>
                  </a:lnTo>
                  <a:lnTo>
                    <a:pt x="43330" y="431159"/>
                  </a:lnTo>
                  <a:lnTo>
                    <a:pt x="65896" y="447241"/>
                  </a:lnTo>
                  <a:lnTo>
                    <a:pt x="118511" y="467097"/>
                  </a:lnTo>
                  <a:lnTo>
                    <a:pt x="160012" y="473044"/>
                  </a:lnTo>
                  <a:lnTo>
                    <a:pt x="218513" y="460582"/>
                  </a:lnTo>
                  <a:lnTo>
                    <a:pt x="240473" y="45449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032415" y="2933989"/>
              <a:ext cx="191977" cy="247508"/>
            </a:xfrm>
            <a:custGeom>
              <a:avLst/>
              <a:gdLst/>
              <a:ahLst/>
              <a:cxnLst/>
              <a:rect l="0" t="0" r="0" b="0"/>
              <a:pathLst>
                <a:path w="191977" h="247508">
                  <a:moveTo>
                    <a:pt x="73699" y="13530"/>
                  </a:moveTo>
                  <a:lnTo>
                    <a:pt x="49980" y="66557"/>
                  </a:lnTo>
                  <a:lnTo>
                    <a:pt x="43668" y="124003"/>
                  </a:lnTo>
                  <a:lnTo>
                    <a:pt x="45540" y="178505"/>
                  </a:lnTo>
                  <a:lnTo>
                    <a:pt x="56777" y="212540"/>
                  </a:lnTo>
                  <a:lnTo>
                    <a:pt x="62418" y="223412"/>
                  </a:lnTo>
                  <a:lnTo>
                    <a:pt x="78044" y="238612"/>
                  </a:lnTo>
                  <a:lnTo>
                    <a:pt x="87124" y="244303"/>
                  </a:lnTo>
                  <a:lnTo>
                    <a:pt x="109691" y="247507"/>
                  </a:lnTo>
                  <a:lnTo>
                    <a:pt x="122260" y="246723"/>
                  </a:lnTo>
                  <a:lnTo>
                    <a:pt x="145585" y="236494"/>
                  </a:lnTo>
                  <a:lnTo>
                    <a:pt x="165310" y="220250"/>
                  </a:lnTo>
                  <a:lnTo>
                    <a:pt x="187505" y="181225"/>
                  </a:lnTo>
                  <a:lnTo>
                    <a:pt x="191683" y="170950"/>
                  </a:lnTo>
                  <a:lnTo>
                    <a:pt x="191976" y="128543"/>
                  </a:lnTo>
                  <a:lnTo>
                    <a:pt x="180424" y="71387"/>
                  </a:lnTo>
                  <a:lnTo>
                    <a:pt x="156825" y="28208"/>
                  </a:lnTo>
                  <a:lnTo>
                    <a:pt x="142229" y="13034"/>
                  </a:lnTo>
                  <a:lnTo>
                    <a:pt x="124044" y="2391"/>
                  </a:lnTo>
                  <a:lnTo>
                    <a:pt x="98025" y="0"/>
                  </a:lnTo>
                  <a:lnTo>
                    <a:pt x="82897" y="1001"/>
                  </a:lnTo>
                  <a:lnTo>
                    <a:pt x="56730" y="11471"/>
                  </a:lnTo>
                  <a:lnTo>
                    <a:pt x="34572" y="28992"/>
                  </a:lnTo>
                  <a:lnTo>
                    <a:pt x="0" y="767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295627" y="2747477"/>
              <a:ext cx="31587" cy="452727"/>
            </a:xfrm>
            <a:custGeom>
              <a:avLst/>
              <a:gdLst/>
              <a:ahLst/>
              <a:cxnLst/>
              <a:rect l="0" t="0" r="0" b="0"/>
              <a:pathLst>
                <a:path w="31587" h="452727">
                  <a:moveTo>
                    <a:pt x="0" y="0"/>
                  </a:moveTo>
                  <a:lnTo>
                    <a:pt x="0" y="48931"/>
                  </a:lnTo>
                  <a:lnTo>
                    <a:pt x="3120" y="96777"/>
                  </a:lnTo>
                  <a:lnTo>
                    <a:pt x="8334" y="151117"/>
                  </a:lnTo>
                  <a:lnTo>
                    <a:pt x="9878" y="211672"/>
                  </a:lnTo>
                  <a:lnTo>
                    <a:pt x="13456" y="270948"/>
                  </a:lnTo>
                  <a:lnTo>
                    <a:pt x="18805" y="325556"/>
                  </a:lnTo>
                  <a:lnTo>
                    <a:pt x="20390" y="375661"/>
                  </a:lnTo>
                  <a:lnTo>
                    <a:pt x="28205" y="436858"/>
                  </a:lnTo>
                  <a:lnTo>
                    <a:pt x="31586"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391359" y="2915933"/>
              <a:ext cx="241181" cy="326385"/>
            </a:xfrm>
            <a:custGeom>
              <a:avLst/>
              <a:gdLst/>
              <a:ahLst/>
              <a:cxnLst/>
              <a:rect l="0" t="0" r="0" b="0"/>
              <a:pathLst>
                <a:path w="241181" h="326385">
                  <a:moveTo>
                    <a:pt x="9553" y="0"/>
                  </a:moveTo>
                  <a:lnTo>
                    <a:pt x="3964" y="58617"/>
                  </a:lnTo>
                  <a:lnTo>
                    <a:pt x="0" y="121196"/>
                  </a:lnTo>
                  <a:lnTo>
                    <a:pt x="483" y="171351"/>
                  </a:lnTo>
                  <a:lnTo>
                    <a:pt x="8686" y="215197"/>
                  </a:lnTo>
                  <a:lnTo>
                    <a:pt x="19306" y="239533"/>
                  </a:lnTo>
                  <a:lnTo>
                    <a:pt x="44028" y="267375"/>
                  </a:lnTo>
                  <a:lnTo>
                    <a:pt x="53594" y="270667"/>
                  </a:lnTo>
                  <a:lnTo>
                    <a:pt x="73580" y="268086"/>
                  </a:lnTo>
                  <a:lnTo>
                    <a:pt x="98974" y="253478"/>
                  </a:lnTo>
                  <a:lnTo>
                    <a:pt x="128515" y="218006"/>
                  </a:lnTo>
                  <a:lnTo>
                    <a:pt x="153761" y="167152"/>
                  </a:lnTo>
                  <a:lnTo>
                    <a:pt x="174079" y="105330"/>
                  </a:lnTo>
                  <a:lnTo>
                    <a:pt x="185335" y="51959"/>
                  </a:lnTo>
                  <a:lnTo>
                    <a:pt x="187114" y="33621"/>
                  </a:lnTo>
                  <a:lnTo>
                    <a:pt x="187905" y="41069"/>
                  </a:lnTo>
                  <a:lnTo>
                    <a:pt x="188454" y="103169"/>
                  </a:lnTo>
                  <a:lnTo>
                    <a:pt x="191632" y="157301"/>
                  </a:lnTo>
                  <a:lnTo>
                    <a:pt x="196864" y="207265"/>
                  </a:lnTo>
                  <a:lnTo>
                    <a:pt x="204220" y="260480"/>
                  </a:lnTo>
                  <a:lnTo>
                    <a:pt x="213591" y="293989"/>
                  </a:lnTo>
                  <a:lnTo>
                    <a:pt x="223459" y="309256"/>
                  </a:lnTo>
                  <a:lnTo>
                    <a:pt x="241180" y="3263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685181" y="2926462"/>
              <a:ext cx="284271" cy="294799"/>
            </a:xfrm>
            <a:custGeom>
              <a:avLst/>
              <a:gdLst/>
              <a:ahLst/>
              <a:cxnLst/>
              <a:rect l="0" t="0" r="0" b="0"/>
              <a:pathLst>
                <a:path w="284271" h="294799">
                  <a:moveTo>
                    <a:pt x="0" y="0"/>
                  </a:moveTo>
                  <a:lnTo>
                    <a:pt x="16789" y="57384"/>
                  </a:lnTo>
                  <a:lnTo>
                    <a:pt x="19793" y="108639"/>
                  </a:lnTo>
                  <a:lnTo>
                    <a:pt x="20683" y="161391"/>
                  </a:lnTo>
                  <a:lnTo>
                    <a:pt x="22117" y="212896"/>
                  </a:lnTo>
                  <a:lnTo>
                    <a:pt x="27091" y="248953"/>
                  </a:lnTo>
                  <a:lnTo>
                    <a:pt x="26250" y="247857"/>
                  </a:lnTo>
                  <a:lnTo>
                    <a:pt x="23365" y="234161"/>
                  </a:lnTo>
                  <a:lnTo>
                    <a:pt x="21513" y="181001"/>
                  </a:lnTo>
                  <a:lnTo>
                    <a:pt x="24313" y="130059"/>
                  </a:lnTo>
                  <a:lnTo>
                    <a:pt x="35739" y="76513"/>
                  </a:lnTo>
                  <a:lnTo>
                    <a:pt x="51404" y="48537"/>
                  </a:lnTo>
                  <a:lnTo>
                    <a:pt x="60006" y="44056"/>
                  </a:lnTo>
                  <a:lnTo>
                    <a:pt x="82042" y="42197"/>
                  </a:lnTo>
                  <a:lnTo>
                    <a:pt x="92129" y="46849"/>
                  </a:lnTo>
                  <a:lnTo>
                    <a:pt x="109577" y="64495"/>
                  </a:lnTo>
                  <a:lnTo>
                    <a:pt x="131436" y="113952"/>
                  </a:lnTo>
                  <a:lnTo>
                    <a:pt x="143899" y="171901"/>
                  </a:lnTo>
                  <a:lnTo>
                    <a:pt x="146708" y="233737"/>
                  </a:lnTo>
                  <a:lnTo>
                    <a:pt x="147263" y="279313"/>
                  </a:lnTo>
                  <a:lnTo>
                    <a:pt x="147381" y="226078"/>
                  </a:lnTo>
                  <a:lnTo>
                    <a:pt x="152983" y="179810"/>
                  </a:lnTo>
                  <a:lnTo>
                    <a:pt x="156463" y="123467"/>
                  </a:lnTo>
                  <a:lnTo>
                    <a:pt x="168672" y="73497"/>
                  </a:lnTo>
                  <a:lnTo>
                    <a:pt x="181518" y="34645"/>
                  </a:lnTo>
                  <a:lnTo>
                    <a:pt x="188863" y="26606"/>
                  </a:lnTo>
                  <a:lnTo>
                    <a:pt x="209501" y="17674"/>
                  </a:lnTo>
                  <a:lnTo>
                    <a:pt x="219217" y="17632"/>
                  </a:lnTo>
                  <a:lnTo>
                    <a:pt x="236250" y="23824"/>
                  </a:lnTo>
                  <a:lnTo>
                    <a:pt x="248500" y="43734"/>
                  </a:lnTo>
                  <a:lnTo>
                    <a:pt x="258854" y="84707"/>
                  </a:lnTo>
                  <a:lnTo>
                    <a:pt x="262352" y="146064"/>
                  </a:lnTo>
                  <a:lnTo>
                    <a:pt x="270279" y="206103"/>
                  </a:lnTo>
                  <a:lnTo>
                    <a:pt x="276177" y="259903"/>
                  </a:lnTo>
                  <a:lnTo>
                    <a:pt x="284270"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043150" y="2758006"/>
              <a:ext cx="297291" cy="460129"/>
            </a:xfrm>
            <a:custGeom>
              <a:avLst/>
              <a:gdLst/>
              <a:ahLst/>
              <a:cxnLst/>
              <a:rect l="0" t="0" r="0" b="0"/>
              <a:pathLst>
                <a:path w="297291" h="460129">
                  <a:moveTo>
                    <a:pt x="0" y="0"/>
                  </a:moveTo>
                  <a:lnTo>
                    <a:pt x="11179" y="16767"/>
                  </a:lnTo>
                  <a:lnTo>
                    <a:pt x="22876" y="75445"/>
                  </a:lnTo>
                  <a:lnTo>
                    <a:pt x="32125" y="122570"/>
                  </a:lnTo>
                  <a:lnTo>
                    <a:pt x="42274" y="180986"/>
                  </a:lnTo>
                  <a:lnTo>
                    <a:pt x="49571" y="239629"/>
                  </a:lnTo>
                  <a:lnTo>
                    <a:pt x="57625" y="300668"/>
                  </a:lnTo>
                  <a:lnTo>
                    <a:pt x="70481" y="360991"/>
                  </a:lnTo>
                  <a:lnTo>
                    <a:pt x="87776" y="420151"/>
                  </a:lnTo>
                  <a:lnTo>
                    <a:pt x="90103" y="422820"/>
                  </a:lnTo>
                  <a:lnTo>
                    <a:pt x="91654" y="419921"/>
                  </a:lnTo>
                  <a:lnTo>
                    <a:pt x="92208" y="405390"/>
                  </a:lnTo>
                  <a:lnTo>
                    <a:pt x="79921" y="346103"/>
                  </a:lnTo>
                  <a:lnTo>
                    <a:pt x="83334" y="287038"/>
                  </a:lnTo>
                  <a:lnTo>
                    <a:pt x="98393" y="226498"/>
                  </a:lnTo>
                  <a:lnTo>
                    <a:pt x="104200" y="214169"/>
                  </a:lnTo>
                  <a:lnTo>
                    <a:pt x="120011" y="197352"/>
                  </a:lnTo>
                  <a:lnTo>
                    <a:pt x="129140" y="191229"/>
                  </a:lnTo>
                  <a:lnTo>
                    <a:pt x="164346" y="182612"/>
                  </a:lnTo>
                  <a:lnTo>
                    <a:pt x="187687" y="186836"/>
                  </a:lnTo>
                  <a:lnTo>
                    <a:pt x="209758" y="197682"/>
                  </a:lnTo>
                  <a:lnTo>
                    <a:pt x="263106" y="243231"/>
                  </a:lnTo>
                  <a:lnTo>
                    <a:pt x="277983" y="269929"/>
                  </a:lnTo>
                  <a:lnTo>
                    <a:pt x="297066" y="329140"/>
                  </a:lnTo>
                  <a:lnTo>
                    <a:pt x="297290" y="371784"/>
                  </a:lnTo>
                  <a:lnTo>
                    <a:pt x="289947" y="408465"/>
                  </a:lnTo>
                  <a:lnTo>
                    <a:pt x="274773" y="435972"/>
                  </a:lnTo>
                  <a:lnTo>
                    <a:pt x="258992" y="448399"/>
                  </a:lnTo>
                  <a:lnTo>
                    <a:pt x="239110" y="456651"/>
                  </a:lnTo>
                  <a:lnTo>
                    <a:pt x="202779" y="460128"/>
                  </a:lnTo>
                  <a:lnTo>
                    <a:pt x="169267" y="453099"/>
                  </a:lnTo>
                  <a:lnTo>
                    <a:pt x="139451" y="436718"/>
                  </a:lnTo>
                  <a:lnTo>
                    <a:pt x="115814"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359005" y="2972841"/>
              <a:ext cx="252685" cy="269477"/>
            </a:xfrm>
            <a:custGeom>
              <a:avLst/>
              <a:gdLst/>
              <a:ahLst/>
              <a:cxnLst/>
              <a:rect l="0" t="0" r="0" b="0"/>
              <a:pathLst>
                <a:path w="252685" h="269477">
                  <a:moveTo>
                    <a:pt x="0" y="48377"/>
                  </a:moveTo>
                  <a:lnTo>
                    <a:pt x="17981" y="32736"/>
                  </a:lnTo>
                  <a:lnTo>
                    <a:pt x="34898" y="24658"/>
                  </a:lnTo>
                  <a:lnTo>
                    <a:pt x="40813" y="26715"/>
                  </a:lnTo>
                  <a:lnTo>
                    <a:pt x="44757" y="32766"/>
                  </a:lnTo>
                  <a:lnTo>
                    <a:pt x="47385" y="41479"/>
                  </a:lnTo>
                  <a:lnTo>
                    <a:pt x="44369" y="96321"/>
                  </a:lnTo>
                  <a:lnTo>
                    <a:pt x="45679" y="153427"/>
                  </a:lnTo>
                  <a:lnTo>
                    <a:pt x="61301" y="215416"/>
                  </a:lnTo>
                  <a:lnTo>
                    <a:pt x="72479" y="237260"/>
                  </a:lnTo>
                  <a:lnTo>
                    <a:pt x="81075" y="243319"/>
                  </a:lnTo>
                  <a:lnTo>
                    <a:pt x="103103" y="246932"/>
                  </a:lnTo>
                  <a:lnTo>
                    <a:pt x="122253" y="241519"/>
                  </a:lnTo>
                  <a:lnTo>
                    <a:pt x="130635" y="236800"/>
                  </a:lnTo>
                  <a:lnTo>
                    <a:pt x="143068" y="222198"/>
                  </a:lnTo>
                  <a:lnTo>
                    <a:pt x="151324" y="202840"/>
                  </a:lnTo>
                  <a:lnTo>
                    <a:pt x="156623" y="149165"/>
                  </a:lnTo>
                  <a:lnTo>
                    <a:pt x="163259" y="93762"/>
                  </a:lnTo>
                  <a:lnTo>
                    <a:pt x="167430" y="33382"/>
                  </a:lnTo>
                  <a:lnTo>
                    <a:pt x="168000" y="3888"/>
                  </a:lnTo>
                  <a:lnTo>
                    <a:pt x="169322" y="0"/>
                  </a:lnTo>
                  <a:lnTo>
                    <a:pt x="171373" y="3258"/>
                  </a:lnTo>
                  <a:lnTo>
                    <a:pt x="176730" y="32669"/>
                  </a:lnTo>
                  <a:lnTo>
                    <a:pt x="184128" y="84529"/>
                  </a:lnTo>
                  <a:lnTo>
                    <a:pt x="196855" y="147069"/>
                  </a:lnTo>
                  <a:lnTo>
                    <a:pt x="213754" y="202576"/>
                  </a:lnTo>
                  <a:lnTo>
                    <a:pt x="246725" y="259790"/>
                  </a:lnTo>
                  <a:lnTo>
                    <a:pt x="252684" y="2694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665757" y="2920396"/>
              <a:ext cx="212212" cy="340250"/>
            </a:xfrm>
            <a:custGeom>
              <a:avLst/>
              <a:gdLst/>
              <a:ahLst/>
              <a:cxnLst/>
              <a:rect l="0" t="0" r="0" b="0"/>
              <a:pathLst>
                <a:path w="212212" h="340250">
                  <a:moveTo>
                    <a:pt x="167031" y="6066"/>
                  </a:moveTo>
                  <a:lnTo>
                    <a:pt x="134579" y="0"/>
                  </a:lnTo>
                  <a:lnTo>
                    <a:pt x="77099" y="10625"/>
                  </a:lnTo>
                  <a:lnTo>
                    <a:pt x="42119" y="26004"/>
                  </a:lnTo>
                  <a:lnTo>
                    <a:pt x="9527" y="50968"/>
                  </a:lnTo>
                  <a:lnTo>
                    <a:pt x="3536" y="60567"/>
                  </a:lnTo>
                  <a:lnTo>
                    <a:pt x="0" y="80591"/>
                  </a:lnTo>
                  <a:lnTo>
                    <a:pt x="3035" y="88505"/>
                  </a:lnTo>
                  <a:lnTo>
                    <a:pt x="15765" y="100417"/>
                  </a:lnTo>
                  <a:lnTo>
                    <a:pt x="53841" y="113700"/>
                  </a:lnTo>
                  <a:lnTo>
                    <a:pt x="109534" y="121434"/>
                  </a:lnTo>
                  <a:lnTo>
                    <a:pt x="144536" y="130976"/>
                  </a:lnTo>
                  <a:lnTo>
                    <a:pt x="175964" y="149271"/>
                  </a:lnTo>
                  <a:lnTo>
                    <a:pt x="199444" y="176399"/>
                  </a:lnTo>
                  <a:lnTo>
                    <a:pt x="209903" y="196413"/>
                  </a:lnTo>
                  <a:lnTo>
                    <a:pt x="212211" y="223245"/>
                  </a:lnTo>
                  <a:lnTo>
                    <a:pt x="208168" y="252329"/>
                  </a:lnTo>
                  <a:lnTo>
                    <a:pt x="198572" y="276953"/>
                  </a:lnTo>
                  <a:lnTo>
                    <a:pt x="174427" y="304957"/>
                  </a:lnTo>
                  <a:lnTo>
                    <a:pt x="134827" y="326975"/>
                  </a:lnTo>
                  <a:lnTo>
                    <a:pt x="102506" y="337716"/>
                  </a:lnTo>
                  <a:lnTo>
                    <a:pt x="66154" y="340249"/>
                  </a:lnTo>
                  <a:lnTo>
                    <a:pt x="30160" y="3324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927544" y="3137032"/>
              <a:ext cx="110875" cy="294799"/>
            </a:xfrm>
            <a:custGeom>
              <a:avLst/>
              <a:gdLst/>
              <a:ahLst/>
              <a:cxnLst/>
              <a:rect l="0" t="0" r="0" b="0"/>
              <a:pathLst>
                <a:path w="110875" h="294799">
                  <a:moveTo>
                    <a:pt x="105285" y="0"/>
                  </a:moveTo>
                  <a:lnTo>
                    <a:pt x="110874" y="16767"/>
                  </a:lnTo>
                  <a:lnTo>
                    <a:pt x="110499" y="34358"/>
                  </a:lnTo>
                  <a:lnTo>
                    <a:pt x="97566" y="91828"/>
                  </a:lnTo>
                  <a:lnTo>
                    <a:pt x="75037" y="152602"/>
                  </a:lnTo>
                  <a:lnTo>
                    <a:pt x="33495" y="212988"/>
                  </a:lnTo>
                  <a:lnTo>
                    <a:pt x="6318" y="276399"/>
                  </a:lnTo>
                  <a:lnTo>
                    <a:pt x="0"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6359341" y="2779063"/>
              <a:ext cx="31458" cy="494840"/>
            </a:xfrm>
            <a:custGeom>
              <a:avLst/>
              <a:gdLst/>
              <a:ahLst/>
              <a:cxnLst/>
              <a:rect l="0" t="0" r="0" b="0"/>
              <a:pathLst>
                <a:path w="31458" h="494840">
                  <a:moveTo>
                    <a:pt x="10400" y="0"/>
                  </a:moveTo>
                  <a:lnTo>
                    <a:pt x="7280" y="59358"/>
                  </a:lnTo>
                  <a:lnTo>
                    <a:pt x="1335" y="121299"/>
                  </a:lnTo>
                  <a:lnTo>
                    <a:pt x="305" y="169431"/>
                  </a:lnTo>
                  <a:lnTo>
                    <a:pt x="0" y="230096"/>
                  </a:lnTo>
                  <a:lnTo>
                    <a:pt x="3048" y="273060"/>
                  </a:lnTo>
                  <a:lnTo>
                    <a:pt x="8222" y="330471"/>
                  </a:lnTo>
                  <a:lnTo>
                    <a:pt x="12874" y="380237"/>
                  </a:lnTo>
                  <a:lnTo>
                    <a:pt x="18542" y="428907"/>
                  </a:lnTo>
                  <a:lnTo>
                    <a:pt x="27850" y="488410"/>
                  </a:lnTo>
                  <a:lnTo>
                    <a:pt x="29052" y="491723"/>
                  </a:lnTo>
                  <a:lnTo>
                    <a:pt x="31457"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274985" y="2676109"/>
              <a:ext cx="342871" cy="334582"/>
            </a:xfrm>
            <a:custGeom>
              <a:avLst/>
              <a:gdLst/>
              <a:ahLst/>
              <a:cxnLst/>
              <a:rect l="0" t="0" r="0" b="0"/>
              <a:pathLst>
                <a:path w="342871" h="334582">
                  <a:moveTo>
                    <a:pt x="0" y="29254"/>
                  </a:moveTo>
                  <a:lnTo>
                    <a:pt x="58617" y="5535"/>
                  </a:lnTo>
                  <a:lnTo>
                    <a:pt x="98996" y="0"/>
                  </a:lnTo>
                  <a:lnTo>
                    <a:pt x="148496" y="6535"/>
                  </a:lnTo>
                  <a:lnTo>
                    <a:pt x="195427" y="16933"/>
                  </a:lnTo>
                  <a:lnTo>
                    <a:pt x="245208" y="34312"/>
                  </a:lnTo>
                  <a:lnTo>
                    <a:pt x="287774" y="55449"/>
                  </a:lnTo>
                  <a:lnTo>
                    <a:pt x="316244" y="84589"/>
                  </a:lnTo>
                  <a:lnTo>
                    <a:pt x="332016" y="109219"/>
                  </a:lnTo>
                  <a:lnTo>
                    <a:pt x="342870" y="154983"/>
                  </a:lnTo>
                  <a:lnTo>
                    <a:pt x="339169" y="182230"/>
                  </a:lnTo>
                  <a:lnTo>
                    <a:pt x="323933" y="214180"/>
                  </a:lnTo>
                  <a:lnTo>
                    <a:pt x="292234" y="251526"/>
                  </a:lnTo>
                  <a:lnTo>
                    <a:pt x="238698" y="283364"/>
                  </a:lnTo>
                  <a:lnTo>
                    <a:pt x="185320" y="304707"/>
                  </a:lnTo>
                  <a:lnTo>
                    <a:pt x="121963" y="323815"/>
                  </a:lnTo>
                  <a:lnTo>
                    <a:pt x="94756" y="3345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577881" y="2884348"/>
              <a:ext cx="190098" cy="321508"/>
            </a:xfrm>
            <a:custGeom>
              <a:avLst/>
              <a:gdLst/>
              <a:ahLst/>
              <a:cxnLst/>
              <a:rect l="0" t="0" r="0" b="0"/>
              <a:pathLst>
                <a:path w="190098" h="321508">
                  <a:moveTo>
                    <a:pt x="55072" y="0"/>
                  </a:moveTo>
                  <a:lnTo>
                    <a:pt x="37114" y="56214"/>
                  </a:lnTo>
                  <a:lnTo>
                    <a:pt x="20287" y="114786"/>
                  </a:lnTo>
                  <a:lnTo>
                    <a:pt x="369" y="177351"/>
                  </a:lnTo>
                  <a:lnTo>
                    <a:pt x="0" y="228673"/>
                  </a:lnTo>
                  <a:lnTo>
                    <a:pt x="12889" y="275335"/>
                  </a:lnTo>
                  <a:lnTo>
                    <a:pt x="28135" y="298236"/>
                  </a:lnTo>
                  <a:lnTo>
                    <a:pt x="37114" y="307618"/>
                  </a:lnTo>
                  <a:lnTo>
                    <a:pt x="62689" y="318043"/>
                  </a:lnTo>
                  <a:lnTo>
                    <a:pt x="91213" y="321507"/>
                  </a:lnTo>
                  <a:lnTo>
                    <a:pt x="115589" y="319147"/>
                  </a:lnTo>
                  <a:lnTo>
                    <a:pt x="135001" y="307959"/>
                  </a:lnTo>
                  <a:lnTo>
                    <a:pt x="166527" y="272181"/>
                  </a:lnTo>
                  <a:lnTo>
                    <a:pt x="182592" y="241693"/>
                  </a:lnTo>
                  <a:lnTo>
                    <a:pt x="190097" y="183139"/>
                  </a:lnTo>
                  <a:lnTo>
                    <a:pt x="189056" y="133682"/>
                  </a:lnTo>
                  <a:lnTo>
                    <a:pt x="174970" y="91212"/>
                  </a:lnTo>
                  <a:lnTo>
                    <a:pt x="142424" y="47005"/>
                  </a:lnTo>
                  <a:lnTo>
                    <a:pt x="122361" y="38439"/>
                  </a:lnTo>
                  <a:lnTo>
                    <a:pt x="110460" y="36154"/>
                  </a:lnTo>
                  <a:lnTo>
                    <a:pt x="100187" y="36971"/>
                  </a:lnTo>
                  <a:lnTo>
                    <a:pt x="82532" y="44117"/>
                  </a:lnTo>
                  <a:lnTo>
                    <a:pt x="70006" y="58212"/>
                  </a:lnTo>
                  <a:lnTo>
                    <a:pt x="55072" y="842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938342" y="2926462"/>
              <a:ext cx="20996" cy="505369"/>
            </a:xfrm>
            <a:custGeom>
              <a:avLst/>
              <a:gdLst/>
              <a:ahLst/>
              <a:cxnLst/>
              <a:rect l="0" t="0" r="0" b="0"/>
              <a:pathLst>
                <a:path w="20996" h="505369">
                  <a:moveTo>
                    <a:pt x="20995" y="0"/>
                  </a:moveTo>
                  <a:lnTo>
                    <a:pt x="12662" y="57264"/>
                  </a:lnTo>
                  <a:lnTo>
                    <a:pt x="7998" y="106654"/>
                  </a:lnTo>
                  <a:lnTo>
                    <a:pt x="2327" y="161453"/>
                  </a:lnTo>
                  <a:lnTo>
                    <a:pt x="646" y="222143"/>
                  </a:lnTo>
                  <a:lnTo>
                    <a:pt x="148" y="284578"/>
                  </a:lnTo>
                  <a:lnTo>
                    <a:pt x="0" y="344412"/>
                  </a:lnTo>
                  <a:lnTo>
                    <a:pt x="3076" y="396066"/>
                  </a:lnTo>
                  <a:lnTo>
                    <a:pt x="9007" y="455441"/>
                  </a:lnTo>
                  <a:lnTo>
                    <a:pt x="20995" y="5053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906695" y="2892329"/>
              <a:ext cx="270849" cy="297346"/>
            </a:xfrm>
            <a:custGeom>
              <a:avLst/>
              <a:gdLst/>
              <a:ahLst/>
              <a:cxnLst/>
              <a:rect l="0" t="0" r="0" b="0"/>
              <a:pathLst>
                <a:path w="270849" h="297346">
                  <a:moveTo>
                    <a:pt x="0" y="97304"/>
                  </a:moveTo>
                  <a:lnTo>
                    <a:pt x="9574" y="73257"/>
                  </a:lnTo>
                  <a:lnTo>
                    <a:pt x="44992" y="32121"/>
                  </a:lnTo>
                  <a:lnTo>
                    <a:pt x="74552" y="13130"/>
                  </a:lnTo>
                  <a:lnTo>
                    <a:pt x="111127" y="93"/>
                  </a:lnTo>
                  <a:lnTo>
                    <a:pt x="151600" y="0"/>
                  </a:lnTo>
                  <a:lnTo>
                    <a:pt x="187638" y="12971"/>
                  </a:lnTo>
                  <a:lnTo>
                    <a:pt x="220542" y="37221"/>
                  </a:lnTo>
                  <a:lnTo>
                    <a:pt x="253527" y="84092"/>
                  </a:lnTo>
                  <a:lnTo>
                    <a:pt x="267231" y="119906"/>
                  </a:lnTo>
                  <a:lnTo>
                    <a:pt x="270848" y="150243"/>
                  </a:lnTo>
                  <a:lnTo>
                    <a:pt x="261705" y="194618"/>
                  </a:lnTo>
                  <a:lnTo>
                    <a:pt x="244178" y="231812"/>
                  </a:lnTo>
                  <a:lnTo>
                    <a:pt x="218578" y="259471"/>
                  </a:lnTo>
                  <a:lnTo>
                    <a:pt x="183177" y="276894"/>
                  </a:lnTo>
                  <a:lnTo>
                    <a:pt x="131873" y="289466"/>
                  </a:lnTo>
                  <a:lnTo>
                    <a:pt x="94756" y="2973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7254135" y="2861636"/>
              <a:ext cx="222852" cy="317511"/>
            </a:xfrm>
            <a:custGeom>
              <a:avLst/>
              <a:gdLst/>
              <a:ahLst/>
              <a:cxnLst/>
              <a:rect l="0" t="0" r="0" b="0"/>
              <a:pathLst>
                <a:path w="222852" h="317511">
                  <a:moveTo>
                    <a:pt x="0" y="191168"/>
                  </a:moveTo>
                  <a:lnTo>
                    <a:pt x="48931" y="188048"/>
                  </a:lnTo>
                  <a:lnTo>
                    <a:pt x="102472" y="176514"/>
                  </a:lnTo>
                  <a:lnTo>
                    <a:pt x="159144" y="141364"/>
                  </a:lnTo>
                  <a:lnTo>
                    <a:pt x="184284" y="120779"/>
                  </a:lnTo>
                  <a:lnTo>
                    <a:pt x="218901" y="58603"/>
                  </a:lnTo>
                  <a:lnTo>
                    <a:pt x="222851" y="35154"/>
                  </a:lnTo>
                  <a:lnTo>
                    <a:pt x="222268" y="23987"/>
                  </a:lnTo>
                  <a:lnTo>
                    <a:pt x="218369" y="15373"/>
                  </a:lnTo>
                  <a:lnTo>
                    <a:pt x="204677" y="2683"/>
                  </a:lnTo>
                  <a:lnTo>
                    <a:pt x="196113" y="0"/>
                  </a:lnTo>
                  <a:lnTo>
                    <a:pt x="177239" y="140"/>
                  </a:lnTo>
                  <a:lnTo>
                    <a:pt x="141293" y="12384"/>
                  </a:lnTo>
                  <a:lnTo>
                    <a:pt x="79596" y="52591"/>
                  </a:lnTo>
                  <a:lnTo>
                    <a:pt x="41199" y="93215"/>
                  </a:lnTo>
                  <a:lnTo>
                    <a:pt x="16631" y="146299"/>
                  </a:lnTo>
                  <a:lnTo>
                    <a:pt x="6617" y="187882"/>
                  </a:lnTo>
                  <a:lnTo>
                    <a:pt x="8010" y="215834"/>
                  </a:lnTo>
                  <a:lnTo>
                    <a:pt x="20960" y="252288"/>
                  </a:lnTo>
                  <a:lnTo>
                    <a:pt x="45205" y="285317"/>
                  </a:lnTo>
                  <a:lnTo>
                    <a:pt x="67665" y="300472"/>
                  </a:lnTo>
                  <a:lnTo>
                    <a:pt x="95584" y="309937"/>
                  </a:lnTo>
                  <a:lnTo>
                    <a:pt x="151982" y="316014"/>
                  </a:lnTo>
                  <a:lnTo>
                    <a:pt x="168456" y="3175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650821" y="2894876"/>
              <a:ext cx="180194" cy="329196"/>
            </a:xfrm>
            <a:custGeom>
              <a:avLst/>
              <a:gdLst/>
              <a:ahLst/>
              <a:cxnLst/>
              <a:rect l="0" t="0" r="0" b="0"/>
              <a:pathLst>
                <a:path w="180194" h="329196">
                  <a:moveTo>
                    <a:pt x="56040" y="10529"/>
                  </a:moveTo>
                  <a:lnTo>
                    <a:pt x="30846" y="66743"/>
                  </a:lnTo>
                  <a:lnTo>
                    <a:pt x="14494" y="128434"/>
                  </a:lnTo>
                  <a:lnTo>
                    <a:pt x="0" y="191356"/>
                  </a:lnTo>
                  <a:lnTo>
                    <a:pt x="571" y="234643"/>
                  </a:lnTo>
                  <a:lnTo>
                    <a:pt x="13738" y="277104"/>
                  </a:lnTo>
                  <a:lnTo>
                    <a:pt x="32457" y="308143"/>
                  </a:lnTo>
                  <a:lnTo>
                    <a:pt x="52188" y="321396"/>
                  </a:lnTo>
                  <a:lnTo>
                    <a:pt x="64000" y="326568"/>
                  </a:lnTo>
                  <a:lnTo>
                    <a:pt x="89603" y="329195"/>
                  </a:lnTo>
                  <a:lnTo>
                    <a:pt x="115410" y="325294"/>
                  </a:lnTo>
                  <a:lnTo>
                    <a:pt x="138579" y="315761"/>
                  </a:lnTo>
                  <a:lnTo>
                    <a:pt x="157454" y="297486"/>
                  </a:lnTo>
                  <a:lnTo>
                    <a:pt x="171302" y="273766"/>
                  </a:lnTo>
                  <a:lnTo>
                    <a:pt x="180193" y="217291"/>
                  </a:lnTo>
                  <a:lnTo>
                    <a:pt x="178614" y="167328"/>
                  </a:lnTo>
                  <a:lnTo>
                    <a:pt x="170736" y="115479"/>
                  </a:lnTo>
                  <a:lnTo>
                    <a:pt x="157874" y="69311"/>
                  </a:lnTo>
                  <a:lnTo>
                    <a:pt x="132567" y="27859"/>
                  </a:lnTo>
                  <a:lnTo>
                    <a:pt x="115788" y="15112"/>
                  </a:lnTo>
                  <a:lnTo>
                    <a:pt x="8762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920220" y="2733991"/>
              <a:ext cx="186724" cy="487270"/>
            </a:xfrm>
            <a:custGeom>
              <a:avLst/>
              <a:gdLst/>
              <a:ahLst/>
              <a:cxnLst/>
              <a:rect l="0" t="0" r="0" b="0"/>
              <a:pathLst>
                <a:path w="186724" h="487270">
                  <a:moveTo>
                    <a:pt x="186723" y="66129"/>
                  </a:moveTo>
                  <a:lnTo>
                    <a:pt x="186723" y="43772"/>
                  </a:lnTo>
                  <a:lnTo>
                    <a:pt x="180484" y="26557"/>
                  </a:lnTo>
                  <a:lnTo>
                    <a:pt x="175545" y="18690"/>
                  </a:lnTo>
                  <a:lnTo>
                    <a:pt x="157578" y="6830"/>
                  </a:lnTo>
                  <a:lnTo>
                    <a:pt x="135166" y="0"/>
                  </a:lnTo>
                  <a:lnTo>
                    <a:pt x="89062" y="5146"/>
                  </a:lnTo>
                  <a:lnTo>
                    <a:pt x="75993" y="7926"/>
                  </a:lnTo>
                  <a:lnTo>
                    <a:pt x="55231" y="20374"/>
                  </a:lnTo>
                  <a:lnTo>
                    <a:pt x="30389" y="50232"/>
                  </a:lnTo>
                  <a:lnTo>
                    <a:pt x="6624" y="102243"/>
                  </a:lnTo>
                  <a:lnTo>
                    <a:pt x="0" y="149229"/>
                  </a:lnTo>
                  <a:lnTo>
                    <a:pt x="9215" y="200195"/>
                  </a:lnTo>
                  <a:lnTo>
                    <a:pt x="24885" y="262583"/>
                  </a:lnTo>
                  <a:lnTo>
                    <a:pt x="34526" y="311641"/>
                  </a:lnTo>
                  <a:lnTo>
                    <a:pt x="41496" y="370732"/>
                  </a:lnTo>
                  <a:lnTo>
                    <a:pt x="48202" y="427464"/>
                  </a:lnTo>
                  <a:lnTo>
                    <a:pt x="39324" y="487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7896373" y="3031747"/>
              <a:ext cx="242157" cy="18623"/>
            </a:xfrm>
            <a:custGeom>
              <a:avLst/>
              <a:gdLst/>
              <a:ahLst/>
              <a:cxnLst/>
              <a:rect l="0" t="0" r="0" b="0"/>
              <a:pathLst>
                <a:path w="242157" h="18623">
                  <a:moveTo>
                    <a:pt x="0" y="0"/>
                  </a:moveTo>
                  <a:lnTo>
                    <a:pt x="53029" y="14654"/>
                  </a:lnTo>
                  <a:lnTo>
                    <a:pt x="111644" y="18622"/>
                  </a:lnTo>
                  <a:lnTo>
                    <a:pt x="163451" y="12276"/>
                  </a:lnTo>
                  <a:lnTo>
                    <a:pt x="224530" y="2771"/>
                  </a:lnTo>
                  <a:lnTo>
                    <a:pt x="242156"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382830" y="2747477"/>
              <a:ext cx="18912" cy="452727"/>
            </a:xfrm>
            <a:custGeom>
              <a:avLst/>
              <a:gdLst/>
              <a:ahLst/>
              <a:cxnLst/>
              <a:rect l="0" t="0" r="0" b="0"/>
              <a:pathLst>
                <a:path w="18912" h="452727">
                  <a:moveTo>
                    <a:pt x="8383" y="0"/>
                  </a:moveTo>
                  <a:lnTo>
                    <a:pt x="1147" y="28726"/>
                  </a:lnTo>
                  <a:lnTo>
                    <a:pt x="0" y="77922"/>
                  </a:lnTo>
                  <a:lnTo>
                    <a:pt x="5379" y="131233"/>
                  </a:lnTo>
                  <a:lnTo>
                    <a:pt x="7493" y="190962"/>
                  </a:lnTo>
                  <a:lnTo>
                    <a:pt x="8119" y="253113"/>
                  </a:lnTo>
                  <a:lnTo>
                    <a:pt x="9475" y="314813"/>
                  </a:lnTo>
                  <a:lnTo>
                    <a:pt x="15595" y="369489"/>
                  </a:lnTo>
                  <a:lnTo>
                    <a:pt x="18256" y="424239"/>
                  </a:lnTo>
                  <a:lnTo>
                    <a:pt x="18911"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8222757" y="2958047"/>
              <a:ext cx="315855" cy="68068"/>
            </a:xfrm>
            <a:custGeom>
              <a:avLst/>
              <a:gdLst/>
              <a:ahLst/>
              <a:cxnLst/>
              <a:rect l="0" t="0" r="0" b="0"/>
              <a:pathLst>
                <a:path w="315855" h="68068">
                  <a:moveTo>
                    <a:pt x="0" y="63171"/>
                  </a:moveTo>
                  <a:lnTo>
                    <a:pt x="58617" y="63171"/>
                  </a:lnTo>
                  <a:lnTo>
                    <a:pt x="106725" y="68067"/>
                  </a:lnTo>
                  <a:lnTo>
                    <a:pt x="170127" y="56383"/>
                  </a:lnTo>
                  <a:lnTo>
                    <a:pt x="218473" y="47511"/>
                  </a:lnTo>
                  <a:lnTo>
                    <a:pt x="265554" y="26946"/>
                  </a:lnTo>
                  <a:lnTo>
                    <a:pt x="31585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8591254" y="2715892"/>
              <a:ext cx="189514" cy="473783"/>
            </a:xfrm>
            <a:custGeom>
              <a:avLst/>
              <a:gdLst/>
              <a:ahLst/>
              <a:cxnLst/>
              <a:rect l="0" t="0" r="0" b="0"/>
              <a:pathLst>
                <a:path w="189514" h="473783">
                  <a:moveTo>
                    <a:pt x="0" y="0"/>
                  </a:moveTo>
                  <a:lnTo>
                    <a:pt x="0" y="58617"/>
                  </a:lnTo>
                  <a:lnTo>
                    <a:pt x="0" y="120026"/>
                  </a:lnTo>
                  <a:lnTo>
                    <a:pt x="0" y="166455"/>
                  </a:lnTo>
                  <a:lnTo>
                    <a:pt x="0" y="224795"/>
                  </a:lnTo>
                  <a:lnTo>
                    <a:pt x="0" y="269924"/>
                  </a:lnTo>
                  <a:lnTo>
                    <a:pt x="5589" y="330192"/>
                  </a:lnTo>
                  <a:lnTo>
                    <a:pt x="9065" y="385093"/>
                  </a:lnTo>
                  <a:lnTo>
                    <a:pt x="9070" y="446688"/>
                  </a:lnTo>
                  <a:lnTo>
                    <a:pt x="7217" y="448700"/>
                  </a:lnTo>
                  <a:lnTo>
                    <a:pt x="4811" y="446532"/>
                  </a:lnTo>
                  <a:lnTo>
                    <a:pt x="1425" y="421124"/>
                  </a:lnTo>
                  <a:lnTo>
                    <a:pt x="8687" y="362212"/>
                  </a:lnTo>
                  <a:lnTo>
                    <a:pt x="21387" y="300489"/>
                  </a:lnTo>
                  <a:lnTo>
                    <a:pt x="30562" y="276270"/>
                  </a:lnTo>
                  <a:lnTo>
                    <a:pt x="69362" y="227020"/>
                  </a:lnTo>
                  <a:lnTo>
                    <a:pt x="90099" y="217881"/>
                  </a:lnTo>
                  <a:lnTo>
                    <a:pt x="102180" y="215444"/>
                  </a:lnTo>
                  <a:lnTo>
                    <a:pt x="112574" y="216159"/>
                  </a:lnTo>
                  <a:lnTo>
                    <a:pt x="130362" y="223192"/>
                  </a:lnTo>
                  <a:lnTo>
                    <a:pt x="153530" y="240306"/>
                  </a:lnTo>
                  <a:lnTo>
                    <a:pt x="164942" y="259661"/>
                  </a:lnTo>
                  <a:lnTo>
                    <a:pt x="174823" y="296865"/>
                  </a:lnTo>
                  <a:lnTo>
                    <a:pt x="183751" y="351358"/>
                  </a:lnTo>
                  <a:lnTo>
                    <a:pt x="188375" y="408352"/>
                  </a:lnTo>
                  <a:lnTo>
                    <a:pt x="189288" y="459124"/>
                  </a:lnTo>
                  <a:lnTo>
                    <a:pt x="189513" y="4737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8855714" y="2895068"/>
              <a:ext cx="153816" cy="305136"/>
            </a:xfrm>
            <a:custGeom>
              <a:avLst/>
              <a:gdLst/>
              <a:ahLst/>
              <a:cxnLst/>
              <a:rect l="0" t="0" r="0" b="0"/>
              <a:pathLst>
                <a:path w="153816" h="305136">
                  <a:moveTo>
                    <a:pt x="30338" y="147207"/>
                  </a:moveTo>
                  <a:lnTo>
                    <a:pt x="84213" y="128079"/>
                  </a:lnTo>
                  <a:lnTo>
                    <a:pt x="113761" y="109434"/>
                  </a:lnTo>
                  <a:lnTo>
                    <a:pt x="136684" y="82203"/>
                  </a:lnTo>
                  <a:lnTo>
                    <a:pt x="147013" y="62164"/>
                  </a:lnTo>
                  <a:lnTo>
                    <a:pt x="153815" y="25563"/>
                  </a:lnTo>
                  <a:lnTo>
                    <a:pt x="151261" y="15808"/>
                  </a:lnTo>
                  <a:lnTo>
                    <a:pt x="146048" y="8135"/>
                  </a:lnTo>
                  <a:lnTo>
                    <a:pt x="139064" y="1850"/>
                  </a:lnTo>
                  <a:lnTo>
                    <a:pt x="130898" y="0"/>
                  </a:lnTo>
                  <a:lnTo>
                    <a:pt x="112466" y="4183"/>
                  </a:lnTo>
                  <a:lnTo>
                    <a:pt x="64767" y="40765"/>
                  </a:lnTo>
                  <a:lnTo>
                    <a:pt x="49149" y="57786"/>
                  </a:lnTo>
                  <a:lnTo>
                    <a:pt x="12957" y="120296"/>
                  </a:lnTo>
                  <a:lnTo>
                    <a:pt x="2961" y="167179"/>
                  </a:lnTo>
                  <a:lnTo>
                    <a:pt x="0" y="218116"/>
                  </a:lnTo>
                  <a:lnTo>
                    <a:pt x="5547" y="246572"/>
                  </a:lnTo>
                  <a:lnTo>
                    <a:pt x="16980" y="269748"/>
                  </a:lnTo>
                  <a:lnTo>
                    <a:pt x="33760" y="287848"/>
                  </a:lnTo>
                  <a:lnTo>
                    <a:pt x="56036" y="297451"/>
                  </a:lnTo>
                  <a:lnTo>
                    <a:pt x="91765" y="302858"/>
                  </a:lnTo>
                  <a:lnTo>
                    <a:pt x="125094" y="3051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9149776" y="2696021"/>
              <a:ext cx="178474" cy="485898"/>
            </a:xfrm>
            <a:custGeom>
              <a:avLst/>
              <a:gdLst/>
              <a:ahLst/>
              <a:cxnLst/>
              <a:rect l="0" t="0" r="0" b="0"/>
              <a:pathLst>
                <a:path w="178474" h="485898">
                  <a:moveTo>
                    <a:pt x="157416" y="61985"/>
                  </a:moveTo>
                  <a:lnTo>
                    <a:pt x="157416" y="39628"/>
                  </a:lnTo>
                  <a:lnTo>
                    <a:pt x="146238" y="8957"/>
                  </a:lnTo>
                  <a:lnTo>
                    <a:pt x="138266" y="3236"/>
                  </a:lnTo>
                  <a:lnTo>
                    <a:pt x="116929" y="0"/>
                  </a:lnTo>
                  <a:lnTo>
                    <a:pt x="94968" y="5580"/>
                  </a:lnTo>
                  <a:lnTo>
                    <a:pt x="84198" y="10343"/>
                  </a:lnTo>
                  <a:lnTo>
                    <a:pt x="65993" y="28114"/>
                  </a:lnTo>
                  <a:lnTo>
                    <a:pt x="35239" y="85081"/>
                  </a:lnTo>
                  <a:lnTo>
                    <a:pt x="17361" y="132519"/>
                  </a:lnTo>
                  <a:lnTo>
                    <a:pt x="5304" y="188169"/>
                  </a:lnTo>
                  <a:lnTo>
                    <a:pt x="1212" y="237673"/>
                  </a:lnTo>
                  <a:lnTo>
                    <a:pt x="0" y="295755"/>
                  </a:lnTo>
                  <a:lnTo>
                    <a:pt x="1980" y="355078"/>
                  </a:lnTo>
                  <a:lnTo>
                    <a:pt x="19305" y="418231"/>
                  </a:lnTo>
                  <a:lnTo>
                    <a:pt x="29353" y="444924"/>
                  </a:lnTo>
                  <a:lnTo>
                    <a:pt x="45517" y="464587"/>
                  </a:lnTo>
                  <a:lnTo>
                    <a:pt x="74348" y="483221"/>
                  </a:lnTo>
                  <a:lnTo>
                    <a:pt x="97880" y="485897"/>
                  </a:lnTo>
                  <a:lnTo>
                    <a:pt x="123936" y="482017"/>
                  </a:lnTo>
                  <a:lnTo>
                    <a:pt x="178473" y="4620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9353283" y="2913249"/>
              <a:ext cx="164480" cy="265898"/>
            </a:xfrm>
            <a:custGeom>
              <a:avLst/>
              <a:gdLst/>
              <a:ahLst/>
              <a:cxnLst/>
              <a:rect l="0" t="0" r="0" b="0"/>
              <a:pathLst>
                <a:path w="164480" h="265898">
                  <a:moveTo>
                    <a:pt x="153951" y="65855"/>
                  </a:moveTo>
                  <a:lnTo>
                    <a:pt x="159539" y="49088"/>
                  </a:lnTo>
                  <a:lnTo>
                    <a:pt x="159164" y="31497"/>
                  </a:lnTo>
                  <a:lnTo>
                    <a:pt x="157426" y="21893"/>
                  </a:lnTo>
                  <a:lnTo>
                    <a:pt x="152758" y="14320"/>
                  </a:lnTo>
                  <a:lnTo>
                    <a:pt x="138213" y="2786"/>
                  </a:lnTo>
                  <a:lnTo>
                    <a:pt x="120050" y="0"/>
                  </a:lnTo>
                  <a:lnTo>
                    <a:pt x="79794" y="7743"/>
                  </a:lnTo>
                  <a:lnTo>
                    <a:pt x="62111" y="20141"/>
                  </a:lnTo>
                  <a:lnTo>
                    <a:pt x="24483" y="67937"/>
                  </a:lnTo>
                  <a:lnTo>
                    <a:pt x="5495" y="107286"/>
                  </a:lnTo>
                  <a:lnTo>
                    <a:pt x="0" y="153130"/>
                  </a:lnTo>
                  <a:lnTo>
                    <a:pt x="11047" y="212269"/>
                  </a:lnTo>
                  <a:lnTo>
                    <a:pt x="23757" y="230754"/>
                  </a:lnTo>
                  <a:lnTo>
                    <a:pt x="32060" y="238959"/>
                  </a:lnTo>
                  <a:lnTo>
                    <a:pt x="41105" y="243259"/>
                  </a:lnTo>
                  <a:lnTo>
                    <a:pt x="60513" y="244917"/>
                  </a:lnTo>
                  <a:lnTo>
                    <a:pt x="69432" y="241382"/>
                  </a:lnTo>
                  <a:lnTo>
                    <a:pt x="85581" y="228095"/>
                  </a:lnTo>
                  <a:lnTo>
                    <a:pt x="102238" y="200884"/>
                  </a:lnTo>
                  <a:lnTo>
                    <a:pt x="113692" y="138388"/>
                  </a:lnTo>
                  <a:lnTo>
                    <a:pt x="126241" y="88762"/>
                  </a:lnTo>
                  <a:lnTo>
                    <a:pt x="129629" y="84636"/>
                  </a:lnTo>
                  <a:lnTo>
                    <a:pt x="133056" y="85395"/>
                  </a:lnTo>
                  <a:lnTo>
                    <a:pt x="136511" y="89410"/>
                  </a:lnTo>
                  <a:lnTo>
                    <a:pt x="141375" y="117418"/>
                  </a:lnTo>
                  <a:lnTo>
                    <a:pt x="143017" y="168804"/>
                  </a:lnTo>
                  <a:lnTo>
                    <a:pt x="146462" y="220895"/>
                  </a:lnTo>
                  <a:lnTo>
                    <a:pt x="154851" y="248274"/>
                  </a:lnTo>
                  <a:lnTo>
                    <a:pt x="164479" y="2658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9602540" y="2705363"/>
              <a:ext cx="19044" cy="431670"/>
            </a:xfrm>
            <a:custGeom>
              <a:avLst/>
              <a:gdLst/>
              <a:ahLst/>
              <a:cxnLst/>
              <a:rect l="0" t="0" r="0" b="0"/>
              <a:pathLst>
                <a:path w="19044" h="431670">
                  <a:moveTo>
                    <a:pt x="9979" y="0"/>
                  </a:moveTo>
                  <a:lnTo>
                    <a:pt x="13098" y="42692"/>
                  </a:lnTo>
                  <a:lnTo>
                    <a:pt x="19043" y="95521"/>
                  </a:lnTo>
                  <a:lnTo>
                    <a:pt x="14485" y="145156"/>
                  </a:lnTo>
                  <a:lnTo>
                    <a:pt x="5724" y="196907"/>
                  </a:lnTo>
                  <a:lnTo>
                    <a:pt x="1309" y="249286"/>
                  </a:lnTo>
                  <a:lnTo>
                    <a:pt x="0" y="301850"/>
                  </a:lnTo>
                  <a:lnTo>
                    <a:pt x="728" y="364778"/>
                  </a:lnTo>
                  <a:lnTo>
                    <a:pt x="7804" y="416723"/>
                  </a:lnTo>
                  <a:lnTo>
                    <a:pt x="9979" y="4316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528290" y="2947519"/>
              <a:ext cx="189515" cy="39187"/>
            </a:xfrm>
            <a:custGeom>
              <a:avLst/>
              <a:gdLst/>
              <a:ahLst/>
              <a:cxnLst/>
              <a:rect l="0" t="0" r="0" b="0"/>
              <a:pathLst>
                <a:path w="189515" h="39187">
                  <a:moveTo>
                    <a:pt x="0" y="21057"/>
                  </a:moveTo>
                  <a:lnTo>
                    <a:pt x="16768" y="32235"/>
                  </a:lnTo>
                  <a:lnTo>
                    <a:pt x="49553" y="39186"/>
                  </a:lnTo>
                  <a:lnTo>
                    <a:pt x="107999" y="30275"/>
                  </a:lnTo>
                  <a:lnTo>
                    <a:pt x="171154" y="7799"/>
                  </a:lnTo>
                  <a:lnTo>
                    <a:pt x="18951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9740324" y="2652721"/>
              <a:ext cx="145936" cy="473783"/>
            </a:xfrm>
            <a:custGeom>
              <a:avLst/>
              <a:gdLst/>
              <a:ahLst/>
              <a:cxnLst/>
              <a:rect l="0" t="0" r="0" b="0"/>
              <a:pathLst>
                <a:path w="145936" h="473783">
                  <a:moveTo>
                    <a:pt x="9065" y="0"/>
                  </a:moveTo>
                  <a:lnTo>
                    <a:pt x="9065" y="54144"/>
                  </a:lnTo>
                  <a:lnTo>
                    <a:pt x="9065" y="109091"/>
                  </a:lnTo>
                  <a:lnTo>
                    <a:pt x="9065" y="162175"/>
                  </a:lnTo>
                  <a:lnTo>
                    <a:pt x="9065" y="222357"/>
                  </a:lnTo>
                  <a:lnTo>
                    <a:pt x="9065" y="279053"/>
                  </a:lnTo>
                  <a:lnTo>
                    <a:pt x="9065" y="332897"/>
                  </a:lnTo>
                  <a:lnTo>
                    <a:pt x="9065" y="385895"/>
                  </a:lnTo>
                  <a:lnTo>
                    <a:pt x="7895" y="446846"/>
                  </a:lnTo>
                  <a:lnTo>
                    <a:pt x="5945" y="448806"/>
                  </a:lnTo>
                  <a:lnTo>
                    <a:pt x="3476" y="446603"/>
                  </a:lnTo>
                  <a:lnTo>
                    <a:pt x="0" y="409967"/>
                  </a:lnTo>
                  <a:lnTo>
                    <a:pt x="7231" y="352685"/>
                  </a:lnTo>
                  <a:lnTo>
                    <a:pt x="23044" y="306363"/>
                  </a:lnTo>
                  <a:lnTo>
                    <a:pt x="28912" y="295489"/>
                  </a:lnTo>
                  <a:lnTo>
                    <a:pt x="44793" y="280287"/>
                  </a:lnTo>
                  <a:lnTo>
                    <a:pt x="53940" y="274595"/>
                  </a:lnTo>
                  <a:lnTo>
                    <a:pt x="73463" y="271391"/>
                  </a:lnTo>
                  <a:lnTo>
                    <a:pt x="83583" y="272174"/>
                  </a:lnTo>
                  <a:lnTo>
                    <a:pt x="101065" y="279284"/>
                  </a:lnTo>
                  <a:lnTo>
                    <a:pt x="109003" y="284455"/>
                  </a:lnTo>
                  <a:lnTo>
                    <a:pt x="120942" y="302679"/>
                  </a:lnTo>
                  <a:lnTo>
                    <a:pt x="128978" y="326376"/>
                  </a:lnTo>
                  <a:lnTo>
                    <a:pt x="140150" y="387936"/>
                  </a:lnTo>
                  <a:lnTo>
                    <a:pt x="145173" y="447197"/>
                  </a:lnTo>
                  <a:lnTo>
                    <a:pt x="145935" y="4737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2133466" y="3441213"/>
              <a:ext cx="245975" cy="351049"/>
            </a:xfrm>
            <a:custGeom>
              <a:avLst/>
              <a:gdLst/>
              <a:ahLst/>
              <a:cxnLst/>
              <a:rect l="0" t="0" r="0" b="0"/>
              <a:pathLst>
                <a:path w="245975" h="351049">
                  <a:moveTo>
                    <a:pt x="172275" y="32731"/>
                  </a:moveTo>
                  <a:lnTo>
                    <a:pt x="142967" y="3422"/>
                  </a:lnTo>
                  <a:lnTo>
                    <a:pt x="132849" y="323"/>
                  </a:lnTo>
                  <a:lnTo>
                    <a:pt x="106009" y="0"/>
                  </a:lnTo>
                  <a:lnTo>
                    <a:pt x="80822" y="9995"/>
                  </a:lnTo>
                  <a:lnTo>
                    <a:pt x="36057" y="45007"/>
                  </a:lnTo>
                  <a:lnTo>
                    <a:pt x="20877" y="71332"/>
                  </a:lnTo>
                  <a:lnTo>
                    <a:pt x="5754" y="119037"/>
                  </a:lnTo>
                  <a:lnTo>
                    <a:pt x="0" y="152977"/>
                  </a:lnTo>
                  <a:lnTo>
                    <a:pt x="3337" y="204970"/>
                  </a:lnTo>
                  <a:lnTo>
                    <a:pt x="12905" y="255080"/>
                  </a:lnTo>
                  <a:lnTo>
                    <a:pt x="31208" y="293194"/>
                  </a:lnTo>
                  <a:lnTo>
                    <a:pt x="48747" y="315778"/>
                  </a:lnTo>
                  <a:lnTo>
                    <a:pt x="71360" y="331275"/>
                  </a:lnTo>
                  <a:lnTo>
                    <a:pt x="124005" y="350756"/>
                  </a:lnTo>
                  <a:lnTo>
                    <a:pt x="165512" y="351048"/>
                  </a:lnTo>
                  <a:lnTo>
                    <a:pt x="224015" y="327365"/>
                  </a:lnTo>
                  <a:lnTo>
                    <a:pt x="245974" y="3170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2463668" y="3368659"/>
              <a:ext cx="231628" cy="401654"/>
            </a:xfrm>
            <a:custGeom>
              <a:avLst/>
              <a:gdLst/>
              <a:ahLst/>
              <a:cxnLst/>
              <a:rect l="0" t="0" r="0" b="0"/>
              <a:pathLst>
                <a:path w="231628" h="401654">
                  <a:moveTo>
                    <a:pt x="0" y="0"/>
                  </a:moveTo>
                  <a:lnTo>
                    <a:pt x="0" y="48930"/>
                  </a:lnTo>
                  <a:lnTo>
                    <a:pt x="0" y="99896"/>
                  </a:lnTo>
                  <a:lnTo>
                    <a:pt x="3120" y="162570"/>
                  </a:lnTo>
                  <a:lnTo>
                    <a:pt x="7236" y="207954"/>
                  </a:lnTo>
                  <a:lnTo>
                    <a:pt x="9066" y="251521"/>
                  </a:lnTo>
                  <a:lnTo>
                    <a:pt x="15685" y="309921"/>
                  </a:lnTo>
                  <a:lnTo>
                    <a:pt x="21166" y="372481"/>
                  </a:lnTo>
                  <a:lnTo>
                    <a:pt x="26175" y="397174"/>
                  </a:lnTo>
                  <a:lnTo>
                    <a:pt x="29148" y="401653"/>
                  </a:lnTo>
                  <a:lnTo>
                    <a:pt x="32301" y="401130"/>
                  </a:lnTo>
                  <a:lnTo>
                    <a:pt x="35572" y="397271"/>
                  </a:lnTo>
                  <a:lnTo>
                    <a:pt x="40822" y="347882"/>
                  </a:lnTo>
                  <a:lnTo>
                    <a:pt x="42901" y="295318"/>
                  </a:lnTo>
                  <a:lnTo>
                    <a:pt x="53492" y="238099"/>
                  </a:lnTo>
                  <a:lnTo>
                    <a:pt x="61209" y="208766"/>
                  </a:lnTo>
                  <a:lnTo>
                    <a:pt x="85227" y="170872"/>
                  </a:lnTo>
                  <a:lnTo>
                    <a:pt x="91913" y="163048"/>
                  </a:lnTo>
                  <a:lnTo>
                    <a:pt x="111821" y="154353"/>
                  </a:lnTo>
                  <a:lnTo>
                    <a:pt x="123680" y="152035"/>
                  </a:lnTo>
                  <a:lnTo>
                    <a:pt x="133926" y="152829"/>
                  </a:lnTo>
                  <a:lnTo>
                    <a:pt x="151550" y="159951"/>
                  </a:lnTo>
                  <a:lnTo>
                    <a:pt x="174625" y="177114"/>
                  </a:lnTo>
                  <a:lnTo>
                    <a:pt x="186016" y="196480"/>
                  </a:lnTo>
                  <a:lnTo>
                    <a:pt x="206600" y="259450"/>
                  </a:lnTo>
                  <a:lnTo>
                    <a:pt x="224548" y="315360"/>
                  </a:lnTo>
                  <a:lnTo>
                    <a:pt x="230695" y="373645"/>
                  </a:lnTo>
                  <a:lnTo>
                    <a:pt x="231627" y="4000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2747938" y="3505529"/>
              <a:ext cx="221099" cy="252685"/>
            </a:xfrm>
            <a:custGeom>
              <a:avLst/>
              <a:gdLst/>
              <a:ahLst/>
              <a:cxnLst/>
              <a:rect l="0" t="0" r="0" b="0"/>
              <a:pathLst>
                <a:path w="221099" h="252685">
                  <a:moveTo>
                    <a:pt x="0" y="0"/>
                  </a:moveTo>
                  <a:lnTo>
                    <a:pt x="0" y="58617"/>
                  </a:lnTo>
                  <a:lnTo>
                    <a:pt x="1170" y="113961"/>
                  </a:lnTo>
                  <a:lnTo>
                    <a:pt x="9575" y="160628"/>
                  </a:lnTo>
                  <a:lnTo>
                    <a:pt x="33814" y="220068"/>
                  </a:lnTo>
                  <a:lnTo>
                    <a:pt x="47784" y="235458"/>
                  </a:lnTo>
                  <a:lnTo>
                    <a:pt x="56422" y="241200"/>
                  </a:lnTo>
                  <a:lnTo>
                    <a:pt x="75379" y="244461"/>
                  </a:lnTo>
                  <a:lnTo>
                    <a:pt x="85348" y="243692"/>
                  </a:lnTo>
                  <a:lnTo>
                    <a:pt x="102663" y="236600"/>
                  </a:lnTo>
                  <a:lnTo>
                    <a:pt x="132843" y="212982"/>
                  </a:lnTo>
                  <a:lnTo>
                    <a:pt x="148675" y="181519"/>
                  </a:lnTo>
                  <a:lnTo>
                    <a:pt x="168162" y="118342"/>
                  </a:lnTo>
                  <a:lnTo>
                    <a:pt x="175778" y="81858"/>
                  </a:lnTo>
                  <a:lnTo>
                    <a:pt x="178562" y="23085"/>
                  </a:lnTo>
                  <a:lnTo>
                    <a:pt x="184518" y="72219"/>
                  </a:lnTo>
                  <a:lnTo>
                    <a:pt x="193622" y="123434"/>
                  </a:lnTo>
                  <a:lnTo>
                    <a:pt x="207179" y="184736"/>
                  </a:lnTo>
                  <a:lnTo>
                    <a:pt x="218002" y="232546"/>
                  </a:lnTo>
                  <a:lnTo>
                    <a:pt x="221098" y="252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3042736" y="3473944"/>
              <a:ext cx="126343" cy="210487"/>
            </a:xfrm>
            <a:custGeom>
              <a:avLst/>
              <a:gdLst/>
              <a:ahLst/>
              <a:cxnLst/>
              <a:rect l="0" t="0" r="0" b="0"/>
              <a:pathLst>
                <a:path w="126343" h="210487">
                  <a:moveTo>
                    <a:pt x="0" y="42113"/>
                  </a:moveTo>
                  <a:lnTo>
                    <a:pt x="15641" y="68500"/>
                  </a:lnTo>
                  <a:lnTo>
                    <a:pt x="26341" y="104394"/>
                  </a:lnTo>
                  <a:lnTo>
                    <a:pt x="36484" y="166721"/>
                  </a:lnTo>
                  <a:lnTo>
                    <a:pt x="40446" y="205116"/>
                  </a:lnTo>
                  <a:lnTo>
                    <a:pt x="38662" y="210444"/>
                  </a:lnTo>
                  <a:lnTo>
                    <a:pt x="35133" y="210486"/>
                  </a:lnTo>
                  <a:lnTo>
                    <a:pt x="30441" y="207004"/>
                  </a:lnTo>
                  <a:lnTo>
                    <a:pt x="18248" y="185337"/>
                  </a:lnTo>
                  <a:lnTo>
                    <a:pt x="12816" y="145511"/>
                  </a:lnTo>
                  <a:lnTo>
                    <a:pt x="16795" y="102256"/>
                  </a:lnTo>
                  <a:lnTo>
                    <a:pt x="30973" y="65393"/>
                  </a:lnTo>
                  <a:lnTo>
                    <a:pt x="55580" y="37833"/>
                  </a:lnTo>
                  <a:lnTo>
                    <a:pt x="102552" y="11813"/>
                  </a:lnTo>
                  <a:lnTo>
                    <a:pt x="12634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3245785" y="3457826"/>
              <a:ext cx="186506" cy="282339"/>
            </a:xfrm>
            <a:custGeom>
              <a:avLst/>
              <a:gdLst/>
              <a:ahLst/>
              <a:cxnLst/>
              <a:rect l="0" t="0" r="0" b="0"/>
              <a:pathLst>
                <a:path w="186506" h="282339">
                  <a:moveTo>
                    <a:pt x="154920" y="5589"/>
                  </a:moveTo>
                  <a:lnTo>
                    <a:pt x="138152" y="0"/>
                  </a:lnTo>
                  <a:lnTo>
                    <a:pt x="105368" y="2113"/>
                  </a:lnTo>
                  <a:lnTo>
                    <a:pt x="71608" y="15738"/>
                  </a:lnTo>
                  <a:lnTo>
                    <a:pt x="44967" y="40181"/>
                  </a:lnTo>
                  <a:lnTo>
                    <a:pt x="22255" y="69651"/>
                  </a:lnTo>
                  <a:lnTo>
                    <a:pt x="6298" y="111788"/>
                  </a:lnTo>
                  <a:lnTo>
                    <a:pt x="0" y="170023"/>
                  </a:lnTo>
                  <a:lnTo>
                    <a:pt x="7112" y="211328"/>
                  </a:lnTo>
                  <a:lnTo>
                    <a:pt x="17478" y="235069"/>
                  </a:lnTo>
                  <a:lnTo>
                    <a:pt x="42056" y="262576"/>
                  </a:lnTo>
                  <a:lnTo>
                    <a:pt x="71566" y="279955"/>
                  </a:lnTo>
                  <a:lnTo>
                    <a:pt x="95257" y="282338"/>
                  </a:lnTo>
                  <a:lnTo>
                    <a:pt x="154183" y="274335"/>
                  </a:lnTo>
                  <a:lnTo>
                    <a:pt x="186505" y="2688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3527047" y="3347602"/>
              <a:ext cx="251349" cy="389555"/>
            </a:xfrm>
            <a:custGeom>
              <a:avLst/>
              <a:gdLst/>
              <a:ahLst/>
              <a:cxnLst/>
              <a:rect l="0" t="0" r="0" b="0"/>
              <a:pathLst>
                <a:path w="251349" h="389555">
                  <a:moveTo>
                    <a:pt x="0" y="0"/>
                  </a:moveTo>
                  <a:lnTo>
                    <a:pt x="3119" y="42691"/>
                  </a:lnTo>
                  <a:lnTo>
                    <a:pt x="14654" y="95520"/>
                  </a:lnTo>
                  <a:lnTo>
                    <a:pt x="24749" y="150745"/>
                  </a:lnTo>
                  <a:lnTo>
                    <a:pt x="29560" y="205972"/>
                  </a:lnTo>
                  <a:lnTo>
                    <a:pt x="38421" y="261394"/>
                  </a:lnTo>
                  <a:lnTo>
                    <a:pt x="47217" y="324526"/>
                  </a:lnTo>
                  <a:lnTo>
                    <a:pt x="51571" y="366007"/>
                  </a:lnTo>
                  <a:lnTo>
                    <a:pt x="58090" y="319542"/>
                  </a:lnTo>
                  <a:lnTo>
                    <a:pt x="80148" y="273299"/>
                  </a:lnTo>
                  <a:lnTo>
                    <a:pt x="117087" y="226557"/>
                  </a:lnTo>
                  <a:lnTo>
                    <a:pt x="147776" y="204778"/>
                  </a:lnTo>
                  <a:lnTo>
                    <a:pt x="169793" y="196297"/>
                  </a:lnTo>
                  <a:lnTo>
                    <a:pt x="195177" y="192528"/>
                  </a:lnTo>
                  <a:lnTo>
                    <a:pt x="215817" y="197092"/>
                  </a:lnTo>
                  <a:lnTo>
                    <a:pt x="224596" y="201584"/>
                  </a:lnTo>
                  <a:lnTo>
                    <a:pt x="237471" y="219054"/>
                  </a:lnTo>
                  <a:lnTo>
                    <a:pt x="245922" y="242416"/>
                  </a:lnTo>
                  <a:lnTo>
                    <a:pt x="251348" y="295542"/>
                  </a:lnTo>
                  <a:lnTo>
                    <a:pt x="249168" y="334013"/>
                  </a:lnTo>
                  <a:lnTo>
                    <a:pt x="242155" y="389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3895544" y="3610814"/>
              <a:ext cx="10096" cy="210571"/>
            </a:xfrm>
            <a:custGeom>
              <a:avLst/>
              <a:gdLst/>
              <a:ahLst/>
              <a:cxnLst/>
              <a:rect l="0" t="0" r="0" b="0"/>
              <a:pathLst>
                <a:path w="10096" h="210571">
                  <a:moveTo>
                    <a:pt x="0" y="0"/>
                  </a:moveTo>
                  <a:lnTo>
                    <a:pt x="8334" y="37478"/>
                  </a:lnTo>
                  <a:lnTo>
                    <a:pt x="10095" y="88902"/>
                  </a:lnTo>
                  <a:lnTo>
                    <a:pt x="9273" y="151355"/>
                  </a:lnTo>
                  <a:lnTo>
                    <a:pt x="0" y="2105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4116228" y="3342231"/>
              <a:ext cx="305503" cy="402308"/>
            </a:xfrm>
            <a:custGeom>
              <a:avLst/>
              <a:gdLst/>
              <a:ahLst/>
              <a:cxnLst/>
              <a:rect l="0" t="0" r="0" b="0"/>
              <a:pathLst>
                <a:path w="305503" h="402308">
                  <a:moveTo>
                    <a:pt x="200456" y="47485"/>
                  </a:moveTo>
                  <a:lnTo>
                    <a:pt x="190881" y="23438"/>
                  </a:lnTo>
                  <a:lnTo>
                    <a:pt x="180213" y="9111"/>
                  </a:lnTo>
                  <a:lnTo>
                    <a:pt x="158314" y="1184"/>
                  </a:lnTo>
                  <a:lnTo>
                    <a:pt x="130253" y="0"/>
                  </a:lnTo>
                  <a:lnTo>
                    <a:pt x="74112" y="18304"/>
                  </a:lnTo>
                  <a:lnTo>
                    <a:pt x="48377" y="32176"/>
                  </a:lnTo>
                  <a:lnTo>
                    <a:pt x="5156" y="74238"/>
                  </a:lnTo>
                  <a:lnTo>
                    <a:pt x="1236" y="82868"/>
                  </a:lnTo>
                  <a:lnTo>
                    <a:pt x="0" y="101815"/>
                  </a:lnTo>
                  <a:lnTo>
                    <a:pt x="6470" y="118815"/>
                  </a:lnTo>
                  <a:lnTo>
                    <a:pt x="18313" y="134169"/>
                  </a:lnTo>
                  <a:lnTo>
                    <a:pt x="47052" y="155967"/>
                  </a:lnTo>
                  <a:lnTo>
                    <a:pt x="107999" y="191333"/>
                  </a:lnTo>
                  <a:lnTo>
                    <a:pt x="165079" y="226678"/>
                  </a:lnTo>
                  <a:lnTo>
                    <a:pt x="223320" y="257402"/>
                  </a:lnTo>
                  <a:lnTo>
                    <a:pt x="280459" y="300299"/>
                  </a:lnTo>
                  <a:lnTo>
                    <a:pt x="298794" y="316214"/>
                  </a:lnTo>
                  <a:lnTo>
                    <a:pt x="303450" y="326074"/>
                  </a:lnTo>
                  <a:lnTo>
                    <a:pt x="305502" y="349506"/>
                  </a:lnTo>
                  <a:lnTo>
                    <a:pt x="302072" y="359967"/>
                  </a:lnTo>
                  <a:lnTo>
                    <a:pt x="288903" y="377828"/>
                  </a:lnTo>
                  <a:lnTo>
                    <a:pt x="268232" y="390446"/>
                  </a:lnTo>
                  <a:lnTo>
                    <a:pt x="242277" y="398783"/>
                  </a:lnTo>
                  <a:lnTo>
                    <a:pt x="194780" y="402307"/>
                  </a:lnTo>
                  <a:lnTo>
                    <a:pt x="143662" y="397632"/>
                  </a:lnTo>
                  <a:lnTo>
                    <a:pt x="92641" y="393387"/>
                  </a:lnTo>
                  <a:lnTo>
                    <a:pt x="32000" y="3738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548311" y="3516057"/>
              <a:ext cx="52644" cy="421142"/>
            </a:xfrm>
            <a:custGeom>
              <a:avLst/>
              <a:gdLst/>
              <a:ahLst/>
              <a:cxnLst/>
              <a:rect l="0" t="0" r="0" b="0"/>
              <a:pathLst>
                <a:path w="52644" h="421142">
                  <a:moveTo>
                    <a:pt x="0" y="0"/>
                  </a:moveTo>
                  <a:lnTo>
                    <a:pt x="14654" y="53028"/>
                  </a:lnTo>
                  <a:lnTo>
                    <a:pt x="27028" y="112814"/>
                  </a:lnTo>
                  <a:lnTo>
                    <a:pt x="31405" y="167178"/>
                  </a:lnTo>
                  <a:lnTo>
                    <a:pt x="39652" y="225006"/>
                  </a:lnTo>
                  <a:lnTo>
                    <a:pt x="44504" y="274899"/>
                  </a:lnTo>
                  <a:lnTo>
                    <a:pt x="50232" y="323608"/>
                  </a:lnTo>
                  <a:lnTo>
                    <a:pt x="52166" y="381988"/>
                  </a:lnTo>
                  <a:lnTo>
                    <a:pt x="52643" y="4211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4590425" y="3487399"/>
              <a:ext cx="225026" cy="291872"/>
            </a:xfrm>
            <a:custGeom>
              <a:avLst/>
              <a:gdLst/>
              <a:ahLst/>
              <a:cxnLst/>
              <a:rect l="0" t="0" r="0" b="0"/>
              <a:pathLst>
                <a:path w="225026" h="291872">
                  <a:moveTo>
                    <a:pt x="0" y="18130"/>
                  </a:moveTo>
                  <a:lnTo>
                    <a:pt x="16767" y="6952"/>
                  </a:lnTo>
                  <a:lnTo>
                    <a:pt x="55141" y="0"/>
                  </a:lnTo>
                  <a:lnTo>
                    <a:pt x="97966" y="3529"/>
                  </a:lnTo>
                  <a:lnTo>
                    <a:pt x="145953" y="23608"/>
                  </a:lnTo>
                  <a:lnTo>
                    <a:pt x="194262" y="56994"/>
                  </a:lnTo>
                  <a:lnTo>
                    <a:pt x="211327" y="83457"/>
                  </a:lnTo>
                  <a:lnTo>
                    <a:pt x="223793" y="119115"/>
                  </a:lnTo>
                  <a:lnTo>
                    <a:pt x="225025" y="142561"/>
                  </a:lnTo>
                  <a:lnTo>
                    <a:pt x="212040" y="204099"/>
                  </a:lnTo>
                  <a:lnTo>
                    <a:pt x="201085" y="227125"/>
                  </a:lnTo>
                  <a:lnTo>
                    <a:pt x="176174" y="254230"/>
                  </a:lnTo>
                  <a:lnTo>
                    <a:pt x="136316" y="275943"/>
                  </a:lnTo>
                  <a:lnTo>
                    <a:pt x="97766" y="288378"/>
                  </a:lnTo>
                  <a:lnTo>
                    <a:pt x="73700" y="2918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4858122" y="3511904"/>
              <a:ext cx="300843" cy="298953"/>
            </a:xfrm>
            <a:custGeom>
              <a:avLst/>
              <a:gdLst/>
              <a:ahLst/>
              <a:cxnLst/>
              <a:rect l="0" t="0" r="0" b="0"/>
              <a:pathLst>
                <a:path w="300843" h="298953">
                  <a:moveTo>
                    <a:pt x="279785" y="109439"/>
                  </a:moveTo>
                  <a:lnTo>
                    <a:pt x="265131" y="56411"/>
                  </a:lnTo>
                  <a:lnTo>
                    <a:pt x="252215" y="38688"/>
                  </a:lnTo>
                  <a:lnTo>
                    <a:pt x="234776" y="24182"/>
                  </a:lnTo>
                  <a:lnTo>
                    <a:pt x="191866" y="5337"/>
                  </a:lnTo>
                  <a:lnTo>
                    <a:pt x="165840" y="0"/>
                  </a:lnTo>
                  <a:lnTo>
                    <a:pt x="138676" y="1528"/>
                  </a:lnTo>
                  <a:lnTo>
                    <a:pt x="102664" y="14554"/>
                  </a:lnTo>
                  <a:lnTo>
                    <a:pt x="64178" y="38820"/>
                  </a:lnTo>
                  <a:lnTo>
                    <a:pt x="34317" y="73827"/>
                  </a:lnTo>
                  <a:lnTo>
                    <a:pt x="10652" y="113835"/>
                  </a:lnTo>
                  <a:lnTo>
                    <a:pt x="0" y="160914"/>
                  </a:lnTo>
                  <a:lnTo>
                    <a:pt x="2434" y="211909"/>
                  </a:lnTo>
                  <a:lnTo>
                    <a:pt x="16153" y="252884"/>
                  </a:lnTo>
                  <a:lnTo>
                    <a:pt x="31594" y="269898"/>
                  </a:lnTo>
                  <a:lnTo>
                    <a:pt x="70102" y="290353"/>
                  </a:lnTo>
                  <a:lnTo>
                    <a:pt x="90666" y="292011"/>
                  </a:lnTo>
                  <a:lnTo>
                    <a:pt x="111504" y="287678"/>
                  </a:lnTo>
                  <a:lnTo>
                    <a:pt x="169584" y="253736"/>
                  </a:lnTo>
                  <a:lnTo>
                    <a:pt x="199039" y="218744"/>
                  </a:lnTo>
                  <a:lnTo>
                    <a:pt x="228783" y="163829"/>
                  </a:lnTo>
                  <a:lnTo>
                    <a:pt x="247137" y="104108"/>
                  </a:lnTo>
                  <a:lnTo>
                    <a:pt x="251001" y="91847"/>
                  </a:lnTo>
                  <a:lnTo>
                    <a:pt x="253576" y="88352"/>
                  </a:lnTo>
                  <a:lnTo>
                    <a:pt x="255294" y="90702"/>
                  </a:lnTo>
                  <a:lnTo>
                    <a:pt x="261546" y="153605"/>
                  </a:lnTo>
                  <a:lnTo>
                    <a:pt x="267733" y="208110"/>
                  </a:lnTo>
                  <a:lnTo>
                    <a:pt x="278531" y="255531"/>
                  </a:lnTo>
                  <a:lnTo>
                    <a:pt x="300842" y="2989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253720" y="3568700"/>
              <a:ext cx="21058" cy="242157"/>
            </a:xfrm>
            <a:custGeom>
              <a:avLst/>
              <a:gdLst/>
              <a:ahLst/>
              <a:cxnLst/>
              <a:rect l="0" t="0" r="0" b="0"/>
              <a:pathLst>
                <a:path w="21058" h="242157">
                  <a:moveTo>
                    <a:pt x="0" y="0"/>
                  </a:moveTo>
                  <a:lnTo>
                    <a:pt x="3120" y="42692"/>
                  </a:lnTo>
                  <a:lnTo>
                    <a:pt x="9065" y="95521"/>
                  </a:lnTo>
                  <a:lnTo>
                    <a:pt x="10240" y="153875"/>
                  </a:lnTo>
                  <a:lnTo>
                    <a:pt x="13591" y="207344"/>
                  </a:lnTo>
                  <a:lnTo>
                    <a:pt x="21057" y="2421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5337948" y="3534997"/>
              <a:ext cx="305328" cy="233745"/>
            </a:xfrm>
            <a:custGeom>
              <a:avLst/>
              <a:gdLst/>
              <a:ahLst/>
              <a:cxnLst/>
              <a:rect l="0" t="0" r="0" b="0"/>
              <a:pathLst>
                <a:path w="305328" h="233745">
                  <a:moveTo>
                    <a:pt x="0" y="12646"/>
                  </a:moveTo>
                  <a:lnTo>
                    <a:pt x="15642" y="30627"/>
                  </a:lnTo>
                  <a:lnTo>
                    <a:pt x="38437" y="88170"/>
                  </a:lnTo>
                  <a:lnTo>
                    <a:pt x="52610" y="140042"/>
                  </a:lnTo>
                  <a:lnTo>
                    <a:pt x="61085" y="200937"/>
                  </a:lnTo>
                  <a:lnTo>
                    <a:pt x="60611" y="204854"/>
                  </a:lnTo>
                  <a:lnTo>
                    <a:pt x="56964" y="190489"/>
                  </a:lnTo>
                  <a:lnTo>
                    <a:pt x="61902" y="139716"/>
                  </a:lnTo>
                  <a:lnTo>
                    <a:pt x="77262" y="77694"/>
                  </a:lnTo>
                  <a:lnTo>
                    <a:pt x="98932" y="37379"/>
                  </a:lnTo>
                  <a:lnTo>
                    <a:pt x="117669" y="16619"/>
                  </a:lnTo>
                  <a:lnTo>
                    <a:pt x="137696" y="3494"/>
                  </a:lnTo>
                  <a:lnTo>
                    <a:pt x="158294" y="0"/>
                  </a:lnTo>
                  <a:lnTo>
                    <a:pt x="200114" y="7288"/>
                  </a:lnTo>
                  <a:lnTo>
                    <a:pt x="226060" y="22237"/>
                  </a:lnTo>
                  <a:lnTo>
                    <a:pt x="255787" y="65060"/>
                  </a:lnTo>
                  <a:lnTo>
                    <a:pt x="281070" y="118579"/>
                  </a:lnTo>
                  <a:lnTo>
                    <a:pt x="292087" y="174211"/>
                  </a:lnTo>
                  <a:lnTo>
                    <a:pt x="305327" y="2337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5677470" y="3497196"/>
              <a:ext cx="196521" cy="265000"/>
            </a:xfrm>
            <a:custGeom>
              <a:avLst/>
              <a:gdLst/>
              <a:ahLst/>
              <a:cxnLst/>
              <a:rect l="0" t="0" r="0" b="0"/>
              <a:pathLst>
                <a:path w="196521" h="265000">
                  <a:moveTo>
                    <a:pt x="144789" y="8333"/>
                  </a:moveTo>
                  <a:lnTo>
                    <a:pt x="107311" y="0"/>
                  </a:lnTo>
                  <a:lnTo>
                    <a:pt x="72464" y="1575"/>
                  </a:lnTo>
                  <a:lnTo>
                    <a:pt x="50644" y="7669"/>
                  </a:lnTo>
                  <a:lnTo>
                    <a:pt x="11159" y="30646"/>
                  </a:lnTo>
                  <a:lnTo>
                    <a:pt x="3060" y="37246"/>
                  </a:lnTo>
                  <a:lnTo>
                    <a:pt x="0" y="43986"/>
                  </a:lnTo>
                  <a:lnTo>
                    <a:pt x="300" y="50819"/>
                  </a:lnTo>
                  <a:lnTo>
                    <a:pt x="2840" y="57714"/>
                  </a:lnTo>
                  <a:lnTo>
                    <a:pt x="15020" y="68495"/>
                  </a:lnTo>
                  <a:lnTo>
                    <a:pt x="69902" y="89825"/>
                  </a:lnTo>
                  <a:lnTo>
                    <a:pt x="132487" y="115612"/>
                  </a:lnTo>
                  <a:lnTo>
                    <a:pt x="188211" y="152706"/>
                  </a:lnTo>
                  <a:lnTo>
                    <a:pt x="193624" y="161904"/>
                  </a:lnTo>
                  <a:lnTo>
                    <a:pt x="196520" y="184601"/>
                  </a:lnTo>
                  <a:lnTo>
                    <a:pt x="190787" y="204048"/>
                  </a:lnTo>
                  <a:lnTo>
                    <a:pt x="179271" y="220489"/>
                  </a:lnTo>
                  <a:lnTo>
                    <a:pt x="153056" y="241730"/>
                  </a:lnTo>
                  <a:lnTo>
                    <a:pt x="96789" y="263835"/>
                  </a:lnTo>
                  <a:lnTo>
                    <a:pt x="73153" y="264999"/>
                  </a:lnTo>
                  <a:lnTo>
                    <a:pt x="18447" y="2610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832788" y="3326545"/>
              <a:ext cx="326384" cy="421140"/>
            </a:xfrm>
            <a:custGeom>
              <a:avLst/>
              <a:gdLst/>
              <a:ahLst/>
              <a:cxnLst/>
              <a:rect l="0" t="0" r="0" b="0"/>
              <a:pathLst>
                <a:path w="326384" h="421140">
                  <a:moveTo>
                    <a:pt x="0" y="0"/>
                  </a:moveTo>
                  <a:lnTo>
                    <a:pt x="24023" y="56214"/>
                  </a:lnTo>
                  <a:lnTo>
                    <a:pt x="33211" y="117905"/>
                  </a:lnTo>
                  <a:lnTo>
                    <a:pt x="39476" y="172195"/>
                  </a:lnTo>
                  <a:lnTo>
                    <a:pt x="44452" y="223376"/>
                  </a:lnTo>
                  <a:lnTo>
                    <a:pt x="51025" y="283289"/>
                  </a:lnTo>
                  <a:lnTo>
                    <a:pt x="60728" y="344213"/>
                  </a:lnTo>
                  <a:lnTo>
                    <a:pt x="69336" y="383659"/>
                  </a:lnTo>
                  <a:lnTo>
                    <a:pt x="70790" y="383284"/>
                  </a:lnTo>
                  <a:lnTo>
                    <a:pt x="74486" y="329587"/>
                  </a:lnTo>
                  <a:lnTo>
                    <a:pt x="85076" y="273680"/>
                  </a:lnTo>
                  <a:lnTo>
                    <a:pt x="92794" y="247977"/>
                  </a:lnTo>
                  <a:lnTo>
                    <a:pt x="104022" y="228755"/>
                  </a:lnTo>
                  <a:lnTo>
                    <a:pt x="129087" y="204779"/>
                  </a:lnTo>
                  <a:lnTo>
                    <a:pt x="154858" y="196298"/>
                  </a:lnTo>
                  <a:lnTo>
                    <a:pt x="183470" y="194868"/>
                  </a:lnTo>
                  <a:lnTo>
                    <a:pt x="207884" y="202031"/>
                  </a:lnTo>
                  <a:lnTo>
                    <a:pt x="241360" y="224807"/>
                  </a:lnTo>
                  <a:lnTo>
                    <a:pt x="267916" y="253783"/>
                  </a:lnTo>
                  <a:lnTo>
                    <a:pt x="296688" y="308590"/>
                  </a:lnTo>
                  <a:lnTo>
                    <a:pt x="317658" y="362123"/>
                  </a:lnTo>
                  <a:lnTo>
                    <a:pt x="326383" y="4211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380270" y="3394106"/>
              <a:ext cx="302207" cy="575893"/>
            </a:xfrm>
            <a:custGeom>
              <a:avLst/>
              <a:gdLst/>
              <a:ahLst/>
              <a:cxnLst/>
              <a:rect l="0" t="0" r="0" b="0"/>
              <a:pathLst>
                <a:path w="302207" h="575893">
                  <a:moveTo>
                    <a:pt x="221098" y="16666"/>
                  </a:moveTo>
                  <a:lnTo>
                    <a:pt x="209920" y="5488"/>
                  </a:lnTo>
                  <a:lnTo>
                    <a:pt x="191954" y="0"/>
                  </a:lnTo>
                  <a:lnTo>
                    <a:pt x="152412" y="30"/>
                  </a:lnTo>
                  <a:lnTo>
                    <a:pt x="122721" y="6933"/>
                  </a:lnTo>
                  <a:lnTo>
                    <a:pt x="75064" y="39960"/>
                  </a:lnTo>
                  <a:lnTo>
                    <a:pt x="54418" y="62114"/>
                  </a:lnTo>
                  <a:lnTo>
                    <a:pt x="22101" y="123997"/>
                  </a:lnTo>
                  <a:lnTo>
                    <a:pt x="9823" y="157955"/>
                  </a:lnTo>
                  <a:lnTo>
                    <a:pt x="2911" y="209958"/>
                  </a:lnTo>
                  <a:lnTo>
                    <a:pt x="2032" y="260072"/>
                  </a:lnTo>
                  <a:lnTo>
                    <a:pt x="5972" y="286284"/>
                  </a:lnTo>
                  <a:lnTo>
                    <a:pt x="17862" y="309632"/>
                  </a:lnTo>
                  <a:lnTo>
                    <a:pt x="34845" y="329367"/>
                  </a:lnTo>
                  <a:lnTo>
                    <a:pt x="54091" y="342038"/>
                  </a:lnTo>
                  <a:lnTo>
                    <a:pt x="74343" y="345330"/>
                  </a:lnTo>
                  <a:lnTo>
                    <a:pt x="121530" y="337911"/>
                  </a:lnTo>
                  <a:lnTo>
                    <a:pt x="156501" y="317351"/>
                  </a:lnTo>
                  <a:lnTo>
                    <a:pt x="183501" y="283443"/>
                  </a:lnTo>
                  <a:lnTo>
                    <a:pt x="205179" y="236129"/>
                  </a:lnTo>
                  <a:lnTo>
                    <a:pt x="220726" y="172884"/>
                  </a:lnTo>
                  <a:lnTo>
                    <a:pt x="225612" y="141079"/>
                  </a:lnTo>
                  <a:lnTo>
                    <a:pt x="219217" y="92065"/>
                  </a:lnTo>
                  <a:lnTo>
                    <a:pt x="212073" y="71234"/>
                  </a:lnTo>
                  <a:lnTo>
                    <a:pt x="201099" y="54177"/>
                  </a:lnTo>
                  <a:lnTo>
                    <a:pt x="198407" y="53372"/>
                  </a:lnTo>
                  <a:lnTo>
                    <a:pt x="197781" y="57514"/>
                  </a:lnTo>
                  <a:lnTo>
                    <a:pt x="201377" y="74595"/>
                  </a:lnTo>
                  <a:lnTo>
                    <a:pt x="223628" y="137148"/>
                  </a:lnTo>
                  <a:lnTo>
                    <a:pt x="242027" y="194879"/>
                  </a:lnTo>
                  <a:lnTo>
                    <a:pt x="259686" y="248192"/>
                  </a:lnTo>
                  <a:lnTo>
                    <a:pt x="280758" y="311456"/>
                  </a:lnTo>
                  <a:lnTo>
                    <a:pt x="294797" y="362936"/>
                  </a:lnTo>
                  <a:lnTo>
                    <a:pt x="302206" y="416402"/>
                  </a:lnTo>
                  <a:lnTo>
                    <a:pt x="301282" y="463050"/>
                  </a:lnTo>
                  <a:lnTo>
                    <a:pt x="290489" y="510253"/>
                  </a:lnTo>
                  <a:lnTo>
                    <a:pt x="274556" y="528887"/>
                  </a:lnTo>
                  <a:lnTo>
                    <a:pt x="226199" y="559913"/>
                  </a:lnTo>
                  <a:lnTo>
                    <a:pt x="185435" y="575892"/>
                  </a:lnTo>
                  <a:lnTo>
                    <a:pt x="154555" y="574827"/>
                  </a:lnTo>
                  <a:lnTo>
                    <a:pt x="92660" y="560668"/>
                  </a:lnTo>
                  <a:lnTo>
                    <a:pt x="60730" y="544530"/>
                  </a:lnTo>
                  <a:lnTo>
                    <a:pt x="0" y="50097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739139" y="3438860"/>
              <a:ext cx="207955" cy="330007"/>
            </a:xfrm>
            <a:custGeom>
              <a:avLst/>
              <a:gdLst/>
              <a:ahLst/>
              <a:cxnLst/>
              <a:rect l="0" t="0" r="0" b="0"/>
              <a:pathLst>
                <a:path w="207955" h="330007">
                  <a:moveTo>
                    <a:pt x="30685" y="3498"/>
                  </a:moveTo>
                  <a:lnTo>
                    <a:pt x="19232" y="52429"/>
                  </a:lnTo>
                  <a:lnTo>
                    <a:pt x="9354" y="100274"/>
                  </a:lnTo>
                  <a:lnTo>
                    <a:pt x="2138" y="154615"/>
                  </a:lnTo>
                  <a:lnTo>
                    <a:pt x="0" y="208931"/>
                  </a:lnTo>
                  <a:lnTo>
                    <a:pt x="1839" y="238691"/>
                  </a:lnTo>
                  <a:lnTo>
                    <a:pt x="22085" y="286392"/>
                  </a:lnTo>
                  <a:lnTo>
                    <a:pt x="37392" y="307044"/>
                  </a:lnTo>
                  <a:lnTo>
                    <a:pt x="59792" y="324021"/>
                  </a:lnTo>
                  <a:lnTo>
                    <a:pt x="85346" y="330006"/>
                  </a:lnTo>
                  <a:lnTo>
                    <a:pt x="134289" y="324317"/>
                  </a:lnTo>
                  <a:lnTo>
                    <a:pt x="153160" y="312201"/>
                  </a:lnTo>
                  <a:lnTo>
                    <a:pt x="184339" y="281416"/>
                  </a:lnTo>
                  <a:lnTo>
                    <a:pt x="200345" y="248711"/>
                  </a:lnTo>
                  <a:lnTo>
                    <a:pt x="207828" y="187333"/>
                  </a:lnTo>
                  <a:lnTo>
                    <a:pt x="207954" y="136216"/>
                  </a:lnTo>
                  <a:lnTo>
                    <a:pt x="199933" y="85196"/>
                  </a:lnTo>
                  <a:lnTo>
                    <a:pt x="176854" y="28561"/>
                  </a:lnTo>
                  <a:lnTo>
                    <a:pt x="170245" y="16698"/>
                  </a:lnTo>
                  <a:lnTo>
                    <a:pt x="159989" y="8788"/>
                  </a:lnTo>
                  <a:lnTo>
                    <a:pt x="132997" y="0"/>
                  </a:lnTo>
                  <a:lnTo>
                    <a:pt x="107743" y="2333"/>
                  </a:lnTo>
                  <a:lnTo>
                    <a:pt x="70675" y="19920"/>
                  </a:lnTo>
                  <a:lnTo>
                    <a:pt x="30685" y="45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7011980" y="3389716"/>
              <a:ext cx="273741" cy="398807"/>
            </a:xfrm>
            <a:custGeom>
              <a:avLst/>
              <a:gdLst/>
              <a:ahLst/>
              <a:cxnLst/>
              <a:rect l="0" t="0" r="0" b="0"/>
              <a:pathLst>
                <a:path w="273741" h="398807">
                  <a:moveTo>
                    <a:pt x="0" y="73699"/>
                  </a:moveTo>
                  <a:lnTo>
                    <a:pt x="15641" y="100085"/>
                  </a:lnTo>
                  <a:lnTo>
                    <a:pt x="34843" y="162601"/>
                  </a:lnTo>
                  <a:lnTo>
                    <a:pt x="49083" y="225054"/>
                  </a:lnTo>
                  <a:lnTo>
                    <a:pt x="66280" y="283664"/>
                  </a:lnTo>
                  <a:lnTo>
                    <a:pt x="86271" y="340302"/>
                  </a:lnTo>
                  <a:lnTo>
                    <a:pt x="97832" y="376911"/>
                  </a:lnTo>
                  <a:lnTo>
                    <a:pt x="111331" y="392904"/>
                  </a:lnTo>
                  <a:lnTo>
                    <a:pt x="119844" y="398806"/>
                  </a:lnTo>
                  <a:lnTo>
                    <a:pt x="125519" y="396892"/>
                  </a:lnTo>
                  <a:lnTo>
                    <a:pt x="129303" y="389766"/>
                  </a:lnTo>
                  <a:lnTo>
                    <a:pt x="135873" y="328534"/>
                  </a:lnTo>
                  <a:lnTo>
                    <a:pt x="139792" y="270353"/>
                  </a:lnTo>
                  <a:lnTo>
                    <a:pt x="148264" y="220094"/>
                  </a:lnTo>
                  <a:lnTo>
                    <a:pt x="161303" y="168158"/>
                  </a:lnTo>
                  <a:lnTo>
                    <a:pt x="179985" y="125083"/>
                  </a:lnTo>
                  <a:lnTo>
                    <a:pt x="221186" y="63060"/>
                  </a:lnTo>
                  <a:lnTo>
                    <a:pt x="27374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7338363" y="3642399"/>
              <a:ext cx="39680" cy="263214"/>
            </a:xfrm>
            <a:custGeom>
              <a:avLst/>
              <a:gdLst/>
              <a:ahLst/>
              <a:cxnLst/>
              <a:rect l="0" t="0" r="0" b="0"/>
              <a:pathLst>
                <a:path w="39680" h="263214">
                  <a:moveTo>
                    <a:pt x="21057" y="0"/>
                  </a:moveTo>
                  <a:lnTo>
                    <a:pt x="35711" y="53028"/>
                  </a:lnTo>
                  <a:lnTo>
                    <a:pt x="39679" y="110474"/>
                  </a:lnTo>
                  <a:lnTo>
                    <a:pt x="30411" y="168095"/>
                  </a:lnTo>
                  <a:lnTo>
                    <a:pt x="11726" y="230126"/>
                  </a:lnTo>
                  <a:lnTo>
                    <a:pt x="0" y="26321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Group 146"/>
          <p:cNvGrpSpPr/>
          <p:nvPr/>
        </p:nvGrpSpPr>
        <p:grpSpPr>
          <a:xfrm>
            <a:off x="7717389" y="3326545"/>
            <a:ext cx="2102813" cy="442197"/>
            <a:chOff x="7717389" y="3326545"/>
            <a:chExt cx="2102813" cy="442197"/>
          </a:xfrm>
        </p:grpSpPr>
        <p:sp>
          <p:nvSpPr>
            <p:cNvPr id="138" name="Freeform 137"/>
            <p:cNvSpPr/>
            <p:nvPr/>
          </p:nvSpPr>
          <p:spPr>
            <a:xfrm>
              <a:off x="7717389" y="3390068"/>
              <a:ext cx="389555" cy="357617"/>
            </a:xfrm>
            <a:custGeom>
              <a:avLst/>
              <a:gdLst/>
              <a:ahLst/>
              <a:cxnLst/>
              <a:rect l="0" t="0" r="0" b="0"/>
              <a:pathLst>
                <a:path w="389555" h="357617">
                  <a:moveTo>
                    <a:pt x="0" y="20704"/>
                  </a:moveTo>
                  <a:lnTo>
                    <a:pt x="17959" y="84155"/>
                  </a:lnTo>
                  <a:lnTo>
                    <a:pt x="28198" y="131661"/>
                  </a:lnTo>
                  <a:lnTo>
                    <a:pt x="38641" y="181612"/>
                  </a:lnTo>
                  <a:lnTo>
                    <a:pt x="52650" y="244125"/>
                  </a:lnTo>
                  <a:lnTo>
                    <a:pt x="66682" y="301273"/>
                  </a:lnTo>
                  <a:lnTo>
                    <a:pt x="77210" y="335463"/>
                  </a:lnTo>
                  <a:lnTo>
                    <a:pt x="79549" y="338168"/>
                  </a:lnTo>
                  <a:lnTo>
                    <a:pt x="81109" y="335292"/>
                  </a:lnTo>
                  <a:lnTo>
                    <a:pt x="82647" y="276081"/>
                  </a:lnTo>
                  <a:lnTo>
                    <a:pt x="76871" y="224144"/>
                  </a:lnTo>
                  <a:lnTo>
                    <a:pt x="75108" y="180922"/>
                  </a:lnTo>
                  <a:lnTo>
                    <a:pt x="68528" y="121729"/>
                  </a:lnTo>
                  <a:lnTo>
                    <a:pt x="56993" y="64966"/>
                  </a:lnTo>
                  <a:lnTo>
                    <a:pt x="54576" y="37647"/>
                  </a:lnTo>
                  <a:lnTo>
                    <a:pt x="56271" y="33170"/>
                  </a:lnTo>
                  <a:lnTo>
                    <a:pt x="59741" y="34864"/>
                  </a:lnTo>
                  <a:lnTo>
                    <a:pt x="68665" y="49224"/>
                  </a:lnTo>
                  <a:lnTo>
                    <a:pt x="87046" y="99691"/>
                  </a:lnTo>
                  <a:lnTo>
                    <a:pt x="112860" y="154460"/>
                  </a:lnTo>
                  <a:lnTo>
                    <a:pt x="154466" y="205818"/>
                  </a:lnTo>
                  <a:lnTo>
                    <a:pt x="181078" y="227501"/>
                  </a:lnTo>
                  <a:lnTo>
                    <a:pt x="204092" y="232327"/>
                  </a:lnTo>
                  <a:lnTo>
                    <a:pt x="216780" y="231976"/>
                  </a:lnTo>
                  <a:lnTo>
                    <a:pt x="240236" y="222228"/>
                  </a:lnTo>
                  <a:lnTo>
                    <a:pt x="270052" y="197008"/>
                  </a:lnTo>
                  <a:lnTo>
                    <a:pt x="284970" y="175101"/>
                  </a:lnTo>
                  <a:lnTo>
                    <a:pt x="307198" y="113377"/>
                  </a:lnTo>
                  <a:lnTo>
                    <a:pt x="320699" y="62201"/>
                  </a:lnTo>
                  <a:lnTo>
                    <a:pt x="330850" y="3685"/>
                  </a:lnTo>
                  <a:lnTo>
                    <a:pt x="332871" y="0"/>
                  </a:lnTo>
                  <a:lnTo>
                    <a:pt x="334217" y="2222"/>
                  </a:lnTo>
                  <a:lnTo>
                    <a:pt x="337726" y="57958"/>
                  </a:lnTo>
                  <a:lnTo>
                    <a:pt x="342872" y="92964"/>
                  </a:lnTo>
                  <a:lnTo>
                    <a:pt x="341556" y="136234"/>
                  </a:lnTo>
                  <a:lnTo>
                    <a:pt x="346278" y="189754"/>
                  </a:lnTo>
                  <a:lnTo>
                    <a:pt x="354446" y="241010"/>
                  </a:lnTo>
                  <a:lnTo>
                    <a:pt x="359265" y="280042"/>
                  </a:lnTo>
                  <a:lnTo>
                    <a:pt x="384219" y="343238"/>
                  </a:lnTo>
                  <a:lnTo>
                    <a:pt x="389554" y="3576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8195532" y="3487765"/>
              <a:ext cx="237796" cy="280977"/>
            </a:xfrm>
            <a:custGeom>
              <a:avLst/>
              <a:gdLst/>
              <a:ahLst/>
              <a:cxnLst/>
              <a:rect l="0" t="0" r="0" b="0"/>
              <a:pathLst>
                <a:path w="237796" h="280977">
                  <a:moveTo>
                    <a:pt x="185153" y="7236"/>
                  </a:moveTo>
                  <a:lnTo>
                    <a:pt x="157596" y="0"/>
                  </a:lnTo>
                  <a:lnTo>
                    <a:pt x="116806" y="22"/>
                  </a:lnTo>
                  <a:lnTo>
                    <a:pt x="70397" y="19805"/>
                  </a:lnTo>
                  <a:lnTo>
                    <a:pt x="49921" y="35049"/>
                  </a:lnTo>
                  <a:lnTo>
                    <a:pt x="10355" y="96325"/>
                  </a:lnTo>
                  <a:lnTo>
                    <a:pt x="0" y="137488"/>
                  </a:lnTo>
                  <a:lnTo>
                    <a:pt x="2520" y="173730"/>
                  </a:lnTo>
                  <a:lnTo>
                    <a:pt x="16265" y="206696"/>
                  </a:lnTo>
                  <a:lnTo>
                    <a:pt x="35156" y="233101"/>
                  </a:lnTo>
                  <a:lnTo>
                    <a:pt x="54926" y="242151"/>
                  </a:lnTo>
                  <a:lnTo>
                    <a:pt x="79311" y="245003"/>
                  </a:lnTo>
                  <a:lnTo>
                    <a:pt x="105747" y="242372"/>
                  </a:lnTo>
                  <a:lnTo>
                    <a:pt x="126854" y="231064"/>
                  </a:lnTo>
                  <a:lnTo>
                    <a:pt x="144034" y="213170"/>
                  </a:lnTo>
                  <a:lnTo>
                    <a:pt x="165690" y="176788"/>
                  </a:lnTo>
                  <a:lnTo>
                    <a:pt x="178866" y="135202"/>
                  </a:lnTo>
                  <a:lnTo>
                    <a:pt x="183911" y="72460"/>
                  </a:lnTo>
                  <a:lnTo>
                    <a:pt x="183431" y="51432"/>
                  </a:lnTo>
                  <a:lnTo>
                    <a:pt x="181665" y="50738"/>
                  </a:lnTo>
                  <a:lnTo>
                    <a:pt x="179318" y="53785"/>
                  </a:lnTo>
                  <a:lnTo>
                    <a:pt x="183575" y="104887"/>
                  </a:lnTo>
                  <a:lnTo>
                    <a:pt x="190430" y="158716"/>
                  </a:lnTo>
                  <a:lnTo>
                    <a:pt x="206442" y="216957"/>
                  </a:lnTo>
                  <a:lnTo>
                    <a:pt x="232501" y="271543"/>
                  </a:lnTo>
                  <a:lnTo>
                    <a:pt x="237795" y="28097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8507026" y="3495001"/>
              <a:ext cx="147400" cy="219714"/>
            </a:xfrm>
            <a:custGeom>
              <a:avLst/>
              <a:gdLst/>
              <a:ahLst/>
              <a:cxnLst/>
              <a:rect l="0" t="0" r="0" b="0"/>
              <a:pathLst>
                <a:path w="147400" h="219714">
                  <a:moveTo>
                    <a:pt x="0" y="31585"/>
                  </a:moveTo>
                  <a:lnTo>
                    <a:pt x="8333" y="69063"/>
                  </a:lnTo>
                  <a:lnTo>
                    <a:pt x="15684" y="120486"/>
                  </a:lnTo>
                  <a:lnTo>
                    <a:pt x="27231" y="182940"/>
                  </a:lnTo>
                  <a:lnTo>
                    <a:pt x="29125" y="219021"/>
                  </a:lnTo>
                  <a:lnTo>
                    <a:pt x="27606" y="219713"/>
                  </a:lnTo>
                  <a:lnTo>
                    <a:pt x="25423" y="216665"/>
                  </a:lnTo>
                  <a:lnTo>
                    <a:pt x="14684" y="178152"/>
                  </a:lnTo>
                  <a:lnTo>
                    <a:pt x="12930" y="140263"/>
                  </a:lnTo>
                  <a:lnTo>
                    <a:pt x="19756" y="79085"/>
                  </a:lnTo>
                  <a:lnTo>
                    <a:pt x="26718" y="58156"/>
                  </a:lnTo>
                  <a:lnTo>
                    <a:pt x="50251" y="25655"/>
                  </a:lnTo>
                  <a:lnTo>
                    <a:pt x="69907" y="14132"/>
                  </a:lnTo>
                  <a:lnTo>
                    <a:pt x="107281" y="4187"/>
                  </a:lnTo>
                  <a:lnTo>
                    <a:pt x="14739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8688979" y="3473944"/>
              <a:ext cx="195032" cy="253311"/>
            </a:xfrm>
            <a:custGeom>
              <a:avLst/>
              <a:gdLst/>
              <a:ahLst/>
              <a:cxnLst/>
              <a:rect l="0" t="0" r="0" b="0"/>
              <a:pathLst>
                <a:path w="195032" h="253311">
                  <a:moveTo>
                    <a:pt x="102317" y="0"/>
                  </a:moveTo>
                  <a:lnTo>
                    <a:pt x="78270" y="9575"/>
                  </a:lnTo>
                  <a:lnTo>
                    <a:pt x="42724" y="39403"/>
                  </a:lnTo>
                  <a:lnTo>
                    <a:pt x="15763" y="83649"/>
                  </a:lnTo>
                  <a:lnTo>
                    <a:pt x="3101" y="123701"/>
                  </a:lnTo>
                  <a:lnTo>
                    <a:pt x="0" y="165203"/>
                  </a:lnTo>
                  <a:lnTo>
                    <a:pt x="3420" y="193136"/>
                  </a:lnTo>
                  <a:lnTo>
                    <a:pt x="15079" y="214910"/>
                  </a:lnTo>
                  <a:lnTo>
                    <a:pt x="51160" y="247952"/>
                  </a:lnTo>
                  <a:lnTo>
                    <a:pt x="77631" y="253310"/>
                  </a:lnTo>
                  <a:lnTo>
                    <a:pt x="131106" y="247218"/>
                  </a:lnTo>
                  <a:lnTo>
                    <a:pt x="159070" y="232477"/>
                  </a:lnTo>
                  <a:lnTo>
                    <a:pt x="182173" y="202113"/>
                  </a:lnTo>
                  <a:lnTo>
                    <a:pt x="192658" y="163480"/>
                  </a:lnTo>
                  <a:lnTo>
                    <a:pt x="195031" y="101269"/>
                  </a:lnTo>
                  <a:lnTo>
                    <a:pt x="191096" y="71524"/>
                  </a:lnTo>
                  <a:lnTo>
                    <a:pt x="179208" y="45826"/>
                  </a:lnTo>
                  <a:lnTo>
                    <a:pt x="171126" y="34060"/>
                  </a:lnTo>
                  <a:lnTo>
                    <a:pt x="149666" y="17867"/>
                  </a:lnTo>
                  <a:lnTo>
                    <a:pt x="137392" y="11911"/>
                  </a:lnTo>
                  <a:lnTo>
                    <a:pt x="111277" y="8413"/>
                  </a:lnTo>
                  <a:lnTo>
                    <a:pt x="70731" y="10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9075565" y="3389716"/>
              <a:ext cx="42115" cy="347441"/>
            </a:xfrm>
            <a:custGeom>
              <a:avLst/>
              <a:gdLst/>
              <a:ahLst/>
              <a:cxnLst/>
              <a:rect l="0" t="0" r="0" b="0"/>
              <a:pathLst>
                <a:path w="42115" h="347441">
                  <a:moveTo>
                    <a:pt x="0" y="0"/>
                  </a:moveTo>
                  <a:lnTo>
                    <a:pt x="0" y="54144"/>
                  </a:lnTo>
                  <a:lnTo>
                    <a:pt x="5589" y="114680"/>
                  </a:lnTo>
                  <a:lnTo>
                    <a:pt x="9065" y="165650"/>
                  </a:lnTo>
                  <a:lnTo>
                    <a:pt x="15685" y="217797"/>
                  </a:lnTo>
                  <a:lnTo>
                    <a:pt x="27231" y="272179"/>
                  </a:lnTo>
                  <a:lnTo>
                    <a:pt x="33845" y="320528"/>
                  </a:lnTo>
                  <a:lnTo>
                    <a:pt x="42114" y="3474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9043980" y="3333931"/>
              <a:ext cx="206480" cy="224242"/>
            </a:xfrm>
            <a:custGeom>
              <a:avLst/>
              <a:gdLst/>
              <a:ahLst/>
              <a:cxnLst/>
              <a:rect l="0" t="0" r="0" b="0"/>
              <a:pathLst>
                <a:path w="206480" h="224242">
                  <a:moveTo>
                    <a:pt x="0" y="66313"/>
                  </a:moveTo>
                  <a:lnTo>
                    <a:pt x="11178" y="43956"/>
                  </a:lnTo>
                  <a:lnTo>
                    <a:pt x="29144" y="26741"/>
                  </a:lnTo>
                  <a:lnTo>
                    <a:pt x="73217" y="2214"/>
                  </a:lnTo>
                  <a:lnTo>
                    <a:pt x="97661" y="0"/>
                  </a:lnTo>
                  <a:lnTo>
                    <a:pt x="122953" y="4085"/>
                  </a:lnTo>
                  <a:lnTo>
                    <a:pt x="155753" y="19539"/>
                  </a:lnTo>
                  <a:lnTo>
                    <a:pt x="180810" y="40106"/>
                  </a:lnTo>
                  <a:lnTo>
                    <a:pt x="195783" y="58175"/>
                  </a:lnTo>
                  <a:lnTo>
                    <a:pt x="203998" y="81023"/>
                  </a:lnTo>
                  <a:lnTo>
                    <a:pt x="206479" y="105606"/>
                  </a:lnTo>
                  <a:lnTo>
                    <a:pt x="203682" y="128230"/>
                  </a:lnTo>
                  <a:lnTo>
                    <a:pt x="195420" y="146864"/>
                  </a:lnTo>
                  <a:lnTo>
                    <a:pt x="182779" y="162945"/>
                  </a:lnTo>
                  <a:lnTo>
                    <a:pt x="135984" y="199459"/>
                  </a:lnTo>
                  <a:lnTo>
                    <a:pt x="73699" y="2242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9279543" y="3473944"/>
              <a:ext cx="172070" cy="266003"/>
            </a:xfrm>
            <a:custGeom>
              <a:avLst/>
              <a:gdLst/>
              <a:ahLst/>
              <a:cxnLst/>
              <a:rect l="0" t="0" r="0" b="0"/>
              <a:pathLst>
                <a:path w="172070" h="266003">
                  <a:moveTo>
                    <a:pt x="101349" y="21057"/>
                  </a:moveTo>
                  <a:lnTo>
                    <a:pt x="51850" y="76144"/>
                  </a:lnTo>
                  <a:lnTo>
                    <a:pt x="17072" y="134997"/>
                  </a:lnTo>
                  <a:lnTo>
                    <a:pt x="5401" y="158264"/>
                  </a:lnTo>
                  <a:lnTo>
                    <a:pt x="0" y="196501"/>
                  </a:lnTo>
                  <a:lnTo>
                    <a:pt x="2883" y="219525"/>
                  </a:lnTo>
                  <a:lnTo>
                    <a:pt x="11182" y="238336"/>
                  </a:lnTo>
                  <a:lnTo>
                    <a:pt x="16671" y="246628"/>
                  </a:lnTo>
                  <a:lnTo>
                    <a:pt x="35248" y="258961"/>
                  </a:lnTo>
                  <a:lnTo>
                    <a:pt x="57933" y="266002"/>
                  </a:lnTo>
                  <a:lnTo>
                    <a:pt x="79713" y="265232"/>
                  </a:lnTo>
                  <a:lnTo>
                    <a:pt x="97971" y="257870"/>
                  </a:lnTo>
                  <a:lnTo>
                    <a:pt x="128758" y="234081"/>
                  </a:lnTo>
                  <a:lnTo>
                    <a:pt x="156199" y="191211"/>
                  </a:lnTo>
                  <a:lnTo>
                    <a:pt x="168943" y="157260"/>
                  </a:lnTo>
                  <a:lnTo>
                    <a:pt x="172069" y="118085"/>
                  </a:lnTo>
                  <a:lnTo>
                    <a:pt x="164936" y="78012"/>
                  </a:lnTo>
                  <a:lnTo>
                    <a:pt x="154566" y="54559"/>
                  </a:lnTo>
                  <a:lnTo>
                    <a:pt x="129985" y="27214"/>
                  </a:lnTo>
                  <a:lnTo>
                    <a:pt x="8029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9507234" y="3326545"/>
              <a:ext cx="21057" cy="410612"/>
            </a:xfrm>
            <a:custGeom>
              <a:avLst/>
              <a:gdLst/>
              <a:ahLst/>
              <a:cxnLst/>
              <a:rect l="0" t="0" r="0" b="0"/>
              <a:pathLst>
                <a:path w="21057" h="410612">
                  <a:moveTo>
                    <a:pt x="0" y="0"/>
                  </a:moveTo>
                  <a:lnTo>
                    <a:pt x="0" y="58616"/>
                  </a:lnTo>
                  <a:lnTo>
                    <a:pt x="7235" y="113960"/>
                  </a:lnTo>
                  <a:lnTo>
                    <a:pt x="9553" y="162967"/>
                  </a:lnTo>
                  <a:lnTo>
                    <a:pt x="10239" y="214533"/>
                  </a:lnTo>
                  <a:lnTo>
                    <a:pt x="10442" y="266856"/>
                  </a:lnTo>
                  <a:lnTo>
                    <a:pt x="10502" y="318234"/>
                  </a:lnTo>
                  <a:lnTo>
                    <a:pt x="13642" y="374990"/>
                  </a:lnTo>
                  <a:lnTo>
                    <a:pt x="21056" y="4106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9625592" y="3500502"/>
              <a:ext cx="194610" cy="233739"/>
            </a:xfrm>
            <a:custGeom>
              <a:avLst/>
              <a:gdLst/>
              <a:ahLst/>
              <a:cxnLst/>
              <a:rect l="0" t="0" r="0" b="0"/>
              <a:pathLst>
                <a:path w="194610" h="233739">
                  <a:moveTo>
                    <a:pt x="39569" y="5027"/>
                  </a:moveTo>
                  <a:lnTo>
                    <a:pt x="21611" y="58902"/>
                  </a:lnTo>
                  <a:lnTo>
                    <a:pt x="2098" y="122119"/>
                  </a:lnTo>
                  <a:lnTo>
                    <a:pt x="0" y="159694"/>
                  </a:lnTo>
                  <a:lnTo>
                    <a:pt x="3656" y="182563"/>
                  </a:lnTo>
                  <a:lnTo>
                    <a:pt x="12299" y="201305"/>
                  </a:lnTo>
                  <a:lnTo>
                    <a:pt x="17879" y="209579"/>
                  </a:lnTo>
                  <a:lnTo>
                    <a:pt x="33439" y="221891"/>
                  </a:lnTo>
                  <a:lnTo>
                    <a:pt x="53222" y="230092"/>
                  </a:lnTo>
                  <a:lnTo>
                    <a:pt x="77613" y="233738"/>
                  </a:lnTo>
                  <a:lnTo>
                    <a:pt x="100931" y="229119"/>
                  </a:lnTo>
                  <a:lnTo>
                    <a:pt x="122993" y="218097"/>
                  </a:lnTo>
                  <a:lnTo>
                    <a:pt x="162632" y="182426"/>
                  </a:lnTo>
                  <a:lnTo>
                    <a:pt x="177322" y="161080"/>
                  </a:lnTo>
                  <a:lnTo>
                    <a:pt x="191000" y="121585"/>
                  </a:lnTo>
                  <a:lnTo>
                    <a:pt x="194609" y="89976"/>
                  </a:lnTo>
                  <a:lnTo>
                    <a:pt x="185463" y="44885"/>
                  </a:lnTo>
                  <a:lnTo>
                    <a:pt x="171091" y="22352"/>
                  </a:lnTo>
                  <a:lnTo>
                    <a:pt x="162345" y="13067"/>
                  </a:lnTo>
                  <a:lnTo>
                    <a:pt x="140150" y="2751"/>
                  </a:lnTo>
                  <a:lnTo>
                    <a:pt x="127680" y="0"/>
                  </a:lnTo>
                  <a:lnTo>
                    <a:pt x="101346" y="3183"/>
                  </a:lnTo>
                  <a:lnTo>
                    <a:pt x="39201" y="31136"/>
                  </a:lnTo>
                  <a:lnTo>
                    <a:pt x="29040" y="366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8" name="Freeform 147"/>
          <p:cNvSpPr/>
          <p:nvPr/>
        </p:nvSpPr>
        <p:spPr>
          <a:xfrm>
            <a:off x="2000415" y="4254645"/>
            <a:ext cx="294799" cy="19466"/>
          </a:xfrm>
          <a:custGeom>
            <a:avLst/>
            <a:gdLst/>
            <a:ahLst/>
            <a:cxnLst/>
            <a:rect l="0" t="0" r="0" b="0"/>
            <a:pathLst>
              <a:path w="294799" h="19466">
                <a:moveTo>
                  <a:pt x="0" y="19465"/>
                </a:moveTo>
                <a:lnTo>
                  <a:pt x="58616" y="19465"/>
                </a:lnTo>
                <a:lnTo>
                  <a:pt x="112791" y="12229"/>
                </a:lnTo>
                <a:lnTo>
                  <a:pt x="168552" y="6467"/>
                </a:lnTo>
                <a:lnTo>
                  <a:pt x="224627" y="0"/>
                </a:lnTo>
                <a:lnTo>
                  <a:pt x="277108" y="6950"/>
                </a:lnTo>
                <a:lnTo>
                  <a:pt x="294798" y="89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0" name="Group 159"/>
          <p:cNvGrpSpPr/>
          <p:nvPr/>
        </p:nvGrpSpPr>
        <p:grpSpPr>
          <a:xfrm>
            <a:off x="2347855" y="4937405"/>
            <a:ext cx="2621597" cy="621182"/>
            <a:chOff x="2347855" y="4937405"/>
            <a:chExt cx="2621597" cy="621182"/>
          </a:xfrm>
        </p:grpSpPr>
        <p:sp>
          <p:nvSpPr>
            <p:cNvPr id="149" name="Freeform 148"/>
            <p:cNvSpPr/>
            <p:nvPr/>
          </p:nvSpPr>
          <p:spPr>
            <a:xfrm>
              <a:off x="2347855" y="5211146"/>
              <a:ext cx="263213" cy="10529"/>
            </a:xfrm>
            <a:custGeom>
              <a:avLst/>
              <a:gdLst/>
              <a:ahLst/>
              <a:cxnLst/>
              <a:rect l="0" t="0" r="0" b="0"/>
              <a:pathLst>
                <a:path w="263213" h="10529">
                  <a:moveTo>
                    <a:pt x="0" y="10528"/>
                  </a:moveTo>
                  <a:lnTo>
                    <a:pt x="58617" y="10528"/>
                  </a:lnTo>
                  <a:lnTo>
                    <a:pt x="112791" y="10528"/>
                  </a:lnTo>
                  <a:lnTo>
                    <a:pt x="168552" y="10528"/>
                  </a:lnTo>
                  <a:lnTo>
                    <a:pt x="224627" y="4939"/>
                  </a:lnTo>
                  <a:lnTo>
                    <a:pt x="2632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2758467" y="4968990"/>
              <a:ext cx="105285" cy="568540"/>
            </a:xfrm>
            <a:custGeom>
              <a:avLst/>
              <a:gdLst/>
              <a:ahLst/>
              <a:cxnLst/>
              <a:rect l="0" t="0" r="0" b="0"/>
              <a:pathLst>
                <a:path w="105285" h="568540">
                  <a:moveTo>
                    <a:pt x="105284" y="0"/>
                  </a:moveTo>
                  <a:lnTo>
                    <a:pt x="90630" y="62093"/>
                  </a:lnTo>
                  <a:lnTo>
                    <a:pt x="80535" y="111205"/>
                  </a:lnTo>
                  <a:lnTo>
                    <a:pt x="67814" y="166636"/>
                  </a:lnTo>
                  <a:lnTo>
                    <a:pt x="58193" y="229770"/>
                  </a:lnTo>
                  <a:lnTo>
                    <a:pt x="46503" y="281780"/>
                  </a:lnTo>
                  <a:lnTo>
                    <a:pt x="39861" y="337114"/>
                  </a:lnTo>
                  <a:lnTo>
                    <a:pt x="27630" y="387515"/>
                  </a:lnTo>
                  <a:lnTo>
                    <a:pt x="17415" y="437304"/>
                  </a:lnTo>
                  <a:lnTo>
                    <a:pt x="10719" y="499029"/>
                  </a:lnTo>
                  <a:lnTo>
                    <a:pt x="2464" y="543110"/>
                  </a:lnTo>
                  <a:lnTo>
                    <a:pt x="0" y="568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842695" y="4937405"/>
              <a:ext cx="147399" cy="589597"/>
            </a:xfrm>
            <a:custGeom>
              <a:avLst/>
              <a:gdLst/>
              <a:ahLst/>
              <a:cxnLst/>
              <a:rect l="0" t="0" r="0" b="0"/>
              <a:pathLst>
                <a:path w="147399" h="589597">
                  <a:moveTo>
                    <a:pt x="0" y="0"/>
                  </a:moveTo>
                  <a:lnTo>
                    <a:pt x="25193" y="63450"/>
                  </a:lnTo>
                  <a:lnTo>
                    <a:pt x="41544" y="121544"/>
                  </a:lnTo>
                  <a:lnTo>
                    <a:pt x="59586" y="181862"/>
                  </a:lnTo>
                  <a:lnTo>
                    <a:pt x="70167" y="232090"/>
                  </a:lnTo>
                  <a:lnTo>
                    <a:pt x="84223" y="285401"/>
                  </a:lnTo>
                  <a:lnTo>
                    <a:pt x="94755" y="332957"/>
                  </a:lnTo>
                  <a:lnTo>
                    <a:pt x="105284" y="388383"/>
                  </a:lnTo>
                  <a:lnTo>
                    <a:pt x="119322" y="448334"/>
                  </a:lnTo>
                  <a:lnTo>
                    <a:pt x="133750" y="507909"/>
                  </a:lnTo>
                  <a:lnTo>
                    <a:pt x="143695" y="571213"/>
                  </a:lnTo>
                  <a:lnTo>
                    <a:pt x="147398" y="5895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2790052" y="5284845"/>
              <a:ext cx="273742" cy="31587"/>
            </a:xfrm>
            <a:custGeom>
              <a:avLst/>
              <a:gdLst/>
              <a:ahLst/>
              <a:cxnLst/>
              <a:rect l="0" t="0" r="0" b="0"/>
              <a:pathLst>
                <a:path w="273742" h="31587">
                  <a:moveTo>
                    <a:pt x="0" y="0"/>
                  </a:moveTo>
                  <a:lnTo>
                    <a:pt x="42692" y="3120"/>
                  </a:lnTo>
                  <a:lnTo>
                    <a:pt x="95520" y="14654"/>
                  </a:lnTo>
                  <a:lnTo>
                    <a:pt x="145156" y="19160"/>
                  </a:lnTo>
                  <a:lnTo>
                    <a:pt x="196907" y="26084"/>
                  </a:lnTo>
                  <a:lnTo>
                    <a:pt x="260388" y="30861"/>
                  </a:lnTo>
                  <a:lnTo>
                    <a:pt x="273741" y="315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184546" y="5190089"/>
              <a:ext cx="405673" cy="318639"/>
            </a:xfrm>
            <a:custGeom>
              <a:avLst/>
              <a:gdLst/>
              <a:ahLst/>
              <a:cxnLst/>
              <a:rect l="0" t="0" r="0" b="0"/>
              <a:pathLst>
                <a:path w="405673" h="318639">
                  <a:moveTo>
                    <a:pt x="5589" y="0"/>
                  </a:moveTo>
                  <a:lnTo>
                    <a:pt x="0" y="16767"/>
                  </a:lnTo>
                  <a:lnTo>
                    <a:pt x="3272" y="69516"/>
                  </a:lnTo>
                  <a:lnTo>
                    <a:pt x="8251" y="129328"/>
                  </a:lnTo>
                  <a:lnTo>
                    <a:pt x="20152" y="191532"/>
                  </a:lnTo>
                  <a:lnTo>
                    <a:pt x="26533" y="254946"/>
                  </a:lnTo>
                  <a:lnTo>
                    <a:pt x="41131" y="314766"/>
                  </a:lnTo>
                  <a:lnTo>
                    <a:pt x="44492" y="318638"/>
                  </a:lnTo>
                  <a:lnTo>
                    <a:pt x="47902" y="317710"/>
                  </a:lnTo>
                  <a:lnTo>
                    <a:pt x="51345" y="313582"/>
                  </a:lnTo>
                  <a:lnTo>
                    <a:pt x="56871" y="257694"/>
                  </a:lnTo>
                  <a:lnTo>
                    <a:pt x="57828" y="207635"/>
                  </a:lnTo>
                  <a:lnTo>
                    <a:pt x="61271" y="148206"/>
                  </a:lnTo>
                  <a:lnTo>
                    <a:pt x="72780" y="108643"/>
                  </a:lnTo>
                  <a:lnTo>
                    <a:pt x="78459" y="96995"/>
                  </a:lnTo>
                  <a:lnTo>
                    <a:pt x="85754" y="90400"/>
                  </a:lnTo>
                  <a:lnTo>
                    <a:pt x="94128" y="87173"/>
                  </a:lnTo>
                  <a:lnTo>
                    <a:pt x="103219" y="86191"/>
                  </a:lnTo>
                  <a:lnTo>
                    <a:pt x="111620" y="89046"/>
                  </a:lnTo>
                  <a:lnTo>
                    <a:pt x="127193" y="101577"/>
                  </a:lnTo>
                  <a:lnTo>
                    <a:pt x="149114" y="128363"/>
                  </a:lnTo>
                  <a:lnTo>
                    <a:pt x="176192" y="187584"/>
                  </a:lnTo>
                  <a:lnTo>
                    <a:pt x="201018" y="249137"/>
                  </a:lnTo>
                  <a:lnTo>
                    <a:pt x="209983" y="276199"/>
                  </a:lnTo>
                  <a:lnTo>
                    <a:pt x="208345" y="271324"/>
                  </a:lnTo>
                  <a:lnTo>
                    <a:pt x="207336" y="222787"/>
                  </a:lnTo>
                  <a:lnTo>
                    <a:pt x="217189" y="163113"/>
                  </a:lnTo>
                  <a:lnTo>
                    <a:pt x="230112" y="127878"/>
                  </a:lnTo>
                  <a:lnTo>
                    <a:pt x="255440" y="90120"/>
                  </a:lnTo>
                  <a:lnTo>
                    <a:pt x="281610" y="72975"/>
                  </a:lnTo>
                  <a:lnTo>
                    <a:pt x="291378" y="72047"/>
                  </a:lnTo>
                  <a:lnTo>
                    <a:pt x="311591" y="77254"/>
                  </a:lnTo>
                  <a:lnTo>
                    <a:pt x="337112" y="93340"/>
                  </a:lnTo>
                  <a:lnTo>
                    <a:pt x="359492" y="118513"/>
                  </a:lnTo>
                  <a:lnTo>
                    <a:pt x="383617" y="180264"/>
                  </a:lnTo>
                  <a:lnTo>
                    <a:pt x="398455" y="240978"/>
                  </a:lnTo>
                  <a:lnTo>
                    <a:pt x="405672"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614189" y="5230765"/>
              <a:ext cx="207657" cy="252786"/>
            </a:xfrm>
            <a:custGeom>
              <a:avLst/>
              <a:gdLst/>
              <a:ahLst/>
              <a:cxnLst/>
              <a:rect l="0" t="0" r="0" b="0"/>
              <a:pathLst>
                <a:path w="207657" h="252786">
                  <a:moveTo>
                    <a:pt x="60257" y="159365"/>
                  </a:moveTo>
                  <a:lnTo>
                    <a:pt x="104219" y="139122"/>
                  </a:lnTo>
                  <a:lnTo>
                    <a:pt x="165704" y="84813"/>
                  </a:lnTo>
                  <a:lnTo>
                    <a:pt x="177312" y="61110"/>
                  </a:lnTo>
                  <a:lnTo>
                    <a:pt x="180408" y="48238"/>
                  </a:lnTo>
                  <a:lnTo>
                    <a:pt x="180132" y="37317"/>
                  </a:lnTo>
                  <a:lnTo>
                    <a:pt x="173586" y="18944"/>
                  </a:lnTo>
                  <a:lnTo>
                    <a:pt x="159759" y="6099"/>
                  </a:lnTo>
                  <a:lnTo>
                    <a:pt x="151158" y="1036"/>
                  </a:lnTo>
                  <a:lnTo>
                    <a:pt x="141914" y="0"/>
                  </a:lnTo>
                  <a:lnTo>
                    <a:pt x="110968" y="9721"/>
                  </a:lnTo>
                  <a:lnTo>
                    <a:pt x="51092" y="40671"/>
                  </a:lnTo>
                  <a:lnTo>
                    <a:pt x="24136" y="72464"/>
                  </a:lnTo>
                  <a:lnTo>
                    <a:pt x="6921" y="105931"/>
                  </a:lnTo>
                  <a:lnTo>
                    <a:pt x="0" y="143663"/>
                  </a:lnTo>
                  <a:lnTo>
                    <a:pt x="9127" y="184478"/>
                  </a:lnTo>
                  <a:lnTo>
                    <a:pt x="26650" y="215029"/>
                  </a:lnTo>
                  <a:lnTo>
                    <a:pt x="52249" y="238899"/>
                  </a:lnTo>
                  <a:lnTo>
                    <a:pt x="78145" y="247356"/>
                  </a:lnTo>
                  <a:lnTo>
                    <a:pt x="136840" y="252785"/>
                  </a:lnTo>
                  <a:lnTo>
                    <a:pt x="165263" y="244169"/>
                  </a:lnTo>
                  <a:lnTo>
                    <a:pt x="207656" y="2225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927130" y="5211146"/>
              <a:ext cx="126343" cy="278529"/>
            </a:xfrm>
            <a:custGeom>
              <a:avLst/>
              <a:gdLst/>
              <a:ahLst/>
              <a:cxnLst/>
              <a:rect l="0" t="0" r="0" b="0"/>
              <a:pathLst>
                <a:path w="126343" h="278529">
                  <a:moveTo>
                    <a:pt x="0" y="31585"/>
                  </a:moveTo>
                  <a:lnTo>
                    <a:pt x="9065" y="90202"/>
                  </a:lnTo>
                  <a:lnTo>
                    <a:pt x="18645" y="143206"/>
                  </a:lnTo>
                  <a:lnTo>
                    <a:pt x="35239" y="199489"/>
                  </a:lnTo>
                  <a:lnTo>
                    <a:pt x="52661" y="260944"/>
                  </a:lnTo>
                  <a:lnTo>
                    <a:pt x="56164" y="272229"/>
                  </a:lnTo>
                  <a:lnTo>
                    <a:pt x="56160" y="277412"/>
                  </a:lnTo>
                  <a:lnTo>
                    <a:pt x="53818" y="278528"/>
                  </a:lnTo>
                  <a:lnTo>
                    <a:pt x="49916" y="276932"/>
                  </a:lnTo>
                  <a:lnTo>
                    <a:pt x="42462" y="265800"/>
                  </a:lnTo>
                  <a:lnTo>
                    <a:pt x="24612" y="211647"/>
                  </a:lnTo>
                  <a:lnTo>
                    <a:pt x="16391" y="170075"/>
                  </a:lnTo>
                  <a:lnTo>
                    <a:pt x="22908" y="110457"/>
                  </a:lnTo>
                  <a:lnTo>
                    <a:pt x="35253" y="75232"/>
                  </a:lnTo>
                  <a:lnTo>
                    <a:pt x="60386" y="37477"/>
                  </a:lnTo>
                  <a:lnTo>
                    <a:pt x="103185" y="11766"/>
                  </a:lnTo>
                  <a:lnTo>
                    <a:pt x="12634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4232456" y="5242731"/>
              <a:ext cx="31587" cy="221100"/>
            </a:xfrm>
            <a:custGeom>
              <a:avLst/>
              <a:gdLst/>
              <a:ahLst/>
              <a:cxnLst/>
              <a:rect l="0" t="0" r="0" b="0"/>
              <a:pathLst>
                <a:path w="31587" h="221100">
                  <a:moveTo>
                    <a:pt x="0" y="0"/>
                  </a:moveTo>
                  <a:lnTo>
                    <a:pt x="0" y="58617"/>
                  </a:lnTo>
                  <a:lnTo>
                    <a:pt x="1170" y="118857"/>
                  </a:lnTo>
                  <a:lnTo>
                    <a:pt x="14655" y="177999"/>
                  </a:lnTo>
                  <a:lnTo>
                    <a:pt x="31586" y="2210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4200871" y="5126918"/>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4398861" y="5192419"/>
              <a:ext cx="181036" cy="281940"/>
            </a:xfrm>
            <a:custGeom>
              <a:avLst/>
              <a:gdLst/>
              <a:ahLst/>
              <a:cxnLst/>
              <a:rect l="0" t="0" r="0" b="0"/>
              <a:pathLst>
                <a:path w="181036" h="281940">
                  <a:moveTo>
                    <a:pt x="181035" y="29255"/>
                  </a:moveTo>
                  <a:lnTo>
                    <a:pt x="163055" y="13614"/>
                  </a:lnTo>
                  <a:lnTo>
                    <a:pt x="146138" y="5536"/>
                  </a:lnTo>
                  <a:lnTo>
                    <a:pt x="111294" y="0"/>
                  </a:lnTo>
                  <a:lnTo>
                    <a:pt x="88038" y="4945"/>
                  </a:lnTo>
                  <a:lnTo>
                    <a:pt x="44513" y="27183"/>
                  </a:lnTo>
                  <a:lnTo>
                    <a:pt x="18272" y="52818"/>
                  </a:lnTo>
                  <a:lnTo>
                    <a:pt x="1268" y="88229"/>
                  </a:lnTo>
                  <a:lnTo>
                    <a:pt x="0" y="133947"/>
                  </a:lnTo>
                  <a:lnTo>
                    <a:pt x="11221" y="184986"/>
                  </a:lnTo>
                  <a:lnTo>
                    <a:pt x="34755" y="225743"/>
                  </a:lnTo>
                  <a:lnTo>
                    <a:pt x="49342" y="240585"/>
                  </a:lnTo>
                  <a:lnTo>
                    <a:pt x="103079" y="269157"/>
                  </a:lnTo>
                  <a:lnTo>
                    <a:pt x="159979" y="2819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4712627" y="5239568"/>
              <a:ext cx="256825" cy="319019"/>
            </a:xfrm>
            <a:custGeom>
              <a:avLst/>
              <a:gdLst/>
              <a:ahLst/>
              <a:cxnLst/>
              <a:rect l="0" t="0" r="0" b="0"/>
              <a:pathLst>
                <a:path w="256825" h="319019">
                  <a:moveTo>
                    <a:pt x="193653" y="87391"/>
                  </a:moveTo>
                  <a:lnTo>
                    <a:pt x="199242" y="70624"/>
                  </a:lnTo>
                  <a:lnTo>
                    <a:pt x="198867" y="53033"/>
                  </a:lnTo>
                  <a:lnTo>
                    <a:pt x="193631" y="34686"/>
                  </a:lnTo>
                  <a:lnTo>
                    <a:pt x="183505" y="18733"/>
                  </a:lnTo>
                  <a:lnTo>
                    <a:pt x="168086" y="6963"/>
                  </a:lnTo>
                  <a:lnTo>
                    <a:pt x="159061" y="2187"/>
                  </a:lnTo>
                  <a:lnTo>
                    <a:pt x="136555" y="0"/>
                  </a:lnTo>
                  <a:lnTo>
                    <a:pt x="89567" y="8128"/>
                  </a:lnTo>
                  <a:lnTo>
                    <a:pt x="57138" y="28811"/>
                  </a:lnTo>
                  <a:lnTo>
                    <a:pt x="30892" y="57166"/>
                  </a:lnTo>
                  <a:lnTo>
                    <a:pt x="9468" y="99358"/>
                  </a:lnTo>
                  <a:lnTo>
                    <a:pt x="0" y="136820"/>
                  </a:lnTo>
                  <a:lnTo>
                    <a:pt x="6095" y="181513"/>
                  </a:lnTo>
                  <a:lnTo>
                    <a:pt x="13198" y="201753"/>
                  </a:lnTo>
                  <a:lnTo>
                    <a:pt x="24153" y="218547"/>
                  </a:lnTo>
                  <a:lnTo>
                    <a:pt x="39941" y="230690"/>
                  </a:lnTo>
                  <a:lnTo>
                    <a:pt x="49064" y="235566"/>
                  </a:lnTo>
                  <a:lnTo>
                    <a:pt x="74799" y="237865"/>
                  </a:lnTo>
                  <a:lnTo>
                    <a:pt x="103394" y="233817"/>
                  </a:lnTo>
                  <a:lnTo>
                    <a:pt x="127802" y="224219"/>
                  </a:lnTo>
                  <a:lnTo>
                    <a:pt x="155684" y="200072"/>
                  </a:lnTo>
                  <a:lnTo>
                    <a:pt x="184897" y="152067"/>
                  </a:lnTo>
                  <a:lnTo>
                    <a:pt x="207000" y="89207"/>
                  </a:lnTo>
                  <a:lnTo>
                    <a:pt x="210740" y="85092"/>
                  </a:lnTo>
                  <a:lnTo>
                    <a:pt x="214403" y="85858"/>
                  </a:lnTo>
                  <a:lnTo>
                    <a:pt x="218015" y="89879"/>
                  </a:lnTo>
                  <a:lnTo>
                    <a:pt x="227407" y="142672"/>
                  </a:lnTo>
                  <a:lnTo>
                    <a:pt x="239705" y="196707"/>
                  </a:lnTo>
                  <a:lnTo>
                    <a:pt x="252229" y="259676"/>
                  </a:lnTo>
                  <a:lnTo>
                    <a:pt x="256824" y="3190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3" name="Group 172"/>
          <p:cNvGrpSpPr/>
          <p:nvPr/>
        </p:nvGrpSpPr>
        <p:grpSpPr>
          <a:xfrm>
            <a:off x="2511755" y="4010897"/>
            <a:ext cx="2551835" cy="702461"/>
            <a:chOff x="2511755" y="4010897"/>
            <a:chExt cx="2551835" cy="702461"/>
          </a:xfrm>
        </p:grpSpPr>
        <p:sp>
          <p:nvSpPr>
            <p:cNvPr id="161" name="Freeform 160"/>
            <p:cNvSpPr/>
            <p:nvPr/>
          </p:nvSpPr>
          <p:spPr>
            <a:xfrm>
              <a:off x="2511755" y="4121649"/>
              <a:ext cx="316016" cy="426202"/>
            </a:xfrm>
            <a:custGeom>
              <a:avLst/>
              <a:gdLst/>
              <a:ahLst/>
              <a:cxnLst/>
              <a:rect l="0" t="0" r="0" b="0"/>
              <a:pathLst>
                <a:path w="316016" h="426202">
                  <a:moveTo>
                    <a:pt x="15085" y="152461"/>
                  </a:moveTo>
                  <a:lnTo>
                    <a:pt x="70129" y="170419"/>
                  </a:lnTo>
                  <a:lnTo>
                    <a:pt x="121537" y="181008"/>
                  </a:lnTo>
                  <a:lnTo>
                    <a:pt x="162830" y="180026"/>
                  </a:lnTo>
                  <a:lnTo>
                    <a:pt x="218704" y="169214"/>
                  </a:lnTo>
                  <a:lnTo>
                    <a:pt x="255181" y="153655"/>
                  </a:lnTo>
                  <a:lnTo>
                    <a:pt x="305576" y="113653"/>
                  </a:lnTo>
                  <a:lnTo>
                    <a:pt x="313817" y="93489"/>
                  </a:lnTo>
                  <a:lnTo>
                    <a:pt x="316015" y="81561"/>
                  </a:lnTo>
                  <a:lnTo>
                    <a:pt x="309099" y="55829"/>
                  </a:lnTo>
                  <a:lnTo>
                    <a:pt x="294326" y="31134"/>
                  </a:lnTo>
                  <a:lnTo>
                    <a:pt x="276062" y="12360"/>
                  </a:lnTo>
                  <a:lnTo>
                    <a:pt x="246888" y="2456"/>
                  </a:lnTo>
                  <a:lnTo>
                    <a:pt x="197241" y="0"/>
                  </a:lnTo>
                  <a:lnTo>
                    <a:pt x="152895" y="9801"/>
                  </a:lnTo>
                  <a:lnTo>
                    <a:pt x="116358" y="27523"/>
                  </a:lnTo>
                  <a:lnTo>
                    <a:pt x="53943" y="82325"/>
                  </a:lnTo>
                  <a:lnTo>
                    <a:pt x="33877" y="104513"/>
                  </a:lnTo>
                  <a:lnTo>
                    <a:pt x="20003" y="135134"/>
                  </a:lnTo>
                  <a:lnTo>
                    <a:pt x="4834" y="196698"/>
                  </a:lnTo>
                  <a:lnTo>
                    <a:pt x="0" y="230613"/>
                  </a:lnTo>
                  <a:lnTo>
                    <a:pt x="5026" y="281422"/>
                  </a:lnTo>
                  <a:lnTo>
                    <a:pt x="20813" y="324292"/>
                  </a:lnTo>
                  <a:lnTo>
                    <a:pt x="53981" y="368646"/>
                  </a:lnTo>
                  <a:lnTo>
                    <a:pt x="107039" y="397848"/>
                  </a:lnTo>
                  <a:lnTo>
                    <a:pt x="156714" y="416760"/>
                  </a:lnTo>
                  <a:lnTo>
                    <a:pt x="209647" y="423404"/>
                  </a:lnTo>
                  <a:lnTo>
                    <a:pt x="271106" y="425649"/>
                  </a:lnTo>
                  <a:lnTo>
                    <a:pt x="288825" y="4262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2905865" y="4200410"/>
              <a:ext cx="200043" cy="315856"/>
            </a:xfrm>
            <a:custGeom>
              <a:avLst/>
              <a:gdLst/>
              <a:ahLst/>
              <a:cxnLst/>
              <a:rect l="0" t="0" r="0" b="0"/>
              <a:pathLst>
                <a:path w="200043" h="315856">
                  <a:moveTo>
                    <a:pt x="0" y="0"/>
                  </a:moveTo>
                  <a:lnTo>
                    <a:pt x="29851" y="55045"/>
                  </a:lnTo>
                  <a:lnTo>
                    <a:pt x="61789" y="106453"/>
                  </a:lnTo>
                  <a:lnTo>
                    <a:pt x="98084" y="161157"/>
                  </a:lnTo>
                  <a:lnTo>
                    <a:pt x="140365" y="223596"/>
                  </a:lnTo>
                  <a:lnTo>
                    <a:pt x="175257" y="283319"/>
                  </a:lnTo>
                  <a:lnTo>
                    <a:pt x="200042" y="315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2937451" y="4168825"/>
              <a:ext cx="189514" cy="326384"/>
            </a:xfrm>
            <a:custGeom>
              <a:avLst/>
              <a:gdLst/>
              <a:ahLst/>
              <a:cxnLst/>
              <a:rect l="0" t="0" r="0" b="0"/>
              <a:pathLst>
                <a:path w="189514" h="326384">
                  <a:moveTo>
                    <a:pt x="189513" y="0"/>
                  </a:moveTo>
                  <a:lnTo>
                    <a:pt x="167156" y="5589"/>
                  </a:lnTo>
                  <a:lnTo>
                    <a:pt x="149941" y="17692"/>
                  </a:lnTo>
                  <a:lnTo>
                    <a:pt x="98415" y="79058"/>
                  </a:lnTo>
                  <a:lnTo>
                    <a:pt x="66310" y="135380"/>
                  </a:lnTo>
                  <a:lnTo>
                    <a:pt x="37631" y="197722"/>
                  </a:lnTo>
                  <a:lnTo>
                    <a:pt x="19599" y="240168"/>
                  </a:lnTo>
                  <a:lnTo>
                    <a:pt x="9201" y="296961"/>
                  </a:lnTo>
                  <a:lnTo>
                    <a:pt x="0" y="3263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3169078" y="4224394"/>
              <a:ext cx="126343" cy="470856"/>
            </a:xfrm>
            <a:custGeom>
              <a:avLst/>
              <a:gdLst/>
              <a:ahLst/>
              <a:cxnLst/>
              <a:rect l="0" t="0" r="0" b="0"/>
              <a:pathLst>
                <a:path w="126343" h="470856">
                  <a:moveTo>
                    <a:pt x="0" y="18130"/>
                  </a:moveTo>
                  <a:lnTo>
                    <a:pt x="16767" y="6952"/>
                  </a:lnTo>
                  <a:lnTo>
                    <a:pt x="49552" y="0"/>
                  </a:lnTo>
                  <a:lnTo>
                    <a:pt x="58771" y="3704"/>
                  </a:lnTo>
                  <a:lnTo>
                    <a:pt x="66087" y="10852"/>
                  </a:lnTo>
                  <a:lnTo>
                    <a:pt x="76165" y="31273"/>
                  </a:lnTo>
                  <a:lnTo>
                    <a:pt x="85755" y="88750"/>
                  </a:lnTo>
                  <a:lnTo>
                    <a:pt x="92089" y="146679"/>
                  </a:lnTo>
                  <a:lnTo>
                    <a:pt x="93966" y="205177"/>
                  </a:lnTo>
                  <a:lnTo>
                    <a:pt x="97642" y="262674"/>
                  </a:lnTo>
                  <a:lnTo>
                    <a:pt x="103020" y="321045"/>
                  </a:lnTo>
                  <a:lnTo>
                    <a:pt x="107734" y="372265"/>
                  </a:lnTo>
                  <a:lnTo>
                    <a:pt x="119807" y="425904"/>
                  </a:lnTo>
                  <a:lnTo>
                    <a:pt x="126342" y="470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3200663" y="4159663"/>
              <a:ext cx="302027" cy="303960"/>
            </a:xfrm>
            <a:custGeom>
              <a:avLst/>
              <a:gdLst/>
              <a:ahLst/>
              <a:cxnLst/>
              <a:rect l="0" t="0" r="0" b="0"/>
              <a:pathLst>
                <a:path w="302027" h="303960">
                  <a:moveTo>
                    <a:pt x="0" y="82861"/>
                  </a:moveTo>
                  <a:lnTo>
                    <a:pt x="5589" y="66093"/>
                  </a:lnTo>
                  <a:lnTo>
                    <a:pt x="25833" y="38899"/>
                  </a:lnTo>
                  <a:lnTo>
                    <a:pt x="54058" y="14203"/>
                  </a:lnTo>
                  <a:lnTo>
                    <a:pt x="77449" y="5553"/>
                  </a:lnTo>
                  <a:lnTo>
                    <a:pt x="130592" y="0"/>
                  </a:lnTo>
                  <a:lnTo>
                    <a:pt x="177774" y="10216"/>
                  </a:lnTo>
                  <a:lnTo>
                    <a:pt x="212031" y="28061"/>
                  </a:lnTo>
                  <a:lnTo>
                    <a:pt x="273869" y="89185"/>
                  </a:lnTo>
                  <a:lnTo>
                    <a:pt x="294186" y="123729"/>
                  </a:lnTo>
                  <a:lnTo>
                    <a:pt x="302026" y="161781"/>
                  </a:lnTo>
                  <a:lnTo>
                    <a:pt x="298760" y="197102"/>
                  </a:lnTo>
                  <a:lnTo>
                    <a:pt x="284794" y="229794"/>
                  </a:lnTo>
                  <a:lnTo>
                    <a:pt x="260249" y="256118"/>
                  </a:lnTo>
                  <a:lnTo>
                    <a:pt x="212108" y="284804"/>
                  </a:lnTo>
                  <a:lnTo>
                    <a:pt x="163777" y="299829"/>
                  </a:lnTo>
                  <a:lnTo>
                    <a:pt x="136871" y="3039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3590218" y="4010897"/>
              <a:ext cx="72832" cy="505369"/>
            </a:xfrm>
            <a:custGeom>
              <a:avLst/>
              <a:gdLst/>
              <a:ahLst/>
              <a:cxnLst/>
              <a:rect l="0" t="0" r="0" b="0"/>
              <a:pathLst>
                <a:path w="72832" h="505369">
                  <a:moveTo>
                    <a:pt x="0" y="0"/>
                  </a:moveTo>
                  <a:lnTo>
                    <a:pt x="23719" y="58617"/>
                  </a:lnTo>
                  <a:lnTo>
                    <a:pt x="42002" y="115214"/>
                  </a:lnTo>
                  <a:lnTo>
                    <a:pt x="49490" y="156580"/>
                  </a:lnTo>
                  <a:lnTo>
                    <a:pt x="54828" y="210171"/>
                  </a:lnTo>
                  <a:lnTo>
                    <a:pt x="63818" y="266214"/>
                  </a:lnTo>
                  <a:lnTo>
                    <a:pt x="70771" y="324153"/>
                  </a:lnTo>
                  <a:lnTo>
                    <a:pt x="72831" y="375245"/>
                  </a:lnTo>
                  <a:lnTo>
                    <a:pt x="67939" y="428842"/>
                  </a:lnTo>
                  <a:lnTo>
                    <a:pt x="63799" y="491246"/>
                  </a:lnTo>
                  <a:lnTo>
                    <a:pt x="63171" y="5053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3758674" y="4207276"/>
              <a:ext cx="218383" cy="294355"/>
            </a:xfrm>
            <a:custGeom>
              <a:avLst/>
              <a:gdLst/>
              <a:ahLst/>
              <a:cxnLst/>
              <a:rect l="0" t="0" r="0" b="0"/>
              <a:pathLst>
                <a:path w="218383" h="294355">
                  <a:moveTo>
                    <a:pt x="31585" y="24719"/>
                  </a:moveTo>
                  <a:lnTo>
                    <a:pt x="14797" y="79764"/>
                  </a:lnTo>
                  <a:lnTo>
                    <a:pt x="8251" y="134292"/>
                  </a:lnTo>
                  <a:lnTo>
                    <a:pt x="5564" y="180798"/>
                  </a:lnTo>
                  <a:lnTo>
                    <a:pt x="15137" y="232844"/>
                  </a:lnTo>
                  <a:lnTo>
                    <a:pt x="30481" y="260561"/>
                  </a:lnTo>
                  <a:lnTo>
                    <a:pt x="55435" y="283592"/>
                  </a:lnTo>
                  <a:lnTo>
                    <a:pt x="78060" y="291852"/>
                  </a:lnTo>
                  <a:lnTo>
                    <a:pt x="102543" y="294354"/>
                  </a:lnTo>
                  <a:lnTo>
                    <a:pt x="125123" y="291566"/>
                  </a:lnTo>
                  <a:lnTo>
                    <a:pt x="157566" y="277830"/>
                  </a:lnTo>
                  <a:lnTo>
                    <a:pt x="183817" y="258942"/>
                  </a:lnTo>
                  <a:lnTo>
                    <a:pt x="195950" y="239173"/>
                  </a:lnTo>
                  <a:lnTo>
                    <a:pt x="215880" y="181989"/>
                  </a:lnTo>
                  <a:lnTo>
                    <a:pt x="218382" y="142807"/>
                  </a:lnTo>
                  <a:lnTo>
                    <a:pt x="211065" y="101563"/>
                  </a:lnTo>
                  <a:lnTo>
                    <a:pt x="193429" y="60876"/>
                  </a:lnTo>
                  <a:lnTo>
                    <a:pt x="166496" y="28414"/>
                  </a:lnTo>
                  <a:lnTo>
                    <a:pt x="125955" y="5778"/>
                  </a:lnTo>
                  <a:lnTo>
                    <a:pt x="115555" y="1564"/>
                  </a:lnTo>
                  <a:lnTo>
                    <a:pt x="94642" y="0"/>
                  </a:lnTo>
                  <a:lnTo>
                    <a:pt x="73648" y="4374"/>
                  </a:lnTo>
                  <a:lnTo>
                    <a:pt x="52620" y="14117"/>
                  </a:lnTo>
                  <a:lnTo>
                    <a:pt x="37814" y="29366"/>
                  </a:lnTo>
                  <a:lnTo>
                    <a:pt x="18778" y="67751"/>
                  </a:lnTo>
                  <a:lnTo>
                    <a:pt x="3281" y="126904"/>
                  </a:lnTo>
                  <a:lnTo>
                    <a:pt x="0" y="1405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4042943" y="4210938"/>
              <a:ext cx="189514" cy="253644"/>
            </a:xfrm>
            <a:custGeom>
              <a:avLst/>
              <a:gdLst/>
              <a:ahLst/>
              <a:cxnLst/>
              <a:rect l="0" t="0" r="0" b="0"/>
              <a:pathLst>
                <a:path w="189514" h="253644">
                  <a:moveTo>
                    <a:pt x="0" y="0"/>
                  </a:moveTo>
                  <a:lnTo>
                    <a:pt x="15641" y="26387"/>
                  </a:lnTo>
                  <a:lnTo>
                    <a:pt x="34844" y="88902"/>
                  </a:lnTo>
                  <a:lnTo>
                    <a:pt x="49084" y="144120"/>
                  </a:lnTo>
                  <a:lnTo>
                    <a:pt x="63161" y="200087"/>
                  </a:lnTo>
                  <a:lnTo>
                    <a:pt x="77207" y="250614"/>
                  </a:lnTo>
                  <a:lnTo>
                    <a:pt x="77208" y="253643"/>
                  </a:lnTo>
                  <a:lnTo>
                    <a:pt x="70969" y="244532"/>
                  </a:lnTo>
                  <a:lnTo>
                    <a:pt x="65482" y="213094"/>
                  </a:lnTo>
                  <a:lnTo>
                    <a:pt x="64797" y="153314"/>
                  </a:lnTo>
                  <a:lnTo>
                    <a:pt x="72882" y="110677"/>
                  </a:lnTo>
                  <a:lnTo>
                    <a:pt x="89575" y="76467"/>
                  </a:lnTo>
                  <a:lnTo>
                    <a:pt x="110509" y="50993"/>
                  </a:lnTo>
                  <a:lnTo>
                    <a:pt x="139589" y="29797"/>
                  </a:lnTo>
                  <a:lnTo>
                    <a:pt x="189513"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4358798" y="4221467"/>
              <a:ext cx="31587" cy="284271"/>
            </a:xfrm>
            <a:custGeom>
              <a:avLst/>
              <a:gdLst/>
              <a:ahLst/>
              <a:cxnLst/>
              <a:rect l="0" t="0" r="0" b="0"/>
              <a:pathLst>
                <a:path w="31587" h="284271">
                  <a:moveTo>
                    <a:pt x="0" y="0"/>
                  </a:moveTo>
                  <a:lnTo>
                    <a:pt x="9065" y="58617"/>
                  </a:lnTo>
                  <a:lnTo>
                    <a:pt x="10240" y="112791"/>
                  </a:lnTo>
                  <a:lnTo>
                    <a:pt x="13591" y="165433"/>
                  </a:lnTo>
                  <a:lnTo>
                    <a:pt x="19582" y="215562"/>
                  </a:lnTo>
                  <a:lnTo>
                    <a:pt x="29196" y="271987"/>
                  </a:lnTo>
                  <a:lnTo>
                    <a:pt x="31586" y="2842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4358798" y="4063540"/>
              <a:ext cx="10530" cy="10529"/>
            </a:xfrm>
            <a:custGeom>
              <a:avLst/>
              <a:gdLst/>
              <a:ahLst/>
              <a:cxnLst/>
              <a:rect l="0" t="0" r="0" b="0"/>
              <a:pathLst>
                <a:path w="10530" h="10529">
                  <a:moveTo>
                    <a:pt x="0" y="10528"/>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4495669" y="4179002"/>
              <a:ext cx="210571" cy="306564"/>
            </a:xfrm>
            <a:custGeom>
              <a:avLst/>
              <a:gdLst/>
              <a:ahLst/>
              <a:cxnLst/>
              <a:rect l="0" t="0" r="0" b="0"/>
              <a:pathLst>
                <a:path w="210571" h="306564">
                  <a:moveTo>
                    <a:pt x="0" y="105636"/>
                  </a:moveTo>
                  <a:lnTo>
                    <a:pt x="0" y="162900"/>
                  </a:lnTo>
                  <a:lnTo>
                    <a:pt x="5589" y="223792"/>
                  </a:lnTo>
                  <a:lnTo>
                    <a:pt x="10722" y="279711"/>
                  </a:lnTo>
                  <a:lnTo>
                    <a:pt x="15684" y="303495"/>
                  </a:lnTo>
                  <a:lnTo>
                    <a:pt x="17475" y="306563"/>
                  </a:lnTo>
                  <a:lnTo>
                    <a:pt x="18668" y="303928"/>
                  </a:lnTo>
                  <a:lnTo>
                    <a:pt x="18825" y="288522"/>
                  </a:lnTo>
                  <a:lnTo>
                    <a:pt x="12514" y="237385"/>
                  </a:lnTo>
                  <a:lnTo>
                    <a:pt x="14236" y="185227"/>
                  </a:lnTo>
                  <a:lnTo>
                    <a:pt x="22155" y="128439"/>
                  </a:lnTo>
                  <a:lnTo>
                    <a:pt x="35030" y="77687"/>
                  </a:lnTo>
                  <a:lnTo>
                    <a:pt x="53663" y="39253"/>
                  </a:lnTo>
                  <a:lnTo>
                    <a:pt x="80919" y="5306"/>
                  </a:lnTo>
                  <a:lnTo>
                    <a:pt x="89041" y="1315"/>
                  </a:lnTo>
                  <a:lnTo>
                    <a:pt x="107424" y="0"/>
                  </a:lnTo>
                  <a:lnTo>
                    <a:pt x="137504" y="11425"/>
                  </a:lnTo>
                  <a:lnTo>
                    <a:pt x="163054" y="35218"/>
                  </a:lnTo>
                  <a:lnTo>
                    <a:pt x="184243" y="83104"/>
                  </a:lnTo>
                  <a:lnTo>
                    <a:pt x="199693" y="137623"/>
                  </a:lnTo>
                  <a:lnTo>
                    <a:pt x="208421" y="193453"/>
                  </a:lnTo>
                  <a:lnTo>
                    <a:pt x="210145" y="247201"/>
                  </a:lnTo>
                  <a:lnTo>
                    <a:pt x="210570" y="2846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4685181" y="4161465"/>
              <a:ext cx="378409" cy="551893"/>
            </a:xfrm>
            <a:custGeom>
              <a:avLst/>
              <a:gdLst/>
              <a:ahLst/>
              <a:cxnLst/>
              <a:rect l="0" t="0" r="0" b="0"/>
              <a:pathLst>
                <a:path w="378409" h="551893">
                  <a:moveTo>
                    <a:pt x="305327" y="154758"/>
                  </a:moveTo>
                  <a:lnTo>
                    <a:pt x="320968" y="136778"/>
                  </a:lnTo>
                  <a:lnTo>
                    <a:pt x="340171" y="90606"/>
                  </a:lnTo>
                  <a:lnTo>
                    <a:pt x="337971" y="66975"/>
                  </a:lnTo>
                  <a:lnTo>
                    <a:pt x="329194" y="43214"/>
                  </a:lnTo>
                  <a:lnTo>
                    <a:pt x="317494" y="24855"/>
                  </a:lnTo>
                  <a:lnTo>
                    <a:pt x="301376" y="12015"/>
                  </a:lnTo>
                  <a:lnTo>
                    <a:pt x="281344" y="3580"/>
                  </a:lnTo>
                  <a:lnTo>
                    <a:pt x="243759" y="0"/>
                  </a:lnTo>
                  <a:lnTo>
                    <a:pt x="216742" y="3309"/>
                  </a:lnTo>
                  <a:lnTo>
                    <a:pt x="192256" y="14918"/>
                  </a:lnTo>
                  <a:lnTo>
                    <a:pt x="142352" y="56556"/>
                  </a:lnTo>
                  <a:lnTo>
                    <a:pt x="112499" y="96156"/>
                  </a:lnTo>
                  <a:lnTo>
                    <a:pt x="94425" y="143114"/>
                  </a:lnTo>
                  <a:lnTo>
                    <a:pt x="92839" y="188483"/>
                  </a:lnTo>
                  <a:lnTo>
                    <a:pt x="99778" y="231561"/>
                  </a:lnTo>
                  <a:lnTo>
                    <a:pt x="112196" y="256744"/>
                  </a:lnTo>
                  <a:lnTo>
                    <a:pt x="120421" y="268372"/>
                  </a:lnTo>
                  <a:lnTo>
                    <a:pt x="142038" y="284412"/>
                  </a:lnTo>
                  <a:lnTo>
                    <a:pt x="167243" y="294270"/>
                  </a:lnTo>
                  <a:lnTo>
                    <a:pt x="194044" y="298652"/>
                  </a:lnTo>
                  <a:lnTo>
                    <a:pt x="215313" y="294360"/>
                  </a:lnTo>
                  <a:lnTo>
                    <a:pt x="240442" y="278790"/>
                  </a:lnTo>
                  <a:lnTo>
                    <a:pt x="269893" y="246979"/>
                  </a:lnTo>
                  <a:lnTo>
                    <a:pt x="302163" y="185086"/>
                  </a:lnTo>
                  <a:lnTo>
                    <a:pt x="311798" y="143857"/>
                  </a:lnTo>
                  <a:lnTo>
                    <a:pt x="313151" y="129943"/>
                  </a:lnTo>
                  <a:lnTo>
                    <a:pt x="316392" y="124177"/>
                  </a:lnTo>
                  <a:lnTo>
                    <a:pt x="320893" y="123842"/>
                  </a:lnTo>
                  <a:lnTo>
                    <a:pt x="326232" y="127129"/>
                  </a:lnTo>
                  <a:lnTo>
                    <a:pt x="335285" y="143258"/>
                  </a:lnTo>
                  <a:lnTo>
                    <a:pt x="350629" y="191741"/>
                  </a:lnTo>
                  <a:lnTo>
                    <a:pt x="361384" y="243705"/>
                  </a:lnTo>
                  <a:lnTo>
                    <a:pt x="371979" y="303556"/>
                  </a:lnTo>
                  <a:lnTo>
                    <a:pt x="376938" y="360154"/>
                  </a:lnTo>
                  <a:lnTo>
                    <a:pt x="378408" y="413968"/>
                  </a:lnTo>
                  <a:lnTo>
                    <a:pt x="369329" y="474979"/>
                  </a:lnTo>
                  <a:lnTo>
                    <a:pt x="358729" y="499460"/>
                  </a:lnTo>
                  <a:lnTo>
                    <a:pt x="334018" y="527384"/>
                  </a:lnTo>
                  <a:lnTo>
                    <a:pt x="298880" y="544886"/>
                  </a:lnTo>
                  <a:lnTo>
                    <a:pt x="253244" y="551892"/>
                  </a:lnTo>
                  <a:lnTo>
                    <a:pt x="202677" y="548378"/>
                  </a:lnTo>
                  <a:lnTo>
                    <a:pt x="145061" y="539928"/>
                  </a:lnTo>
                  <a:lnTo>
                    <a:pt x="89125" y="524426"/>
                  </a:lnTo>
                  <a:lnTo>
                    <a:pt x="35506" y="499426"/>
                  </a:lnTo>
                  <a:lnTo>
                    <a:pt x="0" y="4811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 name="Group 199"/>
          <p:cNvGrpSpPr/>
          <p:nvPr/>
        </p:nvGrpSpPr>
        <p:grpSpPr>
          <a:xfrm>
            <a:off x="5127379" y="4063540"/>
            <a:ext cx="4885167" cy="894923"/>
            <a:chOff x="5127379" y="4063540"/>
            <a:chExt cx="4885167" cy="894923"/>
          </a:xfrm>
        </p:grpSpPr>
        <p:sp>
          <p:nvSpPr>
            <p:cNvPr id="174" name="Freeform 173"/>
            <p:cNvSpPr/>
            <p:nvPr/>
          </p:nvSpPr>
          <p:spPr>
            <a:xfrm>
              <a:off x="5127379" y="4495208"/>
              <a:ext cx="84228" cy="252685"/>
            </a:xfrm>
            <a:custGeom>
              <a:avLst/>
              <a:gdLst/>
              <a:ahLst/>
              <a:cxnLst/>
              <a:rect l="0" t="0" r="0" b="0"/>
              <a:pathLst>
                <a:path w="84228" h="252685">
                  <a:moveTo>
                    <a:pt x="84227" y="0"/>
                  </a:moveTo>
                  <a:lnTo>
                    <a:pt x="72775" y="62478"/>
                  </a:lnTo>
                  <a:lnTo>
                    <a:pt x="53889" y="124775"/>
                  </a:lnTo>
                  <a:lnTo>
                    <a:pt x="28799" y="183830"/>
                  </a:lnTo>
                  <a:lnTo>
                    <a:pt x="11364" y="227385"/>
                  </a:lnTo>
                  <a:lnTo>
                    <a:pt x="0" y="252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5432833" y="4137239"/>
              <a:ext cx="52515" cy="494841"/>
            </a:xfrm>
            <a:custGeom>
              <a:avLst/>
              <a:gdLst/>
              <a:ahLst/>
              <a:cxnLst/>
              <a:rect l="0" t="0" r="0" b="0"/>
              <a:pathLst>
                <a:path w="52515" h="494841">
                  <a:moveTo>
                    <a:pt x="10400" y="0"/>
                  </a:moveTo>
                  <a:lnTo>
                    <a:pt x="2067" y="54144"/>
                  </a:lnTo>
                  <a:lnTo>
                    <a:pt x="306" y="109091"/>
                  </a:lnTo>
                  <a:lnTo>
                    <a:pt x="0" y="167764"/>
                  </a:lnTo>
                  <a:lnTo>
                    <a:pt x="5499" y="220243"/>
                  </a:lnTo>
                  <a:lnTo>
                    <a:pt x="14537" y="276607"/>
                  </a:lnTo>
                  <a:lnTo>
                    <a:pt x="24624" y="337761"/>
                  </a:lnTo>
                  <a:lnTo>
                    <a:pt x="35022" y="389156"/>
                  </a:lnTo>
                  <a:lnTo>
                    <a:pt x="47846" y="447274"/>
                  </a:lnTo>
                  <a:lnTo>
                    <a:pt x="52514" y="4948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5232664" y="4389923"/>
              <a:ext cx="326384" cy="10337"/>
            </a:xfrm>
            <a:custGeom>
              <a:avLst/>
              <a:gdLst/>
              <a:ahLst/>
              <a:cxnLst/>
              <a:rect l="0" t="0" r="0" b="0"/>
              <a:pathLst>
                <a:path w="326384" h="10337">
                  <a:moveTo>
                    <a:pt x="0" y="0"/>
                  </a:moveTo>
                  <a:lnTo>
                    <a:pt x="48930" y="8333"/>
                  </a:lnTo>
                  <a:lnTo>
                    <a:pt x="96776" y="9878"/>
                  </a:lnTo>
                  <a:lnTo>
                    <a:pt x="151116" y="10336"/>
                  </a:lnTo>
                  <a:lnTo>
                    <a:pt x="202312" y="7352"/>
                  </a:lnTo>
                  <a:lnTo>
                    <a:pt x="255306" y="2178"/>
                  </a:lnTo>
                  <a:lnTo>
                    <a:pt x="305323" y="645"/>
                  </a:lnTo>
                  <a:lnTo>
                    <a:pt x="32638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5653803" y="4297632"/>
              <a:ext cx="189514" cy="295061"/>
            </a:xfrm>
            <a:custGeom>
              <a:avLst/>
              <a:gdLst/>
              <a:ahLst/>
              <a:cxnLst/>
              <a:rect l="0" t="0" r="0" b="0"/>
              <a:pathLst>
                <a:path w="189514" h="295061">
                  <a:moveTo>
                    <a:pt x="0" y="18591"/>
                  </a:moveTo>
                  <a:lnTo>
                    <a:pt x="0" y="77208"/>
                  </a:lnTo>
                  <a:lnTo>
                    <a:pt x="8406" y="132552"/>
                  </a:lnTo>
                  <a:lnTo>
                    <a:pt x="17959" y="181559"/>
                  </a:lnTo>
                  <a:lnTo>
                    <a:pt x="31667" y="244281"/>
                  </a:lnTo>
                  <a:lnTo>
                    <a:pt x="46804" y="295060"/>
                  </a:lnTo>
                  <a:lnTo>
                    <a:pt x="34275" y="241403"/>
                  </a:lnTo>
                  <a:lnTo>
                    <a:pt x="25493" y="192494"/>
                  </a:lnTo>
                  <a:lnTo>
                    <a:pt x="22371" y="142128"/>
                  </a:lnTo>
                  <a:lnTo>
                    <a:pt x="24436" y="85714"/>
                  </a:lnTo>
                  <a:lnTo>
                    <a:pt x="35707" y="51348"/>
                  </a:lnTo>
                  <a:lnTo>
                    <a:pt x="41352" y="40429"/>
                  </a:lnTo>
                  <a:lnTo>
                    <a:pt x="56983" y="25177"/>
                  </a:lnTo>
                  <a:lnTo>
                    <a:pt x="95614" y="5855"/>
                  </a:lnTo>
                  <a:lnTo>
                    <a:pt x="132185" y="0"/>
                  </a:lnTo>
                  <a:lnTo>
                    <a:pt x="189513" y="806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5856955" y="4245521"/>
              <a:ext cx="312746" cy="344444"/>
            </a:xfrm>
            <a:custGeom>
              <a:avLst/>
              <a:gdLst/>
              <a:ahLst/>
              <a:cxnLst/>
              <a:rect l="0" t="0" r="0" b="0"/>
              <a:pathLst>
                <a:path w="312746" h="344444">
                  <a:moveTo>
                    <a:pt x="249574" y="112816"/>
                  </a:moveTo>
                  <a:lnTo>
                    <a:pt x="249574" y="54199"/>
                  </a:lnTo>
                  <a:lnTo>
                    <a:pt x="243335" y="33732"/>
                  </a:lnTo>
                  <a:lnTo>
                    <a:pt x="238395" y="24999"/>
                  </a:lnTo>
                  <a:lnTo>
                    <a:pt x="223549" y="12175"/>
                  </a:lnTo>
                  <a:lnTo>
                    <a:pt x="214676" y="7118"/>
                  </a:lnTo>
                  <a:lnTo>
                    <a:pt x="174244" y="0"/>
                  </a:lnTo>
                  <a:lnTo>
                    <a:pt x="145124" y="7694"/>
                  </a:lnTo>
                  <a:lnTo>
                    <a:pt x="105542" y="31756"/>
                  </a:lnTo>
                  <a:lnTo>
                    <a:pt x="57211" y="76752"/>
                  </a:lnTo>
                  <a:lnTo>
                    <a:pt x="20504" y="136455"/>
                  </a:lnTo>
                  <a:lnTo>
                    <a:pt x="7385" y="170116"/>
                  </a:lnTo>
                  <a:lnTo>
                    <a:pt x="0" y="220781"/>
                  </a:lnTo>
                  <a:lnTo>
                    <a:pt x="624" y="277296"/>
                  </a:lnTo>
                  <a:lnTo>
                    <a:pt x="2888" y="289150"/>
                  </a:lnTo>
                  <a:lnTo>
                    <a:pt x="14764" y="308560"/>
                  </a:lnTo>
                  <a:lnTo>
                    <a:pt x="32910" y="323816"/>
                  </a:lnTo>
                  <a:lnTo>
                    <a:pt x="56572" y="334496"/>
                  </a:lnTo>
                  <a:lnTo>
                    <a:pt x="82687" y="333783"/>
                  </a:lnTo>
                  <a:lnTo>
                    <a:pt x="107552" y="325667"/>
                  </a:lnTo>
                  <a:lnTo>
                    <a:pt x="126401" y="314262"/>
                  </a:lnTo>
                  <a:lnTo>
                    <a:pt x="163632" y="272235"/>
                  </a:lnTo>
                  <a:lnTo>
                    <a:pt x="188762" y="218298"/>
                  </a:lnTo>
                  <a:lnTo>
                    <a:pt x="200100" y="169807"/>
                  </a:lnTo>
                  <a:lnTo>
                    <a:pt x="214411" y="114585"/>
                  </a:lnTo>
                  <a:lnTo>
                    <a:pt x="232018" y="51496"/>
                  </a:lnTo>
                  <a:lnTo>
                    <a:pt x="234360" y="48539"/>
                  </a:lnTo>
                  <a:lnTo>
                    <a:pt x="235922" y="51248"/>
                  </a:lnTo>
                  <a:lnTo>
                    <a:pt x="238635" y="104102"/>
                  </a:lnTo>
                  <a:lnTo>
                    <a:pt x="240094" y="157418"/>
                  </a:lnTo>
                  <a:lnTo>
                    <a:pt x="247415" y="210780"/>
                  </a:lnTo>
                  <a:lnTo>
                    <a:pt x="256993" y="261296"/>
                  </a:lnTo>
                  <a:lnTo>
                    <a:pt x="274193" y="322142"/>
                  </a:lnTo>
                  <a:lnTo>
                    <a:pt x="280024" y="329576"/>
                  </a:lnTo>
                  <a:lnTo>
                    <a:pt x="312745" y="3444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6253928" y="4263581"/>
              <a:ext cx="178985" cy="301080"/>
            </a:xfrm>
            <a:custGeom>
              <a:avLst/>
              <a:gdLst/>
              <a:ahLst/>
              <a:cxnLst/>
              <a:rect l="0" t="0" r="0" b="0"/>
              <a:pathLst>
                <a:path w="178985" h="301080">
                  <a:moveTo>
                    <a:pt x="0" y="42114"/>
                  </a:moveTo>
                  <a:lnTo>
                    <a:pt x="16767" y="53293"/>
                  </a:lnTo>
                  <a:lnTo>
                    <a:pt x="21707" y="62435"/>
                  </a:lnTo>
                  <a:lnTo>
                    <a:pt x="32753" y="119134"/>
                  </a:lnTo>
                  <a:lnTo>
                    <a:pt x="39340" y="169440"/>
                  </a:lnTo>
                  <a:lnTo>
                    <a:pt x="44412" y="218270"/>
                  </a:lnTo>
                  <a:lnTo>
                    <a:pt x="56605" y="271103"/>
                  </a:lnTo>
                  <a:lnTo>
                    <a:pt x="72404" y="298956"/>
                  </a:lnTo>
                  <a:lnTo>
                    <a:pt x="77515" y="301079"/>
                  </a:lnTo>
                  <a:lnTo>
                    <a:pt x="82092" y="298985"/>
                  </a:lnTo>
                  <a:lnTo>
                    <a:pt x="86313" y="294080"/>
                  </a:lnTo>
                  <a:lnTo>
                    <a:pt x="101494" y="251416"/>
                  </a:lnTo>
                  <a:lnTo>
                    <a:pt x="112221" y="204605"/>
                  </a:lnTo>
                  <a:lnTo>
                    <a:pt x="122808" y="153690"/>
                  </a:lnTo>
                  <a:lnTo>
                    <a:pt x="136865" y="90323"/>
                  </a:lnTo>
                  <a:lnTo>
                    <a:pt x="161652" y="33558"/>
                  </a:lnTo>
                  <a:lnTo>
                    <a:pt x="1789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6508928" y="4254333"/>
              <a:ext cx="229311" cy="299655"/>
            </a:xfrm>
            <a:custGeom>
              <a:avLst/>
              <a:gdLst/>
              <a:ahLst/>
              <a:cxnLst/>
              <a:rect l="0" t="0" r="0" b="0"/>
              <a:pathLst>
                <a:path w="229311" h="299655">
                  <a:moveTo>
                    <a:pt x="39798" y="156647"/>
                  </a:moveTo>
                  <a:lnTo>
                    <a:pt x="62155" y="156647"/>
                  </a:lnTo>
                  <a:lnTo>
                    <a:pt x="92825" y="145468"/>
                  </a:lnTo>
                  <a:lnTo>
                    <a:pt x="118550" y="127338"/>
                  </a:lnTo>
                  <a:lnTo>
                    <a:pt x="135402" y="101559"/>
                  </a:lnTo>
                  <a:lnTo>
                    <a:pt x="158887" y="40619"/>
                  </a:lnTo>
                  <a:lnTo>
                    <a:pt x="156678" y="19681"/>
                  </a:lnTo>
                  <a:lnTo>
                    <a:pt x="152813" y="9184"/>
                  </a:lnTo>
                  <a:lnTo>
                    <a:pt x="145557" y="3356"/>
                  </a:lnTo>
                  <a:lnTo>
                    <a:pt x="125016" y="0"/>
                  </a:lnTo>
                  <a:lnTo>
                    <a:pt x="103409" y="8647"/>
                  </a:lnTo>
                  <a:lnTo>
                    <a:pt x="71514" y="36366"/>
                  </a:lnTo>
                  <a:lnTo>
                    <a:pt x="34884" y="87654"/>
                  </a:lnTo>
                  <a:lnTo>
                    <a:pt x="9414" y="148472"/>
                  </a:lnTo>
                  <a:lnTo>
                    <a:pt x="0" y="202735"/>
                  </a:lnTo>
                  <a:lnTo>
                    <a:pt x="4953" y="227433"/>
                  </a:lnTo>
                  <a:lnTo>
                    <a:pt x="20894" y="257949"/>
                  </a:lnTo>
                  <a:lnTo>
                    <a:pt x="43556" y="281809"/>
                  </a:lnTo>
                  <a:lnTo>
                    <a:pt x="52831" y="289221"/>
                  </a:lnTo>
                  <a:lnTo>
                    <a:pt x="75616" y="297457"/>
                  </a:lnTo>
                  <a:lnTo>
                    <a:pt x="88243" y="299654"/>
                  </a:lnTo>
                  <a:lnTo>
                    <a:pt x="114751" y="295855"/>
                  </a:lnTo>
                  <a:lnTo>
                    <a:pt x="142130" y="284028"/>
                  </a:lnTo>
                  <a:lnTo>
                    <a:pt x="194716" y="241427"/>
                  </a:lnTo>
                  <a:lnTo>
                    <a:pt x="229310" y="20928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6843523" y="4105653"/>
              <a:ext cx="21058" cy="452727"/>
            </a:xfrm>
            <a:custGeom>
              <a:avLst/>
              <a:gdLst/>
              <a:ahLst/>
              <a:cxnLst/>
              <a:rect l="0" t="0" r="0" b="0"/>
              <a:pathLst>
                <a:path w="21058" h="452727">
                  <a:moveTo>
                    <a:pt x="0" y="0"/>
                  </a:moveTo>
                  <a:lnTo>
                    <a:pt x="8334" y="48931"/>
                  </a:lnTo>
                  <a:lnTo>
                    <a:pt x="15684" y="102473"/>
                  </a:lnTo>
                  <a:lnTo>
                    <a:pt x="19996" y="164824"/>
                  </a:lnTo>
                  <a:lnTo>
                    <a:pt x="20743" y="221972"/>
                  </a:lnTo>
                  <a:lnTo>
                    <a:pt x="20964" y="276470"/>
                  </a:lnTo>
                  <a:lnTo>
                    <a:pt x="21029" y="328492"/>
                  </a:lnTo>
                  <a:lnTo>
                    <a:pt x="21052" y="388585"/>
                  </a:lnTo>
                  <a:lnTo>
                    <a:pt x="21056" y="425143"/>
                  </a:lnTo>
                  <a:lnTo>
                    <a:pt x="21057"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6948808" y="4326752"/>
              <a:ext cx="42116" cy="200042"/>
            </a:xfrm>
            <a:custGeom>
              <a:avLst/>
              <a:gdLst/>
              <a:ahLst/>
              <a:cxnLst/>
              <a:rect l="0" t="0" r="0" b="0"/>
              <a:pathLst>
                <a:path w="42116" h="200042">
                  <a:moveTo>
                    <a:pt x="0" y="0"/>
                  </a:moveTo>
                  <a:lnTo>
                    <a:pt x="16768" y="5589"/>
                  </a:lnTo>
                  <a:lnTo>
                    <a:pt x="22877" y="11915"/>
                  </a:lnTo>
                  <a:lnTo>
                    <a:pt x="32785" y="31422"/>
                  </a:lnTo>
                  <a:lnTo>
                    <a:pt x="40272" y="90478"/>
                  </a:lnTo>
                  <a:lnTo>
                    <a:pt x="41568" y="140022"/>
                  </a:lnTo>
                  <a:lnTo>
                    <a:pt x="42115" y="2000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7075150" y="4295167"/>
              <a:ext cx="284271" cy="284270"/>
            </a:xfrm>
            <a:custGeom>
              <a:avLst/>
              <a:gdLst/>
              <a:ahLst/>
              <a:cxnLst/>
              <a:rect l="0" t="0" r="0" b="0"/>
              <a:pathLst>
                <a:path w="284271" h="284270">
                  <a:moveTo>
                    <a:pt x="0" y="0"/>
                  </a:moveTo>
                  <a:lnTo>
                    <a:pt x="16788" y="55045"/>
                  </a:lnTo>
                  <a:lnTo>
                    <a:pt x="20214" y="109572"/>
                  </a:lnTo>
                  <a:lnTo>
                    <a:pt x="26480" y="170732"/>
                  </a:lnTo>
                  <a:lnTo>
                    <a:pt x="31747" y="226704"/>
                  </a:lnTo>
                  <a:lnTo>
                    <a:pt x="37353" y="253564"/>
                  </a:lnTo>
                  <a:lnTo>
                    <a:pt x="33071" y="221749"/>
                  </a:lnTo>
                  <a:lnTo>
                    <a:pt x="31880" y="159486"/>
                  </a:lnTo>
                  <a:lnTo>
                    <a:pt x="31673" y="108216"/>
                  </a:lnTo>
                  <a:lnTo>
                    <a:pt x="37201" y="67158"/>
                  </a:lnTo>
                  <a:lnTo>
                    <a:pt x="51837" y="32767"/>
                  </a:lnTo>
                  <a:lnTo>
                    <a:pt x="70612" y="17292"/>
                  </a:lnTo>
                  <a:lnTo>
                    <a:pt x="82170" y="11528"/>
                  </a:lnTo>
                  <a:lnTo>
                    <a:pt x="104371" y="8243"/>
                  </a:lnTo>
                  <a:lnTo>
                    <a:pt x="127106" y="11852"/>
                  </a:lnTo>
                  <a:lnTo>
                    <a:pt x="163873" y="27038"/>
                  </a:lnTo>
                  <a:lnTo>
                    <a:pt x="191795" y="48695"/>
                  </a:lnTo>
                  <a:lnTo>
                    <a:pt x="236866" y="110123"/>
                  </a:lnTo>
                  <a:lnTo>
                    <a:pt x="257965" y="172444"/>
                  </a:lnTo>
                  <a:lnTo>
                    <a:pt x="273398" y="234147"/>
                  </a:lnTo>
                  <a:lnTo>
                    <a:pt x="284270" y="284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7369949" y="4316407"/>
              <a:ext cx="250196" cy="533350"/>
            </a:xfrm>
            <a:custGeom>
              <a:avLst/>
              <a:gdLst/>
              <a:ahLst/>
              <a:cxnLst/>
              <a:rect l="0" t="0" r="0" b="0"/>
              <a:pathLst>
                <a:path w="250196" h="533350">
                  <a:moveTo>
                    <a:pt x="168455" y="105101"/>
                  </a:moveTo>
                  <a:lnTo>
                    <a:pt x="184096" y="87121"/>
                  </a:lnTo>
                  <a:lnTo>
                    <a:pt x="192175" y="70204"/>
                  </a:lnTo>
                  <a:lnTo>
                    <a:pt x="193425" y="47868"/>
                  </a:lnTo>
                  <a:lnTo>
                    <a:pt x="192121" y="35360"/>
                  </a:lnTo>
                  <a:lnTo>
                    <a:pt x="181313" y="15224"/>
                  </a:lnTo>
                  <a:lnTo>
                    <a:pt x="173518" y="6578"/>
                  </a:lnTo>
                  <a:lnTo>
                    <a:pt x="164811" y="1985"/>
                  </a:lnTo>
                  <a:lnTo>
                    <a:pt x="145779" y="0"/>
                  </a:lnTo>
                  <a:lnTo>
                    <a:pt x="103795" y="9428"/>
                  </a:lnTo>
                  <a:lnTo>
                    <a:pt x="78496" y="20076"/>
                  </a:lnTo>
                  <a:lnTo>
                    <a:pt x="57894" y="38847"/>
                  </a:lnTo>
                  <a:lnTo>
                    <a:pt x="25603" y="89024"/>
                  </a:lnTo>
                  <a:lnTo>
                    <a:pt x="14994" y="135693"/>
                  </a:lnTo>
                  <a:lnTo>
                    <a:pt x="17440" y="186565"/>
                  </a:lnTo>
                  <a:lnTo>
                    <a:pt x="31164" y="227505"/>
                  </a:lnTo>
                  <a:lnTo>
                    <a:pt x="50048" y="256273"/>
                  </a:lnTo>
                  <a:lnTo>
                    <a:pt x="72936" y="265875"/>
                  </a:lnTo>
                  <a:lnTo>
                    <a:pt x="100266" y="268973"/>
                  </a:lnTo>
                  <a:lnTo>
                    <a:pt x="124111" y="266451"/>
                  </a:lnTo>
                  <a:lnTo>
                    <a:pt x="143288" y="258311"/>
                  </a:lnTo>
                  <a:lnTo>
                    <a:pt x="159609" y="245724"/>
                  </a:lnTo>
                  <a:lnTo>
                    <a:pt x="180782" y="218907"/>
                  </a:lnTo>
                  <a:lnTo>
                    <a:pt x="208452" y="162419"/>
                  </a:lnTo>
                  <a:lnTo>
                    <a:pt x="222940" y="121954"/>
                  </a:lnTo>
                  <a:lnTo>
                    <a:pt x="227006" y="119846"/>
                  </a:lnTo>
                  <a:lnTo>
                    <a:pt x="230886" y="125460"/>
                  </a:lnTo>
                  <a:lnTo>
                    <a:pt x="238816" y="163776"/>
                  </a:lnTo>
                  <a:lnTo>
                    <a:pt x="244285" y="215293"/>
                  </a:lnTo>
                  <a:lnTo>
                    <a:pt x="250195" y="275011"/>
                  </a:lnTo>
                  <a:lnTo>
                    <a:pt x="248826" y="327801"/>
                  </a:lnTo>
                  <a:lnTo>
                    <a:pt x="243472" y="388257"/>
                  </a:lnTo>
                  <a:lnTo>
                    <a:pt x="231367" y="433625"/>
                  </a:lnTo>
                  <a:lnTo>
                    <a:pt x="199545" y="493551"/>
                  </a:lnTo>
                  <a:lnTo>
                    <a:pt x="192691" y="504448"/>
                  </a:lnTo>
                  <a:lnTo>
                    <a:pt x="172598" y="519675"/>
                  </a:lnTo>
                  <a:lnTo>
                    <a:pt x="148070" y="529172"/>
                  </a:lnTo>
                  <a:lnTo>
                    <a:pt x="109123" y="533349"/>
                  </a:lnTo>
                  <a:lnTo>
                    <a:pt x="73666" y="526527"/>
                  </a:lnTo>
                  <a:lnTo>
                    <a:pt x="26596" y="506974"/>
                  </a:lnTo>
                  <a:lnTo>
                    <a:pt x="0" y="4946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7748974" y="4558379"/>
              <a:ext cx="30123" cy="242157"/>
            </a:xfrm>
            <a:custGeom>
              <a:avLst/>
              <a:gdLst/>
              <a:ahLst/>
              <a:cxnLst/>
              <a:rect l="0" t="0" r="0" b="0"/>
              <a:pathLst>
                <a:path w="30123" h="242157">
                  <a:moveTo>
                    <a:pt x="21057" y="0"/>
                  </a:moveTo>
                  <a:lnTo>
                    <a:pt x="24177" y="48931"/>
                  </a:lnTo>
                  <a:lnTo>
                    <a:pt x="30122" y="108061"/>
                  </a:lnTo>
                  <a:lnTo>
                    <a:pt x="19940" y="167435"/>
                  </a:lnTo>
                  <a:lnTo>
                    <a:pt x="3021" y="225298"/>
                  </a:lnTo>
                  <a:lnTo>
                    <a:pt x="0" y="2421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7900234" y="4252902"/>
              <a:ext cx="235175" cy="319001"/>
            </a:xfrm>
            <a:custGeom>
              <a:avLst/>
              <a:gdLst/>
              <a:ahLst/>
              <a:cxnLst/>
              <a:rect l="0" t="0" r="0" b="0"/>
              <a:pathLst>
                <a:path w="235175" h="319001">
                  <a:moveTo>
                    <a:pt x="217238" y="137021"/>
                  </a:moveTo>
                  <a:lnTo>
                    <a:pt x="228416" y="125842"/>
                  </a:lnTo>
                  <a:lnTo>
                    <a:pt x="233904" y="107876"/>
                  </a:lnTo>
                  <a:lnTo>
                    <a:pt x="235174" y="85463"/>
                  </a:lnTo>
                  <a:lnTo>
                    <a:pt x="231838" y="63804"/>
                  </a:lnTo>
                  <a:lnTo>
                    <a:pt x="212205" y="31879"/>
                  </a:lnTo>
                  <a:lnTo>
                    <a:pt x="184161" y="5782"/>
                  </a:lnTo>
                  <a:lnTo>
                    <a:pt x="174130" y="1565"/>
                  </a:lnTo>
                  <a:lnTo>
                    <a:pt x="153625" y="0"/>
                  </a:lnTo>
                  <a:lnTo>
                    <a:pt x="104630" y="9696"/>
                  </a:lnTo>
                  <a:lnTo>
                    <a:pt x="63064" y="32928"/>
                  </a:lnTo>
                  <a:lnTo>
                    <a:pt x="46941" y="48643"/>
                  </a:lnTo>
                  <a:lnTo>
                    <a:pt x="15987" y="104658"/>
                  </a:lnTo>
                  <a:lnTo>
                    <a:pt x="1273" y="156971"/>
                  </a:lnTo>
                  <a:lnTo>
                    <a:pt x="0" y="204283"/>
                  </a:lnTo>
                  <a:lnTo>
                    <a:pt x="13402" y="247288"/>
                  </a:lnTo>
                  <a:lnTo>
                    <a:pt x="33359" y="281606"/>
                  </a:lnTo>
                  <a:lnTo>
                    <a:pt x="60980" y="305943"/>
                  </a:lnTo>
                  <a:lnTo>
                    <a:pt x="81109" y="316602"/>
                  </a:lnTo>
                  <a:lnTo>
                    <a:pt x="104874" y="319000"/>
                  </a:lnTo>
                  <a:lnTo>
                    <a:pt x="129864" y="314997"/>
                  </a:lnTo>
                  <a:lnTo>
                    <a:pt x="152668" y="305418"/>
                  </a:lnTo>
                  <a:lnTo>
                    <a:pt x="168263" y="290243"/>
                  </a:lnTo>
                  <a:lnTo>
                    <a:pt x="217238" y="2317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8128001" y="4063540"/>
              <a:ext cx="21058" cy="494840"/>
            </a:xfrm>
            <a:custGeom>
              <a:avLst/>
              <a:gdLst/>
              <a:ahLst/>
              <a:cxnLst/>
              <a:rect l="0" t="0" r="0" b="0"/>
              <a:pathLst>
                <a:path w="21058" h="494840">
                  <a:moveTo>
                    <a:pt x="10528" y="0"/>
                  </a:moveTo>
                  <a:lnTo>
                    <a:pt x="3292" y="27556"/>
                  </a:lnTo>
                  <a:lnTo>
                    <a:pt x="649" y="86898"/>
                  </a:lnTo>
                  <a:lnTo>
                    <a:pt x="128" y="149356"/>
                  </a:lnTo>
                  <a:lnTo>
                    <a:pt x="37" y="203740"/>
                  </a:lnTo>
                  <a:lnTo>
                    <a:pt x="11" y="264308"/>
                  </a:lnTo>
                  <a:lnTo>
                    <a:pt x="2" y="326708"/>
                  </a:lnTo>
                  <a:lnTo>
                    <a:pt x="0" y="384061"/>
                  </a:lnTo>
                  <a:lnTo>
                    <a:pt x="8405" y="440201"/>
                  </a:lnTo>
                  <a:lnTo>
                    <a:pt x="21057"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8264871" y="4295167"/>
              <a:ext cx="21058" cy="231627"/>
            </a:xfrm>
            <a:custGeom>
              <a:avLst/>
              <a:gdLst/>
              <a:ahLst/>
              <a:cxnLst/>
              <a:rect l="0" t="0" r="0" b="0"/>
              <a:pathLst>
                <a:path w="21058" h="231627">
                  <a:moveTo>
                    <a:pt x="0" y="0"/>
                  </a:moveTo>
                  <a:lnTo>
                    <a:pt x="8333" y="37477"/>
                  </a:lnTo>
                  <a:lnTo>
                    <a:pt x="17475" y="95315"/>
                  </a:lnTo>
                  <a:lnTo>
                    <a:pt x="20349" y="148202"/>
                  </a:lnTo>
                  <a:lnTo>
                    <a:pt x="20917" y="203709"/>
                  </a:lnTo>
                  <a:lnTo>
                    <a:pt x="21057" y="2316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8296456" y="4221467"/>
              <a:ext cx="10529" cy="1"/>
            </a:xfrm>
            <a:custGeom>
              <a:avLst/>
              <a:gdLst/>
              <a:ahLst/>
              <a:cxnLst/>
              <a:rect l="0" t="0" r="0" b="0"/>
              <a:pathLst>
                <a:path w="10529" h="1">
                  <a:moveTo>
                    <a:pt x="0" y="0"/>
                  </a:moveTo>
                  <a:lnTo>
                    <a:pt x="1052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8421536" y="4238398"/>
              <a:ext cx="193755" cy="333607"/>
            </a:xfrm>
            <a:custGeom>
              <a:avLst/>
              <a:gdLst/>
              <a:ahLst/>
              <a:cxnLst/>
              <a:rect l="0" t="0" r="0" b="0"/>
              <a:pathLst>
                <a:path w="193755" h="333607">
                  <a:moveTo>
                    <a:pt x="180247" y="14654"/>
                  </a:moveTo>
                  <a:lnTo>
                    <a:pt x="136284" y="0"/>
                  </a:lnTo>
                  <a:lnTo>
                    <a:pt x="94821" y="1084"/>
                  </a:lnTo>
                  <a:lnTo>
                    <a:pt x="39154" y="13100"/>
                  </a:lnTo>
                  <a:lnTo>
                    <a:pt x="19663" y="24102"/>
                  </a:lnTo>
                  <a:lnTo>
                    <a:pt x="6320" y="39910"/>
                  </a:lnTo>
                  <a:lnTo>
                    <a:pt x="1124" y="49039"/>
                  </a:lnTo>
                  <a:lnTo>
                    <a:pt x="0" y="57465"/>
                  </a:lnTo>
                  <a:lnTo>
                    <a:pt x="4991" y="73066"/>
                  </a:lnTo>
                  <a:lnTo>
                    <a:pt x="20955" y="95003"/>
                  </a:lnTo>
                  <a:lnTo>
                    <a:pt x="55716" y="122206"/>
                  </a:lnTo>
                  <a:lnTo>
                    <a:pt x="117235" y="157174"/>
                  </a:lnTo>
                  <a:lnTo>
                    <a:pt x="164150" y="199322"/>
                  </a:lnTo>
                  <a:lnTo>
                    <a:pt x="181067" y="226908"/>
                  </a:lnTo>
                  <a:lnTo>
                    <a:pt x="193488" y="257309"/>
                  </a:lnTo>
                  <a:lnTo>
                    <a:pt x="193754" y="267671"/>
                  </a:lnTo>
                  <a:lnTo>
                    <a:pt x="187809" y="288543"/>
                  </a:lnTo>
                  <a:lnTo>
                    <a:pt x="174249" y="306398"/>
                  </a:lnTo>
                  <a:lnTo>
                    <a:pt x="155354" y="320963"/>
                  </a:lnTo>
                  <a:lnTo>
                    <a:pt x="131359" y="331336"/>
                  </a:lnTo>
                  <a:lnTo>
                    <a:pt x="108216" y="333606"/>
                  </a:lnTo>
                  <a:lnTo>
                    <a:pt x="97131" y="332574"/>
                  </a:lnTo>
                  <a:lnTo>
                    <a:pt x="59173" y="314354"/>
                  </a:lnTo>
                  <a:lnTo>
                    <a:pt x="11791" y="2568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8656443" y="4242524"/>
              <a:ext cx="187496" cy="332506"/>
            </a:xfrm>
            <a:custGeom>
              <a:avLst/>
              <a:gdLst/>
              <a:ahLst/>
              <a:cxnLst/>
              <a:rect l="0" t="0" r="0" b="0"/>
              <a:pathLst>
                <a:path w="187496" h="332506">
                  <a:moveTo>
                    <a:pt x="103267" y="0"/>
                  </a:moveTo>
                  <a:lnTo>
                    <a:pt x="50562" y="38256"/>
                  </a:lnTo>
                  <a:lnTo>
                    <a:pt x="12474" y="99606"/>
                  </a:lnTo>
                  <a:lnTo>
                    <a:pt x="2276" y="140777"/>
                  </a:lnTo>
                  <a:lnTo>
                    <a:pt x="0" y="203846"/>
                  </a:lnTo>
                  <a:lnTo>
                    <a:pt x="7809" y="247052"/>
                  </a:lnTo>
                  <a:lnTo>
                    <a:pt x="24421" y="281431"/>
                  </a:lnTo>
                  <a:lnTo>
                    <a:pt x="45331" y="306955"/>
                  </a:lnTo>
                  <a:lnTo>
                    <a:pt x="63480" y="322038"/>
                  </a:lnTo>
                  <a:lnTo>
                    <a:pt x="86364" y="330302"/>
                  </a:lnTo>
                  <a:lnTo>
                    <a:pt x="99017" y="332505"/>
                  </a:lnTo>
                  <a:lnTo>
                    <a:pt x="122435" y="328714"/>
                  </a:lnTo>
                  <a:lnTo>
                    <a:pt x="177971" y="308651"/>
                  </a:lnTo>
                  <a:lnTo>
                    <a:pt x="187495" y="3053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8857149" y="4231995"/>
              <a:ext cx="173981" cy="318533"/>
            </a:xfrm>
            <a:custGeom>
              <a:avLst/>
              <a:gdLst/>
              <a:ahLst/>
              <a:cxnLst/>
              <a:rect l="0" t="0" r="0" b="0"/>
              <a:pathLst>
                <a:path w="173981" h="318533">
                  <a:moveTo>
                    <a:pt x="71017" y="21057"/>
                  </a:moveTo>
                  <a:lnTo>
                    <a:pt x="46970" y="30633"/>
                  </a:lnTo>
                  <a:lnTo>
                    <a:pt x="32644" y="41301"/>
                  </a:lnTo>
                  <a:lnTo>
                    <a:pt x="17014" y="66050"/>
                  </a:lnTo>
                  <a:lnTo>
                    <a:pt x="2421" y="114259"/>
                  </a:lnTo>
                  <a:lnTo>
                    <a:pt x="0" y="154998"/>
                  </a:lnTo>
                  <a:lnTo>
                    <a:pt x="9070" y="213804"/>
                  </a:lnTo>
                  <a:lnTo>
                    <a:pt x="21857" y="257932"/>
                  </a:lnTo>
                  <a:lnTo>
                    <a:pt x="47139" y="298694"/>
                  </a:lnTo>
                  <a:lnTo>
                    <a:pt x="67033" y="311348"/>
                  </a:lnTo>
                  <a:lnTo>
                    <a:pt x="90303" y="318532"/>
                  </a:lnTo>
                  <a:lnTo>
                    <a:pt x="112345" y="317825"/>
                  </a:lnTo>
                  <a:lnTo>
                    <a:pt x="130719" y="310492"/>
                  </a:lnTo>
                  <a:lnTo>
                    <a:pt x="138894" y="305261"/>
                  </a:lnTo>
                  <a:lnTo>
                    <a:pt x="151098" y="290090"/>
                  </a:lnTo>
                  <a:lnTo>
                    <a:pt x="168464" y="246165"/>
                  </a:lnTo>
                  <a:lnTo>
                    <a:pt x="173980" y="194991"/>
                  </a:lnTo>
                  <a:lnTo>
                    <a:pt x="170025" y="135374"/>
                  </a:lnTo>
                  <a:lnTo>
                    <a:pt x="161444" y="78846"/>
                  </a:lnTo>
                  <a:lnTo>
                    <a:pt x="145904" y="36230"/>
                  </a:lnTo>
                  <a:lnTo>
                    <a:pt x="130037" y="18832"/>
                  </a:lnTo>
                  <a:lnTo>
                    <a:pt x="111286" y="8370"/>
                  </a:lnTo>
                  <a:lnTo>
                    <a:pt x="7101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9022923" y="4189881"/>
              <a:ext cx="221099" cy="333078"/>
            </a:xfrm>
            <a:custGeom>
              <a:avLst/>
              <a:gdLst/>
              <a:ahLst/>
              <a:cxnLst/>
              <a:rect l="0" t="0" r="0" b="0"/>
              <a:pathLst>
                <a:path w="221099" h="333078">
                  <a:moveTo>
                    <a:pt x="0" y="84229"/>
                  </a:moveTo>
                  <a:lnTo>
                    <a:pt x="24046" y="93804"/>
                  </a:lnTo>
                  <a:lnTo>
                    <a:pt x="45469" y="111762"/>
                  </a:lnTo>
                  <a:lnTo>
                    <a:pt x="65465" y="138790"/>
                  </a:lnTo>
                  <a:lnTo>
                    <a:pt x="92704" y="195356"/>
                  </a:lnTo>
                  <a:lnTo>
                    <a:pt x="111205" y="248466"/>
                  </a:lnTo>
                  <a:lnTo>
                    <a:pt x="129707" y="304771"/>
                  </a:lnTo>
                  <a:lnTo>
                    <a:pt x="145926" y="331159"/>
                  </a:lnTo>
                  <a:lnTo>
                    <a:pt x="151096" y="333077"/>
                  </a:lnTo>
                  <a:lnTo>
                    <a:pt x="155713" y="330846"/>
                  </a:lnTo>
                  <a:lnTo>
                    <a:pt x="159960" y="325849"/>
                  </a:lnTo>
                  <a:lnTo>
                    <a:pt x="164680" y="307818"/>
                  </a:lnTo>
                  <a:lnTo>
                    <a:pt x="167709" y="252527"/>
                  </a:lnTo>
                  <a:lnTo>
                    <a:pt x="168235" y="202465"/>
                  </a:lnTo>
                  <a:lnTo>
                    <a:pt x="168390" y="150587"/>
                  </a:lnTo>
                  <a:lnTo>
                    <a:pt x="179615" y="98171"/>
                  </a:lnTo>
                  <a:lnTo>
                    <a:pt x="197133" y="44869"/>
                  </a:lnTo>
                  <a:lnTo>
                    <a:pt x="22109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a:off x="9265078" y="4210782"/>
              <a:ext cx="168457" cy="296523"/>
            </a:xfrm>
            <a:custGeom>
              <a:avLst/>
              <a:gdLst/>
              <a:ahLst/>
              <a:cxnLst/>
              <a:rect l="0" t="0" r="0" b="0"/>
              <a:pathLst>
                <a:path w="168457" h="296523">
                  <a:moveTo>
                    <a:pt x="0" y="94913"/>
                  </a:moveTo>
                  <a:lnTo>
                    <a:pt x="17981" y="110554"/>
                  </a:lnTo>
                  <a:lnTo>
                    <a:pt x="34897" y="118632"/>
                  </a:lnTo>
                  <a:lnTo>
                    <a:pt x="44322" y="118915"/>
                  </a:lnTo>
                  <a:lnTo>
                    <a:pt x="64153" y="112989"/>
                  </a:lnTo>
                  <a:lnTo>
                    <a:pt x="89458" y="96499"/>
                  </a:lnTo>
                  <a:lnTo>
                    <a:pt x="101370" y="77291"/>
                  </a:lnTo>
                  <a:lnTo>
                    <a:pt x="118549" y="32420"/>
                  </a:lnTo>
                  <a:lnTo>
                    <a:pt x="118807" y="22836"/>
                  </a:lnTo>
                  <a:lnTo>
                    <a:pt x="112855" y="5947"/>
                  </a:lnTo>
                  <a:lnTo>
                    <a:pt x="106822" y="1677"/>
                  </a:lnTo>
                  <a:lnTo>
                    <a:pt x="99290" y="0"/>
                  </a:lnTo>
                  <a:lnTo>
                    <a:pt x="90760" y="52"/>
                  </a:lnTo>
                  <a:lnTo>
                    <a:pt x="82734" y="3596"/>
                  </a:lnTo>
                  <a:lnTo>
                    <a:pt x="67576" y="16893"/>
                  </a:lnTo>
                  <a:lnTo>
                    <a:pt x="43156" y="72478"/>
                  </a:lnTo>
                  <a:lnTo>
                    <a:pt x="35014" y="108153"/>
                  </a:lnTo>
                  <a:lnTo>
                    <a:pt x="32262" y="167718"/>
                  </a:lnTo>
                  <a:lnTo>
                    <a:pt x="40125" y="226234"/>
                  </a:lnTo>
                  <a:lnTo>
                    <a:pt x="50753" y="260555"/>
                  </a:lnTo>
                  <a:lnTo>
                    <a:pt x="61942" y="278106"/>
                  </a:lnTo>
                  <a:lnTo>
                    <a:pt x="77832" y="290586"/>
                  </a:lnTo>
                  <a:lnTo>
                    <a:pt x="86983" y="295551"/>
                  </a:lnTo>
                  <a:lnTo>
                    <a:pt x="96593" y="296522"/>
                  </a:lnTo>
                  <a:lnTo>
                    <a:pt x="116630" y="291362"/>
                  </a:lnTo>
                  <a:lnTo>
                    <a:pt x="124547" y="284370"/>
                  </a:lnTo>
                  <a:lnTo>
                    <a:pt x="168456" y="2212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9454591" y="4221467"/>
              <a:ext cx="63172" cy="254617"/>
            </a:xfrm>
            <a:custGeom>
              <a:avLst/>
              <a:gdLst/>
              <a:ahLst/>
              <a:cxnLst/>
              <a:rect l="0" t="0" r="0" b="0"/>
              <a:pathLst>
                <a:path w="63172" h="254617">
                  <a:moveTo>
                    <a:pt x="0" y="0"/>
                  </a:moveTo>
                  <a:lnTo>
                    <a:pt x="0" y="58617"/>
                  </a:lnTo>
                  <a:lnTo>
                    <a:pt x="8405" y="112791"/>
                  </a:lnTo>
                  <a:lnTo>
                    <a:pt x="21331" y="168552"/>
                  </a:lnTo>
                  <a:lnTo>
                    <a:pt x="38640" y="230253"/>
                  </a:lnTo>
                  <a:lnTo>
                    <a:pt x="46804" y="254616"/>
                  </a:lnTo>
                  <a:lnTo>
                    <a:pt x="35444" y="200639"/>
                  </a:lnTo>
                  <a:lnTo>
                    <a:pt x="32348" y="143704"/>
                  </a:lnTo>
                  <a:lnTo>
                    <a:pt x="37325" y="82068"/>
                  </a:lnTo>
                  <a:lnTo>
                    <a:pt x="52936" y="25279"/>
                  </a:lnTo>
                  <a:lnTo>
                    <a:pt x="631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9623047" y="4210938"/>
              <a:ext cx="21058" cy="284271"/>
            </a:xfrm>
            <a:custGeom>
              <a:avLst/>
              <a:gdLst/>
              <a:ahLst/>
              <a:cxnLst/>
              <a:rect l="0" t="0" r="0" b="0"/>
              <a:pathLst>
                <a:path w="21058" h="284271">
                  <a:moveTo>
                    <a:pt x="0" y="0"/>
                  </a:moveTo>
                  <a:lnTo>
                    <a:pt x="9065" y="58617"/>
                  </a:lnTo>
                  <a:lnTo>
                    <a:pt x="10239" y="113961"/>
                  </a:lnTo>
                  <a:lnTo>
                    <a:pt x="10443" y="162968"/>
                  </a:lnTo>
                  <a:lnTo>
                    <a:pt x="10503" y="213363"/>
                  </a:lnTo>
                  <a:lnTo>
                    <a:pt x="13643" y="263548"/>
                  </a:lnTo>
                  <a:lnTo>
                    <a:pt x="21057" y="2842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9654632" y="4116182"/>
              <a:ext cx="10530" cy="10530"/>
            </a:xfrm>
            <a:custGeom>
              <a:avLst/>
              <a:gdLst/>
              <a:ahLst/>
              <a:cxnLst/>
              <a:rect l="0" t="0" r="0" b="0"/>
              <a:pathLst>
                <a:path w="10530" h="10530">
                  <a:moveTo>
                    <a:pt x="0" y="0"/>
                  </a:moveTo>
                  <a:lnTo>
                    <a:pt x="10529"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9717804" y="4243004"/>
              <a:ext cx="157928" cy="210370"/>
            </a:xfrm>
            <a:custGeom>
              <a:avLst/>
              <a:gdLst/>
              <a:ahLst/>
              <a:cxnLst/>
              <a:rect l="0" t="0" r="0" b="0"/>
              <a:pathLst>
                <a:path w="157928" h="210370">
                  <a:moveTo>
                    <a:pt x="0" y="157448"/>
                  </a:moveTo>
                  <a:lnTo>
                    <a:pt x="8333" y="194925"/>
                  </a:lnTo>
                  <a:lnTo>
                    <a:pt x="9552" y="210369"/>
                  </a:lnTo>
                  <a:lnTo>
                    <a:pt x="10442" y="156731"/>
                  </a:lnTo>
                  <a:lnTo>
                    <a:pt x="13630" y="95868"/>
                  </a:lnTo>
                  <a:lnTo>
                    <a:pt x="25179" y="38439"/>
                  </a:lnTo>
                  <a:lnTo>
                    <a:pt x="40865" y="7282"/>
                  </a:lnTo>
                  <a:lnTo>
                    <a:pt x="49470" y="2355"/>
                  </a:lnTo>
                  <a:lnTo>
                    <a:pt x="71509" y="0"/>
                  </a:lnTo>
                  <a:lnTo>
                    <a:pt x="81598" y="3350"/>
                  </a:lnTo>
                  <a:lnTo>
                    <a:pt x="99046" y="16430"/>
                  </a:lnTo>
                  <a:lnTo>
                    <a:pt x="116434" y="43525"/>
                  </a:lnTo>
                  <a:lnTo>
                    <a:pt x="136489" y="97645"/>
                  </a:lnTo>
                  <a:lnTo>
                    <a:pt x="145244" y="151094"/>
                  </a:lnTo>
                  <a:lnTo>
                    <a:pt x="157927" y="1995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9738861" y="4177854"/>
              <a:ext cx="273685" cy="780609"/>
            </a:xfrm>
            <a:custGeom>
              <a:avLst/>
              <a:gdLst/>
              <a:ahLst/>
              <a:cxnLst/>
              <a:rect l="0" t="0" r="0" b="0"/>
              <a:pathLst>
                <a:path w="273685" h="780609">
                  <a:moveTo>
                    <a:pt x="252683" y="75198"/>
                  </a:moveTo>
                  <a:lnTo>
                    <a:pt x="258273" y="47252"/>
                  </a:lnTo>
                  <a:lnTo>
                    <a:pt x="257580" y="36681"/>
                  </a:lnTo>
                  <a:lnTo>
                    <a:pt x="250570" y="18695"/>
                  </a:lnTo>
                  <a:lnTo>
                    <a:pt x="236536" y="6022"/>
                  </a:lnTo>
                  <a:lnTo>
                    <a:pt x="227881" y="1005"/>
                  </a:lnTo>
                  <a:lnTo>
                    <a:pt x="218601" y="0"/>
                  </a:lnTo>
                  <a:lnTo>
                    <a:pt x="198931" y="5122"/>
                  </a:lnTo>
                  <a:lnTo>
                    <a:pt x="173716" y="21159"/>
                  </a:lnTo>
                  <a:lnTo>
                    <a:pt x="151427" y="46319"/>
                  </a:lnTo>
                  <a:lnTo>
                    <a:pt x="135594" y="81589"/>
                  </a:lnTo>
                  <a:lnTo>
                    <a:pt x="129083" y="127265"/>
                  </a:lnTo>
                  <a:lnTo>
                    <a:pt x="132743" y="166665"/>
                  </a:lnTo>
                  <a:lnTo>
                    <a:pt x="141275" y="186430"/>
                  </a:lnTo>
                  <a:lnTo>
                    <a:pt x="146826" y="194976"/>
                  </a:lnTo>
                  <a:lnTo>
                    <a:pt x="162352" y="207591"/>
                  </a:lnTo>
                  <a:lnTo>
                    <a:pt x="171405" y="212594"/>
                  </a:lnTo>
                  <a:lnTo>
                    <a:pt x="190824" y="215032"/>
                  </a:lnTo>
                  <a:lnTo>
                    <a:pt x="209982" y="211046"/>
                  </a:lnTo>
                  <a:lnTo>
                    <a:pt x="226296" y="201476"/>
                  </a:lnTo>
                  <a:lnTo>
                    <a:pt x="238226" y="183184"/>
                  </a:lnTo>
                  <a:lnTo>
                    <a:pt x="259185" y="120961"/>
                  </a:lnTo>
                  <a:lnTo>
                    <a:pt x="266491" y="97877"/>
                  </a:lnTo>
                  <a:lnTo>
                    <a:pt x="268907" y="96167"/>
                  </a:lnTo>
                  <a:lnTo>
                    <a:pt x="271592" y="109864"/>
                  </a:lnTo>
                  <a:lnTo>
                    <a:pt x="273104" y="156050"/>
                  </a:lnTo>
                  <a:lnTo>
                    <a:pt x="273552" y="214188"/>
                  </a:lnTo>
                  <a:lnTo>
                    <a:pt x="273684" y="264690"/>
                  </a:lnTo>
                  <a:lnTo>
                    <a:pt x="272559" y="322505"/>
                  </a:lnTo>
                  <a:lnTo>
                    <a:pt x="264674" y="385406"/>
                  </a:lnTo>
                  <a:lnTo>
                    <a:pt x="256265" y="440457"/>
                  </a:lnTo>
                  <a:lnTo>
                    <a:pt x="250271" y="496392"/>
                  </a:lnTo>
                  <a:lnTo>
                    <a:pt x="238320" y="535349"/>
                  </a:lnTo>
                  <a:lnTo>
                    <a:pt x="214961" y="590686"/>
                  </a:lnTo>
                  <a:lnTo>
                    <a:pt x="191058" y="643683"/>
                  </a:lnTo>
                  <a:lnTo>
                    <a:pt x="136794" y="706632"/>
                  </a:lnTo>
                  <a:lnTo>
                    <a:pt x="92011" y="740519"/>
                  </a:lnTo>
                  <a:lnTo>
                    <a:pt x="38181" y="765090"/>
                  </a:lnTo>
                  <a:lnTo>
                    <a:pt x="0" y="78060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1" name="Freeform 200"/>
          <p:cNvSpPr/>
          <p:nvPr/>
        </p:nvSpPr>
        <p:spPr>
          <a:xfrm>
            <a:off x="2579482" y="6137821"/>
            <a:ext cx="242156" cy="20891"/>
          </a:xfrm>
          <a:custGeom>
            <a:avLst/>
            <a:gdLst/>
            <a:ahLst/>
            <a:cxnLst/>
            <a:rect l="0" t="0" r="0" b="0"/>
            <a:pathLst>
              <a:path w="242156" h="20891">
                <a:moveTo>
                  <a:pt x="0" y="20890"/>
                </a:moveTo>
                <a:lnTo>
                  <a:pt x="56214" y="4101"/>
                </a:lnTo>
                <a:lnTo>
                  <a:pt x="114786" y="676"/>
                </a:lnTo>
                <a:lnTo>
                  <a:pt x="171762" y="0"/>
                </a:lnTo>
                <a:lnTo>
                  <a:pt x="224437" y="8188"/>
                </a:lnTo>
                <a:lnTo>
                  <a:pt x="242155" y="103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3105907" y="5758628"/>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7" name="Group 216"/>
          <p:cNvGrpSpPr/>
          <p:nvPr/>
        </p:nvGrpSpPr>
        <p:grpSpPr>
          <a:xfrm>
            <a:off x="3116435" y="5705985"/>
            <a:ext cx="4244143" cy="684353"/>
            <a:chOff x="3116435" y="5705985"/>
            <a:chExt cx="4244143" cy="684353"/>
          </a:xfrm>
        </p:grpSpPr>
        <p:sp>
          <p:nvSpPr>
            <p:cNvPr id="203" name="Freeform 202"/>
            <p:cNvSpPr/>
            <p:nvPr/>
          </p:nvSpPr>
          <p:spPr>
            <a:xfrm>
              <a:off x="3116435" y="5712428"/>
              <a:ext cx="31587" cy="677910"/>
            </a:xfrm>
            <a:custGeom>
              <a:avLst/>
              <a:gdLst/>
              <a:ahLst/>
              <a:cxnLst/>
              <a:rect l="0" t="0" r="0" b="0"/>
              <a:pathLst>
                <a:path w="31587" h="677910">
                  <a:moveTo>
                    <a:pt x="0" y="56728"/>
                  </a:moveTo>
                  <a:lnTo>
                    <a:pt x="8333" y="19250"/>
                  </a:lnTo>
                  <a:lnTo>
                    <a:pt x="9065" y="7176"/>
                  </a:lnTo>
                  <a:lnTo>
                    <a:pt x="11893" y="1467"/>
                  </a:lnTo>
                  <a:lnTo>
                    <a:pt x="16117" y="0"/>
                  </a:lnTo>
                  <a:lnTo>
                    <a:pt x="21273" y="1362"/>
                  </a:lnTo>
                  <a:lnTo>
                    <a:pt x="24711" y="6949"/>
                  </a:lnTo>
                  <a:lnTo>
                    <a:pt x="30228" y="52657"/>
                  </a:lnTo>
                  <a:lnTo>
                    <a:pt x="25728" y="106487"/>
                  </a:lnTo>
                  <a:lnTo>
                    <a:pt x="22442" y="156869"/>
                  </a:lnTo>
                  <a:lnTo>
                    <a:pt x="21672" y="199111"/>
                  </a:lnTo>
                  <a:lnTo>
                    <a:pt x="18120" y="256453"/>
                  </a:lnTo>
                  <a:lnTo>
                    <a:pt x="12028" y="312859"/>
                  </a:lnTo>
                  <a:lnTo>
                    <a:pt x="10825" y="369061"/>
                  </a:lnTo>
                  <a:lnTo>
                    <a:pt x="10587" y="425223"/>
                  </a:lnTo>
                  <a:lnTo>
                    <a:pt x="10546" y="473578"/>
                  </a:lnTo>
                  <a:lnTo>
                    <a:pt x="13653" y="532359"/>
                  </a:lnTo>
                  <a:lnTo>
                    <a:pt x="18864" y="587990"/>
                  </a:lnTo>
                  <a:lnTo>
                    <a:pt x="26213" y="648709"/>
                  </a:lnTo>
                  <a:lnTo>
                    <a:pt x="31586" y="67790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3316477" y="5814129"/>
              <a:ext cx="326384" cy="228769"/>
            </a:xfrm>
            <a:custGeom>
              <a:avLst/>
              <a:gdLst/>
              <a:ahLst/>
              <a:cxnLst/>
              <a:rect l="0" t="0" r="0" b="0"/>
              <a:pathLst>
                <a:path w="326384" h="228769">
                  <a:moveTo>
                    <a:pt x="0" y="18198"/>
                  </a:moveTo>
                  <a:lnTo>
                    <a:pt x="11178" y="1430"/>
                  </a:lnTo>
                  <a:lnTo>
                    <a:pt x="15641" y="0"/>
                  </a:lnTo>
                  <a:lnTo>
                    <a:pt x="19786" y="2556"/>
                  </a:lnTo>
                  <a:lnTo>
                    <a:pt x="23719" y="7770"/>
                  </a:lnTo>
                  <a:lnTo>
                    <a:pt x="29254" y="43054"/>
                  </a:lnTo>
                  <a:lnTo>
                    <a:pt x="22720" y="92908"/>
                  </a:lnTo>
                  <a:lnTo>
                    <a:pt x="13283" y="153536"/>
                  </a:lnTo>
                  <a:lnTo>
                    <a:pt x="12365" y="168085"/>
                  </a:lnTo>
                  <a:lnTo>
                    <a:pt x="15262" y="178954"/>
                  </a:lnTo>
                  <a:lnTo>
                    <a:pt x="20703" y="187370"/>
                  </a:lnTo>
                  <a:lnTo>
                    <a:pt x="36108" y="199840"/>
                  </a:lnTo>
                  <a:lnTo>
                    <a:pt x="54652" y="209282"/>
                  </a:lnTo>
                  <a:lnTo>
                    <a:pt x="117002" y="217060"/>
                  </a:lnTo>
                  <a:lnTo>
                    <a:pt x="172200" y="218007"/>
                  </a:lnTo>
                  <a:lnTo>
                    <a:pt x="228164" y="219363"/>
                  </a:lnTo>
                  <a:lnTo>
                    <a:pt x="284278" y="226564"/>
                  </a:lnTo>
                  <a:lnTo>
                    <a:pt x="326383" y="2287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3602210" y="5705985"/>
              <a:ext cx="9066" cy="610654"/>
            </a:xfrm>
            <a:custGeom>
              <a:avLst/>
              <a:gdLst/>
              <a:ahLst/>
              <a:cxnLst/>
              <a:rect l="0" t="0" r="0" b="0"/>
              <a:pathLst>
                <a:path w="9066" h="610654">
                  <a:moveTo>
                    <a:pt x="9065" y="0"/>
                  </a:moveTo>
                  <a:lnTo>
                    <a:pt x="0" y="58617"/>
                  </a:lnTo>
                  <a:lnTo>
                    <a:pt x="4559" y="104586"/>
                  </a:lnTo>
                  <a:lnTo>
                    <a:pt x="7730" y="160840"/>
                  </a:lnTo>
                  <a:lnTo>
                    <a:pt x="8472" y="204455"/>
                  </a:lnTo>
                  <a:lnTo>
                    <a:pt x="8801" y="251136"/>
                  </a:lnTo>
                  <a:lnTo>
                    <a:pt x="8948" y="299179"/>
                  </a:lnTo>
                  <a:lnTo>
                    <a:pt x="9013" y="344708"/>
                  </a:lnTo>
                  <a:lnTo>
                    <a:pt x="9049" y="403563"/>
                  </a:lnTo>
                  <a:lnTo>
                    <a:pt x="9060" y="453756"/>
                  </a:lnTo>
                  <a:lnTo>
                    <a:pt x="9063" y="502554"/>
                  </a:lnTo>
                  <a:lnTo>
                    <a:pt x="3475" y="555375"/>
                  </a:lnTo>
                  <a:lnTo>
                    <a:pt x="9065" y="6106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a:off x="3794089" y="5807506"/>
              <a:ext cx="298660" cy="433817"/>
            </a:xfrm>
            <a:custGeom>
              <a:avLst/>
              <a:gdLst/>
              <a:ahLst/>
              <a:cxnLst/>
              <a:rect l="0" t="0" r="0" b="0"/>
              <a:pathLst>
                <a:path w="298660" h="433817">
                  <a:moveTo>
                    <a:pt x="90927" y="35350"/>
                  </a:moveTo>
                  <a:lnTo>
                    <a:pt x="79748" y="46528"/>
                  </a:lnTo>
                  <a:lnTo>
                    <a:pt x="50493" y="102978"/>
                  </a:lnTo>
                  <a:lnTo>
                    <a:pt x="25320" y="161109"/>
                  </a:lnTo>
                  <a:lnTo>
                    <a:pt x="9097" y="217281"/>
                  </a:lnTo>
                  <a:lnTo>
                    <a:pt x="0" y="275259"/>
                  </a:lnTo>
                  <a:lnTo>
                    <a:pt x="212" y="310432"/>
                  </a:lnTo>
                  <a:lnTo>
                    <a:pt x="19412" y="371140"/>
                  </a:lnTo>
                  <a:lnTo>
                    <a:pt x="33406" y="397499"/>
                  </a:lnTo>
                  <a:lnTo>
                    <a:pt x="51324" y="417014"/>
                  </a:lnTo>
                  <a:lnTo>
                    <a:pt x="74106" y="427247"/>
                  </a:lnTo>
                  <a:lnTo>
                    <a:pt x="132448" y="433816"/>
                  </a:lnTo>
                  <a:lnTo>
                    <a:pt x="177449" y="423775"/>
                  </a:lnTo>
                  <a:lnTo>
                    <a:pt x="220418" y="400393"/>
                  </a:lnTo>
                  <a:lnTo>
                    <a:pt x="257196" y="360060"/>
                  </a:lnTo>
                  <a:lnTo>
                    <a:pt x="279142" y="311065"/>
                  </a:lnTo>
                  <a:lnTo>
                    <a:pt x="295868" y="255408"/>
                  </a:lnTo>
                  <a:lnTo>
                    <a:pt x="298659" y="203888"/>
                  </a:lnTo>
                  <a:lnTo>
                    <a:pt x="286623" y="142032"/>
                  </a:lnTo>
                  <a:lnTo>
                    <a:pt x="264850" y="85495"/>
                  </a:lnTo>
                  <a:lnTo>
                    <a:pt x="225513" y="34790"/>
                  </a:lnTo>
                  <a:lnTo>
                    <a:pt x="195535" y="14777"/>
                  </a:lnTo>
                  <a:lnTo>
                    <a:pt x="164426" y="1437"/>
                  </a:lnTo>
                  <a:lnTo>
                    <a:pt x="143480" y="0"/>
                  </a:lnTo>
                  <a:lnTo>
                    <a:pt x="132981" y="1255"/>
                  </a:lnTo>
                  <a:lnTo>
                    <a:pt x="115077" y="12007"/>
                  </a:lnTo>
                  <a:lnTo>
                    <a:pt x="69870" y="564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4192605" y="5832327"/>
              <a:ext cx="307530" cy="447736"/>
            </a:xfrm>
            <a:custGeom>
              <a:avLst/>
              <a:gdLst/>
              <a:ahLst/>
              <a:cxnLst/>
              <a:rect l="0" t="0" r="0" b="0"/>
              <a:pathLst>
                <a:path w="307530" h="447736">
                  <a:moveTo>
                    <a:pt x="113551" y="0"/>
                  </a:moveTo>
                  <a:lnTo>
                    <a:pt x="75178" y="29309"/>
                  </a:lnTo>
                  <a:lnTo>
                    <a:pt x="39882" y="86240"/>
                  </a:lnTo>
                  <a:lnTo>
                    <a:pt x="17370" y="135188"/>
                  </a:lnTo>
                  <a:lnTo>
                    <a:pt x="5374" y="184725"/>
                  </a:lnTo>
                  <a:lnTo>
                    <a:pt x="0" y="238267"/>
                  </a:lnTo>
                  <a:lnTo>
                    <a:pt x="6590" y="294290"/>
                  </a:lnTo>
                  <a:lnTo>
                    <a:pt x="18168" y="341181"/>
                  </a:lnTo>
                  <a:lnTo>
                    <a:pt x="52336" y="396420"/>
                  </a:lnTo>
                  <a:lnTo>
                    <a:pt x="73476" y="418342"/>
                  </a:lnTo>
                  <a:lnTo>
                    <a:pt x="98469" y="435884"/>
                  </a:lnTo>
                  <a:lnTo>
                    <a:pt x="138848" y="447735"/>
                  </a:lnTo>
                  <a:lnTo>
                    <a:pt x="166518" y="444268"/>
                  </a:lnTo>
                  <a:lnTo>
                    <a:pt x="192074" y="434929"/>
                  </a:lnTo>
                  <a:lnTo>
                    <a:pt x="235170" y="403097"/>
                  </a:lnTo>
                  <a:lnTo>
                    <a:pt x="276532" y="340313"/>
                  </a:lnTo>
                  <a:lnTo>
                    <a:pt x="298833" y="281208"/>
                  </a:lnTo>
                  <a:lnTo>
                    <a:pt x="307529" y="227600"/>
                  </a:lnTo>
                  <a:lnTo>
                    <a:pt x="303737" y="168433"/>
                  </a:lnTo>
                  <a:lnTo>
                    <a:pt x="294034" y="114507"/>
                  </a:lnTo>
                  <a:lnTo>
                    <a:pt x="275692" y="69543"/>
                  </a:lnTo>
                  <a:lnTo>
                    <a:pt x="258143" y="44946"/>
                  </a:lnTo>
                  <a:lnTo>
                    <a:pt x="235526" y="28555"/>
                  </a:lnTo>
                  <a:lnTo>
                    <a:pt x="188468" y="8500"/>
                  </a:lnTo>
                  <a:lnTo>
                    <a:pt x="177533" y="8006"/>
                  </a:lnTo>
                  <a:lnTo>
                    <a:pt x="156025" y="13697"/>
                  </a:lnTo>
                  <a:lnTo>
                    <a:pt x="124186" y="30055"/>
                  </a:lnTo>
                  <a:lnTo>
                    <a:pt x="81965" y="73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4622011" y="5993182"/>
              <a:ext cx="266039" cy="277601"/>
            </a:xfrm>
            <a:custGeom>
              <a:avLst/>
              <a:gdLst/>
              <a:ahLst/>
              <a:cxnLst/>
              <a:rect l="0" t="0" r="0" b="0"/>
              <a:pathLst>
                <a:path w="266039" h="277601">
                  <a:moveTo>
                    <a:pt x="189512" y="28658"/>
                  </a:moveTo>
                  <a:lnTo>
                    <a:pt x="178334" y="11891"/>
                  </a:lnTo>
                  <a:lnTo>
                    <a:pt x="170362" y="6951"/>
                  </a:lnTo>
                  <a:lnTo>
                    <a:pt x="136785" y="0"/>
                  </a:lnTo>
                  <a:lnTo>
                    <a:pt x="86637" y="771"/>
                  </a:lnTo>
                  <a:lnTo>
                    <a:pt x="65411" y="6905"/>
                  </a:lnTo>
                  <a:lnTo>
                    <a:pt x="48179" y="17431"/>
                  </a:lnTo>
                  <a:lnTo>
                    <a:pt x="44987" y="23513"/>
                  </a:lnTo>
                  <a:lnTo>
                    <a:pt x="45199" y="29907"/>
                  </a:lnTo>
                  <a:lnTo>
                    <a:pt x="47680" y="36510"/>
                  </a:lnTo>
                  <a:lnTo>
                    <a:pt x="67940" y="56981"/>
                  </a:lnTo>
                  <a:lnTo>
                    <a:pt x="119561" y="86648"/>
                  </a:lnTo>
                  <a:lnTo>
                    <a:pt x="172705" y="118882"/>
                  </a:lnTo>
                  <a:lnTo>
                    <a:pt x="225923" y="156184"/>
                  </a:lnTo>
                  <a:lnTo>
                    <a:pt x="252293" y="186937"/>
                  </a:lnTo>
                  <a:lnTo>
                    <a:pt x="263429" y="207798"/>
                  </a:lnTo>
                  <a:lnTo>
                    <a:pt x="266038" y="231888"/>
                  </a:lnTo>
                  <a:lnTo>
                    <a:pt x="265096" y="244864"/>
                  </a:lnTo>
                  <a:lnTo>
                    <a:pt x="259789" y="254683"/>
                  </a:lnTo>
                  <a:lnTo>
                    <a:pt x="241413" y="268714"/>
                  </a:lnTo>
                  <a:lnTo>
                    <a:pt x="204761" y="277600"/>
                  </a:lnTo>
                  <a:lnTo>
                    <a:pt x="158675" y="269055"/>
                  </a:lnTo>
                  <a:lnTo>
                    <a:pt x="99107" y="245206"/>
                  </a:lnTo>
                  <a:lnTo>
                    <a:pt x="42279" y="211726"/>
                  </a:lnTo>
                  <a:lnTo>
                    <a:pt x="0" y="1760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a:off x="5192695" y="5874441"/>
              <a:ext cx="18912" cy="368499"/>
            </a:xfrm>
            <a:custGeom>
              <a:avLst/>
              <a:gdLst/>
              <a:ahLst/>
              <a:cxnLst/>
              <a:rect l="0" t="0" r="0" b="0"/>
              <a:pathLst>
                <a:path w="18912" h="368499">
                  <a:moveTo>
                    <a:pt x="8383" y="0"/>
                  </a:moveTo>
                  <a:lnTo>
                    <a:pt x="8383" y="58617"/>
                  </a:lnTo>
                  <a:lnTo>
                    <a:pt x="1147" y="121197"/>
                  </a:lnTo>
                  <a:lnTo>
                    <a:pt x="0" y="172521"/>
                  </a:lnTo>
                  <a:lnTo>
                    <a:pt x="5379" y="224772"/>
                  </a:lnTo>
                  <a:lnTo>
                    <a:pt x="7493" y="277299"/>
                  </a:lnTo>
                  <a:lnTo>
                    <a:pt x="11327" y="338091"/>
                  </a:lnTo>
                  <a:lnTo>
                    <a:pt x="18911" y="3684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5074736" y="6011312"/>
              <a:ext cx="273742" cy="31586"/>
            </a:xfrm>
            <a:custGeom>
              <a:avLst/>
              <a:gdLst/>
              <a:ahLst/>
              <a:cxnLst/>
              <a:rect l="0" t="0" r="0" b="0"/>
              <a:pathLst>
                <a:path w="273742" h="31586">
                  <a:moveTo>
                    <a:pt x="0" y="0"/>
                  </a:moveTo>
                  <a:lnTo>
                    <a:pt x="57264" y="11452"/>
                  </a:lnTo>
                  <a:lnTo>
                    <a:pt x="106655" y="21331"/>
                  </a:lnTo>
                  <a:lnTo>
                    <a:pt x="161453" y="28547"/>
                  </a:lnTo>
                  <a:lnTo>
                    <a:pt x="219023" y="30685"/>
                  </a:lnTo>
                  <a:lnTo>
                    <a:pt x="273741" y="3158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5611689" y="5727042"/>
              <a:ext cx="31587" cy="494840"/>
            </a:xfrm>
            <a:custGeom>
              <a:avLst/>
              <a:gdLst/>
              <a:ahLst/>
              <a:cxnLst/>
              <a:rect l="0" t="0" r="0" b="0"/>
              <a:pathLst>
                <a:path w="31587" h="494840">
                  <a:moveTo>
                    <a:pt x="31586" y="0"/>
                  </a:moveTo>
                  <a:lnTo>
                    <a:pt x="31586" y="57264"/>
                  </a:lnTo>
                  <a:lnTo>
                    <a:pt x="31586" y="106655"/>
                  </a:lnTo>
                  <a:lnTo>
                    <a:pt x="31586" y="155214"/>
                  </a:lnTo>
                  <a:lnTo>
                    <a:pt x="25997" y="207955"/>
                  </a:lnTo>
                  <a:lnTo>
                    <a:pt x="22521" y="258148"/>
                  </a:lnTo>
                  <a:lnTo>
                    <a:pt x="15902" y="317474"/>
                  </a:lnTo>
                  <a:lnTo>
                    <a:pt x="12121" y="373917"/>
                  </a:lnTo>
                  <a:lnTo>
                    <a:pt x="3607" y="436985"/>
                  </a:lnTo>
                  <a:lnTo>
                    <a:pt x="0" y="4948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5817458" y="5842856"/>
              <a:ext cx="324022" cy="417643"/>
            </a:xfrm>
            <a:custGeom>
              <a:avLst/>
              <a:gdLst/>
              <a:ahLst/>
              <a:cxnLst/>
              <a:rect l="0" t="0" r="0" b="0"/>
              <a:pathLst>
                <a:path w="324022" h="417643">
                  <a:moveTo>
                    <a:pt x="25858" y="0"/>
                  </a:moveTo>
                  <a:lnTo>
                    <a:pt x="7900" y="53874"/>
                  </a:lnTo>
                  <a:lnTo>
                    <a:pt x="0" y="84593"/>
                  </a:lnTo>
                  <a:lnTo>
                    <a:pt x="1888" y="105447"/>
                  </a:lnTo>
                  <a:lnTo>
                    <a:pt x="5199" y="108902"/>
                  </a:lnTo>
                  <a:lnTo>
                    <a:pt x="9745" y="107696"/>
                  </a:lnTo>
                  <a:lnTo>
                    <a:pt x="50468" y="76106"/>
                  </a:lnTo>
                  <a:lnTo>
                    <a:pt x="59812" y="71794"/>
                  </a:lnTo>
                  <a:lnTo>
                    <a:pt x="100909" y="71315"/>
                  </a:lnTo>
                  <a:lnTo>
                    <a:pt x="144542" y="84171"/>
                  </a:lnTo>
                  <a:lnTo>
                    <a:pt x="200715" y="124601"/>
                  </a:lnTo>
                  <a:lnTo>
                    <a:pt x="259664" y="183596"/>
                  </a:lnTo>
                  <a:lnTo>
                    <a:pt x="292372" y="237664"/>
                  </a:lnTo>
                  <a:lnTo>
                    <a:pt x="309394" y="294257"/>
                  </a:lnTo>
                  <a:lnTo>
                    <a:pt x="324021" y="350843"/>
                  </a:lnTo>
                  <a:lnTo>
                    <a:pt x="321762" y="375859"/>
                  </a:lnTo>
                  <a:lnTo>
                    <a:pt x="317884" y="387443"/>
                  </a:lnTo>
                  <a:lnTo>
                    <a:pt x="304216" y="403434"/>
                  </a:lnTo>
                  <a:lnTo>
                    <a:pt x="295658" y="409336"/>
                  </a:lnTo>
                  <a:lnTo>
                    <a:pt x="250079" y="417642"/>
                  </a:lnTo>
                  <a:lnTo>
                    <a:pt x="189775" y="404808"/>
                  </a:lnTo>
                  <a:lnTo>
                    <a:pt x="155144" y="392254"/>
                  </a:lnTo>
                  <a:lnTo>
                    <a:pt x="99908" y="360146"/>
                  </a:lnTo>
                  <a:lnTo>
                    <a:pt x="45868" y="311828"/>
                  </a:lnTo>
                  <a:lnTo>
                    <a:pt x="4801" y="2737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5801202" y="5790213"/>
              <a:ext cx="400084" cy="21058"/>
            </a:xfrm>
            <a:custGeom>
              <a:avLst/>
              <a:gdLst/>
              <a:ahLst/>
              <a:cxnLst/>
              <a:rect l="0" t="0" r="0" b="0"/>
              <a:pathLst>
                <a:path w="400084" h="21058">
                  <a:moveTo>
                    <a:pt x="0" y="21057"/>
                  </a:moveTo>
                  <a:lnTo>
                    <a:pt x="37478" y="12724"/>
                  </a:lnTo>
                  <a:lnTo>
                    <a:pt x="94491" y="10962"/>
                  </a:lnTo>
                  <a:lnTo>
                    <a:pt x="144851" y="10657"/>
                  </a:lnTo>
                  <a:lnTo>
                    <a:pt x="202406" y="10567"/>
                  </a:lnTo>
                  <a:lnTo>
                    <a:pt x="263913" y="10540"/>
                  </a:lnTo>
                  <a:lnTo>
                    <a:pt x="321002" y="4943"/>
                  </a:lnTo>
                  <a:lnTo>
                    <a:pt x="379609" y="977"/>
                  </a:lnTo>
                  <a:lnTo>
                    <a:pt x="40008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6222342" y="5747631"/>
              <a:ext cx="314837" cy="492500"/>
            </a:xfrm>
            <a:custGeom>
              <a:avLst/>
              <a:gdLst/>
              <a:ahLst/>
              <a:cxnLst/>
              <a:rect l="0" t="0" r="0" b="0"/>
              <a:pathLst>
                <a:path w="314837" h="492500">
                  <a:moveTo>
                    <a:pt x="105285" y="21525"/>
                  </a:moveTo>
                  <a:lnTo>
                    <a:pt x="81565" y="80142"/>
                  </a:lnTo>
                  <a:lnTo>
                    <a:pt x="58442" y="135486"/>
                  </a:lnTo>
                  <a:lnTo>
                    <a:pt x="38243" y="184493"/>
                  </a:lnTo>
                  <a:lnTo>
                    <a:pt x="18610" y="236058"/>
                  </a:lnTo>
                  <a:lnTo>
                    <a:pt x="6034" y="288382"/>
                  </a:lnTo>
                  <a:lnTo>
                    <a:pt x="2957" y="339759"/>
                  </a:lnTo>
                  <a:lnTo>
                    <a:pt x="10105" y="385138"/>
                  </a:lnTo>
                  <a:lnTo>
                    <a:pt x="27690" y="425880"/>
                  </a:lnTo>
                  <a:lnTo>
                    <a:pt x="68984" y="469455"/>
                  </a:lnTo>
                  <a:lnTo>
                    <a:pt x="102067" y="485828"/>
                  </a:lnTo>
                  <a:lnTo>
                    <a:pt x="141506" y="492499"/>
                  </a:lnTo>
                  <a:lnTo>
                    <a:pt x="182827" y="488886"/>
                  </a:lnTo>
                  <a:lnTo>
                    <a:pt x="224706" y="474817"/>
                  </a:lnTo>
                  <a:lnTo>
                    <a:pt x="246489" y="456175"/>
                  </a:lnTo>
                  <a:lnTo>
                    <a:pt x="291135" y="398617"/>
                  </a:lnTo>
                  <a:lnTo>
                    <a:pt x="304241" y="359033"/>
                  </a:lnTo>
                  <a:lnTo>
                    <a:pt x="312414" y="302852"/>
                  </a:lnTo>
                  <a:lnTo>
                    <a:pt x="314836" y="247991"/>
                  </a:lnTo>
                  <a:lnTo>
                    <a:pt x="310064" y="193121"/>
                  </a:lnTo>
                  <a:lnTo>
                    <a:pt x="294497" y="137752"/>
                  </a:lnTo>
                  <a:lnTo>
                    <a:pt x="274871" y="83581"/>
                  </a:lnTo>
                  <a:lnTo>
                    <a:pt x="248729" y="47061"/>
                  </a:lnTo>
                  <a:lnTo>
                    <a:pt x="198566" y="12575"/>
                  </a:lnTo>
                  <a:lnTo>
                    <a:pt x="172480" y="1170"/>
                  </a:lnTo>
                  <a:lnTo>
                    <a:pt x="149187" y="0"/>
                  </a:lnTo>
                  <a:lnTo>
                    <a:pt x="110754" y="5919"/>
                  </a:lnTo>
                  <a:lnTo>
                    <a:pt x="69731" y="26260"/>
                  </a:lnTo>
                  <a:lnTo>
                    <a:pt x="12418" y="82099"/>
                  </a:lnTo>
                  <a:lnTo>
                    <a:pt x="0" y="9522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6614492" y="5795542"/>
              <a:ext cx="342147" cy="465635"/>
            </a:xfrm>
            <a:custGeom>
              <a:avLst/>
              <a:gdLst/>
              <a:ahLst/>
              <a:cxnLst/>
              <a:rect l="0" t="0" r="0" b="0"/>
              <a:pathLst>
                <a:path w="342147" h="465635">
                  <a:moveTo>
                    <a:pt x="144804" y="47314"/>
                  </a:moveTo>
                  <a:lnTo>
                    <a:pt x="139214" y="30546"/>
                  </a:lnTo>
                  <a:lnTo>
                    <a:pt x="127112" y="19194"/>
                  </a:lnTo>
                  <a:lnTo>
                    <a:pt x="118971" y="14529"/>
                  </a:lnTo>
                  <a:lnTo>
                    <a:pt x="110035" y="13759"/>
                  </a:lnTo>
                  <a:lnTo>
                    <a:pt x="90746" y="19142"/>
                  </a:lnTo>
                  <a:lnTo>
                    <a:pt x="73594" y="32453"/>
                  </a:lnTo>
                  <a:lnTo>
                    <a:pt x="43519" y="75184"/>
                  </a:lnTo>
                  <a:lnTo>
                    <a:pt x="19450" y="137291"/>
                  </a:lnTo>
                  <a:lnTo>
                    <a:pt x="4619" y="191689"/>
                  </a:lnTo>
                  <a:lnTo>
                    <a:pt x="0" y="253040"/>
                  </a:lnTo>
                  <a:lnTo>
                    <a:pt x="7402" y="304151"/>
                  </a:lnTo>
                  <a:lnTo>
                    <a:pt x="25063" y="355171"/>
                  </a:lnTo>
                  <a:lnTo>
                    <a:pt x="52003" y="398103"/>
                  </a:lnTo>
                  <a:lnTo>
                    <a:pt x="97358" y="442480"/>
                  </a:lnTo>
                  <a:lnTo>
                    <a:pt x="130875" y="458937"/>
                  </a:lnTo>
                  <a:lnTo>
                    <a:pt x="170443" y="465634"/>
                  </a:lnTo>
                  <a:lnTo>
                    <a:pt x="211802" y="456440"/>
                  </a:lnTo>
                  <a:lnTo>
                    <a:pt x="253692" y="433308"/>
                  </a:lnTo>
                  <a:lnTo>
                    <a:pt x="275477" y="407990"/>
                  </a:lnTo>
                  <a:lnTo>
                    <a:pt x="308526" y="355255"/>
                  </a:lnTo>
                  <a:lnTo>
                    <a:pt x="329179" y="307533"/>
                  </a:lnTo>
                  <a:lnTo>
                    <a:pt x="339684" y="253877"/>
                  </a:lnTo>
                  <a:lnTo>
                    <a:pt x="342146" y="197035"/>
                  </a:lnTo>
                  <a:lnTo>
                    <a:pt x="333090" y="135250"/>
                  </a:lnTo>
                  <a:lnTo>
                    <a:pt x="325583" y="101604"/>
                  </a:lnTo>
                  <a:lnTo>
                    <a:pt x="307032" y="68339"/>
                  </a:lnTo>
                  <a:lnTo>
                    <a:pt x="259797" y="15724"/>
                  </a:lnTo>
                  <a:lnTo>
                    <a:pt x="236076" y="4028"/>
                  </a:lnTo>
                  <a:lnTo>
                    <a:pt x="209936" y="0"/>
                  </a:lnTo>
                  <a:lnTo>
                    <a:pt x="182720" y="2109"/>
                  </a:lnTo>
                  <a:lnTo>
                    <a:pt x="141090" y="21051"/>
                  </a:lnTo>
                  <a:lnTo>
                    <a:pt x="83555" y="68046"/>
                  </a:lnTo>
                  <a:lnTo>
                    <a:pt x="71104" y="788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7096207" y="5958669"/>
              <a:ext cx="264371" cy="319775"/>
            </a:xfrm>
            <a:custGeom>
              <a:avLst/>
              <a:gdLst/>
              <a:ahLst/>
              <a:cxnLst/>
              <a:rect l="0" t="0" r="0" b="0"/>
              <a:pathLst>
                <a:path w="264371" h="319775">
                  <a:moveTo>
                    <a:pt x="157928" y="0"/>
                  </a:moveTo>
                  <a:lnTo>
                    <a:pt x="95835" y="5589"/>
                  </a:lnTo>
                  <a:lnTo>
                    <a:pt x="63492" y="20244"/>
                  </a:lnTo>
                  <a:lnTo>
                    <a:pt x="14682" y="68963"/>
                  </a:lnTo>
                  <a:lnTo>
                    <a:pt x="10958" y="77561"/>
                  </a:lnTo>
                  <a:lnTo>
                    <a:pt x="9940" y="96473"/>
                  </a:lnTo>
                  <a:lnTo>
                    <a:pt x="14816" y="101750"/>
                  </a:lnTo>
                  <a:lnTo>
                    <a:pt x="22745" y="104098"/>
                  </a:lnTo>
                  <a:lnTo>
                    <a:pt x="82328" y="106298"/>
                  </a:lnTo>
                  <a:lnTo>
                    <a:pt x="140309" y="116707"/>
                  </a:lnTo>
                  <a:lnTo>
                    <a:pt x="184293" y="129726"/>
                  </a:lnTo>
                  <a:lnTo>
                    <a:pt x="207081" y="143054"/>
                  </a:lnTo>
                  <a:lnTo>
                    <a:pt x="248253" y="190327"/>
                  </a:lnTo>
                  <a:lnTo>
                    <a:pt x="264370" y="226929"/>
                  </a:lnTo>
                  <a:lnTo>
                    <a:pt x="263338" y="250596"/>
                  </a:lnTo>
                  <a:lnTo>
                    <a:pt x="255079" y="271643"/>
                  </a:lnTo>
                  <a:lnTo>
                    <a:pt x="243610" y="288796"/>
                  </a:lnTo>
                  <a:lnTo>
                    <a:pt x="227595" y="301099"/>
                  </a:lnTo>
                  <a:lnTo>
                    <a:pt x="188717" y="318530"/>
                  </a:lnTo>
                  <a:lnTo>
                    <a:pt x="164983" y="319774"/>
                  </a:lnTo>
                  <a:lnTo>
                    <a:pt x="111618" y="311040"/>
                  </a:lnTo>
                  <a:lnTo>
                    <a:pt x="65592" y="296880"/>
                  </a:lnTo>
                  <a:lnTo>
                    <a:pt x="8782" y="258634"/>
                  </a:lnTo>
                  <a:lnTo>
                    <a:pt x="0" y="252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Group 233"/>
          <p:cNvGrpSpPr/>
          <p:nvPr/>
        </p:nvGrpSpPr>
        <p:grpSpPr>
          <a:xfrm>
            <a:off x="2305741" y="6777119"/>
            <a:ext cx="5275815" cy="524747"/>
            <a:chOff x="2305741" y="6777119"/>
            <a:chExt cx="5275815" cy="524747"/>
          </a:xfrm>
        </p:grpSpPr>
        <p:sp>
          <p:nvSpPr>
            <p:cNvPr id="218" name="Freeform 217"/>
            <p:cNvSpPr/>
            <p:nvPr/>
          </p:nvSpPr>
          <p:spPr>
            <a:xfrm>
              <a:off x="2305741" y="7053633"/>
              <a:ext cx="284271" cy="31587"/>
            </a:xfrm>
            <a:custGeom>
              <a:avLst/>
              <a:gdLst/>
              <a:ahLst/>
              <a:cxnLst/>
              <a:rect l="0" t="0" r="0" b="0"/>
              <a:pathLst>
                <a:path w="284271" h="31587">
                  <a:moveTo>
                    <a:pt x="0" y="0"/>
                  </a:moveTo>
                  <a:lnTo>
                    <a:pt x="56215" y="16788"/>
                  </a:lnTo>
                  <a:lnTo>
                    <a:pt x="114786" y="20214"/>
                  </a:lnTo>
                  <a:lnTo>
                    <a:pt x="171762" y="26480"/>
                  </a:lnTo>
                  <a:lnTo>
                    <a:pt x="234143" y="30576"/>
                  </a:lnTo>
                  <a:lnTo>
                    <a:pt x="284270" y="315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2726881" y="6895705"/>
              <a:ext cx="252685" cy="406161"/>
            </a:xfrm>
            <a:custGeom>
              <a:avLst/>
              <a:gdLst/>
              <a:ahLst/>
              <a:cxnLst/>
              <a:rect l="0" t="0" r="0" b="0"/>
              <a:pathLst>
                <a:path w="252685" h="406161">
                  <a:moveTo>
                    <a:pt x="0" y="21057"/>
                  </a:moveTo>
                  <a:lnTo>
                    <a:pt x="16811" y="40208"/>
                  </a:lnTo>
                  <a:lnTo>
                    <a:pt x="49498" y="99864"/>
                  </a:lnTo>
                  <a:lnTo>
                    <a:pt x="70045" y="163139"/>
                  </a:lnTo>
                  <a:lnTo>
                    <a:pt x="88735" y="214584"/>
                  </a:lnTo>
                  <a:lnTo>
                    <a:pt x="109090" y="266872"/>
                  </a:lnTo>
                  <a:lnTo>
                    <a:pt x="129939" y="318239"/>
                  </a:lnTo>
                  <a:lnTo>
                    <a:pt x="164958" y="381276"/>
                  </a:lnTo>
                  <a:lnTo>
                    <a:pt x="186007" y="405689"/>
                  </a:lnTo>
                  <a:lnTo>
                    <a:pt x="191855" y="406160"/>
                  </a:lnTo>
                  <a:lnTo>
                    <a:pt x="196923" y="401795"/>
                  </a:lnTo>
                  <a:lnTo>
                    <a:pt x="201472" y="394205"/>
                  </a:lnTo>
                  <a:lnTo>
                    <a:pt x="209943" y="332762"/>
                  </a:lnTo>
                  <a:lnTo>
                    <a:pt x="217273" y="279400"/>
                  </a:lnTo>
                  <a:lnTo>
                    <a:pt x="221135" y="219656"/>
                  </a:lnTo>
                  <a:lnTo>
                    <a:pt x="227998" y="158670"/>
                  </a:lnTo>
                  <a:lnTo>
                    <a:pt x="231722" y="104206"/>
                  </a:lnTo>
                  <a:lnTo>
                    <a:pt x="242867" y="43288"/>
                  </a:lnTo>
                  <a:lnTo>
                    <a:pt x="2526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3056667" y="6903092"/>
              <a:ext cx="386153" cy="392698"/>
            </a:xfrm>
            <a:custGeom>
              <a:avLst/>
              <a:gdLst/>
              <a:ahLst/>
              <a:cxnLst/>
              <a:rect l="0" t="0" r="0" b="0"/>
              <a:pathLst>
                <a:path w="386153" h="392698">
                  <a:moveTo>
                    <a:pt x="249281" y="182127"/>
                  </a:moveTo>
                  <a:lnTo>
                    <a:pt x="256517" y="154570"/>
                  </a:lnTo>
                  <a:lnTo>
                    <a:pt x="256040" y="95228"/>
                  </a:lnTo>
                  <a:lnTo>
                    <a:pt x="249945" y="65126"/>
                  </a:lnTo>
                  <a:lnTo>
                    <a:pt x="239438" y="43948"/>
                  </a:lnTo>
                  <a:lnTo>
                    <a:pt x="214779" y="18872"/>
                  </a:lnTo>
                  <a:lnTo>
                    <a:pt x="179657" y="2214"/>
                  </a:lnTo>
                  <a:lnTo>
                    <a:pt x="153216" y="0"/>
                  </a:lnTo>
                  <a:lnTo>
                    <a:pt x="127037" y="4085"/>
                  </a:lnTo>
                  <a:lnTo>
                    <a:pt x="93738" y="19539"/>
                  </a:lnTo>
                  <a:lnTo>
                    <a:pt x="53526" y="52586"/>
                  </a:lnTo>
                  <a:lnTo>
                    <a:pt x="25997" y="96054"/>
                  </a:lnTo>
                  <a:lnTo>
                    <a:pt x="8081" y="145887"/>
                  </a:lnTo>
                  <a:lnTo>
                    <a:pt x="0" y="194395"/>
                  </a:lnTo>
                  <a:lnTo>
                    <a:pt x="2859" y="257600"/>
                  </a:lnTo>
                  <a:lnTo>
                    <a:pt x="11469" y="280401"/>
                  </a:lnTo>
                  <a:lnTo>
                    <a:pt x="41649" y="319691"/>
                  </a:lnTo>
                  <a:lnTo>
                    <a:pt x="71167" y="345199"/>
                  </a:lnTo>
                  <a:lnTo>
                    <a:pt x="94860" y="354039"/>
                  </a:lnTo>
                  <a:lnTo>
                    <a:pt x="107729" y="356396"/>
                  </a:lnTo>
                  <a:lnTo>
                    <a:pt x="134507" y="352776"/>
                  </a:lnTo>
                  <a:lnTo>
                    <a:pt x="160836" y="342198"/>
                  </a:lnTo>
                  <a:lnTo>
                    <a:pt x="211551" y="302426"/>
                  </a:lnTo>
                  <a:lnTo>
                    <a:pt x="247808" y="257925"/>
                  </a:lnTo>
                  <a:lnTo>
                    <a:pt x="272729" y="197871"/>
                  </a:lnTo>
                  <a:lnTo>
                    <a:pt x="278456" y="157025"/>
                  </a:lnTo>
                  <a:lnTo>
                    <a:pt x="278090" y="151354"/>
                  </a:lnTo>
                  <a:lnTo>
                    <a:pt x="276676" y="151083"/>
                  </a:lnTo>
                  <a:lnTo>
                    <a:pt x="274563" y="154411"/>
                  </a:lnTo>
                  <a:lnTo>
                    <a:pt x="270895" y="206004"/>
                  </a:lnTo>
                  <a:lnTo>
                    <a:pt x="273623" y="243014"/>
                  </a:lnTo>
                  <a:lnTo>
                    <a:pt x="285025" y="298139"/>
                  </a:lnTo>
                  <a:lnTo>
                    <a:pt x="313462" y="359751"/>
                  </a:lnTo>
                  <a:lnTo>
                    <a:pt x="320145" y="370733"/>
                  </a:lnTo>
                  <a:lnTo>
                    <a:pt x="330449" y="378054"/>
                  </a:lnTo>
                  <a:lnTo>
                    <a:pt x="386152" y="39269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3495461" y="6916762"/>
              <a:ext cx="115815" cy="337764"/>
            </a:xfrm>
            <a:custGeom>
              <a:avLst/>
              <a:gdLst/>
              <a:ahLst/>
              <a:cxnLst/>
              <a:rect l="0" t="0" r="0" b="0"/>
              <a:pathLst>
                <a:path w="115815" h="337764">
                  <a:moveTo>
                    <a:pt x="0" y="73700"/>
                  </a:moveTo>
                  <a:lnTo>
                    <a:pt x="11179" y="84878"/>
                  </a:lnTo>
                  <a:lnTo>
                    <a:pt x="23720" y="114187"/>
                  </a:lnTo>
                  <a:lnTo>
                    <a:pt x="38437" y="174418"/>
                  </a:lnTo>
                  <a:lnTo>
                    <a:pt x="50254" y="224165"/>
                  </a:lnTo>
                  <a:lnTo>
                    <a:pt x="68375" y="283489"/>
                  </a:lnTo>
                  <a:lnTo>
                    <a:pt x="79064" y="337763"/>
                  </a:lnTo>
                  <a:lnTo>
                    <a:pt x="65919" y="282433"/>
                  </a:lnTo>
                  <a:lnTo>
                    <a:pt x="55926" y="229134"/>
                  </a:lnTo>
                  <a:lnTo>
                    <a:pt x="46727" y="176946"/>
                  </a:lnTo>
                  <a:lnTo>
                    <a:pt x="43025" y="116797"/>
                  </a:lnTo>
                  <a:lnTo>
                    <a:pt x="47884" y="59856"/>
                  </a:lnTo>
                  <a:lnTo>
                    <a:pt x="56767" y="37911"/>
                  </a:lnTo>
                  <a:lnTo>
                    <a:pt x="62411" y="28784"/>
                  </a:lnTo>
                  <a:lnTo>
                    <a:pt x="81161" y="15523"/>
                  </a:lnTo>
                  <a:lnTo>
                    <a:pt x="11581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3821845" y="6958876"/>
              <a:ext cx="42115" cy="284270"/>
            </a:xfrm>
            <a:custGeom>
              <a:avLst/>
              <a:gdLst/>
              <a:ahLst/>
              <a:cxnLst/>
              <a:rect l="0" t="0" r="0" b="0"/>
              <a:pathLst>
                <a:path w="42115" h="284270">
                  <a:moveTo>
                    <a:pt x="0" y="0"/>
                  </a:moveTo>
                  <a:lnTo>
                    <a:pt x="8333" y="54145"/>
                  </a:lnTo>
                  <a:lnTo>
                    <a:pt x="15684" y="109092"/>
                  </a:lnTo>
                  <a:lnTo>
                    <a:pt x="28401" y="166175"/>
                  </a:lnTo>
                  <a:lnTo>
                    <a:pt x="39058" y="229444"/>
                  </a:lnTo>
                  <a:lnTo>
                    <a:pt x="42114" y="2842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3800788" y="6800949"/>
              <a:ext cx="21058" cy="21058"/>
            </a:xfrm>
            <a:custGeom>
              <a:avLst/>
              <a:gdLst/>
              <a:ahLst/>
              <a:cxnLst/>
              <a:rect l="0" t="0" r="0" b="0"/>
              <a:pathLst>
                <a:path w="21058" h="21058">
                  <a:moveTo>
                    <a:pt x="0" y="21057"/>
                  </a:moveTo>
                  <a:lnTo>
                    <a:pt x="2105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4000829" y="6898426"/>
              <a:ext cx="275913" cy="347651"/>
            </a:xfrm>
            <a:custGeom>
              <a:avLst/>
              <a:gdLst/>
              <a:ahLst/>
              <a:cxnLst/>
              <a:rect l="0" t="0" r="0" b="0"/>
              <a:pathLst>
                <a:path w="275913" h="347651">
                  <a:moveTo>
                    <a:pt x="115814" y="28864"/>
                  </a:moveTo>
                  <a:lnTo>
                    <a:pt x="93457" y="34454"/>
                  </a:lnTo>
                  <a:lnTo>
                    <a:pt x="62786" y="54698"/>
                  </a:lnTo>
                  <a:lnTo>
                    <a:pt x="37061" y="82922"/>
                  </a:lnTo>
                  <a:lnTo>
                    <a:pt x="20210" y="113512"/>
                  </a:lnTo>
                  <a:lnTo>
                    <a:pt x="5205" y="170931"/>
                  </a:lnTo>
                  <a:lnTo>
                    <a:pt x="4148" y="228546"/>
                  </a:lnTo>
                  <a:lnTo>
                    <a:pt x="10032" y="254482"/>
                  </a:lnTo>
                  <a:lnTo>
                    <a:pt x="27669" y="283408"/>
                  </a:lnTo>
                  <a:lnTo>
                    <a:pt x="55771" y="312515"/>
                  </a:lnTo>
                  <a:lnTo>
                    <a:pt x="94384" y="335308"/>
                  </a:lnTo>
                  <a:lnTo>
                    <a:pt x="141179" y="347650"/>
                  </a:lnTo>
                  <a:lnTo>
                    <a:pt x="170761" y="346802"/>
                  </a:lnTo>
                  <a:lnTo>
                    <a:pt x="208133" y="334159"/>
                  </a:lnTo>
                  <a:lnTo>
                    <a:pt x="235845" y="315594"/>
                  </a:lnTo>
                  <a:lnTo>
                    <a:pt x="258873" y="284098"/>
                  </a:lnTo>
                  <a:lnTo>
                    <a:pt x="274925" y="239541"/>
                  </a:lnTo>
                  <a:lnTo>
                    <a:pt x="275912" y="189293"/>
                  </a:lnTo>
                  <a:lnTo>
                    <a:pt x="263206" y="137361"/>
                  </a:lnTo>
                  <a:lnTo>
                    <a:pt x="245187" y="85391"/>
                  </a:lnTo>
                  <a:lnTo>
                    <a:pt x="213555" y="43877"/>
                  </a:lnTo>
                  <a:lnTo>
                    <a:pt x="187278" y="22135"/>
                  </a:lnTo>
                  <a:lnTo>
                    <a:pt x="151676" y="6463"/>
                  </a:lnTo>
                  <a:lnTo>
                    <a:pt x="105903" y="0"/>
                  </a:lnTo>
                  <a:lnTo>
                    <a:pt x="78654" y="4728"/>
                  </a:lnTo>
                  <a:lnTo>
                    <a:pt x="56014" y="15798"/>
                  </a:lnTo>
                  <a:lnTo>
                    <a:pt x="30115" y="42931"/>
                  </a:lnTo>
                  <a:lnTo>
                    <a:pt x="0" y="9203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4337741" y="6893816"/>
              <a:ext cx="305327" cy="317745"/>
            </a:xfrm>
            <a:custGeom>
              <a:avLst/>
              <a:gdLst/>
              <a:ahLst/>
              <a:cxnLst/>
              <a:rect l="0" t="0" r="0" b="0"/>
              <a:pathLst>
                <a:path w="305327" h="317745">
                  <a:moveTo>
                    <a:pt x="0" y="22946"/>
                  </a:moveTo>
                  <a:lnTo>
                    <a:pt x="0" y="77091"/>
                  </a:lnTo>
                  <a:lnTo>
                    <a:pt x="5589" y="132038"/>
                  </a:lnTo>
                  <a:lnTo>
                    <a:pt x="19128" y="195188"/>
                  </a:lnTo>
                  <a:lnTo>
                    <a:pt x="43120" y="250815"/>
                  </a:lnTo>
                  <a:lnTo>
                    <a:pt x="57769" y="272791"/>
                  </a:lnTo>
                  <a:lnTo>
                    <a:pt x="85747" y="297146"/>
                  </a:lnTo>
                  <a:lnTo>
                    <a:pt x="105960" y="307809"/>
                  </a:lnTo>
                  <a:lnTo>
                    <a:pt x="116263" y="307611"/>
                  </a:lnTo>
                  <a:lnTo>
                    <a:pt x="137071" y="298033"/>
                  </a:lnTo>
                  <a:lnTo>
                    <a:pt x="162926" y="267320"/>
                  </a:lnTo>
                  <a:lnTo>
                    <a:pt x="191454" y="206615"/>
                  </a:lnTo>
                  <a:lnTo>
                    <a:pt x="209567" y="144537"/>
                  </a:lnTo>
                  <a:lnTo>
                    <a:pt x="217682" y="102647"/>
                  </a:lnTo>
                  <a:lnTo>
                    <a:pt x="226013" y="41679"/>
                  </a:lnTo>
                  <a:lnTo>
                    <a:pt x="224375" y="4320"/>
                  </a:lnTo>
                  <a:lnTo>
                    <a:pt x="222113" y="0"/>
                  </a:lnTo>
                  <a:lnTo>
                    <a:pt x="219435" y="631"/>
                  </a:lnTo>
                  <a:lnTo>
                    <a:pt x="216480" y="4560"/>
                  </a:lnTo>
                  <a:lnTo>
                    <a:pt x="218973" y="60129"/>
                  </a:lnTo>
                  <a:lnTo>
                    <a:pt x="222809" y="111302"/>
                  </a:lnTo>
                  <a:lnTo>
                    <a:pt x="236553" y="163510"/>
                  </a:lnTo>
                  <a:lnTo>
                    <a:pt x="249724" y="214853"/>
                  </a:lnTo>
                  <a:lnTo>
                    <a:pt x="277663" y="274717"/>
                  </a:lnTo>
                  <a:lnTo>
                    <a:pt x="305326" y="3177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4701342" y="6777119"/>
              <a:ext cx="252920" cy="341669"/>
            </a:xfrm>
            <a:custGeom>
              <a:avLst/>
              <a:gdLst/>
              <a:ahLst/>
              <a:cxnLst/>
              <a:rect l="0" t="0" r="0" b="0"/>
              <a:pathLst>
                <a:path w="252920" h="341669">
                  <a:moveTo>
                    <a:pt x="131239" y="13301"/>
                  </a:moveTo>
                  <a:lnTo>
                    <a:pt x="120060" y="2123"/>
                  </a:lnTo>
                  <a:lnTo>
                    <a:pt x="112088" y="0"/>
                  </a:lnTo>
                  <a:lnTo>
                    <a:pt x="90752" y="760"/>
                  </a:lnTo>
                  <a:lnTo>
                    <a:pt x="36696" y="22295"/>
                  </a:lnTo>
                  <a:lnTo>
                    <a:pt x="8080" y="37023"/>
                  </a:lnTo>
                  <a:lnTo>
                    <a:pt x="0" y="43155"/>
                  </a:lnTo>
                  <a:lnTo>
                    <a:pt x="462" y="47242"/>
                  </a:lnTo>
                  <a:lnTo>
                    <a:pt x="6620" y="49967"/>
                  </a:lnTo>
                  <a:lnTo>
                    <a:pt x="58936" y="63104"/>
                  </a:lnTo>
                  <a:lnTo>
                    <a:pt x="111150" y="76605"/>
                  </a:lnTo>
                  <a:lnTo>
                    <a:pt x="137518" y="85890"/>
                  </a:lnTo>
                  <a:lnTo>
                    <a:pt x="197330" y="133234"/>
                  </a:lnTo>
                  <a:lnTo>
                    <a:pt x="233981" y="175162"/>
                  </a:lnTo>
                  <a:lnTo>
                    <a:pt x="247092" y="201053"/>
                  </a:lnTo>
                  <a:lnTo>
                    <a:pt x="252919" y="228157"/>
                  </a:lnTo>
                  <a:lnTo>
                    <a:pt x="250610" y="275314"/>
                  </a:lnTo>
                  <a:lnTo>
                    <a:pt x="236928" y="315154"/>
                  </a:lnTo>
                  <a:lnTo>
                    <a:pt x="221495" y="331901"/>
                  </a:lnTo>
                  <a:lnTo>
                    <a:pt x="212467" y="338006"/>
                  </a:lnTo>
                  <a:lnTo>
                    <a:pt x="186837" y="341668"/>
                  </a:lnTo>
                  <a:lnTo>
                    <a:pt x="133902" y="334488"/>
                  </a:lnTo>
                  <a:lnTo>
                    <a:pt x="100442" y="319558"/>
                  </a:lnTo>
                  <a:lnTo>
                    <a:pt x="73891" y="294728"/>
                  </a:lnTo>
                  <a:lnTo>
                    <a:pt x="47010" y="2554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5190549" y="6804178"/>
              <a:ext cx="252685" cy="366109"/>
            </a:xfrm>
            <a:custGeom>
              <a:avLst/>
              <a:gdLst/>
              <a:ahLst/>
              <a:cxnLst/>
              <a:rect l="0" t="0" r="0" b="0"/>
              <a:pathLst>
                <a:path w="252685" h="366109">
                  <a:moveTo>
                    <a:pt x="0" y="70471"/>
                  </a:moveTo>
                  <a:lnTo>
                    <a:pt x="22906" y="119402"/>
                  </a:lnTo>
                  <a:lnTo>
                    <a:pt x="42662" y="167247"/>
                  </a:lnTo>
                  <a:lnTo>
                    <a:pt x="60214" y="218468"/>
                  </a:lnTo>
                  <a:lnTo>
                    <a:pt x="72824" y="267569"/>
                  </a:lnTo>
                  <a:lnTo>
                    <a:pt x="87565" y="326083"/>
                  </a:lnTo>
                  <a:lnTo>
                    <a:pt x="99402" y="366108"/>
                  </a:lnTo>
                  <a:lnTo>
                    <a:pt x="86913" y="303552"/>
                  </a:lnTo>
                  <a:lnTo>
                    <a:pt x="78135" y="247936"/>
                  </a:lnTo>
                  <a:lnTo>
                    <a:pt x="73844" y="192723"/>
                  </a:lnTo>
                  <a:lnTo>
                    <a:pt x="68023" y="134770"/>
                  </a:lnTo>
                  <a:lnTo>
                    <a:pt x="72232" y="72081"/>
                  </a:lnTo>
                  <a:lnTo>
                    <a:pt x="75387" y="45450"/>
                  </a:lnTo>
                  <a:lnTo>
                    <a:pt x="84588" y="25815"/>
                  </a:lnTo>
                  <a:lnTo>
                    <a:pt x="99596" y="12409"/>
                  </a:lnTo>
                  <a:lnTo>
                    <a:pt x="119135" y="3721"/>
                  </a:lnTo>
                  <a:lnTo>
                    <a:pt x="156442" y="0"/>
                  </a:lnTo>
                  <a:lnTo>
                    <a:pt x="210970" y="8631"/>
                  </a:lnTo>
                  <a:lnTo>
                    <a:pt x="252684" y="178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5535023" y="6850666"/>
              <a:ext cx="205330" cy="381952"/>
            </a:xfrm>
            <a:custGeom>
              <a:avLst/>
              <a:gdLst/>
              <a:ahLst/>
              <a:cxnLst/>
              <a:rect l="0" t="0" r="0" b="0"/>
              <a:pathLst>
                <a:path w="205330" h="381952">
                  <a:moveTo>
                    <a:pt x="24023" y="108210"/>
                  </a:moveTo>
                  <a:lnTo>
                    <a:pt x="35202" y="119388"/>
                  </a:lnTo>
                  <a:lnTo>
                    <a:pt x="53168" y="124877"/>
                  </a:lnTo>
                  <a:lnTo>
                    <a:pt x="108419" y="128400"/>
                  </a:lnTo>
                  <a:lnTo>
                    <a:pt x="135232" y="122642"/>
                  </a:lnTo>
                  <a:lnTo>
                    <a:pt x="181041" y="99883"/>
                  </a:lnTo>
                  <a:lnTo>
                    <a:pt x="196365" y="83453"/>
                  </a:lnTo>
                  <a:lnTo>
                    <a:pt x="202088" y="74158"/>
                  </a:lnTo>
                  <a:lnTo>
                    <a:pt x="205329" y="54472"/>
                  </a:lnTo>
                  <a:lnTo>
                    <a:pt x="204555" y="44308"/>
                  </a:lnTo>
                  <a:lnTo>
                    <a:pt x="197457" y="26778"/>
                  </a:lnTo>
                  <a:lnTo>
                    <a:pt x="192288" y="18826"/>
                  </a:lnTo>
                  <a:lnTo>
                    <a:pt x="174067" y="6873"/>
                  </a:lnTo>
                  <a:lnTo>
                    <a:pt x="151541" y="0"/>
                  </a:lnTo>
                  <a:lnTo>
                    <a:pt x="129831" y="845"/>
                  </a:lnTo>
                  <a:lnTo>
                    <a:pt x="97878" y="13488"/>
                  </a:lnTo>
                  <a:lnTo>
                    <a:pt x="71772" y="32051"/>
                  </a:lnTo>
                  <a:lnTo>
                    <a:pt x="34755" y="77266"/>
                  </a:lnTo>
                  <a:lnTo>
                    <a:pt x="12255" y="125688"/>
                  </a:lnTo>
                  <a:lnTo>
                    <a:pt x="0" y="182799"/>
                  </a:lnTo>
                  <a:lnTo>
                    <a:pt x="3907" y="236116"/>
                  </a:lnTo>
                  <a:lnTo>
                    <a:pt x="22476" y="293527"/>
                  </a:lnTo>
                  <a:lnTo>
                    <a:pt x="32695" y="316915"/>
                  </a:lnTo>
                  <a:lnTo>
                    <a:pt x="80538" y="374679"/>
                  </a:lnTo>
                  <a:lnTo>
                    <a:pt x="87194" y="38195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5793366" y="6844085"/>
              <a:ext cx="313164" cy="378005"/>
            </a:xfrm>
            <a:custGeom>
              <a:avLst/>
              <a:gdLst/>
              <a:ahLst/>
              <a:cxnLst/>
              <a:rect l="0" t="0" r="0" b="0"/>
              <a:pathLst>
                <a:path w="313164" h="378005">
                  <a:moveTo>
                    <a:pt x="249992" y="135849"/>
                  </a:moveTo>
                  <a:lnTo>
                    <a:pt x="247652" y="94991"/>
                  </a:lnTo>
                  <a:lnTo>
                    <a:pt x="233180" y="56802"/>
                  </a:lnTo>
                  <a:lnTo>
                    <a:pt x="200494" y="8571"/>
                  </a:lnTo>
                  <a:lnTo>
                    <a:pt x="190087" y="3034"/>
                  </a:lnTo>
                  <a:lnTo>
                    <a:pt x="162926" y="0"/>
                  </a:lnTo>
                  <a:lnTo>
                    <a:pt x="120339" y="10459"/>
                  </a:lnTo>
                  <a:lnTo>
                    <a:pt x="73603" y="42190"/>
                  </a:lnTo>
                  <a:lnTo>
                    <a:pt x="48250" y="67283"/>
                  </a:lnTo>
                  <a:lnTo>
                    <a:pt x="17173" y="124378"/>
                  </a:lnTo>
                  <a:lnTo>
                    <a:pt x="2445" y="182889"/>
                  </a:lnTo>
                  <a:lnTo>
                    <a:pt x="0" y="225306"/>
                  </a:lnTo>
                  <a:lnTo>
                    <a:pt x="7334" y="260621"/>
                  </a:lnTo>
                  <a:lnTo>
                    <a:pt x="36770" y="314626"/>
                  </a:lnTo>
                  <a:lnTo>
                    <a:pt x="53451" y="329559"/>
                  </a:lnTo>
                  <a:lnTo>
                    <a:pt x="62813" y="335179"/>
                  </a:lnTo>
                  <a:lnTo>
                    <a:pt x="103934" y="343089"/>
                  </a:lnTo>
                  <a:lnTo>
                    <a:pt x="116355" y="340690"/>
                  </a:lnTo>
                  <a:lnTo>
                    <a:pt x="136395" y="328665"/>
                  </a:lnTo>
                  <a:lnTo>
                    <a:pt x="174391" y="292348"/>
                  </a:lnTo>
                  <a:lnTo>
                    <a:pt x="191197" y="260598"/>
                  </a:lnTo>
                  <a:lnTo>
                    <a:pt x="211039" y="200427"/>
                  </a:lnTo>
                  <a:lnTo>
                    <a:pt x="218121" y="148778"/>
                  </a:lnTo>
                  <a:lnTo>
                    <a:pt x="224041" y="108615"/>
                  </a:lnTo>
                  <a:lnTo>
                    <a:pt x="221690" y="85140"/>
                  </a:lnTo>
                  <a:lnTo>
                    <a:pt x="219426" y="82156"/>
                  </a:lnTo>
                  <a:lnTo>
                    <a:pt x="216746" y="84846"/>
                  </a:lnTo>
                  <a:lnTo>
                    <a:pt x="213790" y="91318"/>
                  </a:lnTo>
                  <a:lnTo>
                    <a:pt x="216990" y="151490"/>
                  </a:lnTo>
                  <a:lnTo>
                    <a:pt x="223715" y="206398"/>
                  </a:lnTo>
                  <a:lnTo>
                    <a:pt x="243545" y="258275"/>
                  </a:lnTo>
                  <a:lnTo>
                    <a:pt x="269232" y="314318"/>
                  </a:lnTo>
                  <a:lnTo>
                    <a:pt x="304951" y="366383"/>
                  </a:lnTo>
                  <a:lnTo>
                    <a:pt x="313163" y="37800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6170950" y="6877770"/>
              <a:ext cx="211496" cy="301541"/>
            </a:xfrm>
            <a:custGeom>
              <a:avLst/>
              <a:gdLst/>
              <a:ahLst/>
              <a:cxnLst/>
              <a:rect l="0" t="0" r="0" b="0"/>
              <a:pathLst>
                <a:path w="211496" h="301541">
                  <a:moveTo>
                    <a:pt x="188263" y="17935"/>
                  </a:moveTo>
                  <a:lnTo>
                    <a:pt x="177085" y="6757"/>
                  </a:lnTo>
                  <a:lnTo>
                    <a:pt x="159118" y="1269"/>
                  </a:lnTo>
                  <a:lnTo>
                    <a:pt x="136705" y="0"/>
                  </a:lnTo>
                  <a:lnTo>
                    <a:pt x="77531" y="11789"/>
                  </a:lnTo>
                  <a:lnTo>
                    <a:pt x="17356" y="36912"/>
                  </a:lnTo>
                  <a:lnTo>
                    <a:pt x="4135" y="41115"/>
                  </a:lnTo>
                  <a:lnTo>
                    <a:pt x="0" y="43917"/>
                  </a:lnTo>
                  <a:lnTo>
                    <a:pt x="1923" y="45785"/>
                  </a:lnTo>
                  <a:lnTo>
                    <a:pt x="55714" y="60646"/>
                  </a:lnTo>
                  <a:lnTo>
                    <a:pt x="81389" y="69673"/>
                  </a:lnTo>
                  <a:lnTo>
                    <a:pt x="144321" y="108370"/>
                  </a:lnTo>
                  <a:lnTo>
                    <a:pt x="171604" y="141178"/>
                  </a:lnTo>
                  <a:lnTo>
                    <a:pt x="200613" y="194184"/>
                  </a:lnTo>
                  <a:lnTo>
                    <a:pt x="210519" y="221831"/>
                  </a:lnTo>
                  <a:lnTo>
                    <a:pt x="211495" y="263702"/>
                  </a:lnTo>
                  <a:lnTo>
                    <a:pt x="204048" y="285483"/>
                  </a:lnTo>
                  <a:lnTo>
                    <a:pt x="198786" y="294567"/>
                  </a:lnTo>
                  <a:lnTo>
                    <a:pt x="191769" y="299452"/>
                  </a:lnTo>
                  <a:lnTo>
                    <a:pt x="183581" y="301540"/>
                  </a:lnTo>
                  <a:lnTo>
                    <a:pt x="155290" y="298888"/>
                  </a:lnTo>
                  <a:lnTo>
                    <a:pt x="108700" y="281922"/>
                  </a:lnTo>
                  <a:lnTo>
                    <a:pt x="46862" y="233239"/>
                  </a:lnTo>
                  <a:lnTo>
                    <a:pt x="9278" y="19692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6432912" y="6827742"/>
              <a:ext cx="249569" cy="337148"/>
            </a:xfrm>
            <a:custGeom>
              <a:avLst/>
              <a:gdLst/>
              <a:ahLst/>
              <a:cxnLst/>
              <a:rect l="0" t="0" r="0" b="0"/>
              <a:pathLst>
                <a:path w="249569" h="337148">
                  <a:moveTo>
                    <a:pt x="0" y="4793"/>
                  </a:moveTo>
                  <a:lnTo>
                    <a:pt x="16768" y="10382"/>
                  </a:lnTo>
                  <a:lnTo>
                    <a:pt x="22877" y="16708"/>
                  </a:lnTo>
                  <a:lnTo>
                    <a:pt x="32784" y="36214"/>
                  </a:lnTo>
                  <a:lnTo>
                    <a:pt x="34848" y="57362"/>
                  </a:lnTo>
                  <a:lnTo>
                    <a:pt x="20420" y="120600"/>
                  </a:lnTo>
                  <a:lnTo>
                    <a:pt x="4595" y="181653"/>
                  </a:lnTo>
                  <a:lnTo>
                    <a:pt x="4027" y="239813"/>
                  </a:lnTo>
                  <a:lnTo>
                    <a:pt x="11149" y="270683"/>
                  </a:lnTo>
                  <a:lnTo>
                    <a:pt x="34889" y="306623"/>
                  </a:lnTo>
                  <a:lnTo>
                    <a:pt x="54111" y="324552"/>
                  </a:lnTo>
                  <a:lnTo>
                    <a:pt x="77472" y="334081"/>
                  </a:lnTo>
                  <a:lnTo>
                    <a:pt x="102282" y="337147"/>
                  </a:lnTo>
                  <a:lnTo>
                    <a:pt x="137151" y="331126"/>
                  </a:lnTo>
                  <a:lnTo>
                    <a:pt x="163121" y="321015"/>
                  </a:lnTo>
                  <a:lnTo>
                    <a:pt x="198461" y="290990"/>
                  </a:lnTo>
                  <a:lnTo>
                    <a:pt x="232268" y="240093"/>
                  </a:lnTo>
                  <a:lnTo>
                    <a:pt x="246114" y="203582"/>
                  </a:lnTo>
                  <a:lnTo>
                    <a:pt x="249568" y="157929"/>
                  </a:lnTo>
                  <a:lnTo>
                    <a:pt x="240847" y="96869"/>
                  </a:lnTo>
                  <a:lnTo>
                    <a:pt x="232215" y="65603"/>
                  </a:lnTo>
                  <a:lnTo>
                    <a:pt x="207625" y="29439"/>
                  </a:lnTo>
                  <a:lnTo>
                    <a:pt x="188204" y="11458"/>
                  </a:lnTo>
                  <a:lnTo>
                    <a:pt x="161635" y="1905"/>
                  </a:lnTo>
                  <a:lnTo>
                    <a:pt x="132669" y="0"/>
                  </a:lnTo>
                  <a:lnTo>
                    <a:pt x="108097" y="6952"/>
                  </a:lnTo>
                  <a:lnTo>
                    <a:pt x="74533" y="29609"/>
                  </a:lnTo>
                  <a:lnTo>
                    <a:pt x="59252" y="54817"/>
                  </a:lnTo>
                  <a:lnTo>
                    <a:pt x="44072" y="101892"/>
                  </a:lnTo>
                  <a:lnTo>
                    <a:pt x="31586" y="15219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6801410" y="6862239"/>
              <a:ext cx="315856" cy="306126"/>
            </a:xfrm>
            <a:custGeom>
              <a:avLst/>
              <a:gdLst/>
              <a:ahLst/>
              <a:cxnLst/>
              <a:rect l="0" t="0" r="0" b="0"/>
              <a:pathLst>
                <a:path w="315856" h="306126">
                  <a:moveTo>
                    <a:pt x="0" y="12410"/>
                  </a:moveTo>
                  <a:lnTo>
                    <a:pt x="17958" y="74690"/>
                  </a:lnTo>
                  <a:lnTo>
                    <a:pt x="31667" y="134980"/>
                  </a:lnTo>
                  <a:lnTo>
                    <a:pt x="39019" y="190276"/>
                  </a:lnTo>
                  <a:lnTo>
                    <a:pt x="44316" y="240586"/>
                  </a:lnTo>
                  <a:lnTo>
                    <a:pt x="56586" y="299508"/>
                  </a:lnTo>
                  <a:lnTo>
                    <a:pt x="57611" y="305584"/>
                  </a:lnTo>
                  <a:lnTo>
                    <a:pt x="57125" y="306125"/>
                  </a:lnTo>
                  <a:lnTo>
                    <a:pt x="55630" y="302976"/>
                  </a:lnTo>
                  <a:lnTo>
                    <a:pt x="53035" y="248578"/>
                  </a:lnTo>
                  <a:lnTo>
                    <a:pt x="52758" y="197029"/>
                  </a:lnTo>
                  <a:lnTo>
                    <a:pt x="55795" y="140421"/>
                  </a:lnTo>
                  <a:lnTo>
                    <a:pt x="64104" y="86604"/>
                  </a:lnTo>
                  <a:lnTo>
                    <a:pt x="77095" y="39852"/>
                  </a:lnTo>
                  <a:lnTo>
                    <a:pt x="90417" y="17587"/>
                  </a:lnTo>
                  <a:lnTo>
                    <a:pt x="108035" y="3792"/>
                  </a:lnTo>
                  <a:lnTo>
                    <a:pt x="133803" y="0"/>
                  </a:lnTo>
                  <a:lnTo>
                    <a:pt x="162413" y="3385"/>
                  </a:lnTo>
                  <a:lnTo>
                    <a:pt x="186827" y="12687"/>
                  </a:lnTo>
                  <a:lnTo>
                    <a:pt x="225891" y="42257"/>
                  </a:lnTo>
                  <a:lnTo>
                    <a:pt x="272061" y="101622"/>
                  </a:lnTo>
                  <a:lnTo>
                    <a:pt x="285862" y="121080"/>
                  </a:lnTo>
                  <a:lnTo>
                    <a:pt x="304255" y="171698"/>
                  </a:lnTo>
                  <a:lnTo>
                    <a:pt x="313563" y="232347"/>
                  </a:lnTo>
                  <a:lnTo>
                    <a:pt x="315855" y="2861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7254089" y="6892443"/>
              <a:ext cx="327467" cy="379178"/>
            </a:xfrm>
            <a:custGeom>
              <a:avLst/>
              <a:gdLst/>
              <a:ahLst/>
              <a:cxnLst/>
              <a:rect l="0" t="0" r="0" b="0"/>
              <a:pathLst>
                <a:path w="327467" h="379178">
                  <a:moveTo>
                    <a:pt x="157973" y="34847"/>
                  </a:moveTo>
                  <a:lnTo>
                    <a:pt x="152384" y="18080"/>
                  </a:lnTo>
                  <a:lnTo>
                    <a:pt x="140282" y="6728"/>
                  </a:lnTo>
                  <a:lnTo>
                    <a:pt x="132142" y="2063"/>
                  </a:lnTo>
                  <a:lnTo>
                    <a:pt x="113737" y="0"/>
                  </a:lnTo>
                  <a:lnTo>
                    <a:pt x="55702" y="11239"/>
                  </a:lnTo>
                  <a:lnTo>
                    <a:pt x="23165" y="22264"/>
                  </a:lnTo>
                  <a:lnTo>
                    <a:pt x="6032" y="33544"/>
                  </a:lnTo>
                  <a:lnTo>
                    <a:pt x="1698" y="42168"/>
                  </a:lnTo>
                  <a:lnTo>
                    <a:pt x="0" y="64228"/>
                  </a:lnTo>
                  <a:lnTo>
                    <a:pt x="3525" y="74322"/>
                  </a:lnTo>
                  <a:lnTo>
                    <a:pt x="16800" y="91776"/>
                  </a:lnTo>
                  <a:lnTo>
                    <a:pt x="49593" y="109168"/>
                  </a:lnTo>
                  <a:lnTo>
                    <a:pt x="102597" y="126694"/>
                  </a:lnTo>
                  <a:lnTo>
                    <a:pt x="161246" y="151473"/>
                  </a:lnTo>
                  <a:lnTo>
                    <a:pt x="202227" y="171959"/>
                  </a:lnTo>
                  <a:lnTo>
                    <a:pt x="259078" y="214081"/>
                  </a:lnTo>
                  <a:lnTo>
                    <a:pt x="300850" y="257597"/>
                  </a:lnTo>
                  <a:lnTo>
                    <a:pt x="322620" y="293610"/>
                  </a:lnTo>
                  <a:lnTo>
                    <a:pt x="327466" y="317139"/>
                  </a:lnTo>
                  <a:lnTo>
                    <a:pt x="327120" y="328326"/>
                  </a:lnTo>
                  <a:lnTo>
                    <a:pt x="320497" y="346997"/>
                  </a:lnTo>
                  <a:lnTo>
                    <a:pt x="315456" y="355251"/>
                  </a:lnTo>
                  <a:lnTo>
                    <a:pt x="300496" y="367543"/>
                  </a:lnTo>
                  <a:lnTo>
                    <a:pt x="280978" y="375734"/>
                  </a:lnTo>
                  <a:lnTo>
                    <a:pt x="244852" y="379177"/>
                  </a:lnTo>
                  <a:lnTo>
                    <a:pt x="211402" y="372138"/>
                  </a:lnTo>
                  <a:lnTo>
                    <a:pt x="152488" y="342809"/>
                  </a:lnTo>
                  <a:lnTo>
                    <a:pt x="126388" y="3296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5" name="Freeform 234"/>
          <p:cNvSpPr/>
          <p:nvPr/>
        </p:nvSpPr>
        <p:spPr>
          <a:xfrm>
            <a:off x="2505783" y="8067921"/>
            <a:ext cx="263213" cy="21059"/>
          </a:xfrm>
          <a:custGeom>
            <a:avLst/>
            <a:gdLst/>
            <a:ahLst/>
            <a:cxnLst/>
            <a:rect l="0" t="0" r="0" b="0"/>
            <a:pathLst>
              <a:path w="263213" h="21059">
                <a:moveTo>
                  <a:pt x="0" y="21058"/>
                </a:moveTo>
                <a:lnTo>
                  <a:pt x="27556" y="13822"/>
                </a:lnTo>
                <a:lnTo>
                  <a:pt x="86898" y="11180"/>
                </a:lnTo>
                <a:lnTo>
                  <a:pt x="149356" y="10658"/>
                </a:lnTo>
                <a:lnTo>
                  <a:pt x="212819" y="9385"/>
                </a:lnTo>
                <a:lnTo>
                  <a:pt x="26321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5" name="Group 284"/>
          <p:cNvGrpSpPr/>
          <p:nvPr/>
        </p:nvGrpSpPr>
        <p:grpSpPr>
          <a:xfrm>
            <a:off x="3011150" y="7762596"/>
            <a:ext cx="5927546" cy="1547689"/>
            <a:chOff x="3011150" y="7762596"/>
            <a:chExt cx="5927546" cy="1547689"/>
          </a:xfrm>
        </p:grpSpPr>
        <p:sp>
          <p:nvSpPr>
            <p:cNvPr id="236" name="Freeform 235"/>
            <p:cNvSpPr/>
            <p:nvPr/>
          </p:nvSpPr>
          <p:spPr>
            <a:xfrm>
              <a:off x="3137492" y="7762596"/>
              <a:ext cx="84229" cy="652767"/>
            </a:xfrm>
            <a:custGeom>
              <a:avLst/>
              <a:gdLst/>
              <a:ahLst/>
              <a:cxnLst/>
              <a:rect l="0" t="0" r="0" b="0"/>
              <a:pathLst>
                <a:path w="84229" h="652767">
                  <a:moveTo>
                    <a:pt x="0" y="0"/>
                  </a:moveTo>
                  <a:lnTo>
                    <a:pt x="14655" y="60730"/>
                  </a:lnTo>
                  <a:lnTo>
                    <a:pt x="24749" y="118209"/>
                  </a:lnTo>
                  <a:lnTo>
                    <a:pt x="35150" y="168515"/>
                  </a:lnTo>
                  <a:lnTo>
                    <a:pt x="45640" y="229825"/>
                  </a:lnTo>
                  <a:lnTo>
                    <a:pt x="50568" y="283085"/>
                  </a:lnTo>
                  <a:lnTo>
                    <a:pt x="59468" y="343004"/>
                  </a:lnTo>
                  <a:lnTo>
                    <a:pt x="65559" y="399900"/>
                  </a:lnTo>
                  <a:lnTo>
                    <a:pt x="72092" y="456198"/>
                  </a:lnTo>
                  <a:lnTo>
                    <a:pt x="73223" y="509516"/>
                  </a:lnTo>
                  <a:lnTo>
                    <a:pt x="80841" y="567538"/>
                  </a:lnTo>
                  <a:lnTo>
                    <a:pt x="83559" y="623539"/>
                  </a:lnTo>
                  <a:lnTo>
                    <a:pt x="84228" y="6527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3042736" y="8136032"/>
              <a:ext cx="315856" cy="16119"/>
            </a:xfrm>
            <a:custGeom>
              <a:avLst/>
              <a:gdLst/>
              <a:ahLst/>
              <a:cxnLst/>
              <a:rect l="0" t="0" r="0" b="0"/>
              <a:pathLst>
                <a:path w="315856" h="16119">
                  <a:moveTo>
                    <a:pt x="0" y="5589"/>
                  </a:moveTo>
                  <a:lnTo>
                    <a:pt x="16768" y="0"/>
                  </a:lnTo>
                  <a:lnTo>
                    <a:pt x="78565" y="4044"/>
                  </a:lnTo>
                  <a:lnTo>
                    <a:pt x="130903" y="8251"/>
                  </a:lnTo>
                  <a:lnTo>
                    <a:pt x="190864" y="13787"/>
                  </a:lnTo>
                  <a:lnTo>
                    <a:pt x="253084" y="15428"/>
                  </a:lnTo>
                  <a:lnTo>
                    <a:pt x="315855" y="161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3413352" y="8060917"/>
              <a:ext cx="166338" cy="348577"/>
            </a:xfrm>
            <a:custGeom>
              <a:avLst/>
              <a:gdLst/>
              <a:ahLst/>
              <a:cxnLst/>
              <a:rect l="0" t="0" r="0" b="0"/>
              <a:pathLst>
                <a:path w="166338" h="348577">
                  <a:moveTo>
                    <a:pt x="8410" y="38590"/>
                  </a:moveTo>
                  <a:lnTo>
                    <a:pt x="13999" y="97208"/>
                  </a:lnTo>
                  <a:lnTo>
                    <a:pt x="29741" y="160043"/>
                  </a:lnTo>
                  <a:lnTo>
                    <a:pt x="40076" y="208717"/>
                  </a:lnTo>
                  <a:lnTo>
                    <a:pt x="54049" y="266388"/>
                  </a:lnTo>
                  <a:lnTo>
                    <a:pt x="68074" y="318810"/>
                  </a:lnTo>
                  <a:lnTo>
                    <a:pt x="75092" y="342117"/>
                  </a:lnTo>
                  <a:lnTo>
                    <a:pt x="75091" y="347396"/>
                  </a:lnTo>
                  <a:lnTo>
                    <a:pt x="72751" y="348576"/>
                  </a:lnTo>
                  <a:lnTo>
                    <a:pt x="68851" y="347023"/>
                  </a:lnTo>
                  <a:lnTo>
                    <a:pt x="61399" y="332819"/>
                  </a:lnTo>
                  <a:lnTo>
                    <a:pt x="41494" y="279983"/>
                  </a:lnTo>
                  <a:lnTo>
                    <a:pt x="23437" y="227693"/>
                  </a:lnTo>
                  <a:lnTo>
                    <a:pt x="8605" y="169704"/>
                  </a:lnTo>
                  <a:lnTo>
                    <a:pt x="0" y="112582"/>
                  </a:lnTo>
                  <a:lnTo>
                    <a:pt x="4098" y="67792"/>
                  </a:lnTo>
                  <a:lnTo>
                    <a:pt x="18311" y="30475"/>
                  </a:lnTo>
                  <a:lnTo>
                    <a:pt x="33867" y="14316"/>
                  </a:lnTo>
                  <a:lnTo>
                    <a:pt x="42929" y="8370"/>
                  </a:lnTo>
                  <a:lnTo>
                    <a:pt x="78039" y="0"/>
                  </a:lnTo>
                  <a:lnTo>
                    <a:pt x="129257" y="8699"/>
                  </a:lnTo>
                  <a:lnTo>
                    <a:pt x="166337" y="175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3650564" y="8070918"/>
              <a:ext cx="339738" cy="347251"/>
            </a:xfrm>
            <a:custGeom>
              <a:avLst/>
              <a:gdLst/>
              <a:ahLst/>
              <a:cxnLst/>
              <a:rect l="0" t="0" r="0" b="0"/>
              <a:pathLst>
                <a:path w="339738" h="347251">
                  <a:moveTo>
                    <a:pt x="223923" y="112817"/>
                  </a:moveTo>
                  <a:lnTo>
                    <a:pt x="229989" y="79195"/>
                  </a:lnTo>
                  <a:lnTo>
                    <a:pt x="227399" y="54200"/>
                  </a:lnTo>
                  <a:lnTo>
                    <a:pt x="219229" y="33732"/>
                  </a:lnTo>
                  <a:lnTo>
                    <a:pt x="213775" y="24999"/>
                  </a:lnTo>
                  <a:lnTo>
                    <a:pt x="198356" y="12176"/>
                  </a:lnTo>
                  <a:lnTo>
                    <a:pt x="178634" y="3746"/>
                  </a:lnTo>
                  <a:lnTo>
                    <a:pt x="154272" y="0"/>
                  </a:lnTo>
                  <a:lnTo>
                    <a:pt x="114248" y="9070"/>
                  </a:lnTo>
                  <a:lnTo>
                    <a:pt x="68378" y="40332"/>
                  </a:lnTo>
                  <a:lnTo>
                    <a:pt x="51067" y="55645"/>
                  </a:lnTo>
                  <a:lnTo>
                    <a:pt x="22059" y="107417"/>
                  </a:lnTo>
                  <a:lnTo>
                    <a:pt x="0" y="164749"/>
                  </a:lnTo>
                  <a:lnTo>
                    <a:pt x="168" y="208013"/>
                  </a:lnTo>
                  <a:lnTo>
                    <a:pt x="19111" y="266629"/>
                  </a:lnTo>
                  <a:lnTo>
                    <a:pt x="31900" y="295041"/>
                  </a:lnTo>
                  <a:lnTo>
                    <a:pt x="51622" y="317028"/>
                  </a:lnTo>
                  <a:lnTo>
                    <a:pt x="96822" y="344618"/>
                  </a:lnTo>
                  <a:lnTo>
                    <a:pt x="118301" y="347250"/>
                  </a:lnTo>
                  <a:lnTo>
                    <a:pt x="139545" y="343352"/>
                  </a:lnTo>
                  <a:lnTo>
                    <a:pt x="160686" y="333820"/>
                  </a:lnTo>
                  <a:lnTo>
                    <a:pt x="178660" y="315546"/>
                  </a:lnTo>
                  <a:lnTo>
                    <a:pt x="203674" y="271276"/>
                  </a:lnTo>
                  <a:lnTo>
                    <a:pt x="223567" y="218173"/>
                  </a:lnTo>
                  <a:lnTo>
                    <a:pt x="240254" y="163130"/>
                  </a:lnTo>
                  <a:lnTo>
                    <a:pt x="247166" y="106681"/>
                  </a:lnTo>
                  <a:lnTo>
                    <a:pt x="250631" y="83184"/>
                  </a:lnTo>
                  <a:lnTo>
                    <a:pt x="248272" y="61042"/>
                  </a:lnTo>
                  <a:lnTo>
                    <a:pt x="247174" y="58414"/>
                  </a:lnTo>
                  <a:lnTo>
                    <a:pt x="245955" y="67970"/>
                  </a:lnTo>
                  <a:lnTo>
                    <a:pt x="253578" y="119470"/>
                  </a:lnTo>
                  <a:lnTo>
                    <a:pt x="266349" y="172796"/>
                  </a:lnTo>
                  <a:lnTo>
                    <a:pt x="284795" y="235446"/>
                  </a:lnTo>
                  <a:lnTo>
                    <a:pt x="309084" y="277420"/>
                  </a:lnTo>
                  <a:lnTo>
                    <a:pt x="315792" y="285724"/>
                  </a:lnTo>
                  <a:lnTo>
                    <a:pt x="321434" y="290089"/>
                  </a:lnTo>
                  <a:lnTo>
                    <a:pt x="326365" y="291830"/>
                  </a:lnTo>
                  <a:lnTo>
                    <a:pt x="339737" y="2918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3979772" y="8057393"/>
              <a:ext cx="221100" cy="390919"/>
            </a:xfrm>
            <a:custGeom>
              <a:avLst/>
              <a:gdLst/>
              <a:ahLst/>
              <a:cxnLst/>
              <a:rect l="0" t="0" r="0" b="0"/>
              <a:pathLst>
                <a:path w="221100" h="390919">
                  <a:moveTo>
                    <a:pt x="0" y="0"/>
                  </a:moveTo>
                  <a:lnTo>
                    <a:pt x="26364" y="62281"/>
                  </a:lnTo>
                  <a:lnTo>
                    <a:pt x="54309" y="124608"/>
                  </a:lnTo>
                  <a:lnTo>
                    <a:pt x="81790" y="178756"/>
                  </a:lnTo>
                  <a:lnTo>
                    <a:pt x="108191" y="242136"/>
                  </a:lnTo>
                  <a:lnTo>
                    <a:pt x="139321" y="305325"/>
                  </a:lnTo>
                  <a:lnTo>
                    <a:pt x="172289" y="365205"/>
                  </a:lnTo>
                  <a:lnTo>
                    <a:pt x="186147" y="388091"/>
                  </a:lnTo>
                  <a:lnTo>
                    <a:pt x="191948" y="390918"/>
                  </a:lnTo>
                  <a:lnTo>
                    <a:pt x="196985" y="388124"/>
                  </a:lnTo>
                  <a:lnTo>
                    <a:pt x="201514" y="381582"/>
                  </a:lnTo>
                  <a:lnTo>
                    <a:pt x="207887" y="350018"/>
                  </a:lnTo>
                  <a:lnTo>
                    <a:pt x="209775" y="299851"/>
                  </a:lnTo>
                  <a:lnTo>
                    <a:pt x="210335" y="251711"/>
                  </a:lnTo>
                  <a:lnTo>
                    <a:pt x="210501" y="202223"/>
                  </a:lnTo>
                  <a:lnTo>
                    <a:pt x="217792" y="146401"/>
                  </a:lnTo>
                  <a:lnTo>
                    <a:pt x="220446" y="90140"/>
                  </a:lnTo>
                  <a:lnTo>
                    <a:pt x="221099" y="73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4308968" y="8067790"/>
              <a:ext cx="228816" cy="351113"/>
            </a:xfrm>
            <a:custGeom>
              <a:avLst/>
              <a:gdLst/>
              <a:ahLst/>
              <a:cxnLst/>
              <a:rect l="0" t="0" r="0" b="0"/>
              <a:pathLst>
                <a:path w="228816" h="351113">
                  <a:moveTo>
                    <a:pt x="81416" y="179116"/>
                  </a:moveTo>
                  <a:lnTo>
                    <a:pt x="124107" y="164544"/>
                  </a:lnTo>
                  <a:lnTo>
                    <a:pt x="134443" y="158873"/>
                  </a:lnTo>
                  <a:lnTo>
                    <a:pt x="149047" y="143213"/>
                  </a:lnTo>
                  <a:lnTo>
                    <a:pt x="163846" y="111546"/>
                  </a:lnTo>
                  <a:lnTo>
                    <a:pt x="169524" y="87084"/>
                  </a:lnTo>
                  <a:lnTo>
                    <a:pt x="163637" y="42784"/>
                  </a:lnTo>
                  <a:lnTo>
                    <a:pt x="156563" y="22598"/>
                  </a:lnTo>
                  <a:lnTo>
                    <a:pt x="145620" y="5827"/>
                  </a:lnTo>
                  <a:lnTo>
                    <a:pt x="137087" y="1590"/>
                  </a:lnTo>
                  <a:lnTo>
                    <a:pt x="115127" y="0"/>
                  </a:lnTo>
                  <a:lnTo>
                    <a:pt x="82046" y="11271"/>
                  </a:lnTo>
                  <a:lnTo>
                    <a:pt x="55606" y="29429"/>
                  </a:lnTo>
                  <a:lnTo>
                    <a:pt x="32954" y="60805"/>
                  </a:lnTo>
                  <a:lnTo>
                    <a:pt x="6679" y="121735"/>
                  </a:lnTo>
                  <a:lnTo>
                    <a:pt x="0" y="171603"/>
                  </a:lnTo>
                  <a:lnTo>
                    <a:pt x="863" y="227849"/>
                  </a:lnTo>
                  <a:lnTo>
                    <a:pt x="3147" y="239681"/>
                  </a:lnTo>
                  <a:lnTo>
                    <a:pt x="23130" y="273101"/>
                  </a:lnTo>
                  <a:lnTo>
                    <a:pt x="61324" y="320731"/>
                  </a:lnTo>
                  <a:lnTo>
                    <a:pt x="93400" y="340269"/>
                  </a:lnTo>
                  <a:lnTo>
                    <a:pt x="118717" y="349395"/>
                  </a:lnTo>
                  <a:lnTo>
                    <a:pt x="142448" y="351112"/>
                  </a:lnTo>
                  <a:lnTo>
                    <a:pt x="163523" y="346806"/>
                  </a:lnTo>
                  <a:lnTo>
                    <a:pt x="220051" y="311242"/>
                  </a:lnTo>
                  <a:lnTo>
                    <a:pt x="228815" y="3054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a:off x="4600954" y="7899466"/>
              <a:ext cx="94757" cy="505369"/>
            </a:xfrm>
            <a:custGeom>
              <a:avLst/>
              <a:gdLst/>
              <a:ahLst/>
              <a:cxnLst/>
              <a:rect l="0" t="0" r="0" b="0"/>
              <a:pathLst>
                <a:path w="94757" h="505369">
                  <a:moveTo>
                    <a:pt x="0" y="0"/>
                  </a:moveTo>
                  <a:lnTo>
                    <a:pt x="8333" y="54145"/>
                  </a:lnTo>
                  <a:lnTo>
                    <a:pt x="12997" y="101440"/>
                  </a:lnTo>
                  <a:lnTo>
                    <a:pt x="25054" y="163537"/>
                  </a:lnTo>
                  <a:lnTo>
                    <a:pt x="35239" y="215352"/>
                  </a:lnTo>
                  <a:lnTo>
                    <a:pt x="41925" y="277762"/>
                  </a:lnTo>
                  <a:lnTo>
                    <a:pt x="53298" y="334457"/>
                  </a:lnTo>
                  <a:lnTo>
                    <a:pt x="63365" y="388827"/>
                  </a:lnTo>
                  <a:lnTo>
                    <a:pt x="77247" y="448422"/>
                  </a:lnTo>
                  <a:lnTo>
                    <a:pt x="94756" y="5053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4769410" y="8086705"/>
              <a:ext cx="185134" cy="307601"/>
            </a:xfrm>
            <a:custGeom>
              <a:avLst/>
              <a:gdLst/>
              <a:ahLst/>
              <a:cxnLst/>
              <a:rect l="0" t="0" r="0" b="0"/>
              <a:pathLst>
                <a:path w="185134" h="307601">
                  <a:moveTo>
                    <a:pt x="0" y="191787"/>
                  </a:moveTo>
                  <a:lnTo>
                    <a:pt x="53027" y="168067"/>
                  </a:lnTo>
                  <a:lnTo>
                    <a:pt x="113669" y="146665"/>
                  </a:lnTo>
                  <a:lnTo>
                    <a:pt x="151914" y="121003"/>
                  </a:lnTo>
                  <a:lnTo>
                    <a:pt x="174733" y="94775"/>
                  </a:lnTo>
                  <a:lnTo>
                    <a:pt x="182944" y="71851"/>
                  </a:lnTo>
                  <a:lnTo>
                    <a:pt x="185133" y="59188"/>
                  </a:lnTo>
                  <a:lnTo>
                    <a:pt x="181327" y="35758"/>
                  </a:lnTo>
                  <a:lnTo>
                    <a:pt x="177037" y="24597"/>
                  </a:lnTo>
                  <a:lnTo>
                    <a:pt x="162911" y="9076"/>
                  </a:lnTo>
                  <a:lnTo>
                    <a:pt x="154231" y="3299"/>
                  </a:lnTo>
                  <a:lnTo>
                    <a:pt x="135227" y="0"/>
                  </a:lnTo>
                  <a:lnTo>
                    <a:pt x="125246" y="758"/>
                  </a:lnTo>
                  <a:lnTo>
                    <a:pt x="107917" y="7840"/>
                  </a:lnTo>
                  <a:lnTo>
                    <a:pt x="92416" y="19955"/>
                  </a:lnTo>
                  <a:lnTo>
                    <a:pt x="56306" y="66386"/>
                  </a:lnTo>
                  <a:lnTo>
                    <a:pt x="48421" y="90039"/>
                  </a:lnTo>
                  <a:lnTo>
                    <a:pt x="46087" y="116150"/>
                  </a:lnTo>
                  <a:lnTo>
                    <a:pt x="52519" y="157158"/>
                  </a:lnTo>
                  <a:lnTo>
                    <a:pt x="69893" y="197775"/>
                  </a:lnTo>
                  <a:lnTo>
                    <a:pt x="116698" y="259949"/>
                  </a:lnTo>
                  <a:lnTo>
                    <a:pt x="168456" y="307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5050804" y="8093153"/>
              <a:ext cx="202484" cy="285067"/>
            </a:xfrm>
            <a:custGeom>
              <a:avLst/>
              <a:gdLst/>
              <a:ahLst/>
              <a:cxnLst/>
              <a:rect l="0" t="0" r="0" b="0"/>
              <a:pathLst>
                <a:path w="202484" h="285067">
                  <a:moveTo>
                    <a:pt x="192388" y="164282"/>
                  </a:moveTo>
                  <a:lnTo>
                    <a:pt x="201453" y="105665"/>
                  </a:lnTo>
                  <a:lnTo>
                    <a:pt x="202483" y="65285"/>
                  </a:lnTo>
                  <a:lnTo>
                    <a:pt x="196485" y="43854"/>
                  </a:lnTo>
                  <a:lnTo>
                    <a:pt x="184850" y="26530"/>
                  </a:lnTo>
                  <a:lnTo>
                    <a:pt x="167981" y="11033"/>
                  </a:lnTo>
                  <a:lnTo>
                    <a:pt x="145665" y="2585"/>
                  </a:lnTo>
                  <a:lnTo>
                    <a:pt x="121319" y="0"/>
                  </a:lnTo>
                  <a:lnTo>
                    <a:pt x="98801" y="2750"/>
                  </a:lnTo>
                  <a:lnTo>
                    <a:pt x="80214" y="10992"/>
                  </a:lnTo>
                  <a:lnTo>
                    <a:pt x="64154" y="23624"/>
                  </a:lnTo>
                  <a:lnTo>
                    <a:pt x="21734" y="74579"/>
                  </a:lnTo>
                  <a:lnTo>
                    <a:pt x="0" y="137334"/>
                  </a:lnTo>
                  <a:lnTo>
                    <a:pt x="204" y="178654"/>
                  </a:lnTo>
                  <a:lnTo>
                    <a:pt x="13262" y="214945"/>
                  </a:lnTo>
                  <a:lnTo>
                    <a:pt x="47041" y="257478"/>
                  </a:lnTo>
                  <a:lnTo>
                    <a:pt x="66958" y="274332"/>
                  </a:lnTo>
                  <a:lnTo>
                    <a:pt x="93747" y="283383"/>
                  </a:lnTo>
                  <a:lnTo>
                    <a:pt x="122811" y="285066"/>
                  </a:lnTo>
                  <a:lnTo>
                    <a:pt x="147427" y="278015"/>
                  </a:lnTo>
                  <a:lnTo>
                    <a:pt x="192388" y="2485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Freeform 244"/>
            <p:cNvSpPr/>
            <p:nvPr/>
          </p:nvSpPr>
          <p:spPr>
            <a:xfrm>
              <a:off x="5232664" y="7909995"/>
              <a:ext cx="84228" cy="442197"/>
            </a:xfrm>
            <a:custGeom>
              <a:avLst/>
              <a:gdLst/>
              <a:ahLst/>
              <a:cxnLst/>
              <a:rect l="0" t="0" r="0" b="0"/>
              <a:pathLst>
                <a:path w="84228" h="442197">
                  <a:moveTo>
                    <a:pt x="0" y="0"/>
                  </a:moveTo>
                  <a:lnTo>
                    <a:pt x="3119" y="54144"/>
                  </a:lnTo>
                  <a:lnTo>
                    <a:pt x="11452" y="101440"/>
                  </a:lnTo>
                  <a:lnTo>
                    <a:pt x="21330" y="159908"/>
                  </a:lnTo>
                  <a:lnTo>
                    <a:pt x="28546" y="215445"/>
                  </a:lnTo>
                  <a:lnTo>
                    <a:pt x="36574" y="270544"/>
                  </a:lnTo>
                  <a:lnTo>
                    <a:pt x="49425" y="330864"/>
                  </a:lnTo>
                  <a:lnTo>
                    <a:pt x="66348" y="392173"/>
                  </a:lnTo>
                  <a:lnTo>
                    <a:pt x="84227" y="4421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5664332" y="7773124"/>
              <a:ext cx="365714" cy="497027"/>
            </a:xfrm>
            <a:custGeom>
              <a:avLst/>
              <a:gdLst/>
              <a:ahLst/>
              <a:cxnLst/>
              <a:rect l="0" t="0" r="0" b="0"/>
              <a:pathLst>
                <a:path w="365714" h="497027">
                  <a:moveTo>
                    <a:pt x="0" y="0"/>
                  </a:moveTo>
                  <a:lnTo>
                    <a:pt x="19786" y="48931"/>
                  </a:lnTo>
                  <a:lnTo>
                    <a:pt x="31209" y="99896"/>
                  </a:lnTo>
                  <a:lnTo>
                    <a:pt x="42002" y="153212"/>
                  </a:lnTo>
                  <a:lnTo>
                    <a:pt x="52609" y="208004"/>
                  </a:lnTo>
                  <a:lnTo>
                    <a:pt x="59647" y="251544"/>
                  </a:lnTo>
                  <a:lnTo>
                    <a:pt x="70185" y="313177"/>
                  </a:lnTo>
                  <a:lnTo>
                    <a:pt x="80717" y="363285"/>
                  </a:lnTo>
                  <a:lnTo>
                    <a:pt x="94756" y="425786"/>
                  </a:lnTo>
                  <a:lnTo>
                    <a:pt x="108794" y="472621"/>
                  </a:lnTo>
                  <a:lnTo>
                    <a:pt x="111134" y="474178"/>
                  </a:lnTo>
                  <a:lnTo>
                    <a:pt x="113734" y="460310"/>
                  </a:lnTo>
                  <a:lnTo>
                    <a:pt x="115540" y="398771"/>
                  </a:lnTo>
                  <a:lnTo>
                    <a:pt x="121349" y="343672"/>
                  </a:lnTo>
                  <a:lnTo>
                    <a:pt x="134931" y="290068"/>
                  </a:lnTo>
                  <a:lnTo>
                    <a:pt x="146147" y="270859"/>
                  </a:lnTo>
                  <a:lnTo>
                    <a:pt x="165170" y="257642"/>
                  </a:lnTo>
                  <a:lnTo>
                    <a:pt x="176794" y="252480"/>
                  </a:lnTo>
                  <a:lnTo>
                    <a:pt x="205307" y="249863"/>
                  </a:lnTo>
                  <a:lnTo>
                    <a:pt x="233967" y="253770"/>
                  </a:lnTo>
                  <a:lnTo>
                    <a:pt x="277670" y="278462"/>
                  </a:lnTo>
                  <a:lnTo>
                    <a:pt x="301223" y="298066"/>
                  </a:lnTo>
                  <a:lnTo>
                    <a:pt x="342928" y="356782"/>
                  </a:lnTo>
                  <a:lnTo>
                    <a:pt x="359101" y="394792"/>
                  </a:lnTo>
                  <a:lnTo>
                    <a:pt x="365713" y="435690"/>
                  </a:lnTo>
                  <a:lnTo>
                    <a:pt x="357902" y="460362"/>
                  </a:lnTo>
                  <a:lnTo>
                    <a:pt x="342731" y="480686"/>
                  </a:lnTo>
                  <a:lnTo>
                    <a:pt x="324290" y="493618"/>
                  </a:lnTo>
                  <a:lnTo>
                    <a:pt x="298157" y="497026"/>
                  </a:lnTo>
                  <a:lnTo>
                    <a:pt x="268215" y="493471"/>
                  </a:lnTo>
                  <a:lnTo>
                    <a:pt x="225050" y="477146"/>
                  </a:lnTo>
                  <a:lnTo>
                    <a:pt x="168543" y="440782"/>
                  </a:lnTo>
                  <a:lnTo>
                    <a:pt x="132607" y="410192"/>
                  </a:lnTo>
                  <a:lnTo>
                    <a:pt x="94756" y="3579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6064415" y="8004751"/>
              <a:ext cx="210571" cy="315856"/>
            </a:xfrm>
            <a:custGeom>
              <a:avLst/>
              <a:gdLst/>
              <a:ahLst/>
              <a:cxnLst/>
              <a:rect l="0" t="0" r="0" b="0"/>
              <a:pathLst>
                <a:path w="210571" h="315856">
                  <a:moveTo>
                    <a:pt x="0" y="0"/>
                  </a:moveTo>
                  <a:lnTo>
                    <a:pt x="29308" y="34898"/>
                  </a:lnTo>
                  <a:lnTo>
                    <a:pt x="56396" y="89994"/>
                  </a:lnTo>
                  <a:lnTo>
                    <a:pt x="84276" y="147151"/>
                  </a:lnTo>
                  <a:lnTo>
                    <a:pt x="112313" y="203502"/>
                  </a:lnTo>
                  <a:lnTo>
                    <a:pt x="140381" y="257353"/>
                  </a:lnTo>
                  <a:lnTo>
                    <a:pt x="162607" y="285003"/>
                  </a:lnTo>
                  <a:lnTo>
                    <a:pt x="194727" y="309068"/>
                  </a:lnTo>
                  <a:lnTo>
                    <a:pt x="210570" y="3158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Freeform 247"/>
            <p:cNvSpPr/>
            <p:nvPr/>
          </p:nvSpPr>
          <p:spPr>
            <a:xfrm>
              <a:off x="6232871" y="7994222"/>
              <a:ext cx="52643" cy="442199"/>
            </a:xfrm>
            <a:custGeom>
              <a:avLst/>
              <a:gdLst/>
              <a:ahLst/>
              <a:cxnLst/>
              <a:rect l="0" t="0" r="0" b="0"/>
              <a:pathLst>
                <a:path w="52643" h="442199">
                  <a:moveTo>
                    <a:pt x="52642" y="0"/>
                  </a:moveTo>
                  <a:lnTo>
                    <a:pt x="47053" y="58617"/>
                  </a:lnTo>
                  <a:lnTo>
                    <a:pt x="41920" y="118857"/>
                  </a:lnTo>
                  <a:lnTo>
                    <a:pt x="33973" y="176337"/>
                  </a:lnTo>
                  <a:lnTo>
                    <a:pt x="26467" y="237473"/>
                  </a:lnTo>
                  <a:lnTo>
                    <a:pt x="17070" y="289122"/>
                  </a:lnTo>
                  <a:lnTo>
                    <a:pt x="12466" y="348878"/>
                  </a:lnTo>
                  <a:lnTo>
                    <a:pt x="5513" y="405449"/>
                  </a:lnTo>
                  <a:lnTo>
                    <a:pt x="0" y="4421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6564057" y="7952108"/>
              <a:ext cx="297761" cy="392268"/>
            </a:xfrm>
            <a:custGeom>
              <a:avLst/>
              <a:gdLst/>
              <a:ahLst/>
              <a:cxnLst/>
              <a:rect l="0" t="0" r="0" b="0"/>
              <a:pathLst>
                <a:path w="297761" h="392268">
                  <a:moveTo>
                    <a:pt x="132068" y="0"/>
                  </a:moveTo>
                  <a:lnTo>
                    <a:pt x="69975" y="14655"/>
                  </a:lnTo>
                  <a:lnTo>
                    <a:pt x="28165" y="43840"/>
                  </a:lnTo>
                  <a:lnTo>
                    <a:pt x="11409" y="58869"/>
                  </a:lnTo>
                  <a:lnTo>
                    <a:pt x="2403" y="79586"/>
                  </a:lnTo>
                  <a:lnTo>
                    <a:pt x="0" y="91662"/>
                  </a:lnTo>
                  <a:lnTo>
                    <a:pt x="739" y="102052"/>
                  </a:lnTo>
                  <a:lnTo>
                    <a:pt x="7799" y="119837"/>
                  </a:lnTo>
                  <a:lnTo>
                    <a:pt x="30516" y="143003"/>
                  </a:lnTo>
                  <a:lnTo>
                    <a:pt x="85275" y="163385"/>
                  </a:lnTo>
                  <a:lnTo>
                    <a:pt x="139245" y="178676"/>
                  </a:lnTo>
                  <a:lnTo>
                    <a:pt x="202033" y="204897"/>
                  </a:lnTo>
                  <a:lnTo>
                    <a:pt x="252329" y="238824"/>
                  </a:lnTo>
                  <a:lnTo>
                    <a:pt x="281298" y="275163"/>
                  </a:lnTo>
                  <a:lnTo>
                    <a:pt x="291199" y="295430"/>
                  </a:lnTo>
                  <a:lnTo>
                    <a:pt x="297760" y="337750"/>
                  </a:lnTo>
                  <a:lnTo>
                    <a:pt x="293056" y="361071"/>
                  </a:lnTo>
                  <a:lnTo>
                    <a:pt x="288526" y="370566"/>
                  </a:lnTo>
                  <a:lnTo>
                    <a:pt x="271015" y="384235"/>
                  </a:lnTo>
                  <a:lnTo>
                    <a:pt x="259794" y="389518"/>
                  </a:lnTo>
                  <a:lnTo>
                    <a:pt x="234849" y="392267"/>
                  </a:lnTo>
                  <a:lnTo>
                    <a:pt x="208164" y="388421"/>
                  </a:lnTo>
                  <a:lnTo>
                    <a:pt x="166833" y="371932"/>
                  </a:lnTo>
                  <a:lnTo>
                    <a:pt x="110945" y="332392"/>
                  </a:lnTo>
                  <a:lnTo>
                    <a:pt x="47839" y="27374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6843523" y="7762596"/>
              <a:ext cx="389556" cy="558011"/>
            </a:xfrm>
            <a:custGeom>
              <a:avLst/>
              <a:gdLst/>
              <a:ahLst/>
              <a:cxnLst/>
              <a:rect l="0" t="0" r="0" b="0"/>
              <a:pathLst>
                <a:path w="389556" h="558011">
                  <a:moveTo>
                    <a:pt x="0" y="0"/>
                  </a:moveTo>
                  <a:lnTo>
                    <a:pt x="16812" y="19150"/>
                  </a:lnTo>
                  <a:lnTo>
                    <a:pt x="55226" y="76670"/>
                  </a:lnTo>
                  <a:lnTo>
                    <a:pt x="80330" y="137131"/>
                  </a:lnTo>
                  <a:lnTo>
                    <a:pt x="98215" y="189547"/>
                  </a:lnTo>
                  <a:lnTo>
                    <a:pt x="115807" y="250493"/>
                  </a:lnTo>
                  <a:lnTo>
                    <a:pt x="126124" y="312273"/>
                  </a:lnTo>
                  <a:lnTo>
                    <a:pt x="135225" y="373615"/>
                  </a:lnTo>
                  <a:lnTo>
                    <a:pt x="144951" y="422411"/>
                  </a:lnTo>
                  <a:lnTo>
                    <a:pt x="158138" y="482828"/>
                  </a:lnTo>
                  <a:lnTo>
                    <a:pt x="163871" y="502369"/>
                  </a:lnTo>
                  <a:lnTo>
                    <a:pt x="165400" y="501028"/>
                  </a:lnTo>
                  <a:lnTo>
                    <a:pt x="166419" y="495456"/>
                  </a:lnTo>
                  <a:lnTo>
                    <a:pt x="160818" y="444484"/>
                  </a:lnTo>
                  <a:lnTo>
                    <a:pt x="161618" y="381210"/>
                  </a:lnTo>
                  <a:lnTo>
                    <a:pt x="167106" y="323305"/>
                  </a:lnTo>
                  <a:lnTo>
                    <a:pt x="173646" y="286476"/>
                  </a:lnTo>
                  <a:lnTo>
                    <a:pt x="178934" y="277552"/>
                  </a:lnTo>
                  <a:lnTo>
                    <a:pt x="194171" y="264516"/>
                  </a:lnTo>
                  <a:lnTo>
                    <a:pt x="203147" y="261742"/>
                  </a:lnTo>
                  <a:lnTo>
                    <a:pt x="222479" y="261779"/>
                  </a:lnTo>
                  <a:lnTo>
                    <a:pt x="253093" y="273965"/>
                  </a:lnTo>
                  <a:lnTo>
                    <a:pt x="284391" y="303573"/>
                  </a:lnTo>
                  <a:lnTo>
                    <a:pt x="318003" y="362734"/>
                  </a:lnTo>
                  <a:lnTo>
                    <a:pt x="344052" y="417574"/>
                  </a:lnTo>
                  <a:lnTo>
                    <a:pt x="366399" y="468139"/>
                  </a:lnTo>
                  <a:lnTo>
                    <a:pt x="385697" y="530895"/>
                  </a:lnTo>
                  <a:lnTo>
                    <a:pt x="389555" y="5580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Freeform 250"/>
            <p:cNvSpPr/>
            <p:nvPr/>
          </p:nvSpPr>
          <p:spPr>
            <a:xfrm>
              <a:off x="7296249" y="8067921"/>
              <a:ext cx="94757" cy="242157"/>
            </a:xfrm>
            <a:custGeom>
              <a:avLst/>
              <a:gdLst/>
              <a:ahLst/>
              <a:cxnLst/>
              <a:rect l="0" t="0" r="0" b="0"/>
              <a:pathLst>
                <a:path w="94757" h="242157">
                  <a:moveTo>
                    <a:pt x="0" y="0"/>
                  </a:moveTo>
                  <a:lnTo>
                    <a:pt x="34747" y="63428"/>
                  </a:lnTo>
                  <a:lnTo>
                    <a:pt x="61234" y="121437"/>
                  </a:lnTo>
                  <a:lnTo>
                    <a:pt x="79642" y="177063"/>
                  </a:lnTo>
                  <a:lnTo>
                    <a:pt x="91424" y="227565"/>
                  </a:lnTo>
                  <a:lnTo>
                    <a:pt x="94756" y="2421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7285720" y="7878409"/>
              <a:ext cx="10530" cy="42115"/>
            </a:xfrm>
            <a:custGeom>
              <a:avLst/>
              <a:gdLst/>
              <a:ahLst/>
              <a:cxnLst/>
              <a:rect l="0" t="0" r="0" b="0"/>
              <a:pathLst>
                <a:path w="10530" h="42115">
                  <a:moveTo>
                    <a:pt x="0" y="42114"/>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7496290" y="8162679"/>
              <a:ext cx="73701" cy="400083"/>
            </a:xfrm>
            <a:custGeom>
              <a:avLst/>
              <a:gdLst/>
              <a:ahLst/>
              <a:cxnLst/>
              <a:rect l="0" t="0" r="0" b="0"/>
              <a:pathLst>
                <a:path w="73701" h="400083">
                  <a:moveTo>
                    <a:pt x="0" y="0"/>
                  </a:moveTo>
                  <a:lnTo>
                    <a:pt x="14655" y="62092"/>
                  </a:lnTo>
                  <a:lnTo>
                    <a:pt x="24749" y="111204"/>
                  </a:lnTo>
                  <a:lnTo>
                    <a:pt x="29561" y="170209"/>
                  </a:lnTo>
                  <a:lnTo>
                    <a:pt x="39591" y="230153"/>
                  </a:lnTo>
                  <a:lnTo>
                    <a:pt x="48256" y="278893"/>
                  </a:lnTo>
                  <a:lnTo>
                    <a:pt x="54896" y="341525"/>
                  </a:lnTo>
                  <a:lnTo>
                    <a:pt x="73700" y="4000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7443648" y="8018559"/>
              <a:ext cx="281476" cy="299631"/>
            </a:xfrm>
            <a:custGeom>
              <a:avLst/>
              <a:gdLst/>
              <a:ahLst/>
              <a:cxnLst/>
              <a:rect l="0" t="0" r="0" b="0"/>
              <a:pathLst>
                <a:path w="281476" h="299631">
                  <a:moveTo>
                    <a:pt x="0" y="80948"/>
                  </a:moveTo>
                  <a:lnTo>
                    <a:pt x="14573" y="38256"/>
                  </a:lnTo>
                  <a:lnTo>
                    <a:pt x="20244" y="27920"/>
                  </a:lnTo>
                  <a:lnTo>
                    <a:pt x="35903" y="13317"/>
                  </a:lnTo>
                  <a:lnTo>
                    <a:pt x="44993" y="7784"/>
                  </a:lnTo>
                  <a:lnTo>
                    <a:pt x="85731" y="0"/>
                  </a:lnTo>
                  <a:lnTo>
                    <a:pt x="129257" y="8870"/>
                  </a:lnTo>
                  <a:lnTo>
                    <a:pt x="183546" y="40065"/>
                  </a:lnTo>
                  <a:lnTo>
                    <a:pt x="241602" y="91344"/>
                  </a:lnTo>
                  <a:lnTo>
                    <a:pt x="263048" y="118733"/>
                  </a:lnTo>
                  <a:lnTo>
                    <a:pt x="274838" y="144535"/>
                  </a:lnTo>
                  <a:lnTo>
                    <a:pt x="281475" y="191946"/>
                  </a:lnTo>
                  <a:lnTo>
                    <a:pt x="281102" y="239528"/>
                  </a:lnTo>
                  <a:lnTo>
                    <a:pt x="272724" y="261003"/>
                  </a:lnTo>
                  <a:lnTo>
                    <a:pt x="258080" y="275226"/>
                  </a:lnTo>
                  <a:lnTo>
                    <a:pt x="220085" y="293889"/>
                  </a:lnTo>
                  <a:lnTo>
                    <a:pt x="178034" y="299630"/>
                  </a:lnTo>
                  <a:lnTo>
                    <a:pt x="154775" y="294734"/>
                  </a:lnTo>
                  <a:lnTo>
                    <a:pt x="128527" y="285062"/>
                  </a:lnTo>
                  <a:lnTo>
                    <a:pt x="105285" y="2809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Freeform 254"/>
            <p:cNvSpPr/>
            <p:nvPr/>
          </p:nvSpPr>
          <p:spPr>
            <a:xfrm>
              <a:off x="7938488" y="8320606"/>
              <a:ext cx="52209" cy="200042"/>
            </a:xfrm>
            <a:custGeom>
              <a:avLst/>
              <a:gdLst/>
              <a:ahLst/>
              <a:cxnLst/>
              <a:rect l="0" t="0" r="0" b="0"/>
              <a:pathLst>
                <a:path w="52209" h="200042">
                  <a:moveTo>
                    <a:pt x="42113" y="0"/>
                  </a:moveTo>
                  <a:lnTo>
                    <a:pt x="50447" y="37478"/>
                  </a:lnTo>
                  <a:lnTo>
                    <a:pt x="52208" y="88902"/>
                  </a:lnTo>
                  <a:lnTo>
                    <a:pt x="46924" y="124607"/>
                  </a:lnTo>
                  <a:lnTo>
                    <a:pt x="32360" y="157414"/>
                  </a:lnTo>
                  <a:lnTo>
                    <a:pt x="0" y="2000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Freeform 255"/>
            <p:cNvSpPr/>
            <p:nvPr/>
          </p:nvSpPr>
          <p:spPr>
            <a:xfrm>
              <a:off x="3011150" y="8705915"/>
              <a:ext cx="589597" cy="422233"/>
            </a:xfrm>
            <a:custGeom>
              <a:avLst/>
              <a:gdLst/>
              <a:ahLst/>
              <a:cxnLst/>
              <a:rect l="0" t="0" r="0" b="0"/>
              <a:pathLst>
                <a:path w="589597" h="422233">
                  <a:moveTo>
                    <a:pt x="0" y="172701"/>
                  </a:moveTo>
                  <a:lnTo>
                    <a:pt x="19128" y="110444"/>
                  </a:lnTo>
                  <a:lnTo>
                    <a:pt x="30339" y="93949"/>
                  </a:lnTo>
                  <a:lnTo>
                    <a:pt x="37773" y="90953"/>
                  </a:lnTo>
                  <a:lnTo>
                    <a:pt x="46239" y="91297"/>
                  </a:lnTo>
                  <a:lnTo>
                    <a:pt x="55393" y="93865"/>
                  </a:lnTo>
                  <a:lnTo>
                    <a:pt x="71803" y="106077"/>
                  </a:lnTo>
                  <a:lnTo>
                    <a:pt x="85725" y="124374"/>
                  </a:lnTo>
                  <a:lnTo>
                    <a:pt x="108068" y="182180"/>
                  </a:lnTo>
                  <a:lnTo>
                    <a:pt x="119108" y="231273"/>
                  </a:lnTo>
                  <a:lnTo>
                    <a:pt x="124199" y="284682"/>
                  </a:lnTo>
                  <a:lnTo>
                    <a:pt x="133155" y="340660"/>
                  </a:lnTo>
                  <a:lnTo>
                    <a:pt x="139256" y="402497"/>
                  </a:lnTo>
                  <a:lnTo>
                    <a:pt x="142610" y="422232"/>
                  </a:lnTo>
                  <a:lnTo>
                    <a:pt x="141867" y="420943"/>
                  </a:lnTo>
                  <a:lnTo>
                    <a:pt x="132269" y="374075"/>
                  </a:lnTo>
                  <a:lnTo>
                    <a:pt x="128099" y="317375"/>
                  </a:lnTo>
                  <a:lnTo>
                    <a:pt x="119453" y="259380"/>
                  </a:lnTo>
                  <a:lnTo>
                    <a:pt x="113413" y="207198"/>
                  </a:lnTo>
                  <a:lnTo>
                    <a:pt x="106891" y="145980"/>
                  </a:lnTo>
                  <a:lnTo>
                    <a:pt x="105761" y="92384"/>
                  </a:lnTo>
                  <a:lnTo>
                    <a:pt x="106549" y="31448"/>
                  </a:lnTo>
                  <a:lnTo>
                    <a:pt x="110916" y="6976"/>
                  </a:lnTo>
                  <a:lnTo>
                    <a:pt x="116058" y="1387"/>
                  </a:lnTo>
                  <a:lnTo>
                    <a:pt x="122996" y="0"/>
                  </a:lnTo>
                  <a:lnTo>
                    <a:pt x="131130" y="1416"/>
                  </a:lnTo>
                  <a:lnTo>
                    <a:pt x="159347" y="20174"/>
                  </a:lnTo>
                  <a:lnTo>
                    <a:pt x="206569" y="69354"/>
                  </a:lnTo>
                  <a:lnTo>
                    <a:pt x="254721" y="130758"/>
                  </a:lnTo>
                  <a:lnTo>
                    <a:pt x="301380" y="193773"/>
                  </a:lnTo>
                  <a:lnTo>
                    <a:pt x="328521" y="254736"/>
                  </a:lnTo>
                  <a:lnTo>
                    <a:pt x="365566" y="311575"/>
                  </a:lnTo>
                  <a:lnTo>
                    <a:pt x="387546" y="352082"/>
                  </a:lnTo>
                  <a:lnTo>
                    <a:pt x="390555" y="354289"/>
                  </a:lnTo>
                  <a:lnTo>
                    <a:pt x="391392" y="351082"/>
                  </a:lnTo>
                  <a:lnTo>
                    <a:pt x="378263" y="291827"/>
                  </a:lnTo>
                  <a:lnTo>
                    <a:pt x="364837" y="233018"/>
                  </a:lnTo>
                  <a:lnTo>
                    <a:pt x="354415" y="179264"/>
                  </a:lnTo>
                  <a:lnTo>
                    <a:pt x="343918" y="124473"/>
                  </a:lnTo>
                  <a:lnTo>
                    <a:pt x="338988" y="71193"/>
                  </a:lnTo>
                  <a:lnTo>
                    <a:pt x="344074" y="42188"/>
                  </a:lnTo>
                  <a:lnTo>
                    <a:pt x="348706" y="29540"/>
                  </a:lnTo>
                  <a:lnTo>
                    <a:pt x="355303" y="22279"/>
                  </a:lnTo>
                  <a:lnTo>
                    <a:pt x="363211" y="18608"/>
                  </a:lnTo>
                  <a:lnTo>
                    <a:pt x="371992" y="17330"/>
                  </a:lnTo>
                  <a:lnTo>
                    <a:pt x="391108" y="22149"/>
                  </a:lnTo>
                  <a:lnTo>
                    <a:pt x="410132" y="33259"/>
                  </a:lnTo>
                  <a:lnTo>
                    <a:pt x="444529" y="75227"/>
                  </a:lnTo>
                  <a:lnTo>
                    <a:pt x="474474" y="125492"/>
                  </a:lnTo>
                  <a:lnTo>
                    <a:pt x="504855" y="188592"/>
                  </a:lnTo>
                  <a:lnTo>
                    <a:pt x="529015" y="251960"/>
                  </a:lnTo>
                  <a:lnTo>
                    <a:pt x="555013" y="312100"/>
                  </a:lnTo>
                  <a:lnTo>
                    <a:pt x="578211" y="370664"/>
                  </a:lnTo>
                  <a:lnTo>
                    <a:pt x="589596" y="3832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Freeform 256"/>
            <p:cNvSpPr/>
            <p:nvPr/>
          </p:nvSpPr>
          <p:spPr>
            <a:xfrm>
              <a:off x="3674446" y="8752274"/>
              <a:ext cx="105286" cy="336913"/>
            </a:xfrm>
            <a:custGeom>
              <a:avLst/>
              <a:gdLst/>
              <a:ahLst/>
              <a:cxnLst/>
              <a:rect l="0" t="0" r="0" b="0"/>
              <a:pathLst>
                <a:path w="105286" h="336913">
                  <a:moveTo>
                    <a:pt x="0" y="0"/>
                  </a:moveTo>
                  <a:lnTo>
                    <a:pt x="23719" y="43963"/>
                  </a:lnTo>
                  <a:lnTo>
                    <a:pt x="39607" y="100234"/>
                  </a:lnTo>
                  <a:lnTo>
                    <a:pt x="60943" y="160743"/>
                  </a:lnTo>
                  <a:lnTo>
                    <a:pt x="73039" y="211405"/>
                  </a:lnTo>
                  <a:lnTo>
                    <a:pt x="87607" y="269747"/>
                  </a:lnTo>
                  <a:lnTo>
                    <a:pt x="102148" y="319619"/>
                  </a:lnTo>
                  <a:lnTo>
                    <a:pt x="105285" y="3369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Freeform 257"/>
            <p:cNvSpPr/>
            <p:nvPr/>
          </p:nvSpPr>
          <p:spPr>
            <a:xfrm>
              <a:off x="3706031" y="8625932"/>
              <a:ext cx="10530" cy="31587"/>
            </a:xfrm>
            <a:custGeom>
              <a:avLst/>
              <a:gdLst/>
              <a:ahLst/>
              <a:cxnLst/>
              <a:rect l="0" t="0" r="0" b="0"/>
              <a:pathLst>
                <a:path w="10530" h="31587">
                  <a:moveTo>
                    <a:pt x="10529" y="31586"/>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Freeform 258"/>
            <p:cNvSpPr/>
            <p:nvPr/>
          </p:nvSpPr>
          <p:spPr>
            <a:xfrm>
              <a:off x="3843439" y="8741745"/>
              <a:ext cx="291500" cy="333657"/>
            </a:xfrm>
            <a:custGeom>
              <a:avLst/>
              <a:gdLst/>
              <a:ahLst/>
              <a:cxnLst/>
              <a:rect l="0" t="0" r="0" b="0"/>
              <a:pathLst>
                <a:path w="291500" h="333657">
                  <a:moveTo>
                    <a:pt x="157390" y="0"/>
                  </a:moveTo>
                  <a:lnTo>
                    <a:pt x="103246" y="3120"/>
                  </a:lnTo>
                  <a:lnTo>
                    <a:pt x="42765" y="19129"/>
                  </a:lnTo>
                  <a:lnTo>
                    <a:pt x="21048" y="30339"/>
                  </a:lnTo>
                  <a:lnTo>
                    <a:pt x="5937" y="46240"/>
                  </a:lnTo>
                  <a:lnTo>
                    <a:pt x="269" y="55393"/>
                  </a:lnTo>
                  <a:lnTo>
                    <a:pt x="0" y="62665"/>
                  </a:lnTo>
                  <a:lnTo>
                    <a:pt x="3330" y="68683"/>
                  </a:lnTo>
                  <a:lnTo>
                    <a:pt x="9060" y="73865"/>
                  </a:lnTo>
                  <a:lnTo>
                    <a:pt x="27905" y="79623"/>
                  </a:lnTo>
                  <a:lnTo>
                    <a:pt x="84446" y="92027"/>
                  </a:lnTo>
                  <a:lnTo>
                    <a:pt x="145344" y="108898"/>
                  </a:lnTo>
                  <a:lnTo>
                    <a:pt x="195911" y="132429"/>
                  </a:lnTo>
                  <a:lnTo>
                    <a:pt x="253954" y="182813"/>
                  </a:lnTo>
                  <a:lnTo>
                    <a:pt x="280277" y="221855"/>
                  </a:lnTo>
                  <a:lnTo>
                    <a:pt x="288046" y="244832"/>
                  </a:lnTo>
                  <a:lnTo>
                    <a:pt x="291499" y="274541"/>
                  </a:lnTo>
                  <a:lnTo>
                    <a:pt x="288910" y="287143"/>
                  </a:lnTo>
                  <a:lnTo>
                    <a:pt x="276675" y="307384"/>
                  </a:lnTo>
                  <a:lnTo>
                    <a:pt x="259538" y="321060"/>
                  </a:lnTo>
                  <a:lnTo>
                    <a:pt x="239054" y="329867"/>
                  </a:lnTo>
                  <a:lnTo>
                    <a:pt x="202384" y="333656"/>
                  </a:lnTo>
                  <a:lnTo>
                    <a:pt x="168772" y="326719"/>
                  </a:lnTo>
                  <a:lnTo>
                    <a:pt x="129093" y="304007"/>
                  </a:lnTo>
                  <a:lnTo>
                    <a:pt x="120978" y="297428"/>
                  </a:lnTo>
                  <a:lnTo>
                    <a:pt x="111961" y="280759"/>
                  </a:lnTo>
                  <a:lnTo>
                    <a:pt x="104748" y="252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Freeform 259"/>
            <p:cNvSpPr/>
            <p:nvPr/>
          </p:nvSpPr>
          <p:spPr>
            <a:xfrm>
              <a:off x="4179613" y="8740922"/>
              <a:ext cx="257032" cy="403981"/>
            </a:xfrm>
            <a:custGeom>
              <a:avLst/>
              <a:gdLst/>
              <a:ahLst/>
              <a:cxnLst/>
              <a:rect l="0" t="0" r="0" b="0"/>
              <a:pathLst>
                <a:path w="257032" h="403981">
                  <a:moveTo>
                    <a:pt x="116014" y="21881"/>
                  </a:moveTo>
                  <a:lnTo>
                    <a:pt x="110425" y="5113"/>
                  </a:lnTo>
                  <a:lnTo>
                    <a:pt x="105269" y="1344"/>
                  </a:lnTo>
                  <a:lnTo>
                    <a:pt x="98322" y="0"/>
                  </a:lnTo>
                  <a:lnTo>
                    <a:pt x="61957" y="6250"/>
                  </a:lnTo>
                  <a:lnTo>
                    <a:pt x="22148" y="27155"/>
                  </a:lnTo>
                  <a:lnTo>
                    <a:pt x="5666" y="40213"/>
                  </a:lnTo>
                  <a:lnTo>
                    <a:pt x="1504" y="48141"/>
                  </a:lnTo>
                  <a:lnTo>
                    <a:pt x="0" y="66307"/>
                  </a:lnTo>
                  <a:lnTo>
                    <a:pt x="6350" y="82960"/>
                  </a:lnTo>
                  <a:lnTo>
                    <a:pt x="11320" y="90676"/>
                  </a:lnTo>
                  <a:lnTo>
                    <a:pt x="29319" y="102369"/>
                  </a:lnTo>
                  <a:lnTo>
                    <a:pt x="84104" y="123164"/>
                  </a:lnTo>
                  <a:lnTo>
                    <a:pt x="147571" y="153076"/>
                  </a:lnTo>
                  <a:lnTo>
                    <a:pt x="200238" y="187004"/>
                  </a:lnTo>
                  <a:lnTo>
                    <a:pt x="226237" y="219115"/>
                  </a:lnTo>
                  <a:lnTo>
                    <a:pt x="251686" y="277315"/>
                  </a:lnTo>
                  <a:lnTo>
                    <a:pt x="257031" y="302693"/>
                  </a:lnTo>
                  <a:lnTo>
                    <a:pt x="250931" y="347581"/>
                  </a:lnTo>
                  <a:lnTo>
                    <a:pt x="243827" y="367848"/>
                  </a:lnTo>
                  <a:lnTo>
                    <a:pt x="232872" y="384654"/>
                  </a:lnTo>
                  <a:lnTo>
                    <a:pt x="217084" y="396803"/>
                  </a:lnTo>
                  <a:lnTo>
                    <a:pt x="207960" y="401680"/>
                  </a:lnTo>
                  <a:lnTo>
                    <a:pt x="188465" y="403980"/>
                  </a:lnTo>
                  <a:lnTo>
                    <a:pt x="147353" y="395925"/>
                  </a:lnTo>
                  <a:lnTo>
                    <a:pt x="129553" y="383485"/>
                  </a:lnTo>
                  <a:lnTo>
                    <a:pt x="99061" y="346902"/>
                  </a:lnTo>
                  <a:lnTo>
                    <a:pt x="90932" y="323483"/>
                  </a:lnTo>
                  <a:lnTo>
                    <a:pt x="76666" y="263463"/>
                  </a:lnTo>
                  <a:lnTo>
                    <a:pt x="73900" y="2535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Freeform 260"/>
            <p:cNvSpPr/>
            <p:nvPr/>
          </p:nvSpPr>
          <p:spPr>
            <a:xfrm>
              <a:off x="4453555" y="8794389"/>
              <a:ext cx="115814" cy="336912"/>
            </a:xfrm>
            <a:custGeom>
              <a:avLst/>
              <a:gdLst/>
              <a:ahLst/>
              <a:cxnLst/>
              <a:rect l="0" t="0" r="0" b="0"/>
              <a:pathLst>
                <a:path w="115814" h="336912">
                  <a:moveTo>
                    <a:pt x="0" y="0"/>
                  </a:moveTo>
                  <a:lnTo>
                    <a:pt x="15641" y="17980"/>
                  </a:lnTo>
                  <a:lnTo>
                    <a:pt x="40433" y="69740"/>
                  </a:lnTo>
                  <a:lnTo>
                    <a:pt x="59806" y="131842"/>
                  </a:lnTo>
                  <a:lnTo>
                    <a:pt x="77122" y="183083"/>
                  </a:lnTo>
                  <a:lnTo>
                    <a:pt x="90181" y="235311"/>
                  </a:lnTo>
                  <a:lnTo>
                    <a:pt x="101460" y="285490"/>
                  </a:lnTo>
                  <a:lnTo>
                    <a:pt x="115813" y="3369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Freeform 261"/>
            <p:cNvSpPr/>
            <p:nvPr/>
          </p:nvSpPr>
          <p:spPr>
            <a:xfrm>
              <a:off x="4516725" y="8657518"/>
              <a:ext cx="10530" cy="21058"/>
            </a:xfrm>
            <a:custGeom>
              <a:avLst/>
              <a:gdLst/>
              <a:ahLst/>
              <a:cxnLst/>
              <a:rect l="0" t="0" r="0" b="0"/>
              <a:pathLst>
                <a:path w="10530" h="21058">
                  <a:moveTo>
                    <a:pt x="0" y="21057"/>
                  </a:moveTo>
                  <a:lnTo>
                    <a:pt x="1052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Freeform 262"/>
            <p:cNvSpPr/>
            <p:nvPr/>
          </p:nvSpPr>
          <p:spPr>
            <a:xfrm>
              <a:off x="4661036" y="8748922"/>
              <a:ext cx="263450" cy="379446"/>
            </a:xfrm>
            <a:custGeom>
              <a:avLst/>
              <a:gdLst/>
              <a:ahLst/>
              <a:cxnLst/>
              <a:rect l="0" t="0" r="0" b="0"/>
              <a:pathLst>
                <a:path w="263450" h="379446">
                  <a:moveTo>
                    <a:pt x="34674" y="34938"/>
                  </a:moveTo>
                  <a:lnTo>
                    <a:pt x="10650" y="91152"/>
                  </a:lnTo>
                  <a:lnTo>
                    <a:pt x="4582" y="149724"/>
                  </a:lnTo>
                  <a:lnTo>
                    <a:pt x="8973" y="206700"/>
                  </a:lnTo>
                  <a:lnTo>
                    <a:pt x="30680" y="263015"/>
                  </a:lnTo>
                  <a:lnTo>
                    <a:pt x="64431" y="316079"/>
                  </a:lnTo>
                  <a:lnTo>
                    <a:pt x="81825" y="337704"/>
                  </a:lnTo>
                  <a:lnTo>
                    <a:pt x="127999" y="367531"/>
                  </a:lnTo>
                  <a:lnTo>
                    <a:pt x="152191" y="375779"/>
                  </a:lnTo>
                  <a:lnTo>
                    <a:pt x="182440" y="379445"/>
                  </a:lnTo>
                  <a:lnTo>
                    <a:pt x="209143" y="374835"/>
                  </a:lnTo>
                  <a:lnTo>
                    <a:pt x="221176" y="370331"/>
                  </a:lnTo>
                  <a:lnTo>
                    <a:pt x="230369" y="362648"/>
                  </a:lnTo>
                  <a:lnTo>
                    <a:pt x="243702" y="341634"/>
                  </a:lnTo>
                  <a:lnTo>
                    <a:pt x="260624" y="281610"/>
                  </a:lnTo>
                  <a:lnTo>
                    <a:pt x="263449" y="230728"/>
                  </a:lnTo>
                  <a:lnTo>
                    <a:pt x="254516" y="167373"/>
                  </a:lnTo>
                  <a:lnTo>
                    <a:pt x="235897" y="114780"/>
                  </a:lnTo>
                  <a:lnTo>
                    <a:pt x="202824" y="68256"/>
                  </a:lnTo>
                  <a:lnTo>
                    <a:pt x="165655" y="31657"/>
                  </a:lnTo>
                  <a:lnTo>
                    <a:pt x="109215" y="1952"/>
                  </a:lnTo>
                  <a:lnTo>
                    <a:pt x="87691" y="0"/>
                  </a:lnTo>
                  <a:lnTo>
                    <a:pt x="66426" y="4202"/>
                  </a:lnTo>
                  <a:lnTo>
                    <a:pt x="45276" y="13869"/>
                  </a:lnTo>
                  <a:lnTo>
                    <a:pt x="19228" y="38054"/>
                  </a:lnTo>
                  <a:lnTo>
                    <a:pt x="2281" y="67447"/>
                  </a:lnTo>
                  <a:lnTo>
                    <a:pt x="0" y="91111"/>
                  </a:lnTo>
                  <a:lnTo>
                    <a:pt x="11151" y="151307"/>
                  </a:lnTo>
                  <a:lnTo>
                    <a:pt x="13617" y="16128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Freeform 263"/>
            <p:cNvSpPr/>
            <p:nvPr/>
          </p:nvSpPr>
          <p:spPr>
            <a:xfrm>
              <a:off x="4969451" y="8777099"/>
              <a:ext cx="273742" cy="342821"/>
            </a:xfrm>
            <a:custGeom>
              <a:avLst/>
              <a:gdLst/>
              <a:ahLst/>
              <a:cxnLst/>
              <a:rect l="0" t="0" r="0" b="0"/>
              <a:pathLst>
                <a:path w="273742" h="342821">
                  <a:moveTo>
                    <a:pt x="0" y="27818"/>
                  </a:moveTo>
                  <a:lnTo>
                    <a:pt x="11178" y="38996"/>
                  </a:lnTo>
                  <a:lnTo>
                    <a:pt x="34328" y="93385"/>
                  </a:lnTo>
                  <a:lnTo>
                    <a:pt x="54614" y="153203"/>
                  </a:lnTo>
                  <a:lnTo>
                    <a:pt x="66225" y="204050"/>
                  </a:lnTo>
                  <a:lnTo>
                    <a:pt x="80629" y="265227"/>
                  </a:lnTo>
                  <a:lnTo>
                    <a:pt x="94739" y="322371"/>
                  </a:lnTo>
                  <a:lnTo>
                    <a:pt x="99428" y="342394"/>
                  </a:lnTo>
                  <a:lnTo>
                    <a:pt x="99041" y="342820"/>
                  </a:lnTo>
                  <a:lnTo>
                    <a:pt x="83680" y="279849"/>
                  </a:lnTo>
                  <a:lnTo>
                    <a:pt x="76656" y="231955"/>
                  </a:lnTo>
                  <a:lnTo>
                    <a:pt x="74575" y="176430"/>
                  </a:lnTo>
                  <a:lnTo>
                    <a:pt x="79462" y="116445"/>
                  </a:lnTo>
                  <a:lnTo>
                    <a:pt x="84456" y="62396"/>
                  </a:lnTo>
                  <a:lnTo>
                    <a:pt x="93524" y="22986"/>
                  </a:lnTo>
                  <a:lnTo>
                    <a:pt x="104347" y="3833"/>
                  </a:lnTo>
                  <a:lnTo>
                    <a:pt x="111679" y="130"/>
                  </a:lnTo>
                  <a:lnTo>
                    <a:pt x="120076" y="0"/>
                  </a:lnTo>
                  <a:lnTo>
                    <a:pt x="129184" y="2254"/>
                  </a:lnTo>
                  <a:lnTo>
                    <a:pt x="145543" y="17236"/>
                  </a:lnTo>
                  <a:lnTo>
                    <a:pt x="186230" y="72122"/>
                  </a:lnTo>
                  <a:lnTo>
                    <a:pt x="214081" y="123657"/>
                  </a:lnTo>
                  <a:lnTo>
                    <a:pt x="236567" y="174520"/>
                  </a:lnTo>
                  <a:lnTo>
                    <a:pt x="252273" y="228415"/>
                  </a:lnTo>
                  <a:lnTo>
                    <a:pt x="273741" y="2910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Freeform 264"/>
            <p:cNvSpPr/>
            <p:nvPr/>
          </p:nvSpPr>
          <p:spPr>
            <a:xfrm>
              <a:off x="5299262" y="8715100"/>
              <a:ext cx="244863" cy="338601"/>
            </a:xfrm>
            <a:custGeom>
              <a:avLst/>
              <a:gdLst/>
              <a:ahLst/>
              <a:cxnLst/>
              <a:rect l="0" t="0" r="0" b="0"/>
              <a:pathLst>
                <a:path w="244863" h="338601">
                  <a:moveTo>
                    <a:pt x="154500" y="5589"/>
                  </a:moveTo>
                  <a:lnTo>
                    <a:pt x="137732" y="0"/>
                  </a:lnTo>
                  <a:lnTo>
                    <a:pt x="120142" y="375"/>
                  </a:lnTo>
                  <a:lnTo>
                    <a:pt x="100625" y="5611"/>
                  </a:lnTo>
                  <a:lnTo>
                    <a:pt x="62620" y="28036"/>
                  </a:lnTo>
                  <a:lnTo>
                    <a:pt x="36419" y="44995"/>
                  </a:lnTo>
                  <a:lnTo>
                    <a:pt x="9548" y="60549"/>
                  </a:lnTo>
                  <a:lnTo>
                    <a:pt x="1714" y="66796"/>
                  </a:lnTo>
                  <a:lnTo>
                    <a:pt x="0" y="72130"/>
                  </a:lnTo>
                  <a:lnTo>
                    <a:pt x="2367" y="76856"/>
                  </a:lnTo>
                  <a:lnTo>
                    <a:pt x="14356" y="85226"/>
                  </a:lnTo>
                  <a:lnTo>
                    <a:pt x="66288" y="103712"/>
                  </a:lnTo>
                  <a:lnTo>
                    <a:pt x="120005" y="120204"/>
                  </a:lnTo>
                  <a:lnTo>
                    <a:pt x="172556" y="154831"/>
                  </a:lnTo>
                  <a:lnTo>
                    <a:pt x="219399" y="199808"/>
                  </a:lnTo>
                  <a:lnTo>
                    <a:pt x="234427" y="223320"/>
                  </a:lnTo>
                  <a:lnTo>
                    <a:pt x="244862" y="262864"/>
                  </a:lnTo>
                  <a:lnTo>
                    <a:pt x="242365" y="304217"/>
                  </a:lnTo>
                  <a:lnTo>
                    <a:pt x="236473" y="314639"/>
                  </a:lnTo>
                  <a:lnTo>
                    <a:pt x="217449" y="329337"/>
                  </a:lnTo>
                  <a:lnTo>
                    <a:pt x="180430" y="338600"/>
                  </a:lnTo>
                  <a:lnTo>
                    <a:pt x="156666" y="334527"/>
                  </a:lnTo>
                  <a:lnTo>
                    <a:pt x="126676" y="319081"/>
                  </a:lnTo>
                  <a:lnTo>
                    <a:pt x="111718" y="306356"/>
                  </a:lnTo>
                  <a:lnTo>
                    <a:pt x="91329" y="2793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Freeform 265"/>
            <p:cNvSpPr/>
            <p:nvPr/>
          </p:nvSpPr>
          <p:spPr>
            <a:xfrm>
              <a:off x="5622218" y="9047073"/>
              <a:ext cx="63172" cy="126342"/>
            </a:xfrm>
            <a:custGeom>
              <a:avLst/>
              <a:gdLst/>
              <a:ahLst/>
              <a:cxnLst/>
              <a:rect l="0" t="0" r="0" b="0"/>
              <a:pathLst>
                <a:path w="63172" h="126342">
                  <a:moveTo>
                    <a:pt x="63171" y="0"/>
                  </a:moveTo>
                  <a:lnTo>
                    <a:pt x="36807" y="61110"/>
                  </a:lnTo>
                  <a:lnTo>
                    <a:pt x="13293" y="101758"/>
                  </a:lnTo>
                  <a:lnTo>
                    <a:pt x="0" y="1263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a:off x="5888919" y="8728293"/>
              <a:ext cx="231386" cy="292770"/>
            </a:xfrm>
            <a:custGeom>
              <a:avLst/>
              <a:gdLst/>
              <a:ahLst/>
              <a:cxnLst/>
              <a:rect l="0" t="0" r="0" b="0"/>
              <a:pathLst>
                <a:path w="231386" h="292770">
                  <a:moveTo>
                    <a:pt x="49154" y="160851"/>
                  </a:moveTo>
                  <a:lnTo>
                    <a:pt x="106418" y="157732"/>
                  </a:lnTo>
                  <a:lnTo>
                    <a:pt x="161720" y="146198"/>
                  </a:lnTo>
                  <a:lnTo>
                    <a:pt x="190002" y="130514"/>
                  </a:lnTo>
                  <a:lnTo>
                    <a:pt x="213199" y="111049"/>
                  </a:lnTo>
                  <a:lnTo>
                    <a:pt x="229301" y="84874"/>
                  </a:lnTo>
                  <a:lnTo>
                    <a:pt x="231385" y="61963"/>
                  </a:lnTo>
                  <a:lnTo>
                    <a:pt x="230302" y="49302"/>
                  </a:lnTo>
                  <a:lnTo>
                    <a:pt x="219742" y="28996"/>
                  </a:lnTo>
                  <a:lnTo>
                    <a:pt x="203349" y="13342"/>
                  </a:lnTo>
                  <a:lnTo>
                    <a:pt x="184366" y="2486"/>
                  </a:lnTo>
                  <a:lnTo>
                    <a:pt x="161110" y="0"/>
                  </a:lnTo>
                  <a:lnTo>
                    <a:pt x="135177" y="3964"/>
                  </a:lnTo>
                  <a:lnTo>
                    <a:pt x="80401" y="28693"/>
                  </a:lnTo>
                  <a:lnTo>
                    <a:pt x="30110" y="67025"/>
                  </a:lnTo>
                  <a:lnTo>
                    <a:pt x="8286" y="97957"/>
                  </a:lnTo>
                  <a:lnTo>
                    <a:pt x="0" y="134937"/>
                  </a:lnTo>
                  <a:lnTo>
                    <a:pt x="3134" y="175529"/>
                  </a:lnTo>
                  <a:lnTo>
                    <a:pt x="17061" y="217194"/>
                  </a:lnTo>
                  <a:lnTo>
                    <a:pt x="41594" y="253584"/>
                  </a:lnTo>
                  <a:lnTo>
                    <a:pt x="76680" y="281004"/>
                  </a:lnTo>
                  <a:lnTo>
                    <a:pt x="116711" y="292769"/>
                  </a:lnTo>
                  <a:lnTo>
                    <a:pt x="177055" y="288339"/>
                  </a:lnTo>
                  <a:lnTo>
                    <a:pt x="217610" y="27666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Freeform 267"/>
            <p:cNvSpPr/>
            <p:nvPr/>
          </p:nvSpPr>
          <p:spPr>
            <a:xfrm>
              <a:off x="6253928" y="8773331"/>
              <a:ext cx="178985" cy="336913"/>
            </a:xfrm>
            <a:custGeom>
              <a:avLst/>
              <a:gdLst/>
              <a:ahLst/>
              <a:cxnLst/>
              <a:rect l="0" t="0" r="0" b="0"/>
              <a:pathLst>
                <a:path w="178985" h="336913">
                  <a:moveTo>
                    <a:pt x="0" y="0"/>
                  </a:moveTo>
                  <a:lnTo>
                    <a:pt x="20243" y="58618"/>
                  </a:lnTo>
                  <a:lnTo>
                    <a:pt x="52997" y="121453"/>
                  </a:lnTo>
                  <a:lnTo>
                    <a:pt x="73804" y="170127"/>
                  </a:lnTo>
                  <a:lnTo>
                    <a:pt x="107385" y="233387"/>
                  </a:lnTo>
                  <a:lnTo>
                    <a:pt x="140578" y="289773"/>
                  </a:lnTo>
                  <a:lnTo>
                    <a:pt x="178984" y="3369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Freeform 268"/>
            <p:cNvSpPr/>
            <p:nvPr/>
          </p:nvSpPr>
          <p:spPr>
            <a:xfrm>
              <a:off x="6264456" y="8815445"/>
              <a:ext cx="200043" cy="115815"/>
            </a:xfrm>
            <a:custGeom>
              <a:avLst/>
              <a:gdLst/>
              <a:ahLst/>
              <a:cxnLst/>
              <a:rect l="0" t="0" r="0" b="0"/>
              <a:pathLst>
                <a:path w="200043" h="115815">
                  <a:moveTo>
                    <a:pt x="200042" y="0"/>
                  </a:moveTo>
                  <a:lnTo>
                    <a:pt x="175995" y="9575"/>
                  </a:lnTo>
                  <a:lnTo>
                    <a:pt x="114920" y="44665"/>
                  </a:lnTo>
                  <a:lnTo>
                    <a:pt x="52564" y="81333"/>
                  </a:lnTo>
                  <a:lnTo>
                    <a:pt x="24154" y="97019"/>
                  </a:lnTo>
                  <a:lnTo>
                    <a:pt x="0" y="1158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Freeform 269"/>
            <p:cNvSpPr/>
            <p:nvPr/>
          </p:nvSpPr>
          <p:spPr>
            <a:xfrm>
              <a:off x="6506611" y="8783860"/>
              <a:ext cx="94758" cy="526425"/>
            </a:xfrm>
            <a:custGeom>
              <a:avLst/>
              <a:gdLst/>
              <a:ahLst/>
              <a:cxnLst/>
              <a:rect l="0" t="0" r="0" b="0"/>
              <a:pathLst>
                <a:path w="94758" h="526425">
                  <a:moveTo>
                    <a:pt x="0" y="0"/>
                  </a:moveTo>
                  <a:lnTo>
                    <a:pt x="14655" y="53028"/>
                  </a:lnTo>
                  <a:lnTo>
                    <a:pt x="24750" y="101110"/>
                  </a:lnTo>
                  <a:lnTo>
                    <a:pt x="37472" y="156193"/>
                  </a:lnTo>
                  <a:lnTo>
                    <a:pt x="47092" y="219252"/>
                  </a:lnTo>
                  <a:lnTo>
                    <a:pt x="58782" y="271253"/>
                  </a:lnTo>
                  <a:lnTo>
                    <a:pt x="65424" y="323465"/>
                  </a:lnTo>
                  <a:lnTo>
                    <a:pt x="77655" y="373511"/>
                  </a:lnTo>
                  <a:lnTo>
                    <a:pt x="82281" y="425745"/>
                  </a:lnTo>
                  <a:lnTo>
                    <a:pt x="91080" y="487127"/>
                  </a:lnTo>
                  <a:lnTo>
                    <a:pt x="94757" y="5264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Freeform 270"/>
            <p:cNvSpPr/>
            <p:nvPr/>
          </p:nvSpPr>
          <p:spPr>
            <a:xfrm>
              <a:off x="6527669" y="8740384"/>
              <a:ext cx="213472" cy="269274"/>
            </a:xfrm>
            <a:custGeom>
              <a:avLst/>
              <a:gdLst/>
              <a:ahLst/>
              <a:cxnLst/>
              <a:rect l="0" t="0" r="0" b="0"/>
              <a:pathLst>
                <a:path w="213472" h="269274">
                  <a:moveTo>
                    <a:pt x="0" y="54005"/>
                  </a:moveTo>
                  <a:lnTo>
                    <a:pt x="9575" y="29958"/>
                  </a:lnTo>
                  <a:lnTo>
                    <a:pt x="20243" y="15630"/>
                  </a:lnTo>
                  <a:lnTo>
                    <a:pt x="44992" y="0"/>
                  </a:lnTo>
                  <a:lnTo>
                    <a:pt x="67570" y="1147"/>
                  </a:lnTo>
                  <a:lnTo>
                    <a:pt x="90862" y="9455"/>
                  </a:lnTo>
                  <a:lnTo>
                    <a:pt x="137975" y="46160"/>
                  </a:lnTo>
                  <a:lnTo>
                    <a:pt x="178033" y="101762"/>
                  </a:lnTo>
                  <a:lnTo>
                    <a:pt x="206569" y="159018"/>
                  </a:lnTo>
                  <a:lnTo>
                    <a:pt x="213471" y="188414"/>
                  </a:lnTo>
                  <a:lnTo>
                    <a:pt x="212638" y="220976"/>
                  </a:lnTo>
                  <a:lnTo>
                    <a:pt x="202131" y="245588"/>
                  </a:lnTo>
                  <a:lnTo>
                    <a:pt x="194415" y="255426"/>
                  </a:lnTo>
                  <a:lnTo>
                    <a:pt x="170245" y="266358"/>
                  </a:lnTo>
                  <a:lnTo>
                    <a:pt x="155611" y="269273"/>
                  </a:lnTo>
                  <a:lnTo>
                    <a:pt x="126872" y="266272"/>
                  </a:lnTo>
                  <a:lnTo>
                    <a:pt x="90624" y="257668"/>
                  </a:lnTo>
                  <a:lnTo>
                    <a:pt x="63171" y="2540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Freeform 271"/>
            <p:cNvSpPr/>
            <p:nvPr/>
          </p:nvSpPr>
          <p:spPr>
            <a:xfrm>
              <a:off x="6793641" y="8803733"/>
              <a:ext cx="166259" cy="317040"/>
            </a:xfrm>
            <a:custGeom>
              <a:avLst/>
              <a:gdLst/>
              <a:ahLst/>
              <a:cxnLst/>
              <a:rect l="0" t="0" r="0" b="0"/>
              <a:pathLst>
                <a:path w="166259" h="317040">
                  <a:moveTo>
                    <a:pt x="18297" y="106469"/>
                  </a:moveTo>
                  <a:lnTo>
                    <a:pt x="76914" y="91815"/>
                  </a:lnTo>
                  <a:lnTo>
                    <a:pt x="121513" y="77101"/>
                  </a:lnTo>
                  <a:lnTo>
                    <a:pt x="161452" y="46175"/>
                  </a:lnTo>
                  <a:lnTo>
                    <a:pt x="165206" y="38197"/>
                  </a:lnTo>
                  <a:lnTo>
                    <a:pt x="166258" y="19974"/>
                  </a:lnTo>
                  <a:lnTo>
                    <a:pt x="161392" y="12541"/>
                  </a:lnTo>
                  <a:lnTo>
                    <a:pt x="143505" y="1163"/>
                  </a:lnTo>
                  <a:lnTo>
                    <a:pt x="132185" y="0"/>
                  </a:lnTo>
                  <a:lnTo>
                    <a:pt x="107128" y="4947"/>
                  </a:lnTo>
                  <a:lnTo>
                    <a:pt x="72303" y="20886"/>
                  </a:lnTo>
                  <a:lnTo>
                    <a:pt x="45347" y="46016"/>
                  </a:lnTo>
                  <a:lnTo>
                    <a:pt x="22542" y="81278"/>
                  </a:lnTo>
                  <a:lnTo>
                    <a:pt x="3451" y="142350"/>
                  </a:lnTo>
                  <a:lnTo>
                    <a:pt x="0" y="171939"/>
                  </a:lnTo>
                  <a:lnTo>
                    <a:pt x="9236" y="214905"/>
                  </a:lnTo>
                  <a:lnTo>
                    <a:pt x="32380" y="251682"/>
                  </a:lnTo>
                  <a:lnTo>
                    <a:pt x="92308" y="302193"/>
                  </a:lnTo>
                  <a:lnTo>
                    <a:pt x="113054" y="3170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Freeform 272"/>
            <p:cNvSpPr/>
            <p:nvPr/>
          </p:nvSpPr>
          <p:spPr>
            <a:xfrm>
              <a:off x="6998360" y="8812282"/>
              <a:ext cx="213662" cy="277974"/>
            </a:xfrm>
            <a:custGeom>
              <a:avLst/>
              <a:gdLst/>
              <a:ahLst/>
              <a:cxnLst/>
              <a:rect l="0" t="0" r="0" b="0"/>
              <a:pathLst>
                <a:path w="213662" h="277974">
                  <a:moveTo>
                    <a:pt x="213661" y="87392"/>
                  </a:moveTo>
                  <a:lnTo>
                    <a:pt x="193417" y="43429"/>
                  </a:lnTo>
                  <a:lnTo>
                    <a:pt x="168668" y="18733"/>
                  </a:lnTo>
                  <a:lnTo>
                    <a:pt x="139109" y="2187"/>
                  </a:lnTo>
                  <a:lnTo>
                    <a:pt x="118526" y="0"/>
                  </a:lnTo>
                  <a:lnTo>
                    <a:pt x="76716" y="8128"/>
                  </a:lnTo>
                  <a:lnTo>
                    <a:pt x="45183" y="28811"/>
                  </a:lnTo>
                  <a:lnTo>
                    <a:pt x="19202" y="57166"/>
                  </a:lnTo>
                  <a:lnTo>
                    <a:pt x="2275" y="87794"/>
                  </a:lnTo>
                  <a:lnTo>
                    <a:pt x="0" y="111747"/>
                  </a:lnTo>
                  <a:lnTo>
                    <a:pt x="8070" y="165251"/>
                  </a:lnTo>
                  <a:lnTo>
                    <a:pt x="29334" y="218542"/>
                  </a:lnTo>
                  <a:lnTo>
                    <a:pt x="50381" y="246094"/>
                  </a:lnTo>
                  <a:lnTo>
                    <a:pt x="78324" y="267905"/>
                  </a:lnTo>
                  <a:lnTo>
                    <a:pt x="98529" y="277973"/>
                  </a:lnTo>
                  <a:lnTo>
                    <a:pt x="122327" y="276990"/>
                  </a:lnTo>
                  <a:lnTo>
                    <a:pt x="146162" y="268754"/>
                  </a:lnTo>
                  <a:lnTo>
                    <a:pt x="182075" y="2453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Freeform 273"/>
            <p:cNvSpPr/>
            <p:nvPr/>
          </p:nvSpPr>
          <p:spPr>
            <a:xfrm>
              <a:off x="7190964" y="8636460"/>
              <a:ext cx="73701" cy="452727"/>
            </a:xfrm>
            <a:custGeom>
              <a:avLst/>
              <a:gdLst/>
              <a:ahLst/>
              <a:cxnLst/>
              <a:rect l="0" t="0" r="0" b="0"/>
              <a:pathLst>
                <a:path w="73701" h="452727">
                  <a:moveTo>
                    <a:pt x="0" y="0"/>
                  </a:moveTo>
                  <a:lnTo>
                    <a:pt x="3119" y="54145"/>
                  </a:lnTo>
                  <a:lnTo>
                    <a:pt x="14654" y="103503"/>
                  </a:lnTo>
                  <a:lnTo>
                    <a:pt x="24749" y="153110"/>
                  </a:lnTo>
                  <a:lnTo>
                    <a:pt x="35149" y="212263"/>
                  </a:lnTo>
                  <a:lnTo>
                    <a:pt x="45639" y="274243"/>
                  </a:lnTo>
                  <a:lnTo>
                    <a:pt x="56156" y="331472"/>
                  </a:lnTo>
                  <a:lnTo>
                    <a:pt x="62955" y="394807"/>
                  </a:lnTo>
                  <a:lnTo>
                    <a:pt x="73700" y="45272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Freeform 274"/>
            <p:cNvSpPr/>
            <p:nvPr/>
          </p:nvSpPr>
          <p:spPr>
            <a:xfrm>
              <a:off x="7369949" y="8868088"/>
              <a:ext cx="73700" cy="200042"/>
            </a:xfrm>
            <a:custGeom>
              <a:avLst/>
              <a:gdLst/>
              <a:ahLst/>
              <a:cxnLst/>
              <a:rect l="0" t="0" r="0" b="0"/>
              <a:pathLst>
                <a:path w="73700" h="200042">
                  <a:moveTo>
                    <a:pt x="0" y="0"/>
                  </a:moveTo>
                  <a:lnTo>
                    <a:pt x="17957" y="55045"/>
                  </a:lnTo>
                  <a:lnTo>
                    <a:pt x="35149" y="114513"/>
                  </a:lnTo>
                  <a:lnTo>
                    <a:pt x="52649" y="168284"/>
                  </a:lnTo>
                  <a:lnTo>
                    <a:pt x="59664" y="185927"/>
                  </a:lnTo>
                  <a:lnTo>
                    <a:pt x="73699" y="2000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Freeform 275"/>
            <p:cNvSpPr/>
            <p:nvPr/>
          </p:nvSpPr>
          <p:spPr>
            <a:xfrm>
              <a:off x="7422591" y="8552233"/>
              <a:ext cx="21058" cy="10529"/>
            </a:xfrm>
            <a:custGeom>
              <a:avLst/>
              <a:gdLst/>
              <a:ahLst/>
              <a:cxnLst/>
              <a:rect l="0" t="0" r="0" b="0"/>
              <a:pathLst>
                <a:path w="21058" h="10529">
                  <a:moveTo>
                    <a:pt x="0" y="10528"/>
                  </a:moveTo>
                  <a:lnTo>
                    <a:pt x="2105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Freeform 276"/>
            <p:cNvSpPr/>
            <p:nvPr/>
          </p:nvSpPr>
          <p:spPr>
            <a:xfrm>
              <a:off x="7548933" y="8615404"/>
              <a:ext cx="94757" cy="547483"/>
            </a:xfrm>
            <a:custGeom>
              <a:avLst/>
              <a:gdLst/>
              <a:ahLst/>
              <a:cxnLst/>
              <a:rect l="0" t="0" r="0" b="0"/>
              <a:pathLst>
                <a:path w="94757" h="547483">
                  <a:moveTo>
                    <a:pt x="0" y="0"/>
                  </a:moveTo>
                  <a:lnTo>
                    <a:pt x="16788" y="55045"/>
                  </a:lnTo>
                  <a:lnTo>
                    <a:pt x="20214" y="109573"/>
                  </a:lnTo>
                  <a:lnTo>
                    <a:pt x="26480" y="165144"/>
                  </a:lnTo>
                  <a:lnTo>
                    <a:pt x="35661" y="215827"/>
                  </a:lnTo>
                  <a:lnTo>
                    <a:pt x="45792" y="275298"/>
                  </a:lnTo>
                  <a:lnTo>
                    <a:pt x="56202" y="337373"/>
                  </a:lnTo>
                  <a:lnTo>
                    <a:pt x="66695" y="394631"/>
                  </a:lnTo>
                  <a:lnTo>
                    <a:pt x="77213" y="448640"/>
                  </a:lnTo>
                  <a:lnTo>
                    <a:pt x="84012" y="508547"/>
                  </a:lnTo>
                  <a:lnTo>
                    <a:pt x="94756" y="5474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Freeform 277"/>
            <p:cNvSpPr/>
            <p:nvPr/>
          </p:nvSpPr>
          <p:spPr>
            <a:xfrm>
              <a:off x="7506819" y="8899674"/>
              <a:ext cx="157928" cy="10529"/>
            </a:xfrm>
            <a:custGeom>
              <a:avLst/>
              <a:gdLst/>
              <a:ahLst/>
              <a:cxnLst/>
              <a:rect l="0" t="0" r="0" b="0"/>
              <a:pathLst>
                <a:path w="157928" h="10529">
                  <a:moveTo>
                    <a:pt x="0" y="10528"/>
                  </a:moveTo>
                  <a:lnTo>
                    <a:pt x="27556" y="3293"/>
                  </a:lnTo>
                  <a:lnTo>
                    <a:pt x="83778" y="650"/>
                  </a:lnTo>
                  <a:lnTo>
                    <a:pt x="123089" y="193"/>
                  </a:lnTo>
                  <a:lnTo>
                    <a:pt x="15792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Freeform 278"/>
            <p:cNvSpPr/>
            <p:nvPr/>
          </p:nvSpPr>
          <p:spPr>
            <a:xfrm>
              <a:off x="7791088" y="8825974"/>
              <a:ext cx="21059" cy="294799"/>
            </a:xfrm>
            <a:custGeom>
              <a:avLst/>
              <a:gdLst/>
              <a:ahLst/>
              <a:cxnLst/>
              <a:rect l="0" t="0" r="0" b="0"/>
              <a:pathLst>
                <a:path w="21059" h="294799">
                  <a:moveTo>
                    <a:pt x="0" y="0"/>
                  </a:moveTo>
                  <a:lnTo>
                    <a:pt x="0" y="57264"/>
                  </a:lnTo>
                  <a:lnTo>
                    <a:pt x="5590" y="118156"/>
                  </a:lnTo>
                  <a:lnTo>
                    <a:pt x="10723" y="181310"/>
                  </a:lnTo>
                  <a:lnTo>
                    <a:pt x="18669" y="233126"/>
                  </a:lnTo>
                  <a:lnTo>
                    <a:pt x="21058" y="2947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Freeform 279"/>
            <p:cNvSpPr/>
            <p:nvPr/>
          </p:nvSpPr>
          <p:spPr>
            <a:xfrm>
              <a:off x="7791088" y="8710160"/>
              <a:ext cx="21059" cy="1"/>
            </a:xfrm>
            <a:custGeom>
              <a:avLst/>
              <a:gdLst/>
              <a:ahLst/>
              <a:cxnLst/>
              <a:rect l="0" t="0" r="0" b="0"/>
              <a:pathLst>
                <a:path w="21059" h="1">
                  <a:moveTo>
                    <a:pt x="0" y="0"/>
                  </a:moveTo>
                  <a:lnTo>
                    <a:pt x="210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Freeform 280"/>
            <p:cNvSpPr/>
            <p:nvPr/>
          </p:nvSpPr>
          <p:spPr>
            <a:xfrm>
              <a:off x="7897629" y="8726187"/>
              <a:ext cx="227061" cy="407782"/>
            </a:xfrm>
            <a:custGeom>
              <a:avLst/>
              <a:gdLst/>
              <a:ahLst/>
              <a:cxnLst/>
              <a:rect l="0" t="0" r="0" b="0"/>
              <a:pathLst>
                <a:path w="227061" h="407782">
                  <a:moveTo>
                    <a:pt x="30330" y="120844"/>
                  </a:moveTo>
                  <a:lnTo>
                    <a:pt x="13542" y="184294"/>
                  </a:lnTo>
                  <a:lnTo>
                    <a:pt x="10538" y="231801"/>
                  </a:lnTo>
                  <a:lnTo>
                    <a:pt x="11987" y="280582"/>
                  </a:lnTo>
                  <a:lnTo>
                    <a:pt x="33041" y="340794"/>
                  </a:lnTo>
                  <a:lnTo>
                    <a:pt x="49721" y="373188"/>
                  </a:lnTo>
                  <a:lnTo>
                    <a:pt x="65854" y="388194"/>
                  </a:lnTo>
                  <a:lnTo>
                    <a:pt x="104807" y="407360"/>
                  </a:lnTo>
                  <a:lnTo>
                    <a:pt x="115076" y="407781"/>
                  </a:lnTo>
                  <a:lnTo>
                    <a:pt x="135845" y="402009"/>
                  </a:lnTo>
                  <a:lnTo>
                    <a:pt x="167269" y="385606"/>
                  </a:lnTo>
                  <a:lnTo>
                    <a:pt x="198806" y="354749"/>
                  </a:lnTo>
                  <a:lnTo>
                    <a:pt x="219199" y="310382"/>
                  </a:lnTo>
                  <a:lnTo>
                    <a:pt x="227060" y="254602"/>
                  </a:lnTo>
                  <a:lnTo>
                    <a:pt x="223801" y="193621"/>
                  </a:lnTo>
                  <a:lnTo>
                    <a:pt x="211049" y="133010"/>
                  </a:lnTo>
                  <a:lnTo>
                    <a:pt x="187214" y="76497"/>
                  </a:lnTo>
                  <a:lnTo>
                    <a:pt x="144620" y="26963"/>
                  </a:lnTo>
                  <a:lnTo>
                    <a:pt x="124408" y="10489"/>
                  </a:lnTo>
                  <a:lnTo>
                    <a:pt x="97489" y="1607"/>
                  </a:lnTo>
                  <a:lnTo>
                    <a:pt x="69537" y="0"/>
                  </a:lnTo>
                  <a:lnTo>
                    <a:pt x="49315" y="7084"/>
                  </a:lnTo>
                  <a:lnTo>
                    <a:pt x="24777" y="24226"/>
                  </a:lnTo>
                  <a:lnTo>
                    <a:pt x="13044" y="43588"/>
                  </a:lnTo>
                  <a:lnTo>
                    <a:pt x="5099" y="67790"/>
                  </a:lnTo>
                  <a:lnTo>
                    <a:pt x="0" y="121456"/>
                  </a:lnTo>
                  <a:lnTo>
                    <a:pt x="2236" y="160019"/>
                  </a:lnTo>
                  <a:lnTo>
                    <a:pt x="9273" y="19454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Freeform 281"/>
            <p:cNvSpPr/>
            <p:nvPr/>
          </p:nvSpPr>
          <p:spPr>
            <a:xfrm>
              <a:off x="8191171" y="8720739"/>
              <a:ext cx="294800" cy="378976"/>
            </a:xfrm>
            <a:custGeom>
              <a:avLst/>
              <a:gdLst/>
              <a:ahLst/>
              <a:cxnLst/>
              <a:rect l="0" t="0" r="0" b="0"/>
              <a:pathLst>
                <a:path w="294800" h="378976">
                  <a:moveTo>
                    <a:pt x="0" y="63121"/>
                  </a:moveTo>
                  <a:lnTo>
                    <a:pt x="23719" y="107083"/>
                  </a:lnTo>
                  <a:lnTo>
                    <a:pt x="39607" y="163355"/>
                  </a:lnTo>
                  <a:lnTo>
                    <a:pt x="60943" y="223863"/>
                  </a:lnTo>
                  <a:lnTo>
                    <a:pt x="69920" y="274524"/>
                  </a:lnTo>
                  <a:lnTo>
                    <a:pt x="78543" y="332867"/>
                  </a:lnTo>
                  <a:lnTo>
                    <a:pt x="76955" y="367264"/>
                  </a:lnTo>
                  <a:lnTo>
                    <a:pt x="74700" y="371168"/>
                  </a:lnTo>
                  <a:lnTo>
                    <a:pt x="72027" y="370261"/>
                  </a:lnTo>
                  <a:lnTo>
                    <a:pt x="69075" y="366147"/>
                  </a:lnTo>
                  <a:lnTo>
                    <a:pt x="60830" y="313191"/>
                  </a:lnTo>
                  <a:lnTo>
                    <a:pt x="54260" y="253547"/>
                  </a:lnTo>
                  <a:lnTo>
                    <a:pt x="53122" y="202731"/>
                  </a:lnTo>
                  <a:lnTo>
                    <a:pt x="46671" y="147630"/>
                  </a:lnTo>
                  <a:lnTo>
                    <a:pt x="51117" y="85967"/>
                  </a:lnTo>
                  <a:lnTo>
                    <a:pt x="57931" y="33968"/>
                  </a:lnTo>
                  <a:lnTo>
                    <a:pt x="72797" y="6260"/>
                  </a:lnTo>
                  <a:lnTo>
                    <a:pt x="80117" y="1817"/>
                  </a:lnTo>
                  <a:lnTo>
                    <a:pt x="97608" y="0"/>
                  </a:lnTo>
                  <a:lnTo>
                    <a:pt x="113962" y="6211"/>
                  </a:lnTo>
                  <a:lnTo>
                    <a:pt x="130199" y="19110"/>
                  </a:lnTo>
                  <a:lnTo>
                    <a:pt x="169218" y="68638"/>
                  </a:lnTo>
                  <a:lnTo>
                    <a:pt x="199542" y="123223"/>
                  </a:lnTo>
                  <a:lnTo>
                    <a:pt x="231269" y="182271"/>
                  </a:lnTo>
                  <a:lnTo>
                    <a:pt x="251227" y="233275"/>
                  </a:lnTo>
                  <a:lnTo>
                    <a:pt x="270040" y="293584"/>
                  </a:lnTo>
                  <a:lnTo>
                    <a:pt x="287754" y="352826"/>
                  </a:lnTo>
                  <a:lnTo>
                    <a:pt x="294799" y="3789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Freeform 282"/>
            <p:cNvSpPr/>
            <p:nvPr/>
          </p:nvSpPr>
          <p:spPr>
            <a:xfrm>
              <a:off x="8466494" y="8681502"/>
              <a:ext cx="299516" cy="434205"/>
            </a:xfrm>
            <a:custGeom>
              <a:avLst/>
              <a:gdLst/>
              <a:ahLst/>
              <a:cxnLst/>
              <a:rect l="0" t="0" r="0" b="0"/>
              <a:pathLst>
                <a:path w="299516" h="434205">
                  <a:moveTo>
                    <a:pt x="219517" y="18130"/>
                  </a:moveTo>
                  <a:lnTo>
                    <a:pt x="208339" y="6951"/>
                  </a:lnTo>
                  <a:lnTo>
                    <a:pt x="190372" y="1463"/>
                  </a:lnTo>
                  <a:lnTo>
                    <a:pt x="179030" y="0"/>
                  </a:lnTo>
                  <a:lnTo>
                    <a:pt x="157069" y="4613"/>
                  </a:lnTo>
                  <a:lnTo>
                    <a:pt x="103798" y="27094"/>
                  </a:lnTo>
                  <a:lnTo>
                    <a:pt x="41711" y="73682"/>
                  </a:lnTo>
                  <a:lnTo>
                    <a:pt x="2545" y="109298"/>
                  </a:lnTo>
                  <a:lnTo>
                    <a:pt x="0" y="116343"/>
                  </a:lnTo>
                  <a:lnTo>
                    <a:pt x="643" y="123380"/>
                  </a:lnTo>
                  <a:lnTo>
                    <a:pt x="3411" y="130411"/>
                  </a:lnTo>
                  <a:lnTo>
                    <a:pt x="15845" y="141342"/>
                  </a:lnTo>
                  <a:lnTo>
                    <a:pt x="48816" y="154073"/>
                  </a:lnTo>
                  <a:lnTo>
                    <a:pt x="101180" y="168855"/>
                  </a:lnTo>
                  <a:lnTo>
                    <a:pt x="153724" y="185380"/>
                  </a:lnTo>
                  <a:lnTo>
                    <a:pt x="206044" y="216894"/>
                  </a:lnTo>
                  <a:lnTo>
                    <a:pt x="244932" y="245995"/>
                  </a:lnTo>
                  <a:lnTo>
                    <a:pt x="282337" y="295882"/>
                  </a:lnTo>
                  <a:lnTo>
                    <a:pt x="294230" y="322900"/>
                  </a:lnTo>
                  <a:lnTo>
                    <a:pt x="299515" y="354405"/>
                  </a:lnTo>
                  <a:lnTo>
                    <a:pt x="295625" y="381664"/>
                  </a:lnTo>
                  <a:lnTo>
                    <a:pt x="280281" y="413623"/>
                  </a:lnTo>
                  <a:lnTo>
                    <a:pt x="274065" y="422172"/>
                  </a:lnTo>
                  <a:lnTo>
                    <a:pt x="265240" y="427871"/>
                  </a:lnTo>
                  <a:lnTo>
                    <a:pt x="242958" y="434204"/>
                  </a:lnTo>
                  <a:lnTo>
                    <a:pt x="209695" y="432179"/>
                  </a:lnTo>
                  <a:lnTo>
                    <a:pt x="177612" y="418581"/>
                  </a:lnTo>
                  <a:lnTo>
                    <a:pt x="127907" y="381000"/>
                  </a:lnTo>
                  <a:lnTo>
                    <a:pt x="103703" y="3655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Freeform 283"/>
            <p:cNvSpPr/>
            <p:nvPr/>
          </p:nvSpPr>
          <p:spPr>
            <a:xfrm>
              <a:off x="8928166" y="9131300"/>
              <a:ext cx="10530" cy="10530"/>
            </a:xfrm>
            <a:custGeom>
              <a:avLst/>
              <a:gdLst/>
              <a:ahLst/>
              <a:cxnLst/>
              <a:rect l="0" t="0" r="0" b="0"/>
              <a:pathLst>
                <a:path w="10530" h="10530">
                  <a:moveTo>
                    <a:pt x="0" y="0"/>
                  </a:moveTo>
                  <a:lnTo>
                    <a:pt x="10529" y="105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9595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5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Custom</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- 36</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2014-11-13T02:12:55Z</dcterms:created>
  <dcterms:modified xsi:type="dcterms:W3CDTF">2014-11-13T02:13:19Z</dcterms:modified>
</cp:coreProperties>
</file>